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2" r:id="rId6"/>
    <p:sldId id="263" r:id="rId7"/>
    <p:sldId id="268" r:id="rId8"/>
    <p:sldId id="264" r:id="rId9"/>
    <p:sldId id="267" r:id="rId10"/>
    <p:sldId id="265" r:id="rId11"/>
    <p:sldId id="266" r:id="rId12"/>
    <p:sldId id="260" r:id="rId13"/>
    <p:sldId id="261"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0F0AA8-96BA-4890-AA11-C382DF1817CD}"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fr-FR"/>
        </a:p>
      </dgm:t>
    </dgm:pt>
    <dgm:pt modelId="{317E911D-2F89-4C6F-BE3E-88DE450628F4}">
      <dgm:prSet phldrT="[Текст]"/>
      <dgm:spPr/>
      <dgm:t>
        <a:bodyPr/>
        <a:lstStyle/>
        <a:p>
          <a:r>
            <a:rPr lang="fr-FR" smtClean="0"/>
            <a:t>Necesitatea instituționalizării relațiilor dintre state este generată de:</a:t>
          </a:r>
          <a:endParaRPr lang="fr-FR"/>
        </a:p>
      </dgm:t>
    </dgm:pt>
    <dgm:pt modelId="{2E3AF815-3109-4C60-B31F-8F51BCF75F49}" type="parTrans" cxnId="{EE50A6E4-3D8F-4EB9-A5C1-41E3C2CF0D8C}">
      <dgm:prSet/>
      <dgm:spPr/>
      <dgm:t>
        <a:bodyPr/>
        <a:lstStyle/>
        <a:p>
          <a:endParaRPr lang="fr-FR"/>
        </a:p>
      </dgm:t>
    </dgm:pt>
    <dgm:pt modelId="{8CA511DC-9D46-4454-BBD4-327C57AFD621}" type="sibTrans" cxnId="{EE50A6E4-3D8F-4EB9-A5C1-41E3C2CF0D8C}">
      <dgm:prSet/>
      <dgm:spPr/>
      <dgm:t>
        <a:bodyPr/>
        <a:lstStyle/>
        <a:p>
          <a:endParaRPr lang="fr-FR"/>
        </a:p>
      </dgm:t>
    </dgm:pt>
    <dgm:pt modelId="{E14B53B6-0AF4-40B2-85EE-D11B267D7116}">
      <dgm:prSet/>
      <dgm:spPr/>
      <dgm:t>
        <a:bodyPr/>
        <a:lstStyle/>
        <a:p>
          <a:pPr algn="just"/>
          <a:r>
            <a:rPr lang="fr-FR" dirty="0" err="1" smtClean="0"/>
            <a:t>raportul</a:t>
          </a:r>
          <a:r>
            <a:rPr lang="fr-FR" dirty="0" smtClean="0"/>
            <a:t> </a:t>
          </a:r>
          <a:r>
            <a:rPr lang="fr-FR" dirty="0" err="1" smtClean="0"/>
            <a:t>dintre</a:t>
          </a:r>
          <a:r>
            <a:rPr lang="fr-FR" dirty="0" smtClean="0"/>
            <a:t> </a:t>
          </a:r>
          <a:r>
            <a:rPr lang="fr-FR" dirty="0" err="1" smtClean="0"/>
            <a:t>interdependențele</a:t>
          </a:r>
          <a:r>
            <a:rPr lang="fr-FR" dirty="0" smtClean="0"/>
            <a:t> globale </a:t>
          </a:r>
          <a:r>
            <a:rPr lang="fr-FR" dirty="0" err="1" smtClean="0"/>
            <a:t>şi</a:t>
          </a:r>
          <a:r>
            <a:rPr lang="fr-FR" dirty="0" smtClean="0"/>
            <a:t> </a:t>
          </a:r>
          <a:r>
            <a:rPr lang="fr-FR" dirty="0" err="1" smtClean="0"/>
            <a:t>interdependența</a:t>
          </a:r>
          <a:r>
            <a:rPr lang="fr-FR" dirty="0" smtClean="0"/>
            <a:t> </a:t>
          </a:r>
          <a:r>
            <a:rPr lang="fr-FR" dirty="0" err="1" smtClean="0"/>
            <a:t>națiunilor</a:t>
          </a:r>
          <a:r>
            <a:rPr lang="fr-FR" dirty="0" smtClean="0"/>
            <a:t> participante la </a:t>
          </a:r>
          <a:r>
            <a:rPr lang="fr-FR" dirty="0" err="1" smtClean="0"/>
            <a:t>viața</a:t>
          </a:r>
          <a:r>
            <a:rPr lang="fr-FR" dirty="0" smtClean="0"/>
            <a:t> </a:t>
          </a:r>
          <a:r>
            <a:rPr lang="fr-FR" dirty="0" err="1" smtClean="0"/>
            <a:t>internaţională</a:t>
          </a:r>
          <a:r>
            <a:rPr lang="fr-FR" dirty="0" smtClean="0"/>
            <a:t>, </a:t>
          </a:r>
          <a:r>
            <a:rPr lang="fr-FR" dirty="0" err="1" smtClean="0"/>
            <a:t>raport</a:t>
          </a:r>
          <a:r>
            <a:rPr lang="fr-FR" dirty="0" smtClean="0"/>
            <a:t> care face </a:t>
          </a:r>
          <a:r>
            <a:rPr lang="fr-FR" dirty="0" err="1" smtClean="0"/>
            <a:t>necesară</a:t>
          </a:r>
          <a:r>
            <a:rPr lang="fr-FR" dirty="0" smtClean="0"/>
            <a:t> </a:t>
          </a:r>
          <a:r>
            <a:rPr lang="fr-FR" dirty="0" err="1" smtClean="0"/>
            <a:t>crearea</a:t>
          </a:r>
          <a:r>
            <a:rPr lang="fr-FR" dirty="0" smtClean="0"/>
            <a:t> </a:t>
          </a:r>
          <a:r>
            <a:rPr lang="fr-FR" dirty="0" err="1" smtClean="0"/>
            <a:t>unui</a:t>
          </a:r>
          <a:r>
            <a:rPr lang="fr-FR" dirty="0" smtClean="0"/>
            <a:t> </a:t>
          </a:r>
          <a:r>
            <a:rPr lang="fr-FR" dirty="0" err="1" smtClean="0"/>
            <a:t>cadru</a:t>
          </a:r>
          <a:r>
            <a:rPr lang="fr-FR" dirty="0" smtClean="0"/>
            <a:t> propice </a:t>
          </a:r>
          <a:r>
            <a:rPr lang="fr-FR" dirty="0" err="1" smtClean="0"/>
            <a:t>pentru</a:t>
          </a:r>
          <a:r>
            <a:rPr lang="fr-FR" dirty="0" smtClean="0"/>
            <a:t> </a:t>
          </a:r>
          <a:r>
            <a:rPr lang="fr-FR" dirty="0" err="1" smtClean="0"/>
            <a:t>colaborarea</a:t>
          </a:r>
          <a:r>
            <a:rPr lang="fr-FR" dirty="0" smtClean="0"/>
            <a:t> </a:t>
          </a:r>
          <a:r>
            <a:rPr lang="fr-FR" dirty="0" err="1" smtClean="0"/>
            <a:t>între</a:t>
          </a:r>
          <a:r>
            <a:rPr lang="fr-FR" dirty="0" smtClean="0"/>
            <a:t> </a:t>
          </a:r>
          <a:r>
            <a:rPr lang="fr-FR" dirty="0" err="1" smtClean="0"/>
            <a:t>statele</a:t>
          </a:r>
          <a:r>
            <a:rPr lang="fr-FR" dirty="0" smtClean="0"/>
            <a:t> respective;</a:t>
          </a:r>
          <a:endParaRPr lang="fr-FR" dirty="0"/>
        </a:p>
      </dgm:t>
    </dgm:pt>
    <dgm:pt modelId="{D0F6A8D7-0269-46E7-A907-A38CD7D8CA87}" type="parTrans" cxnId="{44754C9A-DE55-412B-8657-3C15F54C55F4}">
      <dgm:prSet/>
      <dgm:spPr/>
      <dgm:t>
        <a:bodyPr/>
        <a:lstStyle/>
        <a:p>
          <a:endParaRPr lang="fr-FR"/>
        </a:p>
      </dgm:t>
    </dgm:pt>
    <dgm:pt modelId="{564A3A36-3B5C-47C8-A458-AD86C81137D3}" type="sibTrans" cxnId="{44754C9A-DE55-412B-8657-3C15F54C55F4}">
      <dgm:prSet/>
      <dgm:spPr/>
      <dgm:t>
        <a:bodyPr/>
        <a:lstStyle/>
        <a:p>
          <a:endParaRPr lang="fr-FR"/>
        </a:p>
      </dgm:t>
    </dgm:pt>
    <dgm:pt modelId="{83ED55D7-8253-4B5E-B8C9-B3C372843341}">
      <dgm:prSet/>
      <dgm:spPr/>
      <dgm:t>
        <a:bodyPr/>
        <a:lstStyle/>
        <a:p>
          <a:pPr algn="just"/>
          <a:r>
            <a:rPr lang="fr-FR" dirty="0" err="1" smtClean="0"/>
            <a:t>desfășurarea</a:t>
          </a:r>
          <a:r>
            <a:rPr lang="fr-FR" dirty="0" smtClean="0"/>
            <a:t> </a:t>
          </a:r>
          <a:r>
            <a:rPr lang="fr-FR" dirty="0" err="1" smtClean="0"/>
            <a:t>relațiilor</a:t>
          </a:r>
          <a:r>
            <a:rPr lang="fr-FR" dirty="0" smtClean="0"/>
            <a:t> </a:t>
          </a:r>
          <a:r>
            <a:rPr lang="fr-FR" dirty="0" err="1" smtClean="0"/>
            <a:t>internaţionale</a:t>
          </a:r>
          <a:r>
            <a:rPr lang="fr-FR" dirty="0" smtClean="0"/>
            <a:t> </a:t>
          </a:r>
          <a:r>
            <a:rPr lang="fr-FR" dirty="0" err="1" smtClean="0"/>
            <a:t>pe</a:t>
          </a:r>
          <a:r>
            <a:rPr lang="fr-FR" dirty="0" smtClean="0"/>
            <a:t> </a:t>
          </a:r>
          <a:r>
            <a:rPr lang="fr-FR" dirty="0" err="1" smtClean="0"/>
            <a:t>baze</a:t>
          </a:r>
          <a:r>
            <a:rPr lang="fr-FR" dirty="0" smtClean="0"/>
            <a:t> </a:t>
          </a:r>
          <a:r>
            <a:rPr lang="fr-FR" dirty="0" err="1" smtClean="0"/>
            <a:t>instituţionale</a:t>
          </a:r>
          <a:r>
            <a:rPr lang="fr-FR" dirty="0" smtClean="0"/>
            <a:t> </a:t>
          </a:r>
          <a:r>
            <a:rPr lang="fr-FR" dirty="0" err="1" smtClean="0"/>
            <a:t>poate</a:t>
          </a:r>
          <a:r>
            <a:rPr lang="fr-FR" dirty="0" smtClean="0"/>
            <a:t> </a:t>
          </a:r>
          <a:r>
            <a:rPr lang="fr-FR" dirty="0" err="1" smtClean="0"/>
            <a:t>contribui</a:t>
          </a:r>
          <a:r>
            <a:rPr lang="fr-FR" dirty="0" smtClean="0"/>
            <a:t> la </a:t>
          </a:r>
          <a:r>
            <a:rPr lang="fr-FR" dirty="0" err="1" smtClean="0"/>
            <a:t>democratizarea</a:t>
          </a:r>
          <a:r>
            <a:rPr lang="fr-FR" dirty="0" smtClean="0"/>
            <a:t> </a:t>
          </a:r>
          <a:r>
            <a:rPr lang="fr-FR" dirty="0" err="1" smtClean="0"/>
            <a:t>raporturilor</a:t>
          </a:r>
          <a:r>
            <a:rPr lang="fr-FR" dirty="0" smtClean="0"/>
            <a:t> </a:t>
          </a:r>
          <a:r>
            <a:rPr lang="fr-FR" dirty="0" err="1" smtClean="0"/>
            <a:t>dintre</a:t>
          </a:r>
          <a:r>
            <a:rPr lang="fr-FR" dirty="0" smtClean="0"/>
            <a:t> state, </a:t>
          </a:r>
          <a:r>
            <a:rPr lang="fr-FR" dirty="0" err="1" smtClean="0"/>
            <a:t>cerință</a:t>
          </a:r>
          <a:r>
            <a:rPr lang="fr-FR" dirty="0" smtClean="0"/>
            <a:t> </a:t>
          </a:r>
          <a:r>
            <a:rPr lang="fr-FR" dirty="0" err="1" smtClean="0"/>
            <a:t>obiectivă</a:t>
          </a:r>
          <a:r>
            <a:rPr lang="fr-FR" dirty="0" smtClean="0"/>
            <a:t> a </a:t>
          </a:r>
          <a:r>
            <a:rPr lang="fr-FR" dirty="0" err="1" smtClean="0"/>
            <a:t>epocii</a:t>
          </a:r>
          <a:r>
            <a:rPr lang="fr-FR" dirty="0" smtClean="0"/>
            <a:t> </a:t>
          </a:r>
          <a:r>
            <a:rPr lang="fr-FR" dirty="0" err="1" smtClean="0"/>
            <a:t>noastre</a:t>
          </a:r>
          <a:r>
            <a:rPr lang="fr-FR" dirty="0" smtClean="0"/>
            <a:t>.</a:t>
          </a:r>
          <a:endParaRPr lang="fr-FR" dirty="0"/>
        </a:p>
      </dgm:t>
    </dgm:pt>
    <dgm:pt modelId="{9597EC4E-4544-4343-B0B8-E83E5FACCE9A}" type="parTrans" cxnId="{000BC0DE-82C3-4257-9A45-AFB14B07639D}">
      <dgm:prSet/>
      <dgm:spPr/>
      <dgm:t>
        <a:bodyPr/>
        <a:lstStyle/>
        <a:p>
          <a:endParaRPr lang="fr-FR"/>
        </a:p>
      </dgm:t>
    </dgm:pt>
    <dgm:pt modelId="{9A406DCE-B224-4DE2-A55C-BDC8F96BE4E5}" type="sibTrans" cxnId="{000BC0DE-82C3-4257-9A45-AFB14B07639D}">
      <dgm:prSet/>
      <dgm:spPr/>
      <dgm:t>
        <a:bodyPr/>
        <a:lstStyle/>
        <a:p>
          <a:endParaRPr lang="fr-FR"/>
        </a:p>
      </dgm:t>
    </dgm:pt>
    <dgm:pt modelId="{ED2ABB6E-0AFF-4319-9504-EDD0404C841B}" type="pres">
      <dgm:prSet presAssocID="{170F0AA8-96BA-4890-AA11-C382DF1817CD}" presName="Name0" presStyleCnt="0">
        <dgm:presLayoutVars>
          <dgm:chMax val="7"/>
          <dgm:chPref val="7"/>
          <dgm:dir/>
          <dgm:animLvl val="lvl"/>
        </dgm:presLayoutVars>
      </dgm:prSet>
      <dgm:spPr/>
    </dgm:pt>
    <dgm:pt modelId="{E9C45B64-84FA-497B-BF84-04A7B65D558C}" type="pres">
      <dgm:prSet presAssocID="{317E911D-2F89-4C6F-BE3E-88DE450628F4}" presName="Accent1" presStyleCnt="0"/>
      <dgm:spPr/>
    </dgm:pt>
    <dgm:pt modelId="{9EBAC4B0-15AA-4E44-A8CC-B0FD9C953D9D}" type="pres">
      <dgm:prSet presAssocID="{317E911D-2F89-4C6F-BE3E-88DE450628F4}" presName="Accent" presStyleLbl="node1" presStyleIdx="0" presStyleCnt="1"/>
      <dgm:spPr/>
    </dgm:pt>
    <dgm:pt modelId="{060CEAB9-7661-4DDC-A459-176CC8203541}" type="pres">
      <dgm:prSet presAssocID="{317E911D-2F89-4C6F-BE3E-88DE450628F4}" presName="Child1" presStyleLbl="revTx" presStyleIdx="0" presStyleCnt="2">
        <dgm:presLayoutVars>
          <dgm:chMax val="0"/>
          <dgm:chPref val="0"/>
          <dgm:bulletEnabled val="1"/>
        </dgm:presLayoutVars>
      </dgm:prSet>
      <dgm:spPr/>
    </dgm:pt>
    <dgm:pt modelId="{AD0C7486-0333-49AC-8E36-E7F4CD0A64CC}" type="pres">
      <dgm:prSet presAssocID="{317E911D-2F89-4C6F-BE3E-88DE450628F4}" presName="Parent1" presStyleLbl="revTx" presStyleIdx="1" presStyleCnt="2">
        <dgm:presLayoutVars>
          <dgm:chMax val="1"/>
          <dgm:chPref val="1"/>
          <dgm:bulletEnabled val="1"/>
        </dgm:presLayoutVars>
      </dgm:prSet>
      <dgm:spPr/>
    </dgm:pt>
  </dgm:ptLst>
  <dgm:cxnLst>
    <dgm:cxn modelId="{000BC0DE-82C3-4257-9A45-AFB14B07639D}" srcId="{317E911D-2F89-4C6F-BE3E-88DE450628F4}" destId="{83ED55D7-8253-4B5E-B8C9-B3C372843341}" srcOrd="1" destOrd="0" parTransId="{9597EC4E-4544-4343-B0B8-E83E5FACCE9A}" sibTransId="{9A406DCE-B224-4DE2-A55C-BDC8F96BE4E5}"/>
    <dgm:cxn modelId="{A49FDC7A-170A-40C3-B6EF-3BE873387AE2}" type="presOf" srcId="{83ED55D7-8253-4B5E-B8C9-B3C372843341}" destId="{060CEAB9-7661-4DDC-A459-176CC8203541}" srcOrd="0" destOrd="1" presId="urn:microsoft.com/office/officeart/2009/layout/CircleArrowProcess"/>
    <dgm:cxn modelId="{49839DFE-2178-4BA1-9E40-05DDE0DF4416}" type="presOf" srcId="{E14B53B6-0AF4-40B2-85EE-D11B267D7116}" destId="{060CEAB9-7661-4DDC-A459-176CC8203541}" srcOrd="0" destOrd="0" presId="urn:microsoft.com/office/officeart/2009/layout/CircleArrowProcess"/>
    <dgm:cxn modelId="{44754C9A-DE55-412B-8657-3C15F54C55F4}" srcId="{317E911D-2F89-4C6F-BE3E-88DE450628F4}" destId="{E14B53B6-0AF4-40B2-85EE-D11B267D7116}" srcOrd="0" destOrd="0" parTransId="{D0F6A8D7-0269-46E7-A907-A38CD7D8CA87}" sibTransId="{564A3A36-3B5C-47C8-A458-AD86C81137D3}"/>
    <dgm:cxn modelId="{833F42BD-AFD7-4876-80DC-E8BA37FFC2C9}" type="presOf" srcId="{170F0AA8-96BA-4890-AA11-C382DF1817CD}" destId="{ED2ABB6E-0AFF-4319-9504-EDD0404C841B}" srcOrd="0" destOrd="0" presId="urn:microsoft.com/office/officeart/2009/layout/CircleArrowProcess"/>
    <dgm:cxn modelId="{EE50A6E4-3D8F-4EB9-A5C1-41E3C2CF0D8C}" srcId="{170F0AA8-96BA-4890-AA11-C382DF1817CD}" destId="{317E911D-2F89-4C6F-BE3E-88DE450628F4}" srcOrd="0" destOrd="0" parTransId="{2E3AF815-3109-4C60-B31F-8F51BCF75F49}" sibTransId="{8CA511DC-9D46-4454-BBD4-327C57AFD621}"/>
    <dgm:cxn modelId="{54B66406-2D13-4F01-96CD-7F48C60EFEC7}" type="presOf" srcId="{317E911D-2F89-4C6F-BE3E-88DE450628F4}" destId="{AD0C7486-0333-49AC-8E36-E7F4CD0A64CC}" srcOrd="0" destOrd="0" presId="urn:microsoft.com/office/officeart/2009/layout/CircleArrowProcess"/>
    <dgm:cxn modelId="{4FBB6E7E-E2BC-422C-855C-CF3D3BB9E102}" type="presParOf" srcId="{ED2ABB6E-0AFF-4319-9504-EDD0404C841B}" destId="{E9C45B64-84FA-497B-BF84-04A7B65D558C}" srcOrd="0" destOrd="0" presId="urn:microsoft.com/office/officeart/2009/layout/CircleArrowProcess"/>
    <dgm:cxn modelId="{9B03C339-E216-4CDC-BE3A-5B19ABD6173D}" type="presParOf" srcId="{E9C45B64-84FA-497B-BF84-04A7B65D558C}" destId="{9EBAC4B0-15AA-4E44-A8CC-B0FD9C953D9D}" srcOrd="0" destOrd="0" presId="urn:microsoft.com/office/officeart/2009/layout/CircleArrowProcess"/>
    <dgm:cxn modelId="{B73F50F0-C892-4DB4-9D35-5C8D81785B35}" type="presParOf" srcId="{ED2ABB6E-0AFF-4319-9504-EDD0404C841B}" destId="{060CEAB9-7661-4DDC-A459-176CC8203541}" srcOrd="1" destOrd="0" presId="urn:microsoft.com/office/officeart/2009/layout/CircleArrowProcess"/>
    <dgm:cxn modelId="{3D64304D-6CB3-4EF0-BCE9-F7358ACA0AEA}" type="presParOf" srcId="{ED2ABB6E-0AFF-4319-9504-EDD0404C841B}" destId="{AD0C7486-0333-49AC-8E36-E7F4CD0A64CC}" srcOrd="2"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A623B4-3015-413C-835A-7B2360ECF68E}" type="doc">
      <dgm:prSet loTypeId="urn:microsoft.com/office/officeart/2009/3/layout/SubStepProcess" loCatId="process" qsTypeId="urn:microsoft.com/office/officeart/2005/8/quickstyle/simple1" qsCatId="simple" csTypeId="urn:microsoft.com/office/officeart/2005/8/colors/accent1_2" csCatId="accent1" phldr="1"/>
      <dgm:spPr/>
    </dgm:pt>
    <dgm:pt modelId="{5BD76121-BB23-471E-AE83-DEF09E71C6A2}">
      <dgm:prSet phldrT="[Текст]"/>
      <dgm:spPr/>
      <dgm:t>
        <a:bodyPr/>
        <a:lstStyle/>
        <a:p>
          <a:r>
            <a:rPr lang="fr-FR" dirty="0" err="1" smtClean="0"/>
            <a:t>supunerea</a:t>
          </a:r>
          <a:r>
            <a:rPr lang="fr-FR" dirty="0" smtClean="0"/>
            <a:t>, </a:t>
          </a:r>
          <a:r>
            <a:rPr lang="fr-FR" dirty="0" err="1" smtClean="0"/>
            <a:t>conformarea</a:t>
          </a:r>
          <a:r>
            <a:rPr lang="fr-FR" dirty="0" smtClean="0"/>
            <a:t> </a:t>
          </a:r>
          <a:r>
            <a:rPr lang="fr-FR" dirty="0" err="1" smtClean="0"/>
            <a:t>cu</a:t>
          </a:r>
          <a:r>
            <a:rPr lang="fr-FR" dirty="0" smtClean="0"/>
            <a:t> </a:t>
          </a:r>
          <a:r>
            <a:rPr lang="fr-FR" dirty="0" err="1" smtClean="0"/>
            <a:t>regulamentele</a:t>
          </a:r>
          <a:r>
            <a:rPr lang="fr-FR" dirty="0" smtClean="0"/>
            <a:t> este </a:t>
          </a:r>
          <a:r>
            <a:rPr lang="fr-FR" dirty="0" err="1" smtClean="0"/>
            <a:t>tipul</a:t>
          </a:r>
          <a:r>
            <a:rPr lang="fr-FR" dirty="0" smtClean="0"/>
            <a:t> de </a:t>
          </a:r>
          <a:r>
            <a:rPr lang="fr-FR" dirty="0" err="1" smtClean="0"/>
            <a:t>strategie</a:t>
          </a:r>
          <a:r>
            <a:rPr lang="fr-FR" dirty="0" smtClean="0"/>
            <a:t> </a:t>
          </a:r>
          <a:r>
            <a:rPr lang="fr-FR" dirty="0" err="1" smtClean="0"/>
            <a:t>cel</a:t>
          </a:r>
          <a:r>
            <a:rPr lang="fr-FR" dirty="0" smtClean="0"/>
            <a:t> mai </a:t>
          </a:r>
          <a:r>
            <a:rPr lang="fr-FR" dirty="0" err="1" smtClean="0"/>
            <a:t>întâlnit</a:t>
          </a:r>
          <a:endParaRPr lang="fr-FR" dirty="0"/>
        </a:p>
      </dgm:t>
    </dgm:pt>
    <dgm:pt modelId="{32F873C9-2A4F-482D-BD05-714CCDE084B8}" type="parTrans" cxnId="{DFF5BA5C-AAB1-4BEE-8E48-06702E039CF3}">
      <dgm:prSet/>
      <dgm:spPr/>
      <dgm:t>
        <a:bodyPr/>
        <a:lstStyle/>
        <a:p>
          <a:endParaRPr lang="fr-FR"/>
        </a:p>
      </dgm:t>
    </dgm:pt>
    <dgm:pt modelId="{C79F81C0-9F1B-465F-9152-1C0DE2C6314B}" type="sibTrans" cxnId="{DFF5BA5C-AAB1-4BEE-8E48-06702E039CF3}">
      <dgm:prSet/>
      <dgm:spPr/>
      <dgm:t>
        <a:bodyPr/>
        <a:lstStyle/>
        <a:p>
          <a:endParaRPr lang="fr-FR"/>
        </a:p>
      </dgm:t>
    </dgm:pt>
    <dgm:pt modelId="{D7DF7706-2739-4EA5-AC5B-DA12C5D4D254}">
      <dgm:prSet/>
      <dgm:spPr/>
      <dgm:t>
        <a:bodyPr/>
        <a:lstStyle/>
        <a:p>
          <a:r>
            <a:rPr lang="fr-FR" dirty="0" err="1" smtClean="0"/>
            <a:t>compromisul</a:t>
          </a:r>
          <a:r>
            <a:rPr lang="fr-FR" dirty="0" smtClean="0"/>
            <a:t>, </a:t>
          </a:r>
          <a:r>
            <a:rPr lang="fr-FR" dirty="0" err="1" smtClean="0"/>
            <a:t>satisfacerea</a:t>
          </a:r>
          <a:r>
            <a:rPr lang="fr-FR" dirty="0" smtClean="0"/>
            <a:t> </a:t>
          </a:r>
          <a:r>
            <a:rPr lang="fr-FR" dirty="0" err="1" smtClean="0"/>
            <a:t>parțiala</a:t>
          </a:r>
          <a:r>
            <a:rPr lang="fr-FR" dirty="0" smtClean="0"/>
            <a:t> </a:t>
          </a:r>
          <a:r>
            <a:rPr lang="fr-FR" dirty="0" err="1" smtClean="0"/>
            <a:t>sau</a:t>
          </a:r>
          <a:r>
            <a:rPr lang="fr-FR" dirty="0" smtClean="0"/>
            <a:t> </a:t>
          </a:r>
          <a:r>
            <a:rPr lang="fr-FR" dirty="0" err="1" smtClean="0"/>
            <a:t>negocierea</a:t>
          </a:r>
          <a:endParaRPr lang="fr-FR" dirty="0"/>
        </a:p>
      </dgm:t>
    </dgm:pt>
    <dgm:pt modelId="{73FAD5E4-B127-4FEB-9C2B-6F92C90A4EF7}" type="parTrans" cxnId="{49459001-496C-4359-8403-F7E565025F6D}">
      <dgm:prSet/>
      <dgm:spPr/>
      <dgm:t>
        <a:bodyPr/>
        <a:lstStyle/>
        <a:p>
          <a:endParaRPr lang="fr-FR"/>
        </a:p>
      </dgm:t>
    </dgm:pt>
    <dgm:pt modelId="{32021919-6E55-4C45-9B9B-CD743BF50663}" type="sibTrans" cxnId="{49459001-496C-4359-8403-F7E565025F6D}">
      <dgm:prSet/>
      <dgm:spPr/>
      <dgm:t>
        <a:bodyPr/>
        <a:lstStyle/>
        <a:p>
          <a:endParaRPr lang="fr-FR"/>
        </a:p>
      </dgm:t>
    </dgm:pt>
    <dgm:pt modelId="{756E5C66-82F8-40C7-BA58-DB19DC597802}">
      <dgm:prSet/>
      <dgm:spPr/>
      <dgm:t>
        <a:bodyPr/>
        <a:lstStyle/>
        <a:p>
          <a:r>
            <a:rPr lang="fr-FR" dirty="0" err="1" smtClean="0"/>
            <a:t>evitarea</a:t>
          </a:r>
          <a:r>
            <a:rPr lang="fr-FR" dirty="0" smtClean="0"/>
            <a:t>, </a:t>
          </a:r>
          <a:r>
            <a:rPr lang="fr-FR" dirty="0" err="1" smtClean="0"/>
            <a:t>efortul</a:t>
          </a:r>
          <a:r>
            <a:rPr lang="fr-FR" dirty="0" smtClean="0"/>
            <a:t> de a </a:t>
          </a:r>
          <a:r>
            <a:rPr lang="fr-FR" dirty="0" err="1" smtClean="0"/>
            <a:t>ascunde</a:t>
          </a:r>
          <a:r>
            <a:rPr lang="fr-FR" dirty="0" smtClean="0"/>
            <a:t> si de a </a:t>
          </a:r>
          <a:r>
            <a:rPr lang="fr-FR" dirty="0" err="1" smtClean="0"/>
            <a:t>proteja</a:t>
          </a:r>
          <a:r>
            <a:rPr lang="fr-FR" dirty="0" smtClean="0"/>
            <a:t> </a:t>
          </a:r>
          <a:r>
            <a:rPr lang="fr-FR" dirty="0" err="1" smtClean="0"/>
            <a:t>anumite</a:t>
          </a:r>
          <a:r>
            <a:rPr lang="fr-FR" dirty="0" smtClean="0"/>
            <a:t> </a:t>
          </a:r>
          <a:r>
            <a:rPr lang="fr-FR" dirty="0" err="1" smtClean="0"/>
            <a:t>parți</a:t>
          </a:r>
          <a:r>
            <a:rPr lang="fr-FR" dirty="0" smtClean="0"/>
            <a:t>, </a:t>
          </a:r>
          <a:r>
            <a:rPr lang="fr-FR" dirty="0" err="1" smtClean="0"/>
            <a:t>actori</a:t>
          </a:r>
          <a:r>
            <a:rPr lang="fr-FR" dirty="0" smtClean="0"/>
            <a:t> ai </a:t>
          </a:r>
          <a:r>
            <a:rPr lang="fr-FR" dirty="0" err="1" smtClean="0"/>
            <a:t>organizațiilor</a:t>
          </a:r>
          <a:r>
            <a:rPr lang="fr-FR" dirty="0" smtClean="0"/>
            <a:t> </a:t>
          </a:r>
          <a:r>
            <a:rPr lang="fr-FR" dirty="0" err="1" smtClean="0"/>
            <a:t>sau</a:t>
          </a:r>
          <a:r>
            <a:rPr lang="fr-FR" dirty="0" smtClean="0"/>
            <a:t> </a:t>
          </a:r>
          <a:r>
            <a:rPr lang="fr-FR" dirty="0" err="1" smtClean="0"/>
            <a:t>instituțiilor</a:t>
          </a:r>
          <a:r>
            <a:rPr lang="fr-FR" dirty="0" smtClean="0"/>
            <a:t>, de </a:t>
          </a:r>
          <a:r>
            <a:rPr lang="fr-FR" dirty="0" err="1" smtClean="0"/>
            <a:t>necesitatea</a:t>
          </a:r>
          <a:r>
            <a:rPr lang="fr-FR" dirty="0" smtClean="0"/>
            <a:t> </a:t>
          </a:r>
          <a:r>
            <a:rPr lang="fr-FR" dirty="0" err="1" smtClean="0"/>
            <a:t>supunerii</a:t>
          </a:r>
          <a:r>
            <a:rPr lang="fr-FR" dirty="0" smtClean="0"/>
            <a:t> </a:t>
          </a:r>
          <a:r>
            <a:rPr lang="fr-FR" dirty="0" err="1" smtClean="0"/>
            <a:t>cerințelor</a:t>
          </a:r>
          <a:r>
            <a:rPr lang="fr-FR" dirty="0" smtClean="0"/>
            <a:t> </a:t>
          </a:r>
          <a:r>
            <a:rPr lang="fr-FR" dirty="0" err="1" smtClean="0"/>
            <a:t>impuse</a:t>
          </a:r>
          <a:endParaRPr lang="fr-FR" dirty="0"/>
        </a:p>
      </dgm:t>
    </dgm:pt>
    <dgm:pt modelId="{2A318AE8-E1AE-4111-82BF-B75BD7BB151E}" type="parTrans" cxnId="{8B5ED9DE-00AA-4D5F-B715-3B353A225383}">
      <dgm:prSet/>
      <dgm:spPr/>
      <dgm:t>
        <a:bodyPr/>
        <a:lstStyle/>
        <a:p>
          <a:endParaRPr lang="fr-FR"/>
        </a:p>
      </dgm:t>
    </dgm:pt>
    <dgm:pt modelId="{ECC409C6-1913-4A99-82BA-C9AF416CD64C}" type="sibTrans" cxnId="{8B5ED9DE-00AA-4D5F-B715-3B353A225383}">
      <dgm:prSet/>
      <dgm:spPr/>
      <dgm:t>
        <a:bodyPr/>
        <a:lstStyle/>
        <a:p>
          <a:endParaRPr lang="fr-FR"/>
        </a:p>
      </dgm:t>
    </dgm:pt>
    <dgm:pt modelId="{4B932DF6-6481-4E15-8D95-9E209B084A8E}">
      <dgm:prSet/>
      <dgm:spPr/>
      <dgm:t>
        <a:bodyPr/>
        <a:lstStyle/>
        <a:p>
          <a:r>
            <a:rPr lang="fr-FR" dirty="0" err="1" smtClean="0"/>
            <a:t>nesupunerea</a:t>
          </a:r>
          <a:r>
            <a:rPr lang="fr-FR" dirty="0" smtClean="0"/>
            <a:t>, </a:t>
          </a:r>
          <a:r>
            <a:rPr lang="fr-FR" dirty="0" err="1" smtClean="0"/>
            <a:t>apare</a:t>
          </a:r>
          <a:r>
            <a:rPr lang="fr-FR" dirty="0" smtClean="0"/>
            <a:t> </a:t>
          </a:r>
          <a:r>
            <a:rPr lang="fr-FR" dirty="0" err="1" smtClean="0"/>
            <a:t>când</a:t>
          </a:r>
          <a:r>
            <a:rPr lang="fr-FR" dirty="0" smtClean="0"/>
            <a:t> </a:t>
          </a:r>
          <a:r>
            <a:rPr lang="fr-FR" dirty="0" err="1" smtClean="0"/>
            <a:t>normele</a:t>
          </a:r>
          <a:r>
            <a:rPr lang="fr-FR" dirty="0" smtClean="0"/>
            <a:t> </a:t>
          </a:r>
          <a:r>
            <a:rPr lang="fr-FR" dirty="0" err="1" smtClean="0"/>
            <a:t>și</a:t>
          </a:r>
          <a:r>
            <a:rPr lang="fr-FR" dirty="0" smtClean="0"/>
            <a:t> </a:t>
          </a:r>
          <a:r>
            <a:rPr lang="fr-FR" dirty="0" err="1" smtClean="0"/>
            <a:t>interesele</a:t>
          </a:r>
          <a:r>
            <a:rPr lang="fr-FR" dirty="0" smtClean="0"/>
            <a:t> </a:t>
          </a:r>
          <a:r>
            <a:rPr lang="fr-FR" dirty="0" err="1" smtClean="0"/>
            <a:t>instituției</a:t>
          </a:r>
          <a:r>
            <a:rPr lang="fr-FR" dirty="0" smtClean="0"/>
            <a:t> </a:t>
          </a:r>
          <a:r>
            <a:rPr lang="fr-FR" dirty="0" err="1" smtClean="0"/>
            <a:t>sau</a:t>
          </a:r>
          <a:r>
            <a:rPr lang="fr-FR" dirty="0" smtClean="0"/>
            <a:t> </a:t>
          </a:r>
          <a:r>
            <a:rPr lang="fr-FR" dirty="0" err="1" smtClean="0"/>
            <a:t>organizației</a:t>
          </a:r>
          <a:r>
            <a:rPr lang="fr-FR" dirty="0" smtClean="0"/>
            <a:t> </a:t>
          </a:r>
          <a:r>
            <a:rPr lang="fr-FR" dirty="0" err="1" smtClean="0"/>
            <a:t>țintă</a:t>
          </a:r>
          <a:r>
            <a:rPr lang="fr-FR" dirty="0" smtClean="0"/>
            <a:t> se </a:t>
          </a:r>
          <a:r>
            <a:rPr lang="fr-FR" dirty="0" err="1" smtClean="0"/>
            <a:t>deosebesc</a:t>
          </a:r>
          <a:r>
            <a:rPr lang="fr-FR" dirty="0" smtClean="0"/>
            <a:t> </a:t>
          </a:r>
          <a:r>
            <a:rPr lang="fr-FR" dirty="0" err="1" smtClean="0"/>
            <a:t>substanțial</a:t>
          </a:r>
          <a:r>
            <a:rPr lang="fr-FR" dirty="0" smtClean="0"/>
            <a:t> de </a:t>
          </a:r>
          <a:r>
            <a:rPr lang="fr-FR" dirty="0" err="1" smtClean="0"/>
            <a:t>cele</a:t>
          </a:r>
          <a:r>
            <a:rPr lang="fr-FR" dirty="0" smtClean="0"/>
            <a:t> ale </a:t>
          </a:r>
          <a:r>
            <a:rPr lang="fr-FR" dirty="0" err="1" smtClean="0"/>
            <a:t>organizațiilor</a:t>
          </a:r>
          <a:r>
            <a:rPr lang="fr-FR" dirty="0" smtClean="0"/>
            <a:t> </a:t>
          </a:r>
          <a:r>
            <a:rPr lang="fr-FR" dirty="0" err="1" smtClean="0"/>
            <a:t>și</a:t>
          </a:r>
          <a:r>
            <a:rPr lang="fr-FR" dirty="0" smtClean="0"/>
            <a:t> </a:t>
          </a:r>
          <a:r>
            <a:rPr lang="fr-FR" dirty="0" err="1" smtClean="0"/>
            <a:t>instituțiilor</a:t>
          </a:r>
          <a:r>
            <a:rPr lang="fr-FR" dirty="0" smtClean="0"/>
            <a:t> care </a:t>
          </a:r>
          <a:r>
            <a:rPr lang="fr-FR" dirty="0" err="1" smtClean="0"/>
            <a:t>încearcă</a:t>
          </a:r>
          <a:r>
            <a:rPr lang="fr-FR" dirty="0" smtClean="0"/>
            <a:t> sa le </a:t>
          </a:r>
          <a:r>
            <a:rPr lang="fr-FR" dirty="0" err="1" smtClean="0"/>
            <a:t>impună</a:t>
          </a:r>
          <a:r>
            <a:rPr lang="fr-FR" dirty="0" smtClean="0"/>
            <a:t> </a:t>
          </a:r>
          <a:r>
            <a:rPr lang="fr-FR" dirty="0" err="1" smtClean="0"/>
            <a:t>anumite</a:t>
          </a:r>
          <a:r>
            <a:rPr lang="fr-FR" dirty="0" smtClean="0"/>
            <a:t> </a:t>
          </a:r>
          <a:r>
            <a:rPr lang="fr-FR" dirty="0" err="1" smtClean="0"/>
            <a:t>cerințe</a:t>
          </a:r>
          <a:r>
            <a:rPr lang="fr-FR" dirty="0" smtClean="0"/>
            <a:t> </a:t>
          </a:r>
          <a:endParaRPr lang="fr-FR" dirty="0"/>
        </a:p>
      </dgm:t>
    </dgm:pt>
    <dgm:pt modelId="{B665BB82-71AF-4783-A8F2-6A174ADD0908}" type="parTrans" cxnId="{25511CBB-AA27-44E7-B340-F093CF56E9C8}">
      <dgm:prSet/>
      <dgm:spPr/>
      <dgm:t>
        <a:bodyPr/>
        <a:lstStyle/>
        <a:p>
          <a:endParaRPr lang="fr-FR"/>
        </a:p>
      </dgm:t>
    </dgm:pt>
    <dgm:pt modelId="{DAF1C5BA-7C4A-45A8-9DB5-D9895ABFAF2F}" type="sibTrans" cxnId="{25511CBB-AA27-44E7-B340-F093CF56E9C8}">
      <dgm:prSet/>
      <dgm:spPr/>
      <dgm:t>
        <a:bodyPr/>
        <a:lstStyle/>
        <a:p>
          <a:endParaRPr lang="fr-FR"/>
        </a:p>
      </dgm:t>
    </dgm:pt>
    <dgm:pt modelId="{78E0299D-E4C8-422A-B5E2-9089CB5AAD2B}">
      <dgm:prSet/>
      <dgm:spPr/>
      <dgm:t>
        <a:bodyPr/>
        <a:lstStyle/>
        <a:p>
          <a:r>
            <a:rPr lang="fr-FR" dirty="0" err="1" smtClean="0"/>
            <a:t>manipularea</a:t>
          </a:r>
          <a:r>
            <a:rPr lang="fr-FR" dirty="0" smtClean="0"/>
            <a:t>, </a:t>
          </a:r>
          <a:r>
            <a:rPr lang="fr-FR" dirty="0" err="1" smtClean="0"/>
            <a:t>desemnează</a:t>
          </a:r>
          <a:r>
            <a:rPr lang="fr-FR" dirty="0" smtClean="0"/>
            <a:t> </a:t>
          </a:r>
          <a:r>
            <a:rPr lang="fr-FR" dirty="0" err="1" smtClean="0"/>
            <a:t>încercarea</a:t>
          </a:r>
          <a:r>
            <a:rPr lang="fr-FR" dirty="0" smtClean="0"/>
            <a:t> </a:t>
          </a:r>
          <a:r>
            <a:rPr lang="fr-FR" dirty="0" err="1" smtClean="0"/>
            <a:t>intenționată</a:t>
          </a:r>
          <a:r>
            <a:rPr lang="fr-FR" dirty="0" smtClean="0"/>
            <a:t> de a o capta </a:t>
          </a:r>
          <a:r>
            <a:rPr lang="fr-FR" dirty="0" err="1" smtClean="0"/>
            <a:t>influența</a:t>
          </a:r>
          <a:r>
            <a:rPr lang="fr-FR" dirty="0" smtClean="0"/>
            <a:t> </a:t>
          </a:r>
          <a:r>
            <a:rPr lang="fr-FR" dirty="0" err="1" smtClean="0"/>
            <a:t>sau</a:t>
          </a:r>
          <a:r>
            <a:rPr lang="fr-FR" dirty="0" smtClean="0"/>
            <a:t> </a:t>
          </a:r>
          <a:r>
            <a:rPr lang="fr-FR" dirty="0" err="1" smtClean="0"/>
            <a:t>controla</a:t>
          </a:r>
          <a:r>
            <a:rPr lang="fr-FR" dirty="0" smtClean="0"/>
            <a:t> </a:t>
          </a:r>
          <a:r>
            <a:rPr lang="fr-FR" dirty="0" err="1" smtClean="0"/>
            <a:t>mediul</a:t>
          </a:r>
          <a:r>
            <a:rPr lang="fr-FR" dirty="0" smtClean="0"/>
            <a:t> </a:t>
          </a:r>
          <a:r>
            <a:rPr lang="fr-FR" dirty="0" err="1" smtClean="0"/>
            <a:t>instituțional</a:t>
          </a:r>
          <a:r>
            <a:rPr lang="fr-FR" dirty="0" smtClean="0"/>
            <a:t> </a:t>
          </a:r>
          <a:r>
            <a:rPr lang="fr-FR" dirty="0" err="1" smtClean="0"/>
            <a:t>sau</a:t>
          </a:r>
          <a:r>
            <a:rPr lang="fr-FR" dirty="0" smtClean="0"/>
            <a:t> </a:t>
          </a:r>
          <a:r>
            <a:rPr lang="fr-FR" dirty="0" err="1" smtClean="0"/>
            <a:t>organizațional</a:t>
          </a:r>
          <a:endParaRPr lang="fr-FR" dirty="0"/>
        </a:p>
      </dgm:t>
    </dgm:pt>
    <dgm:pt modelId="{F0AFBB7D-D36C-4A26-8C5E-3917247A2F76}" type="parTrans" cxnId="{D329CC46-3F0F-4F1F-AF6B-0EC01DDDCCC4}">
      <dgm:prSet/>
      <dgm:spPr/>
      <dgm:t>
        <a:bodyPr/>
        <a:lstStyle/>
        <a:p>
          <a:endParaRPr lang="fr-FR"/>
        </a:p>
      </dgm:t>
    </dgm:pt>
    <dgm:pt modelId="{8CA78602-A719-4DDE-9B35-419DAE7F84D9}" type="sibTrans" cxnId="{D329CC46-3F0F-4F1F-AF6B-0EC01DDDCCC4}">
      <dgm:prSet/>
      <dgm:spPr/>
      <dgm:t>
        <a:bodyPr/>
        <a:lstStyle/>
        <a:p>
          <a:endParaRPr lang="fr-FR"/>
        </a:p>
      </dgm:t>
    </dgm:pt>
    <dgm:pt modelId="{B7919C0F-1377-4685-9E00-33CEC2238B80}" type="pres">
      <dgm:prSet presAssocID="{CFA623B4-3015-413C-835A-7B2360ECF68E}" presName="Name0" presStyleCnt="0">
        <dgm:presLayoutVars>
          <dgm:chMax val="7"/>
          <dgm:dir/>
          <dgm:animOne val="branch"/>
        </dgm:presLayoutVars>
      </dgm:prSet>
      <dgm:spPr/>
    </dgm:pt>
    <dgm:pt modelId="{4BEA3A86-D4E3-4F17-99D3-600D8AE06C93}" type="pres">
      <dgm:prSet presAssocID="{5BD76121-BB23-471E-AE83-DEF09E71C6A2}" presName="parTx1" presStyleLbl="node1" presStyleIdx="0" presStyleCnt="5"/>
      <dgm:spPr/>
    </dgm:pt>
    <dgm:pt modelId="{86F94659-546E-494E-83F7-8019AAD3CDC6}" type="pres">
      <dgm:prSet presAssocID="{D7DF7706-2739-4EA5-AC5B-DA12C5D4D254}" presName="parTx2" presStyleLbl="node1" presStyleIdx="1" presStyleCnt="5"/>
      <dgm:spPr/>
    </dgm:pt>
    <dgm:pt modelId="{E278872D-7974-49BF-8946-4DAD28CD63FA}" type="pres">
      <dgm:prSet presAssocID="{756E5C66-82F8-40C7-BA58-DB19DC597802}" presName="parTx3" presStyleLbl="node1" presStyleIdx="2" presStyleCnt="5"/>
      <dgm:spPr/>
    </dgm:pt>
    <dgm:pt modelId="{53EF06CD-7B86-4D37-85F9-0A4F6FA87FA2}" type="pres">
      <dgm:prSet presAssocID="{4B932DF6-6481-4E15-8D95-9E209B084A8E}" presName="parTx4" presStyleLbl="node1" presStyleIdx="3" presStyleCnt="5"/>
      <dgm:spPr/>
    </dgm:pt>
    <dgm:pt modelId="{57EF04CD-4548-4718-BB48-82FE8E969F1D}" type="pres">
      <dgm:prSet presAssocID="{78E0299D-E4C8-422A-B5E2-9089CB5AAD2B}" presName="parTx5" presStyleLbl="node1" presStyleIdx="4" presStyleCnt="5"/>
      <dgm:spPr/>
    </dgm:pt>
  </dgm:ptLst>
  <dgm:cxnLst>
    <dgm:cxn modelId="{49459001-496C-4359-8403-F7E565025F6D}" srcId="{CFA623B4-3015-413C-835A-7B2360ECF68E}" destId="{D7DF7706-2739-4EA5-AC5B-DA12C5D4D254}" srcOrd="1" destOrd="0" parTransId="{73FAD5E4-B127-4FEB-9C2B-6F92C90A4EF7}" sibTransId="{32021919-6E55-4C45-9B9B-CD743BF50663}"/>
    <dgm:cxn modelId="{D48990F9-162F-4E63-B3D5-6CF4102EA2BC}" type="presOf" srcId="{756E5C66-82F8-40C7-BA58-DB19DC597802}" destId="{E278872D-7974-49BF-8946-4DAD28CD63FA}" srcOrd="0" destOrd="0" presId="urn:microsoft.com/office/officeart/2009/3/layout/SubStepProcess"/>
    <dgm:cxn modelId="{D329CC46-3F0F-4F1F-AF6B-0EC01DDDCCC4}" srcId="{CFA623B4-3015-413C-835A-7B2360ECF68E}" destId="{78E0299D-E4C8-422A-B5E2-9089CB5AAD2B}" srcOrd="4" destOrd="0" parTransId="{F0AFBB7D-D36C-4A26-8C5E-3917247A2F76}" sibTransId="{8CA78602-A719-4DDE-9B35-419DAE7F84D9}"/>
    <dgm:cxn modelId="{40F12FD4-B564-46EC-BE72-EF7816297C9C}" type="presOf" srcId="{CFA623B4-3015-413C-835A-7B2360ECF68E}" destId="{B7919C0F-1377-4685-9E00-33CEC2238B80}" srcOrd="0" destOrd="0" presId="urn:microsoft.com/office/officeart/2009/3/layout/SubStepProcess"/>
    <dgm:cxn modelId="{DFF5BA5C-AAB1-4BEE-8E48-06702E039CF3}" srcId="{CFA623B4-3015-413C-835A-7B2360ECF68E}" destId="{5BD76121-BB23-471E-AE83-DEF09E71C6A2}" srcOrd="0" destOrd="0" parTransId="{32F873C9-2A4F-482D-BD05-714CCDE084B8}" sibTransId="{C79F81C0-9F1B-465F-9152-1C0DE2C6314B}"/>
    <dgm:cxn modelId="{8B5ED9DE-00AA-4D5F-B715-3B353A225383}" srcId="{CFA623B4-3015-413C-835A-7B2360ECF68E}" destId="{756E5C66-82F8-40C7-BA58-DB19DC597802}" srcOrd="2" destOrd="0" parTransId="{2A318AE8-E1AE-4111-82BF-B75BD7BB151E}" sibTransId="{ECC409C6-1913-4A99-82BA-C9AF416CD64C}"/>
    <dgm:cxn modelId="{5DDBD622-947D-47E4-8B02-CB90C849C8D3}" type="presOf" srcId="{5BD76121-BB23-471E-AE83-DEF09E71C6A2}" destId="{4BEA3A86-D4E3-4F17-99D3-600D8AE06C93}" srcOrd="0" destOrd="0" presId="urn:microsoft.com/office/officeart/2009/3/layout/SubStepProcess"/>
    <dgm:cxn modelId="{AF5C0595-5D7A-48F0-8586-AAC3F11D9947}" type="presOf" srcId="{78E0299D-E4C8-422A-B5E2-9089CB5AAD2B}" destId="{57EF04CD-4548-4718-BB48-82FE8E969F1D}" srcOrd="0" destOrd="0" presId="urn:microsoft.com/office/officeart/2009/3/layout/SubStepProcess"/>
    <dgm:cxn modelId="{F0A09845-0033-4E52-8BBD-EAB427E6BECC}" type="presOf" srcId="{D7DF7706-2739-4EA5-AC5B-DA12C5D4D254}" destId="{86F94659-546E-494E-83F7-8019AAD3CDC6}" srcOrd="0" destOrd="0" presId="urn:microsoft.com/office/officeart/2009/3/layout/SubStepProcess"/>
    <dgm:cxn modelId="{58D0ED85-F760-48D5-BADB-A9F2945BE772}" type="presOf" srcId="{4B932DF6-6481-4E15-8D95-9E209B084A8E}" destId="{53EF06CD-7B86-4D37-85F9-0A4F6FA87FA2}" srcOrd="0" destOrd="0" presId="urn:microsoft.com/office/officeart/2009/3/layout/SubStepProcess"/>
    <dgm:cxn modelId="{25511CBB-AA27-44E7-B340-F093CF56E9C8}" srcId="{CFA623B4-3015-413C-835A-7B2360ECF68E}" destId="{4B932DF6-6481-4E15-8D95-9E209B084A8E}" srcOrd="3" destOrd="0" parTransId="{B665BB82-71AF-4783-A8F2-6A174ADD0908}" sibTransId="{DAF1C5BA-7C4A-45A8-9DB5-D9895ABFAF2F}"/>
    <dgm:cxn modelId="{93E98BD2-BDBD-44B1-AB40-43CE52D83650}" type="presParOf" srcId="{B7919C0F-1377-4685-9E00-33CEC2238B80}" destId="{4BEA3A86-D4E3-4F17-99D3-600D8AE06C93}" srcOrd="0" destOrd="0" presId="urn:microsoft.com/office/officeart/2009/3/layout/SubStepProcess"/>
    <dgm:cxn modelId="{5882C6F7-38C3-4FAE-A098-190B2856159E}" type="presParOf" srcId="{B7919C0F-1377-4685-9E00-33CEC2238B80}" destId="{86F94659-546E-494E-83F7-8019AAD3CDC6}" srcOrd="1" destOrd="0" presId="urn:microsoft.com/office/officeart/2009/3/layout/SubStepProcess"/>
    <dgm:cxn modelId="{EF8032E4-36A1-4E04-BC53-69B6B0AFB672}" type="presParOf" srcId="{B7919C0F-1377-4685-9E00-33CEC2238B80}" destId="{E278872D-7974-49BF-8946-4DAD28CD63FA}" srcOrd="2" destOrd="0" presId="urn:microsoft.com/office/officeart/2009/3/layout/SubStepProcess"/>
    <dgm:cxn modelId="{749D8D0D-D369-47D1-95AA-8F98924FBEC1}" type="presParOf" srcId="{B7919C0F-1377-4685-9E00-33CEC2238B80}" destId="{53EF06CD-7B86-4D37-85F9-0A4F6FA87FA2}" srcOrd="3" destOrd="0" presId="urn:microsoft.com/office/officeart/2009/3/layout/SubStepProcess"/>
    <dgm:cxn modelId="{031A9659-9407-43CD-AFA3-CD20B6449D7A}" type="presParOf" srcId="{B7919C0F-1377-4685-9E00-33CEC2238B80}" destId="{57EF04CD-4548-4718-BB48-82FE8E969F1D}" srcOrd="4"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958EA9-1A38-4B69-B90D-9D3B63CADCC7}"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fr-FR"/>
        </a:p>
      </dgm:t>
    </dgm:pt>
    <dgm:pt modelId="{1743A39E-F147-423B-8547-E89FE3AA7D2A}">
      <dgm:prSet phldrT="[Текст]"/>
      <dgm:spPr/>
      <dgm:t>
        <a:bodyPr/>
        <a:lstStyle/>
        <a:p>
          <a:r>
            <a:rPr lang="fr-FR" smtClean="0"/>
            <a:t>ONU</a:t>
          </a:r>
          <a:endParaRPr lang="fr-FR"/>
        </a:p>
      </dgm:t>
    </dgm:pt>
    <dgm:pt modelId="{972CA981-5B56-42FB-934E-6C2E812BE471}" type="parTrans" cxnId="{35FA2B82-A334-4225-A5BB-6093FE5D962C}">
      <dgm:prSet/>
      <dgm:spPr/>
      <dgm:t>
        <a:bodyPr/>
        <a:lstStyle/>
        <a:p>
          <a:endParaRPr lang="fr-FR"/>
        </a:p>
      </dgm:t>
    </dgm:pt>
    <dgm:pt modelId="{769E4E80-E03A-4F86-B816-D3689837A2C9}" type="sibTrans" cxnId="{35FA2B82-A334-4225-A5BB-6093FE5D962C}">
      <dgm:prSet/>
      <dgm:spPr/>
      <dgm:t>
        <a:bodyPr/>
        <a:lstStyle/>
        <a:p>
          <a:endParaRPr lang="fr-FR"/>
        </a:p>
      </dgm:t>
    </dgm:pt>
    <dgm:pt modelId="{8F580B28-8FBF-4E14-9A81-EF91F9A7C3F3}">
      <dgm:prSet/>
      <dgm:spPr/>
      <dgm:t>
        <a:bodyPr/>
        <a:lstStyle/>
        <a:p>
          <a:r>
            <a:rPr lang="fr-FR" smtClean="0"/>
            <a:t>Adunarea Generală</a:t>
          </a:r>
          <a:endParaRPr lang="fr-FR" dirty="0"/>
        </a:p>
      </dgm:t>
    </dgm:pt>
    <dgm:pt modelId="{FFBA1685-EAFB-4D66-B664-4D0A652FA19C}" type="parTrans" cxnId="{677D6837-A530-45C7-AA60-13C744C9A7EA}">
      <dgm:prSet/>
      <dgm:spPr/>
      <dgm:t>
        <a:bodyPr/>
        <a:lstStyle/>
        <a:p>
          <a:endParaRPr lang="fr-FR"/>
        </a:p>
      </dgm:t>
    </dgm:pt>
    <dgm:pt modelId="{53F2AF08-CDB8-48FC-A433-6C56270FDDFA}" type="sibTrans" cxnId="{677D6837-A530-45C7-AA60-13C744C9A7EA}">
      <dgm:prSet/>
      <dgm:spPr/>
      <dgm:t>
        <a:bodyPr/>
        <a:lstStyle/>
        <a:p>
          <a:endParaRPr lang="fr-FR"/>
        </a:p>
      </dgm:t>
    </dgm:pt>
    <dgm:pt modelId="{2AA298E7-6D31-4522-A505-975E1DB9AADB}">
      <dgm:prSet/>
      <dgm:spPr/>
      <dgm:t>
        <a:bodyPr/>
        <a:lstStyle/>
        <a:p>
          <a:r>
            <a:rPr lang="fr-FR" smtClean="0"/>
            <a:t>Consiliul de Securitate</a:t>
          </a:r>
          <a:endParaRPr lang="fr-FR" dirty="0"/>
        </a:p>
      </dgm:t>
    </dgm:pt>
    <dgm:pt modelId="{BC1C5AB4-120D-47AB-BC47-23B1BC27B5EF}" type="parTrans" cxnId="{BB24BDE1-44F5-4729-BEB1-C8AD835490E1}">
      <dgm:prSet/>
      <dgm:spPr/>
      <dgm:t>
        <a:bodyPr/>
        <a:lstStyle/>
        <a:p>
          <a:endParaRPr lang="fr-FR"/>
        </a:p>
      </dgm:t>
    </dgm:pt>
    <dgm:pt modelId="{97BF11A8-4028-4E5F-BAD1-1711B3B08F5E}" type="sibTrans" cxnId="{BB24BDE1-44F5-4729-BEB1-C8AD835490E1}">
      <dgm:prSet/>
      <dgm:spPr/>
      <dgm:t>
        <a:bodyPr/>
        <a:lstStyle/>
        <a:p>
          <a:endParaRPr lang="fr-FR"/>
        </a:p>
      </dgm:t>
    </dgm:pt>
    <dgm:pt modelId="{7C027688-335D-4BAB-B3DF-BBD9CBE7C3E0}">
      <dgm:prSet/>
      <dgm:spPr/>
      <dgm:t>
        <a:bodyPr/>
        <a:lstStyle/>
        <a:p>
          <a:r>
            <a:rPr lang="fr-FR" smtClean="0"/>
            <a:t>Consiliul Economic și Social</a:t>
          </a:r>
          <a:endParaRPr lang="fr-FR" dirty="0"/>
        </a:p>
      </dgm:t>
    </dgm:pt>
    <dgm:pt modelId="{99C3C9FD-ED02-480C-B416-F0D0623D22F7}" type="parTrans" cxnId="{32960F92-89C3-4AEF-8003-2EEC47487B78}">
      <dgm:prSet/>
      <dgm:spPr/>
      <dgm:t>
        <a:bodyPr/>
        <a:lstStyle/>
        <a:p>
          <a:endParaRPr lang="fr-FR"/>
        </a:p>
      </dgm:t>
    </dgm:pt>
    <dgm:pt modelId="{228B16C3-4212-4B5B-BB41-9A1EE15C0045}" type="sibTrans" cxnId="{32960F92-89C3-4AEF-8003-2EEC47487B78}">
      <dgm:prSet/>
      <dgm:spPr/>
      <dgm:t>
        <a:bodyPr/>
        <a:lstStyle/>
        <a:p>
          <a:endParaRPr lang="fr-FR"/>
        </a:p>
      </dgm:t>
    </dgm:pt>
    <dgm:pt modelId="{65ACAB8F-303C-4D50-A86F-E74A57C3DD86}">
      <dgm:prSet/>
      <dgm:spPr/>
      <dgm:t>
        <a:bodyPr/>
        <a:lstStyle/>
        <a:p>
          <a:r>
            <a:rPr lang="fr-FR" dirty="0" err="1" smtClean="0"/>
            <a:t>Secretariatul</a:t>
          </a:r>
          <a:endParaRPr lang="fr-FR" dirty="0"/>
        </a:p>
      </dgm:t>
    </dgm:pt>
    <dgm:pt modelId="{584CC57B-F372-4F8A-B612-C571210A0462}" type="parTrans" cxnId="{F34CFE01-BA3C-4471-9F56-7E7F28E5DFAF}">
      <dgm:prSet/>
      <dgm:spPr/>
      <dgm:t>
        <a:bodyPr/>
        <a:lstStyle/>
        <a:p>
          <a:endParaRPr lang="fr-FR"/>
        </a:p>
      </dgm:t>
    </dgm:pt>
    <dgm:pt modelId="{60C97FB7-E04A-4007-9268-9136A19D9273}" type="sibTrans" cxnId="{F34CFE01-BA3C-4471-9F56-7E7F28E5DFAF}">
      <dgm:prSet/>
      <dgm:spPr/>
      <dgm:t>
        <a:bodyPr/>
        <a:lstStyle/>
        <a:p>
          <a:endParaRPr lang="fr-FR"/>
        </a:p>
      </dgm:t>
    </dgm:pt>
    <dgm:pt modelId="{EF582B4C-3EA5-43CB-9602-92E30678D20E}">
      <dgm:prSet/>
      <dgm:spPr/>
      <dgm:t>
        <a:bodyPr/>
        <a:lstStyle/>
        <a:p>
          <a:r>
            <a:rPr lang="fr-FR" smtClean="0"/>
            <a:t>Curtea Internațională de Justiție</a:t>
          </a:r>
          <a:endParaRPr lang="fr-FR" dirty="0"/>
        </a:p>
      </dgm:t>
    </dgm:pt>
    <dgm:pt modelId="{D5443D05-B20C-443F-BE77-B021489C6909}" type="parTrans" cxnId="{6F3C8D1B-AD65-4E26-B4DA-541F0090FCF2}">
      <dgm:prSet/>
      <dgm:spPr/>
      <dgm:t>
        <a:bodyPr/>
        <a:lstStyle/>
        <a:p>
          <a:endParaRPr lang="fr-FR"/>
        </a:p>
      </dgm:t>
    </dgm:pt>
    <dgm:pt modelId="{7148D480-11A1-439E-BD3D-1471F7E3B147}" type="sibTrans" cxnId="{6F3C8D1B-AD65-4E26-B4DA-541F0090FCF2}">
      <dgm:prSet/>
      <dgm:spPr/>
      <dgm:t>
        <a:bodyPr/>
        <a:lstStyle/>
        <a:p>
          <a:endParaRPr lang="fr-FR"/>
        </a:p>
      </dgm:t>
    </dgm:pt>
    <dgm:pt modelId="{08A45963-DE98-4A0B-8703-80840AB66AFF}">
      <dgm:prSet/>
      <dgm:spPr/>
      <dgm:t>
        <a:bodyPr/>
        <a:lstStyle/>
        <a:p>
          <a:r>
            <a:rPr lang="fr-FR" smtClean="0"/>
            <a:t>Consiliul de Tutelă</a:t>
          </a:r>
          <a:endParaRPr lang="fr-FR" dirty="0"/>
        </a:p>
      </dgm:t>
    </dgm:pt>
    <dgm:pt modelId="{FE36D36E-A868-4C96-8DB5-FD5D6E78CF1F}" type="parTrans" cxnId="{06B9F7B6-D623-446A-91B4-3A690854CB23}">
      <dgm:prSet/>
      <dgm:spPr/>
      <dgm:t>
        <a:bodyPr/>
        <a:lstStyle/>
        <a:p>
          <a:endParaRPr lang="fr-FR"/>
        </a:p>
      </dgm:t>
    </dgm:pt>
    <dgm:pt modelId="{AE9552DD-5596-451D-9167-EB90642151D9}" type="sibTrans" cxnId="{06B9F7B6-D623-446A-91B4-3A690854CB23}">
      <dgm:prSet/>
      <dgm:spPr/>
      <dgm:t>
        <a:bodyPr/>
        <a:lstStyle/>
        <a:p>
          <a:endParaRPr lang="fr-FR"/>
        </a:p>
      </dgm:t>
    </dgm:pt>
    <dgm:pt modelId="{EBCDBD65-678D-4F49-A9C7-DB6D8EA22D67}" type="pres">
      <dgm:prSet presAssocID="{EC958EA9-1A38-4B69-B90D-9D3B63CADCC7}" presName="Name0" presStyleCnt="0">
        <dgm:presLayoutVars>
          <dgm:chPref val="1"/>
          <dgm:dir/>
          <dgm:animOne val="branch"/>
          <dgm:animLvl val="lvl"/>
          <dgm:resizeHandles val="exact"/>
        </dgm:presLayoutVars>
      </dgm:prSet>
      <dgm:spPr/>
    </dgm:pt>
    <dgm:pt modelId="{E1EBC4BF-CC70-4183-89C7-704E851FDF95}" type="pres">
      <dgm:prSet presAssocID="{1743A39E-F147-423B-8547-E89FE3AA7D2A}" presName="root1" presStyleCnt="0"/>
      <dgm:spPr/>
    </dgm:pt>
    <dgm:pt modelId="{76D086C5-9507-41DC-8729-5ADBD6F845EB}" type="pres">
      <dgm:prSet presAssocID="{1743A39E-F147-423B-8547-E89FE3AA7D2A}" presName="LevelOneTextNode" presStyleLbl="node0" presStyleIdx="0" presStyleCnt="1">
        <dgm:presLayoutVars>
          <dgm:chPref val="3"/>
        </dgm:presLayoutVars>
      </dgm:prSet>
      <dgm:spPr/>
    </dgm:pt>
    <dgm:pt modelId="{E49257C5-9115-4F36-82A9-A963DBA93A7B}" type="pres">
      <dgm:prSet presAssocID="{1743A39E-F147-423B-8547-E89FE3AA7D2A}" presName="level2hierChild" presStyleCnt="0"/>
      <dgm:spPr/>
    </dgm:pt>
    <dgm:pt modelId="{3ECFE5F2-CB64-4B13-959F-10F12E3313FE}" type="pres">
      <dgm:prSet presAssocID="{FFBA1685-EAFB-4D66-B664-4D0A652FA19C}" presName="conn2-1" presStyleLbl="parChTrans1D2" presStyleIdx="0" presStyleCnt="6"/>
      <dgm:spPr/>
    </dgm:pt>
    <dgm:pt modelId="{810D2620-48FE-490F-9246-BC93C0E5FD66}" type="pres">
      <dgm:prSet presAssocID="{FFBA1685-EAFB-4D66-B664-4D0A652FA19C}" presName="connTx" presStyleLbl="parChTrans1D2" presStyleIdx="0" presStyleCnt="6"/>
      <dgm:spPr/>
    </dgm:pt>
    <dgm:pt modelId="{FA042A9B-D04A-4415-9E80-F9775819B05E}" type="pres">
      <dgm:prSet presAssocID="{8F580B28-8FBF-4E14-9A81-EF91F9A7C3F3}" presName="root2" presStyleCnt="0"/>
      <dgm:spPr/>
    </dgm:pt>
    <dgm:pt modelId="{57A94905-52B9-4EBA-B898-24C6EA94B19E}" type="pres">
      <dgm:prSet presAssocID="{8F580B28-8FBF-4E14-9A81-EF91F9A7C3F3}" presName="LevelTwoTextNode" presStyleLbl="node2" presStyleIdx="0" presStyleCnt="6">
        <dgm:presLayoutVars>
          <dgm:chPref val="3"/>
        </dgm:presLayoutVars>
      </dgm:prSet>
      <dgm:spPr/>
    </dgm:pt>
    <dgm:pt modelId="{4F643D93-D1FB-40CE-8DC4-AC0956ADD950}" type="pres">
      <dgm:prSet presAssocID="{8F580B28-8FBF-4E14-9A81-EF91F9A7C3F3}" presName="level3hierChild" presStyleCnt="0"/>
      <dgm:spPr/>
    </dgm:pt>
    <dgm:pt modelId="{602E9B60-AD81-493F-ACC4-65AEC5F1D9FC}" type="pres">
      <dgm:prSet presAssocID="{BC1C5AB4-120D-47AB-BC47-23B1BC27B5EF}" presName="conn2-1" presStyleLbl="parChTrans1D2" presStyleIdx="1" presStyleCnt="6"/>
      <dgm:spPr/>
    </dgm:pt>
    <dgm:pt modelId="{5C3209CA-CD16-49A7-9087-6DD0CC9443BF}" type="pres">
      <dgm:prSet presAssocID="{BC1C5AB4-120D-47AB-BC47-23B1BC27B5EF}" presName="connTx" presStyleLbl="parChTrans1D2" presStyleIdx="1" presStyleCnt="6"/>
      <dgm:spPr/>
    </dgm:pt>
    <dgm:pt modelId="{4B2BDBED-C8C1-445D-AFEB-B6749D39E81F}" type="pres">
      <dgm:prSet presAssocID="{2AA298E7-6D31-4522-A505-975E1DB9AADB}" presName="root2" presStyleCnt="0"/>
      <dgm:spPr/>
    </dgm:pt>
    <dgm:pt modelId="{49A3EB62-6243-4224-ACC8-2AB4E2859FF5}" type="pres">
      <dgm:prSet presAssocID="{2AA298E7-6D31-4522-A505-975E1DB9AADB}" presName="LevelTwoTextNode" presStyleLbl="node2" presStyleIdx="1" presStyleCnt="6">
        <dgm:presLayoutVars>
          <dgm:chPref val="3"/>
        </dgm:presLayoutVars>
      </dgm:prSet>
      <dgm:spPr/>
    </dgm:pt>
    <dgm:pt modelId="{53CE9732-5872-4856-BE2C-1A30D2C74AB5}" type="pres">
      <dgm:prSet presAssocID="{2AA298E7-6D31-4522-A505-975E1DB9AADB}" presName="level3hierChild" presStyleCnt="0"/>
      <dgm:spPr/>
    </dgm:pt>
    <dgm:pt modelId="{FA262EFE-924E-4FAC-A42C-A1946B62E594}" type="pres">
      <dgm:prSet presAssocID="{99C3C9FD-ED02-480C-B416-F0D0623D22F7}" presName="conn2-1" presStyleLbl="parChTrans1D2" presStyleIdx="2" presStyleCnt="6"/>
      <dgm:spPr/>
    </dgm:pt>
    <dgm:pt modelId="{3F04C764-F17F-41AF-A881-EE4EF215B419}" type="pres">
      <dgm:prSet presAssocID="{99C3C9FD-ED02-480C-B416-F0D0623D22F7}" presName="connTx" presStyleLbl="parChTrans1D2" presStyleIdx="2" presStyleCnt="6"/>
      <dgm:spPr/>
    </dgm:pt>
    <dgm:pt modelId="{46E20150-A0F0-4A87-B56C-73A2866BED99}" type="pres">
      <dgm:prSet presAssocID="{7C027688-335D-4BAB-B3DF-BBD9CBE7C3E0}" presName="root2" presStyleCnt="0"/>
      <dgm:spPr/>
    </dgm:pt>
    <dgm:pt modelId="{EB1AA97B-5FA8-4ACA-A29A-9AC85CCC5768}" type="pres">
      <dgm:prSet presAssocID="{7C027688-335D-4BAB-B3DF-BBD9CBE7C3E0}" presName="LevelTwoTextNode" presStyleLbl="node2" presStyleIdx="2" presStyleCnt="6">
        <dgm:presLayoutVars>
          <dgm:chPref val="3"/>
        </dgm:presLayoutVars>
      </dgm:prSet>
      <dgm:spPr/>
    </dgm:pt>
    <dgm:pt modelId="{2A39A461-BF98-4304-BFA3-05A90B8B8A31}" type="pres">
      <dgm:prSet presAssocID="{7C027688-335D-4BAB-B3DF-BBD9CBE7C3E0}" presName="level3hierChild" presStyleCnt="0"/>
      <dgm:spPr/>
    </dgm:pt>
    <dgm:pt modelId="{9583E0F5-B65C-437E-98A6-A3D8E4B3600C}" type="pres">
      <dgm:prSet presAssocID="{584CC57B-F372-4F8A-B612-C571210A0462}" presName="conn2-1" presStyleLbl="parChTrans1D2" presStyleIdx="3" presStyleCnt="6"/>
      <dgm:spPr/>
    </dgm:pt>
    <dgm:pt modelId="{779CD007-8EF2-4F09-9776-345A4F7B2673}" type="pres">
      <dgm:prSet presAssocID="{584CC57B-F372-4F8A-B612-C571210A0462}" presName="connTx" presStyleLbl="parChTrans1D2" presStyleIdx="3" presStyleCnt="6"/>
      <dgm:spPr/>
    </dgm:pt>
    <dgm:pt modelId="{696ABB41-0B4C-40EC-9ACE-438F386B5D14}" type="pres">
      <dgm:prSet presAssocID="{65ACAB8F-303C-4D50-A86F-E74A57C3DD86}" presName="root2" presStyleCnt="0"/>
      <dgm:spPr/>
    </dgm:pt>
    <dgm:pt modelId="{3483669D-23D7-4D7C-BDDE-E7EC0F4E9031}" type="pres">
      <dgm:prSet presAssocID="{65ACAB8F-303C-4D50-A86F-E74A57C3DD86}" presName="LevelTwoTextNode" presStyleLbl="node2" presStyleIdx="3" presStyleCnt="6">
        <dgm:presLayoutVars>
          <dgm:chPref val="3"/>
        </dgm:presLayoutVars>
      </dgm:prSet>
      <dgm:spPr/>
    </dgm:pt>
    <dgm:pt modelId="{5FF4D208-BCD0-433C-9C3D-FCABAC9BDB25}" type="pres">
      <dgm:prSet presAssocID="{65ACAB8F-303C-4D50-A86F-E74A57C3DD86}" presName="level3hierChild" presStyleCnt="0"/>
      <dgm:spPr/>
    </dgm:pt>
    <dgm:pt modelId="{6B14CE8B-1BF0-4945-A632-CD893D911745}" type="pres">
      <dgm:prSet presAssocID="{D5443D05-B20C-443F-BE77-B021489C6909}" presName="conn2-1" presStyleLbl="parChTrans1D2" presStyleIdx="4" presStyleCnt="6"/>
      <dgm:spPr/>
    </dgm:pt>
    <dgm:pt modelId="{B6B4FDEE-46C7-4DFC-865F-D2BA2D37A118}" type="pres">
      <dgm:prSet presAssocID="{D5443D05-B20C-443F-BE77-B021489C6909}" presName="connTx" presStyleLbl="parChTrans1D2" presStyleIdx="4" presStyleCnt="6"/>
      <dgm:spPr/>
    </dgm:pt>
    <dgm:pt modelId="{0EFE6A19-811C-489C-AE2B-5FFF16A7666D}" type="pres">
      <dgm:prSet presAssocID="{EF582B4C-3EA5-43CB-9602-92E30678D20E}" presName="root2" presStyleCnt="0"/>
      <dgm:spPr/>
    </dgm:pt>
    <dgm:pt modelId="{3110CEDB-0B53-41F9-B261-F1B51ABE7D42}" type="pres">
      <dgm:prSet presAssocID="{EF582B4C-3EA5-43CB-9602-92E30678D20E}" presName="LevelTwoTextNode" presStyleLbl="node2" presStyleIdx="4" presStyleCnt="6">
        <dgm:presLayoutVars>
          <dgm:chPref val="3"/>
        </dgm:presLayoutVars>
      </dgm:prSet>
      <dgm:spPr/>
    </dgm:pt>
    <dgm:pt modelId="{5E448783-5985-4E5C-BF24-AB597BADF648}" type="pres">
      <dgm:prSet presAssocID="{EF582B4C-3EA5-43CB-9602-92E30678D20E}" presName="level3hierChild" presStyleCnt="0"/>
      <dgm:spPr/>
    </dgm:pt>
    <dgm:pt modelId="{CF79395E-7320-4271-B0B2-4B858DC2D4D4}" type="pres">
      <dgm:prSet presAssocID="{FE36D36E-A868-4C96-8DB5-FD5D6E78CF1F}" presName="conn2-1" presStyleLbl="parChTrans1D2" presStyleIdx="5" presStyleCnt="6"/>
      <dgm:spPr/>
    </dgm:pt>
    <dgm:pt modelId="{1BAEE9BA-D8C9-460E-B4A3-F170F5D35002}" type="pres">
      <dgm:prSet presAssocID="{FE36D36E-A868-4C96-8DB5-FD5D6E78CF1F}" presName="connTx" presStyleLbl="parChTrans1D2" presStyleIdx="5" presStyleCnt="6"/>
      <dgm:spPr/>
    </dgm:pt>
    <dgm:pt modelId="{C6CF74D5-6048-4E8A-95AD-0834F5CBBD7C}" type="pres">
      <dgm:prSet presAssocID="{08A45963-DE98-4A0B-8703-80840AB66AFF}" presName="root2" presStyleCnt="0"/>
      <dgm:spPr/>
    </dgm:pt>
    <dgm:pt modelId="{829919D2-6CC0-4DC5-80A3-6B72678F8BFD}" type="pres">
      <dgm:prSet presAssocID="{08A45963-DE98-4A0B-8703-80840AB66AFF}" presName="LevelTwoTextNode" presStyleLbl="node2" presStyleIdx="5" presStyleCnt="6">
        <dgm:presLayoutVars>
          <dgm:chPref val="3"/>
        </dgm:presLayoutVars>
      </dgm:prSet>
      <dgm:spPr/>
    </dgm:pt>
    <dgm:pt modelId="{43F0241B-45E1-436B-89E8-EAAF5974855B}" type="pres">
      <dgm:prSet presAssocID="{08A45963-DE98-4A0B-8703-80840AB66AFF}" presName="level3hierChild" presStyleCnt="0"/>
      <dgm:spPr/>
    </dgm:pt>
  </dgm:ptLst>
  <dgm:cxnLst>
    <dgm:cxn modelId="{D4F3AB99-631B-4873-BF0F-7B6B96FC44E5}" type="presOf" srcId="{D5443D05-B20C-443F-BE77-B021489C6909}" destId="{B6B4FDEE-46C7-4DFC-865F-D2BA2D37A118}" srcOrd="1" destOrd="0" presId="urn:microsoft.com/office/officeart/2008/layout/HorizontalMultiLevelHierarchy"/>
    <dgm:cxn modelId="{B75F7A2E-9F5A-4A31-86C2-E104FD80EF64}" type="presOf" srcId="{7C027688-335D-4BAB-B3DF-BBD9CBE7C3E0}" destId="{EB1AA97B-5FA8-4ACA-A29A-9AC85CCC5768}" srcOrd="0" destOrd="0" presId="urn:microsoft.com/office/officeart/2008/layout/HorizontalMultiLevelHierarchy"/>
    <dgm:cxn modelId="{02C12E62-19AF-4E71-BCC2-90AA1E54BF56}" type="presOf" srcId="{EF582B4C-3EA5-43CB-9602-92E30678D20E}" destId="{3110CEDB-0B53-41F9-B261-F1B51ABE7D42}" srcOrd="0" destOrd="0" presId="urn:microsoft.com/office/officeart/2008/layout/HorizontalMultiLevelHierarchy"/>
    <dgm:cxn modelId="{720424C9-BAE2-4AD6-A8E1-215DA71409EF}" type="presOf" srcId="{08A45963-DE98-4A0B-8703-80840AB66AFF}" destId="{829919D2-6CC0-4DC5-80A3-6B72678F8BFD}" srcOrd="0" destOrd="0" presId="urn:microsoft.com/office/officeart/2008/layout/HorizontalMultiLevelHierarchy"/>
    <dgm:cxn modelId="{37D14E94-8BF2-4311-996D-BBDAB5446722}" type="presOf" srcId="{BC1C5AB4-120D-47AB-BC47-23B1BC27B5EF}" destId="{5C3209CA-CD16-49A7-9087-6DD0CC9443BF}" srcOrd="1" destOrd="0" presId="urn:microsoft.com/office/officeart/2008/layout/HorizontalMultiLevelHierarchy"/>
    <dgm:cxn modelId="{2DDF0A1C-739C-43F6-BE24-ADA37F56E411}" type="presOf" srcId="{99C3C9FD-ED02-480C-B416-F0D0623D22F7}" destId="{FA262EFE-924E-4FAC-A42C-A1946B62E594}" srcOrd="0" destOrd="0" presId="urn:microsoft.com/office/officeart/2008/layout/HorizontalMultiLevelHierarchy"/>
    <dgm:cxn modelId="{0B627445-114A-4FE5-9845-E39D9B7B1C99}" type="presOf" srcId="{FFBA1685-EAFB-4D66-B664-4D0A652FA19C}" destId="{3ECFE5F2-CB64-4B13-959F-10F12E3313FE}" srcOrd="0" destOrd="0" presId="urn:microsoft.com/office/officeart/2008/layout/HorizontalMultiLevelHierarchy"/>
    <dgm:cxn modelId="{06B9F7B6-D623-446A-91B4-3A690854CB23}" srcId="{1743A39E-F147-423B-8547-E89FE3AA7D2A}" destId="{08A45963-DE98-4A0B-8703-80840AB66AFF}" srcOrd="5" destOrd="0" parTransId="{FE36D36E-A868-4C96-8DB5-FD5D6E78CF1F}" sibTransId="{AE9552DD-5596-451D-9167-EB90642151D9}"/>
    <dgm:cxn modelId="{677D6837-A530-45C7-AA60-13C744C9A7EA}" srcId="{1743A39E-F147-423B-8547-E89FE3AA7D2A}" destId="{8F580B28-8FBF-4E14-9A81-EF91F9A7C3F3}" srcOrd="0" destOrd="0" parTransId="{FFBA1685-EAFB-4D66-B664-4D0A652FA19C}" sibTransId="{53F2AF08-CDB8-48FC-A433-6C56270FDDFA}"/>
    <dgm:cxn modelId="{BB24BDE1-44F5-4729-BEB1-C8AD835490E1}" srcId="{1743A39E-F147-423B-8547-E89FE3AA7D2A}" destId="{2AA298E7-6D31-4522-A505-975E1DB9AADB}" srcOrd="1" destOrd="0" parTransId="{BC1C5AB4-120D-47AB-BC47-23B1BC27B5EF}" sibTransId="{97BF11A8-4028-4E5F-BAD1-1711B3B08F5E}"/>
    <dgm:cxn modelId="{39EC3ACB-6673-4E4F-B39B-6C852F62FA3E}" type="presOf" srcId="{99C3C9FD-ED02-480C-B416-F0D0623D22F7}" destId="{3F04C764-F17F-41AF-A881-EE4EF215B419}" srcOrd="1" destOrd="0" presId="urn:microsoft.com/office/officeart/2008/layout/HorizontalMultiLevelHierarchy"/>
    <dgm:cxn modelId="{5851BFE0-ADEB-48D0-B194-E44043B7A6F4}" type="presOf" srcId="{BC1C5AB4-120D-47AB-BC47-23B1BC27B5EF}" destId="{602E9B60-AD81-493F-ACC4-65AEC5F1D9FC}" srcOrd="0" destOrd="0" presId="urn:microsoft.com/office/officeart/2008/layout/HorizontalMultiLevelHierarchy"/>
    <dgm:cxn modelId="{D84B4ACA-A0AA-45B5-9809-DA510F127397}" type="presOf" srcId="{FE36D36E-A868-4C96-8DB5-FD5D6E78CF1F}" destId="{CF79395E-7320-4271-B0B2-4B858DC2D4D4}" srcOrd="0" destOrd="0" presId="urn:microsoft.com/office/officeart/2008/layout/HorizontalMultiLevelHierarchy"/>
    <dgm:cxn modelId="{35FA2B82-A334-4225-A5BB-6093FE5D962C}" srcId="{EC958EA9-1A38-4B69-B90D-9D3B63CADCC7}" destId="{1743A39E-F147-423B-8547-E89FE3AA7D2A}" srcOrd="0" destOrd="0" parTransId="{972CA981-5B56-42FB-934E-6C2E812BE471}" sibTransId="{769E4E80-E03A-4F86-B816-D3689837A2C9}"/>
    <dgm:cxn modelId="{18BBBEED-CD8B-4D31-A19B-57BAB2C8DE51}" type="presOf" srcId="{8F580B28-8FBF-4E14-9A81-EF91F9A7C3F3}" destId="{57A94905-52B9-4EBA-B898-24C6EA94B19E}" srcOrd="0" destOrd="0" presId="urn:microsoft.com/office/officeart/2008/layout/HorizontalMultiLevelHierarchy"/>
    <dgm:cxn modelId="{9CBF975A-DB1D-4452-9B39-0ECA14619B32}" type="presOf" srcId="{1743A39E-F147-423B-8547-E89FE3AA7D2A}" destId="{76D086C5-9507-41DC-8729-5ADBD6F845EB}" srcOrd="0" destOrd="0" presId="urn:microsoft.com/office/officeart/2008/layout/HorizontalMultiLevelHierarchy"/>
    <dgm:cxn modelId="{FFBC46A3-A90D-4369-9F52-53CE56454428}" type="presOf" srcId="{D5443D05-B20C-443F-BE77-B021489C6909}" destId="{6B14CE8B-1BF0-4945-A632-CD893D911745}" srcOrd="0" destOrd="0" presId="urn:microsoft.com/office/officeart/2008/layout/HorizontalMultiLevelHierarchy"/>
    <dgm:cxn modelId="{AA7C31A9-1F45-4299-99EE-5C48DCBBD564}" type="presOf" srcId="{584CC57B-F372-4F8A-B612-C571210A0462}" destId="{779CD007-8EF2-4F09-9776-345A4F7B2673}" srcOrd="1" destOrd="0" presId="urn:microsoft.com/office/officeart/2008/layout/HorizontalMultiLevelHierarchy"/>
    <dgm:cxn modelId="{6F3C8D1B-AD65-4E26-B4DA-541F0090FCF2}" srcId="{1743A39E-F147-423B-8547-E89FE3AA7D2A}" destId="{EF582B4C-3EA5-43CB-9602-92E30678D20E}" srcOrd="4" destOrd="0" parTransId="{D5443D05-B20C-443F-BE77-B021489C6909}" sibTransId="{7148D480-11A1-439E-BD3D-1471F7E3B147}"/>
    <dgm:cxn modelId="{F34CFE01-BA3C-4471-9F56-7E7F28E5DFAF}" srcId="{1743A39E-F147-423B-8547-E89FE3AA7D2A}" destId="{65ACAB8F-303C-4D50-A86F-E74A57C3DD86}" srcOrd="3" destOrd="0" parTransId="{584CC57B-F372-4F8A-B612-C571210A0462}" sibTransId="{60C97FB7-E04A-4007-9268-9136A19D9273}"/>
    <dgm:cxn modelId="{5E00313B-6893-4E5E-B420-EB6000234201}" type="presOf" srcId="{65ACAB8F-303C-4D50-A86F-E74A57C3DD86}" destId="{3483669D-23D7-4D7C-BDDE-E7EC0F4E9031}" srcOrd="0" destOrd="0" presId="urn:microsoft.com/office/officeart/2008/layout/HorizontalMultiLevelHierarchy"/>
    <dgm:cxn modelId="{A6011A89-691B-4879-9054-428B140E661A}" type="presOf" srcId="{FE36D36E-A868-4C96-8DB5-FD5D6E78CF1F}" destId="{1BAEE9BA-D8C9-460E-B4A3-F170F5D35002}" srcOrd="1" destOrd="0" presId="urn:microsoft.com/office/officeart/2008/layout/HorizontalMultiLevelHierarchy"/>
    <dgm:cxn modelId="{32960F92-89C3-4AEF-8003-2EEC47487B78}" srcId="{1743A39E-F147-423B-8547-E89FE3AA7D2A}" destId="{7C027688-335D-4BAB-B3DF-BBD9CBE7C3E0}" srcOrd="2" destOrd="0" parTransId="{99C3C9FD-ED02-480C-B416-F0D0623D22F7}" sibTransId="{228B16C3-4212-4B5B-BB41-9A1EE15C0045}"/>
    <dgm:cxn modelId="{9BF9E770-B2D5-467F-A54F-5F577679A401}" type="presOf" srcId="{584CC57B-F372-4F8A-B612-C571210A0462}" destId="{9583E0F5-B65C-437E-98A6-A3D8E4B3600C}" srcOrd="0" destOrd="0" presId="urn:microsoft.com/office/officeart/2008/layout/HorizontalMultiLevelHierarchy"/>
    <dgm:cxn modelId="{86AB2FCB-4339-4A57-94E5-887E697DB6AE}" type="presOf" srcId="{2AA298E7-6D31-4522-A505-975E1DB9AADB}" destId="{49A3EB62-6243-4224-ACC8-2AB4E2859FF5}" srcOrd="0" destOrd="0" presId="urn:microsoft.com/office/officeart/2008/layout/HorizontalMultiLevelHierarchy"/>
    <dgm:cxn modelId="{1B777DB9-F637-4779-8193-14E09E5195E5}" type="presOf" srcId="{EC958EA9-1A38-4B69-B90D-9D3B63CADCC7}" destId="{EBCDBD65-678D-4F49-A9C7-DB6D8EA22D67}" srcOrd="0" destOrd="0" presId="urn:microsoft.com/office/officeart/2008/layout/HorizontalMultiLevelHierarchy"/>
    <dgm:cxn modelId="{95A66917-821F-4AA3-B833-663E28F2AA74}" type="presOf" srcId="{FFBA1685-EAFB-4D66-B664-4D0A652FA19C}" destId="{810D2620-48FE-490F-9246-BC93C0E5FD66}" srcOrd="1" destOrd="0" presId="urn:microsoft.com/office/officeart/2008/layout/HorizontalMultiLevelHierarchy"/>
    <dgm:cxn modelId="{20D0FE4F-8A19-4A48-AFFB-FB3A8D455095}" type="presParOf" srcId="{EBCDBD65-678D-4F49-A9C7-DB6D8EA22D67}" destId="{E1EBC4BF-CC70-4183-89C7-704E851FDF95}" srcOrd="0" destOrd="0" presId="urn:microsoft.com/office/officeart/2008/layout/HorizontalMultiLevelHierarchy"/>
    <dgm:cxn modelId="{315E42ED-B099-469D-9F8B-33C21764046E}" type="presParOf" srcId="{E1EBC4BF-CC70-4183-89C7-704E851FDF95}" destId="{76D086C5-9507-41DC-8729-5ADBD6F845EB}" srcOrd="0" destOrd="0" presId="urn:microsoft.com/office/officeart/2008/layout/HorizontalMultiLevelHierarchy"/>
    <dgm:cxn modelId="{0C8F35FA-0994-463D-B6D6-99992EDBE221}" type="presParOf" srcId="{E1EBC4BF-CC70-4183-89C7-704E851FDF95}" destId="{E49257C5-9115-4F36-82A9-A963DBA93A7B}" srcOrd="1" destOrd="0" presId="urn:microsoft.com/office/officeart/2008/layout/HorizontalMultiLevelHierarchy"/>
    <dgm:cxn modelId="{42F79367-7B96-46E8-A38F-DD3FF2C7FE5A}" type="presParOf" srcId="{E49257C5-9115-4F36-82A9-A963DBA93A7B}" destId="{3ECFE5F2-CB64-4B13-959F-10F12E3313FE}" srcOrd="0" destOrd="0" presId="urn:microsoft.com/office/officeart/2008/layout/HorizontalMultiLevelHierarchy"/>
    <dgm:cxn modelId="{FA6672DE-595E-4B15-8E36-8F3265EE8A12}" type="presParOf" srcId="{3ECFE5F2-CB64-4B13-959F-10F12E3313FE}" destId="{810D2620-48FE-490F-9246-BC93C0E5FD66}" srcOrd="0" destOrd="0" presId="urn:microsoft.com/office/officeart/2008/layout/HorizontalMultiLevelHierarchy"/>
    <dgm:cxn modelId="{315C6160-51D7-4DE8-B3FF-ED58B0EEB861}" type="presParOf" srcId="{E49257C5-9115-4F36-82A9-A963DBA93A7B}" destId="{FA042A9B-D04A-4415-9E80-F9775819B05E}" srcOrd="1" destOrd="0" presId="urn:microsoft.com/office/officeart/2008/layout/HorizontalMultiLevelHierarchy"/>
    <dgm:cxn modelId="{2E9931A4-F44C-4C12-9865-DF2A9F04EA30}" type="presParOf" srcId="{FA042A9B-D04A-4415-9E80-F9775819B05E}" destId="{57A94905-52B9-4EBA-B898-24C6EA94B19E}" srcOrd="0" destOrd="0" presId="urn:microsoft.com/office/officeart/2008/layout/HorizontalMultiLevelHierarchy"/>
    <dgm:cxn modelId="{6F3B0E8D-D378-4FF7-BECB-FAB662FB2C6C}" type="presParOf" srcId="{FA042A9B-D04A-4415-9E80-F9775819B05E}" destId="{4F643D93-D1FB-40CE-8DC4-AC0956ADD950}" srcOrd="1" destOrd="0" presId="urn:microsoft.com/office/officeart/2008/layout/HorizontalMultiLevelHierarchy"/>
    <dgm:cxn modelId="{DCD6C8B4-8866-45C8-AD50-C71E8A4B5548}" type="presParOf" srcId="{E49257C5-9115-4F36-82A9-A963DBA93A7B}" destId="{602E9B60-AD81-493F-ACC4-65AEC5F1D9FC}" srcOrd="2" destOrd="0" presId="urn:microsoft.com/office/officeart/2008/layout/HorizontalMultiLevelHierarchy"/>
    <dgm:cxn modelId="{1308887F-3ACF-4A95-83EB-76EBBA36800D}" type="presParOf" srcId="{602E9B60-AD81-493F-ACC4-65AEC5F1D9FC}" destId="{5C3209CA-CD16-49A7-9087-6DD0CC9443BF}" srcOrd="0" destOrd="0" presId="urn:microsoft.com/office/officeart/2008/layout/HorizontalMultiLevelHierarchy"/>
    <dgm:cxn modelId="{6D1BE2F8-E1E8-4E62-9BE3-4252BB9EEEDA}" type="presParOf" srcId="{E49257C5-9115-4F36-82A9-A963DBA93A7B}" destId="{4B2BDBED-C8C1-445D-AFEB-B6749D39E81F}" srcOrd="3" destOrd="0" presId="urn:microsoft.com/office/officeart/2008/layout/HorizontalMultiLevelHierarchy"/>
    <dgm:cxn modelId="{3812E504-4A6D-444C-8944-FDCD8F9296CA}" type="presParOf" srcId="{4B2BDBED-C8C1-445D-AFEB-B6749D39E81F}" destId="{49A3EB62-6243-4224-ACC8-2AB4E2859FF5}" srcOrd="0" destOrd="0" presId="urn:microsoft.com/office/officeart/2008/layout/HorizontalMultiLevelHierarchy"/>
    <dgm:cxn modelId="{756E39EE-458A-45BD-ADDF-42752BE4FA07}" type="presParOf" srcId="{4B2BDBED-C8C1-445D-AFEB-B6749D39E81F}" destId="{53CE9732-5872-4856-BE2C-1A30D2C74AB5}" srcOrd="1" destOrd="0" presId="urn:microsoft.com/office/officeart/2008/layout/HorizontalMultiLevelHierarchy"/>
    <dgm:cxn modelId="{D9B75FCB-D711-4162-AFB2-5127D82A5AB4}" type="presParOf" srcId="{E49257C5-9115-4F36-82A9-A963DBA93A7B}" destId="{FA262EFE-924E-4FAC-A42C-A1946B62E594}" srcOrd="4" destOrd="0" presId="urn:microsoft.com/office/officeart/2008/layout/HorizontalMultiLevelHierarchy"/>
    <dgm:cxn modelId="{8F0FA1CC-014C-4768-9F7F-590C32145E71}" type="presParOf" srcId="{FA262EFE-924E-4FAC-A42C-A1946B62E594}" destId="{3F04C764-F17F-41AF-A881-EE4EF215B419}" srcOrd="0" destOrd="0" presId="urn:microsoft.com/office/officeart/2008/layout/HorizontalMultiLevelHierarchy"/>
    <dgm:cxn modelId="{9660F3FF-F46F-41B3-BBB5-39CDDB8AF879}" type="presParOf" srcId="{E49257C5-9115-4F36-82A9-A963DBA93A7B}" destId="{46E20150-A0F0-4A87-B56C-73A2866BED99}" srcOrd="5" destOrd="0" presId="urn:microsoft.com/office/officeart/2008/layout/HorizontalMultiLevelHierarchy"/>
    <dgm:cxn modelId="{B18267BE-0568-450E-BB69-ADC88CA5D39F}" type="presParOf" srcId="{46E20150-A0F0-4A87-B56C-73A2866BED99}" destId="{EB1AA97B-5FA8-4ACA-A29A-9AC85CCC5768}" srcOrd="0" destOrd="0" presId="urn:microsoft.com/office/officeart/2008/layout/HorizontalMultiLevelHierarchy"/>
    <dgm:cxn modelId="{680B2B89-0003-4E45-8D29-2208281CFF2F}" type="presParOf" srcId="{46E20150-A0F0-4A87-B56C-73A2866BED99}" destId="{2A39A461-BF98-4304-BFA3-05A90B8B8A31}" srcOrd="1" destOrd="0" presId="urn:microsoft.com/office/officeart/2008/layout/HorizontalMultiLevelHierarchy"/>
    <dgm:cxn modelId="{291E81F4-12D2-421A-887F-A4BE387BB04B}" type="presParOf" srcId="{E49257C5-9115-4F36-82A9-A963DBA93A7B}" destId="{9583E0F5-B65C-437E-98A6-A3D8E4B3600C}" srcOrd="6" destOrd="0" presId="urn:microsoft.com/office/officeart/2008/layout/HorizontalMultiLevelHierarchy"/>
    <dgm:cxn modelId="{E826AC4C-E502-43D9-A190-848517D146AE}" type="presParOf" srcId="{9583E0F5-B65C-437E-98A6-A3D8E4B3600C}" destId="{779CD007-8EF2-4F09-9776-345A4F7B2673}" srcOrd="0" destOrd="0" presId="urn:microsoft.com/office/officeart/2008/layout/HorizontalMultiLevelHierarchy"/>
    <dgm:cxn modelId="{775FDFD8-998C-4AA1-A0C3-D0BAB1A7B405}" type="presParOf" srcId="{E49257C5-9115-4F36-82A9-A963DBA93A7B}" destId="{696ABB41-0B4C-40EC-9ACE-438F386B5D14}" srcOrd="7" destOrd="0" presId="urn:microsoft.com/office/officeart/2008/layout/HorizontalMultiLevelHierarchy"/>
    <dgm:cxn modelId="{E677B148-5034-4A08-B645-8D89E97D87D3}" type="presParOf" srcId="{696ABB41-0B4C-40EC-9ACE-438F386B5D14}" destId="{3483669D-23D7-4D7C-BDDE-E7EC0F4E9031}" srcOrd="0" destOrd="0" presId="urn:microsoft.com/office/officeart/2008/layout/HorizontalMultiLevelHierarchy"/>
    <dgm:cxn modelId="{B6FE3804-F028-4652-86E2-F48BB9F30460}" type="presParOf" srcId="{696ABB41-0B4C-40EC-9ACE-438F386B5D14}" destId="{5FF4D208-BCD0-433C-9C3D-FCABAC9BDB25}" srcOrd="1" destOrd="0" presId="urn:microsoft.com/office/officeart/2008/layout/HorizontalMultiLevelHierarchy"/>
    <dgm:cxn modelId="{DBCB8E2B-4178-4C0D-8AA7-A92351B94361}" type="presParOf" srcId="{E49257C5-9115-4F36-82A9-A963DBA93A7B}" destId="{6B14CE8B-1BF0-4945-A632-CD893D911745}" srcOrd="8" destOrd="0" presId="urn:microsoft.com/office/officeart/2008/layout/HorizontalMultiLevelHierarchy"/>
    <dgm:cxn modelId="{53606A94-205C-49A4-84A5-16978362D654}" type="presParOf" srcId="{6B14CE8B-1BF0-4945-A632-CD893D911745}" destId="{B6B4FDEE-46C7-4DFC-865F-D2BA2D37A118}" srcOrd="0" destOrd="0" presId="urn:microsoft.com/office/officeart/2008/layout/HorizontalMultiLevelHierarchy"/>
    <dgm:cxn modelId="{C29EC45E-CCA5-4F9D-B452-EAB12D3A9EDA}" type="presParOf" srcId="{E49257C5-9115-4F36-82A9-A963DBA93A7B}" destId="{0EFE6A19-811C-489C-AE2B-5FFF16A7666D}" srcOrd="9" destOrd="0" presId="urn:microsoft.com/office/officeart/2008/layout/HorizontalMultiLevelHierarchy"/>
    <dgm:cxn modelId="{DA0E9919-696B-48BD-8334-D0C0CC59B2A3}" type="presParOf" srcId="{0EFE6A19-811C-489C-AE2B-5FFF16A7666D}" destId="{3110CEDB-0B53-41F9-B261-F1B51ABE7D42}" srcOrd="0" destOrd="0" presId="urn:microsoft.com/office/officeart/2008/layout/HorizontalMultiLevelHierarchy"/>
    <dgm:cxn modelId="{E5D4CC57-1E0A-4567-906E-76E64236983A}" type="presParOf" srcId="{0EFE6A19-811C-489C-AE2B-5FFF16A7666D}" destId="{5E448783-5985-4E5C-BF24-AB597BADF648}" srcOrd="1" destOrd="0" presId="urn:microsoft.com/office/officeart/2008/layout/HorizontalMultiLevelHierarchy"/>
    <dgm:cxn modelId="{E0D339BA-0734-4914-AFD0-3B3168F776C8}" type="presParOf" srcId="{E49257C5-9115-4F36-82A9-A963DBA93A7B}" destId="{CF79395E-7320-4271-B0B2-4B858DC2D4D4}" srcOrd="10" destOrd="0" presId="urn:microsoft.com/office/officeart/2008/layout/HorizontalMultiLevelHierarchy"/>
    <dgm:cxn modelId="{ECBBFE74-99CC-4121-9D67-F3A3DFB81CBB}" type="presParOf" srcId="{CF79395E-7320-4271-B0B2-4B858DC2D4D4}" destId="{1BAEE9BA-D8C9-460E-B4A3-F170F5D35002}" srcOrd="0" destOrd="0" presId="urn:microsoft.com/office/officeart/2008/layout/HorizontalMultiLevelHierarchy"/>
    <dgm:cxn modelId="{C9B3172F-5AB1-4493-AA02-0F41C9E7BB72}" type="presParOf" srcId="{E49257C5-9115-4F36-82A9-A963DBA93A7B}" destId="{C6CF74D5-6048-4E8A-95AD-0834F5CBBD7C}" srcOrd="11" destOrd="0" presId="urn:microsoft.com/office/officeart/2008/layout/HorizontalMultiLevelHierarchy"/>
    <dgm:cxn modelId="{293FED2C-E8D2-45AC-9696-FCB89BABEE7D}" type="presParOf" srcId="{C6CF74D5-6048-4E8A-95AD-0834F5CBBD7C}" destId="{829919D2-6CC0-4DC5-80A3-6B72678F8BFD}" srcOrd="0" destOrd="0" presId="urn:microsoft.com/office/officeart/2008/layout/HorizontalMultiLevelHierarchy"/>
    <dgm:cxn modelId="{CDD717EB-5A2B-4C82-88FC-3A4F786EFB43}" type="presParOf" srcId="{C6CF74D5-6048-4E8A-95AD-0834F5CBBD7C}" destId="{43F0241B-45E1-436B-89E8-EAAF5974855B}"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75E013B-FF27-42B8-BEAE-39DD33554482}"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C46BC743-5111-4EBA-BF89-2241C0C53E3C}">
      <dgm:prSet phldrT="[Текст]"/>
      <dgm:spPr/>
      <dgm:t>
        <a:bodyPr/>
        <a:lstStyle/>
        <a:p>
          <a:r>
            <a:rPr lang="fr-FR" dirty="0" err="1" smtClean="0"/>
            <a:t>Consiliul</a:t>
          </a:r>
          <a:r>
            <a:rPr lang="fr-FR" dirty="0" smtClean="0"/>
            <a:t> Nord-Atlantic este </a:t>
          </a:r>
          <a:r>
            <a:rPr lang="fr-FR" dirty="0" err="1" smtClean="0"/>
            <a:t>cea</a:t>
          </a:r>
          <a:r>
            <a:rPr lang="fr-FR" dirty="0" smtClean="0"/>
            <a:t> mai </a:t>
          </a:r>
          <a:r>
            <a:rPr lang="fr-FR" dirty="0" err="1" smtClean="0"/>
            <a:t>înaltă</a:t>
          </a:r>
          <a:r>
            <a:rPr lang="fr-FR" dirty="0" smtClean="0"/>
            <a:t> </a:t>
          </a:r>
          <a:r>
            <a:rPr lang="fr-FR" dirty="0" err="1" smtClean="0"/>
            <a:t>instanţă</a:t>
          </a:r>
          <a:r>
            <a:rPr lang="fr-FR" dirty="0" smtClean="0"/>
            <a:t> de </a:t>
          </a:r>
          <a:r>
            <a:rPr lang="fr-FR" dirty="0" err="1" smtClean="0"/>
            <a:t>decizie</a:t>
          </a:r>
          <a:r>
            <a:rPr lang="fr-FR" dirty="0" smtClean="0"/>
            <a:t> a NATO </a:t>
          </a:r>
          <a:r>
            <a:rPr lang="fr-FR" dirty="0" err="1" smtClean="0"/>
            <a:t>şi</a:t>
          </a:r>
          <a:r>
            <a:rPr lang="fr-FR" dirty="0" smtClean="0"/>
            <a:t> este format, </a:t>
          </a:r>
          <a:r>
            <a:rPr lang="fr-FR" dirty="0" err="1" smtClean="0"/>
            <a:t>în</a:t>
          </a:r>
          <a:r>
            <a:rPr lang="fr-FR" dirty="0" smtClean="0"/>
            <a:t> </a:t>
          </a:r>
          <a:r>
            <a:rPr lang="fr-FR" dirty="0" err="1" smtClean="0"/>
            <a:t>mod</a:t>
          </a:r>
          <a:r>
            <a:rPr lang="fr-FR" dirty="0" smtClean="0"/>
            <a:t> curent, </a:t>
          </a:r>
          <a:r>
            <a:rPr lang="fr-FR" dirty="0" err="1" smtClean="0"/>
            <a:t>din</a:t>
          </a:r>
          <a:r>
            <a:rPr lang="fr-FR" dirty="0" smtClean="0"/>
            <a:t> </a:t>
          </a:r>
          <a:r>
            <a:rPr lang="fr-FR" dirty="0" err="1" smtClean="0"/>
            <a:t>reprezentanţii</a:t>
          </a:r>
          <a:r>
            <a:rPr lang="fr-FR" dirty="0" smtClean="0"/>
            <a:t> </a:t>
          </a:r>
          <a:r>
            <a:rPr lang="fr-FR" dirty="0" err="1" smtClean="0"/>
            <a:t>celor</a:t>
          </a:r>
          <a:r>
            <a:rPr lang="fr-FR" dirty="0" smtClean="0"/>
            <a:t> 20 state membre. </a:t>
          </a:r>
          <a:r>
            <a:rPr lang="fr-FR" dirty="0" err="1" smtClean="0"/>
            <a:t>Funcţionează</a:t>
          </a:r>
          <a:r>
            <a:rPr lang="fr-FR" dirty="0" smtClean="0"/>
            <a:t> la </a:t>
          </a:r>
          <a:r>
            <a:rPr lang="fr-FR" dirty="0" err="1" smtClean="0"/>
            <a:t>sediul</a:t>
          </a:r>
          <a:r>
            <a:rPr lang="fr-FR" dirty="0" smtClean="0"/>
            <a:t> NATO </a:t>
          </a:r>
          <a:r>
            <a:rPr lang="fr-FR" dirty="0" err="1" smtClean="0"/>
            <a:t>din</a:t>
          </a:r>
          <a:r>
            <a:rPr lang="fr-FR" dirty="0" smtClean="0"/>
            <a:t> Bruxelles. </a:t>
          </a:r>
          <a:r>
            <a:rPr lang="fr-FR" dirty="0" err="1" smtClean="0"/>
            <a:t>Consiliul</a:t>
          </a:r>
          <a:r>
            <a:rPr lang="fr-FR" dirty="0" smtClean="0"/>
            <a:t> se </a:t>
          </a:r>
          <a:r>
            <a:rPr lang="fr-FR" dirty="0" err="1" smtClean="0"/>
            <a:t>întruneşte</a:t>
          </a:r>
          <a:r>
            <a:rPr lang="fr-FR" dirty="0" smtClean="0"/>
            <a:t> o </a:t>
          </a:r>
          <a:r>
            <a:rPr lang="fr-FR" dirty="0" err="1" smtClean="0"/>
            <a:t>dată</a:t>
          </a:r>
          <a:r>
            <a:rPr lang="fr-FR" dirty="0" smtClean="0"/>
            <a:t> </a:t>
          </a:r>
          <a:r>
            <a:rPr lang="fr-FR" dirty="0" err="1" smtClean="0"/>
            <a:t>pe</a:t>
          </a:r>
          <a:r>
            <a:rPr lang="fr-FR" dirty="0" smtClean="0"/>
            <a:t> </a:t>
          </a:r>
          <a:r>
            <a:rPr lang="fr-FR" dirty="0" err="1" smtClean="0"/>
            <a:t>săptămână</a:t>
          </a:r>
          <a:r>
            <a:rPr lang="fr-FR" dirty="0" smtClean="0"/>
            <a:t> la </a:t>
          </a:r>
          <a:r>
            <a:rPr lang="fr-FR" dirty="0" err="1" smtClean="0"/>
            <a:t>nivel</a:t>
          </a:r>
          <a:r>
            <a:rPr lang="fr-FR" dirty="0" smtClean="0"/>
            <a:t> de </a:t>
          </a:r>
          <a:r>
            <a:rPr lang="fr-FR" dirty="0" err="1" smtClean="0"/>
            <a:t>reprezentanţi</a:t>
          </a:r>
          <a:r>
            <a:rPr lang="fr-FR" dirty="0" smtClean="0"/>
            <a:t> </a:t>
          </a:r>
          <a:r>
            <a:rPr lang="fr-FR" dirty="0" err="1" smtClean="0"/>
            <a:t>permanenţi</a:t>
          </a:r>
          <a:r>
            <a:rPr lang="fr-FR" dirty="0" smtClean="0"/>
            <a:t> </a:t>
          </a:r>
          <a:r>
            <a:rPr lang="fr-FR" dirty="0" err="1" smtClean="0"/>
            <a:t>şi</a:t>
          </a:r>
          <a:r>
            <a:rPr lang="fr-FR" dirty="0" smtClean="0"/>
            <a:t> </a:t>
          </a:r>
          <a:r>
            <a:rPr lang="fr-FR" dirty="0" err="1" smtClean="0"/>
            <a:t>ambasadori</a:t>
          </a:r>
          <a:r>
            <a:rPr lang="fr-FR" dirty="0" smtClean="0"/>
            <a:t>. De </a:t>
          </a:r>
          <a:r>
            <a:rPr lang="fr-FR" dirty="0" err="1" smtClean="0"/>
            <a:t>asemenea</a:t>
          </a:r>
          <a:r>
            <a:rPr lang="fr-FR" dirty="0" smtClean="0"/>
            <a:t>, </a:t>
          </a:r>
          <a:r>
            <a:rPr lang="fr-FR" dirty="0" err="1" smtClean="0"/>
            <a:t>Consiliul</a:t>
          </a:r>
          <a:r>
            <a:rPr lang="fr-FR" dirty="0" smtClean="0"/>
            <a:t> se </a:t>
          </a:r>
          <a:r>
            <a:rPr lang="fr-FR" dirty="0" err="1" smtClean="0"/>
            <a:t>reuneşte</a:t>
          </a:r>
          <a:r>
            <a:rPr lang="fr-FR" dirty="0" smtClean="0"/>
            <a:t> de </a:t>
          </a:r>
          <a:r>
            <a:rPr lang="fr-FR" dirty="0" err="1" smtClean="0"/>
            <a:t>două</a:t>
          </a:r>
          <a:r>
            <a:rPr lang="fr-FR" dirty="0" smtClean="0"/>
            <a:t> </a:t>
          </a:r>
          <a:r>
            <a:rPr lang="fr-FR" dirty="0" err="1" smtClean="0"/>
            <a:t>ori</a:t>
          </a:r>
          <a:r>
            <a:rPr lang="fr-FR" dirty="0" smtClean="0"/>
            <a:t> </a:t>
          </a:r>
          <a:r>
            <a:rPr lang="fr-FR" dirty="0" err="1" smtClean="0"/>
            <a:t>pe</a:t>
          </a:r>
          <a:r>
            <a:rPr lang="fr-FR" dirty="0" smtClean="0"/>
            <a:t> an la </a:t>
          </a:r>
          <a:r>
            <a:rPr lang="fr-FR" dirty="0" err="1" smtClean="0"/>
            <a:t>nivel</a:t>
          </a:r>
          <a:r>
            <a:rPr lang="fr-FR" dirty="0" smtClean="0"/>
            <a:t> de </a:t>
          </a:r>
          <a:r>
            <a:rPr lang="fr-FR" dirty="0" err="1" smtClean="0"/>
            <a:t>miniştri</a:t>
          </a:r>
          <a:r>
            <a:rPr lang="fr-FR" dirty="0" smtClean="0"/>
            <a:t> de externe </a:t>
          </a:r>
          <a:r>
            <a:rPr lang="fr-FR" dirty="0" err="1" smtClean="0"/>
            <a:t>şi</a:t>
          </a:r>
          <a:r>
            <a:rPr lang="fr-FR" dirty="0" smtClean="0"/>
            <a:t>, </a:t>
          </a:r>
          <a:r>
            <a:rPr lang="fr-FR" dirty="0" err="1" smtClean="0"/>
            <a:t>când</a:t>
          </a:r>
          <a:r>
            <a:rPr lang="fr-FR" dirty="0" smtClean="0"/>
            <a:t> </a:t>
          </a:r>
          <a:r>
            <a:rPr lang="fr-FR" dirty="0" err="1" smtClean="0"/>
            <a:t>circumstanţele</a:t>
          </a:r>
          <a:r>
            <a:rPr lang="fr-FR" dirty="0" smtClean="0"/>
            <a:t> o </a:t>
          </a:r>
          <a:r>
            <a:rPr lang="fr-FR" dirty="0" err="1" smtClean="0"/>
            <a:t>cer</a:t>
          </a:r>
          <a:r>
            <a:rPr lang="fr-FR" dirty="0" smtClean="0"/>
            <a:t>, </a:t>
          </a:r>
          <a:r>
            <a:rPr lang="fr-FR" dirty="0" err="1" smtClean="0"/>
            <a:t>şi</a:t>
          </a:r>
          <a:r>
            <a:rPr lang="fr-FR" dirty="0" smtClean="0"/>
            <a:t> la </a:t>
          </a:r>
          <a:r>
            <a:rPr lang="fr-FR" dirty="0" err="1" smtClean="0"/>
            <a:t>nivel</a:t>
          </a:r>
          <a:r>
            <a:rPr lang="fr-FR" dirty="0" smtClean="0"/>
            <a:t> de </a:t>
          </a:r>
          <a:r>
            <a:rPr lang="fr-FR" dirty="0" err="1" smtClean="0"/>
            <a:t>şefi</a:t>
          </a:r>
          <a:r>
            <a:rPr lang="fr-FR" dirty="0" smtClean="0"/>
            <a:t> de state.</a:t>
          </a:r>
          <a:endParaRPr lang="fr-FR" dirty="0"/>
        </a:p>
      </dgm:t>
    </dgm:pt>
    <dgm:pt modelId="{982C97A4-4D9E-4A5D-B9F2-83826EFBB493}" type="parTrans" cxnId="{A738C038-A401-48B6-89BE-ED7F973FA030}">
      <dgm:prSet/>
      <dgm:spPr/>
      <dgm:t>
        <a:bodyPr/>
        <a:lstStyle/>
        <a:p>
          <a:endParaRPr lang="fr-FR"/>
        </a:p>
      </dgm:t>
    </dgm:pt>
    <dgm:pt modelId="{84D5E5D4-DD1A-41F4-8D31-E2AAEA68A097}" type="sibTrans" cxnId="{A738C038-A401-48B6-89BE-ED7F973FA030}">
      <dgm:prSet/>
      <dgm:spPr/>
      <dgm:t>
        <a:bodyPr/>
        <a:lstStyle/>
        <a:p>
          <a:endParaRPr lang="fr-FR"/>
        </a:p>
      </dgm:t>
    </dgm:pt>
    <dgm:pt modelId="{C4A11F70-6320-45B2-A4B6-3226660A16B8}">
      <dgm:prSet/>
      <dgm:spPr/>
      <dgm:t>
        <a:bodyPr/>
        <a:lstStyle/>
        <a:p>
          <a:r>
            <a:rPr lang="fr-FR" smtClean="0"/>
            <a:t>Comitetul de Planificare a Apărării este structură de conducere formată din reprezentanţii statelor membre, cu excepţia Franţei, în cadrul căruia se discută toate chestiunile legate de apărare.</a:t>
          </a:r>
          <a:endParaRPr lang="fr-FR" dirty="0"/>
        </a:p>
      </dgm:t>
    </dgm:pt>
    <dgm:pt modelId="{3637B537-6BAC-401D-AEC5-74763CA83DE6}" type="parTrans" cxnId="{9E76EC34-62D4-4001-B1C7-647C0263F930}">
      <dgm:prSet/>
      <dgm:spPr/>
      <dgm:t>
        <a:bodyPr/>
        <a:lstStyle/>
        <a:p>
          <a:endParaRPr lang="fr-FR"/>
        </a:p>
      </dgm:t>
    </dgm:pt>
    <dgm:pt modelId="{5046E0C7-0CA9-44FD-B6EA-05692C2A6311}" type="sibTrans" cxnId="{9E76EC34-62D4-4001-B1C7-647C0263F930}">
      <dgm:prSet/>
      <dgm:spPr/>
      <dgm:t>
        <a:bodyPr/>
        <a:lstStyle/>
        <a:p>
          <a:endParaRPr lang="fr-FR"/>
        </a:p>
      </dgm:t>
    </dgm:pt>
    <dgm:pt modelId="{6DB111DD-DE7A-41E5-8D56-90F9ADAF1D95}">
      <dgm:prSet/>
      <dgm:spPr/>
      <dgm:t>
        <a:bodyPr/>
        <a:lstStyle/>
        <a:p>
          <a:r>
            <a:rPr lang="fr-FR" smtClean="0"/>
            <a:t>Grupul de Planificare Nucleară este format din reprezentanţii tuturor statelor membre (cu excepţia Islandei, care are statut de observator) şi este un forum de consultări asupra rolului forţelor nucleare în politica NATO.</a:t>
          </a:r>
          <a:endParaRPr lang="fr-FR" dirty="0"/>
        </a:p>
      </dgm:t>
    </dgm:pt>
    <dgm:pt modelId="{AF5E33A9-8F53-43FF-ADA4-F7214A9F43A1}" type="parTrans" cxnId="{1179BB79-160B-458F-8872-A89D7DC361F5}">
      <dgm:prSet/>
      <dgm:spPr/>
      <dgm:t>
        <a:bodyPr/>
        <a:lstStyle/>
        <a:p>
          <a:endParaRPr lang="fr-FR"/>
        </a:p>
      </dgm:t>
    </dgm:pt>
    <dgm:pt modelId="{57DAAE7D-FFAF-4285-96A5-B6779DA068BA}" type="sibTrans" cxnId="{1179BB79-160B-458F-8872-A89D7DC361F5}">
      <dgm:prSet/>
      <dgm:spPr/>
      <dgm:t>
        <a:bodyPr/>
        <a:lstStyle/>
        <a:p>
          <a:endParaRPr lang="fr-FR"/>
        </a:p>
      </dgm:t>
    </dgm:pt>
    <dgm:pt modelId="{F90F0090-0CEC-4E02-9764-27C45E149FCC}">
      <dgm:prSet/>
      <dgm:spPr/>
      <dgm:t>
        <a:bodyPr/>
        <a:lstStyle/>
        <a:p>
          <a:r>
            <a:rPr lang="fr-FR" smtClean="0"/>
            <a:t>Secretarul general al NATO deţine funcţia executivă cea mai înaltă în cadrul Alianţei, Secretarul General fiind totodată preşedintele Consiliului Nord-Atlantic, al Comitetului de Planificare a Apărării, al Grupului de Planificare Nucleară, precum şi al Consiliului Parteneriatului Euro-Atlantic. </a:t>
          </a:r>
          <a:endParaRPr lang="fr-FR" dirty="0"/>
        </a:p>
      </dgm:t>
    </dgm:pt>
    <dgm:pt modelId="{34C67FD5-A0C0-4300-AED5-2E97C16ABC5A}" type="parTrans" cxnId="{5D57D0CC-44E9-4F4C-8A5E-177D43FD64A3}">
      <dgm:prSet/>
      <dgm:spPr/>
      <dgm:t>
        <a:bodyPr/>
        <a:lstStyle/>
        <a:p>
          <a:endParaRPr lang="fr-FR"/>
        </a:p>
      </dgm:t>
    </dgm:pt>
    <dgm:pt modelId="{49DCB08E-DD9C-4156-B438-D39F251A8BF3}" type="sibTrans" cxnId="{5D57D0CC-44E9-4F4C-8A5E-177D43FD64A3}">
      <dgm:prSet/>
      <dgm:spPr/>
      <dgm:t>
        <a:bodyPr/>
        <a:lstStyle/>
        <a:p>
          <a:endParaRPr lang="fr-FR"/>
        </a:p>
      </dgm:t>
    </dgm:pt>
    <dgm:pt modelId="{72C60C21-F4A5-490D-8E5A-3A920150C353}">
      <dgm:prSet/>
      <dgm:spPr/>
      <dgm:t>
        <a:bodyPr/>
        <a:lstStyle/>
        <a:p>
          <a:r>
            <a:rPr lang="fr-FR" smtClean="0"/>
            <a:t>Adunarea Parlamentară a NATO  este forul parlamentar care, începând din 1955, este complet independent faţă de NATO, dar constituie o verigă de legătură între parlamentele naţionale şi Alianţă - cale pe care guvernele naţionale sunt îndemnate să ţină cont în activitatea proprie de obiectivele NATO. </a:t>
          </a:r>
          <a:endParaRPr lang="fr-FR" dirty="0"/>
        </a:p>
      </dgm:t>
    </dgm:pt>
    <dgm:pt modelId="{DF50F284-E3D6-4DAD-88BA-E3F1B696696B}" type="parTrans" cxnId="{FF8F7E15-A4FC-44B7-AD0E-F2417DD9C847}">
      <dgm:prSet/>
      <dgm:spPr/>
      <dgm:t>
        <a:bodyPr/>
        <a:lstStyle/>
        <a:p>
          <a:endParaRPr lang="fr-FR"/>
        </a:p>
      </dgm:t>
    </dgm:pt>
    <dgm:pt modelId="{1A9C958E-BB6D-4A7D-9C87-726657DDFEF6}" type="sibTrans" cxnId="{FF8F7E15-A4FC-44B7-AD0E-F2417DD9C847}">
      <dgm:prSet/>
      <dgm:spPr/>
      <dgm:t>
        <a:bodyPr/>
        <a:lstStyle/>
        <a:p>
          <a:endParaRPr lang="fr-FR"/>
        </a:p>
      </dgm:t>
    </dgm:pt>
    <dgm:pt modelId="{DBC7915F-9476-4627-B053-CF98B3136769}" type="pres">
      <dgm:prSet presAssocID="{475E013B-FF27-42B8-BEAE-39DD33554482}" presName="Name0" presStyleCnt="0">
        <dgm:presLayoutVars>
          <dgm:chMax val="7"/>
          <dgm:chPref val="7"/>
          <dgm:dir/>
        </dgm:presLayoutVars>
      </dgm:prSet>
      <dgm:spPr/>
    </dgm:pt>
    <dgm:pt modelId="{A18C6DC1-BD65-4A4C-9D8F-C6EDD500D5CC}" type="pres">
      <dgm:prSet presAssocID="{475E013B-FF27-42B8-BEAE-39DD33554482}" presName="Name1" presStyleCnt="0"/>
      <dgm:spPr/>
    </dgm:pt>
    <dgm:pt modelId="{9C334380-2810-42B2-9FCE-82672B963594}" type="pres">
      <dgm:prSet presAssocID="{475E013B-FF27-42B8-BEAE-39DD33554482}" presName="cycle" presStyleCnt="0"/>
      <dgm:spPr/>
    </dgm:pt>
    <dgm:pt modelId="{CEC477EF-711C-4D94-8946-EF56746484A5}" type="pres">
      <dgm:prSet presAssocID="{475E013B-FF27-42B8-BEAE-39DD33554482}" presName="srcNode" presStyleLbl="node1" presStyleIdx="0" presStyleCnt="5"/>
      <dgm:spPr/>
    </dgm:pt>
    <dgm:pt modelId="{716D042A-DFA9-4F3F-9F76-48C623675E01}" type="pres">
      <dgm:prSet presAssocID="{475E013B-FF27-42B8-BEAE-39DD33554482}" presName="conn" presStyleLbl="parChTrans1D2" presStyleIdx="0" presStyleCnt="1"/>
      <dgm:spPr/>
    </dgm:pt>
    <dgm:pt modelId="{F84D3184-1D2F-4935-958B-C9D64E4A4EC1}" type="pres">
      <dgm:prSet presAssocID="{475E013B-FF27-42B8-BEAE-39DD33554482}" presName="extraNode" presStyleLbl="node1" presStyleIdx="0" presStyleCnt="5"/>
      <dgm:spPr/>
    </dgm:pt>
    <dgm:pt modelId="{95FDEAEA-2DA2-4D4A-A8FB-F924752A2EF6}" type="pres">
      <dgm:prSet presAssocID="{475E013B-FF27-42B8-BEAE-39DD33554482}" presName="dstNode" presStyleLbl="node1" presStyleIdx="0" presStyleCnt="5"/>
      <dgm:spPr/>
    </dgm:pt>
    <dgm:pt modelId="{48F2D38D-E282-4448-B813-1257E3820B8F}" type="pres">
      <dgm:prSet presAssocID="{C46BC743-5111-4EBA-BF89-2241C0C53E3C}" presName="text_1" presStyleLbl="node1" presStyleIdx="0" presStyleCnt="5">
        <dgm:presLayoutVars>
          <dgm:bulletEnabled val="1"/>
        </dgm:presLayoutVars>
      </dgm:prSet>
      <dgm:spPr/>
    </dgm:pt>
    <dgm:pt modelId="{E3E8419B-161B-47D5-8BCA-7E1DEB980F17}" type="pres">
      <dgm:prSet presAssocID="{C46BC743-5111-4EBA-BF89-2241C0C53E3C}" presName="accent_1" presStyleCnt="0"/>
      <dgm:spPr/>
    </dgm:pt>
    <dgm:pt modelId="{C245D145-7722-4262-9078-8FDF9AC91EFC}" type="pres">
      <dgm:prSet presAssocID="{C46BC743-5111-4EBA-BF89-2241C0C53E3C}" presName="accentRepeatNode" presStyleLbl="solidFgAcc1" presStyleIdx="0" presStyleCnt="5"/>
      <dgm:spPr/>
    </dgm:pt>
    <dgm:pt modelId="{8D7593C1-3223-4326-861E-3026D34983B2}" type="pres">
      <dgm:prSet presAssocID="{C4A11F70-6320-45B2-A4B6-3226660A16B8}" presName="text_2" presStyleLbl="node1" presStyleIdx="1" presStyleCnt="5">
        <dgm:presLayoutVars>
          <dgm:bulletEnabled val="1"/>
        </dgm:presLayoutVars>
      </dgm:prSet>
      <dgm:spPr/>
    </dgm:pt>
    <dgm:pt modelId="{38C45478-8AA6-4738-8F1E-B4EE87E9E6A3}" type="pres">
      <dgm:prSet presAssocID="{C4A11F70-6320-45B2-A4B6-3226660A16B8}" presName="accent_2" presStyleCnt="0"/>
      <dgm:spPr/>
    </dgm:pt>
    <dgm:pt modelId="{8C813148-9A17-4820-8B62-303B688BAE32}" type="pres">
      <dgm:prSet presAssocID="{C4A11F70-6320-45B2-A4B6-3226660A16B8}" presName="accentRepeatNode" presStyleLbl="solidFgAcc1" presStyleIdx="1" presStyleCnt="5"/>
      <dgm:spPr/>
    </dgm:pt>
    <dgm:pt modelId="{2BA9B91D-66F0-4F84-83EB-0CFAAAB9C14E}" type="pres">
      <dgm:prSet presAssocID="{6DB111DD-DE7A-41E5-8D56-90F9ADAF1D95}" presName="text_3" presStyleLbl="node1" presStyleIdx="2" presStyleCnt="5">
        <dgm:presLayoutVars>
          <dgm:bulletEnabled val="1"/>
        </dgm:presLayoutVars>
      </dgm:prSet>
      <dgm:spPr/>
    </dgm:pt>
    <dgm:pt modelId="{741EAA46-C5CD-41ED-ABA1-D4B1F23D4DAB}" type="pres">
      <dgm:prSet presAssocID="{6DB111DD-DE7A-41E5-8D56-90F9ADAF1D95}" presName="accent_3" presStyleCnt="0"/>
      <dgm:spPr/>
    </dgm:pt>
    <dgm:pt modelId="{D63ED998-C815-475E-A6C3-09E30642F18C}" type="pres">
      <dgm:prSet presAssocID="{6DB111DD-DE7A-41E5-8D56-90F9ADAF1D95}" presName="accentRepeatNode" presStyleLbl="solidFgAcc1" presStyleIdx="2" presStyleCnt="5"/>
      <dgm:spPr/>
    </dgm:pt>
    <dgm:pt modelId="{65020647-FAFD-4D83-AD94-7A31E8328F4E}" type="pres">
      <dgm:prSet presAssocID="{F90F0090-0CEC-4E02-9764-27C45E149FCC}" presName="text_4" presStyleLbl="node1" presStyleIdx="3" presStyleCnt="5">
        <dgm:presLayoutVars>
          <dgm:bulletEnabled val="1"/>
        </dgm:presLayoutVars>
      </dgm:prSet>
      <dgm:spPr/>
    </dgm:pt>
    <dgm:pt modelId="{0FD45CF3-D116-42AC-9036-BAC9CEFA5711}" type="pres">
      <dgm:prSet presAssocID="{F90F0090-0CEC-4E02-9764-27C45E149FCC}" presName="accent_4" presStyleCnt="0"/>
      <dgm:spPr/>
    </dgm:pt>
    <dgm:pt modelId="{16694D23-FFED-4499-9171-935444C289EF}" type="pres">
      <dgm:prSet presAssocID="{F90F0090-0CEC-4E02-9764-27C45E149FCC}" presName="accentRepeatNode" presStyleLbl="solidFgAcc1" presStyleIdx="3" presStyleCnt="5"/>
      <dgm:spPr/>
    </dgm:pt>
    <dgm:pt modelId="{2BFB8EB1-A1E5-48E7-AA1D-9BBD0B8ED28B}" type="pres">
      <dgm:prSet presAssocID="{72C60C21-F4A5-490D-8E5A-3A920150C353}" presName="text_5" presStyleLbl="node1" presStyleIdx="4" presStyleCnt="5">
        <dgm:presLayoutVars>
          <dgm:bulletEnabled val="1"/>
        </dgm:presLayoutVars>
      </dgm:prSet>
      <dgm:spPr/>
    </dgm:pt>
    <dgm:pt modelId="{3DF0643B-4129-4CAF-92C0-B73A387F201B}" type="pres">
      <dgm:prSet presAssocID="{72C60C21-F4A5-490D-8E5A-3A920150C353}" presName="accent_5" presStyleCnt="0"/>
      <dgm:spPr/>
    </dgm:pt>
    <dgm:pt modelId="{025C6586-AA4A-4CA0-B1FC-EDBAA47AB6BB}" type="pres">
      <dgm:prSet presAssocID="{72C60C21-F4A5-490D-8E5A-3A920150C353}" presName="accentRepeatNode" presStyleLbl="solidFgAcc1" presStyleIdx="4" presStyleCnt="5"/>
      <dgm:spPr/>
    </dgm:pt>
  </dgm:ptLst>
  <dgm:cxnLst>
    <dgm:cxn modelId="{FF8F7E15-A4FC-44B7-AD0E-F2417DD9C847}" srcId="{475E013B-FF27-42B8-BEAE-39DD33554482}" destId="{72C60C21-F4A5-490D-8E5A-3A920150C353}" srcOrd="4" destOrd="0" parTransId="{DF50F284-E3D6-4DAD-88BA-E3F1B696696B}" sibTransId="{1A9C958E-BB6D-4A7D-9C87-726657DDFEF6}"/>
    <dgm:cxn modelId="{27C1D77B-33F1-4B99-97AC-59A684882CCF}" type="presOf" srcId="{C4A11F70-6320-45B2-A4B6-3226660A16B8}" destId="{8D7593C1-3223-4326-861E-3026D34983B2}" srcOrd="0" destOrd="0" presId="urn:microsoft.com/office/officeart/2008/layout/VerticalCurvedList"/>
    <dgm:cxn modelId="{BFCBD606-A1DE-41FA-A9C2-0F5CD10DC57C}" type="presOf" srcId="{6DB111DD-DE7A-41E5-8D56-90F9ADAF1D95}" destId="{2BA9B91D-66F0-4F84-83EB-0CFAAAB9C14E}" srcOrd="0" destOrd="0" presId="urn:microsoft.com/office/officeart/2008/layout/VerticalCurvedList"/>
    <dgm:cxn modelId="{A738C038-A401-48B6-89BE-ED7F973FA030}" srcId="{475E013B-FF27-42B8-BEAE-39DD33554482}" destId="{C46BC743-5111-4EBA-BF89-2241C0C53E3C}" srcOrd="0" destOrd="0" parTransId="{982C97A4-4D9E-4A5D-B9F2-83826EFBB493}" sibTransId="{84D5E5D4-DD1A-41F4-8D31-E2AAEA68A097}"/>
    <dgm:cxn modelId="{15DBF2F1-908C-4961-84D9-CBD3765DE230}" type="presOf" srcId="{72C60C21-F4A5-490D-8E5A-3A920150C353}" destId="{2BFB8EB1-A1E5-48E7-AA1D-9BBD0B8ED28B}" srcOrd="0" destOrd="0" presId="urn:microsoft.com/office/officeart/2008/layout/VerticalCurvedList"/>
    <dgm:cxn modelId="{B532D66C-2FFC-45FE-9D19-47B65D965AE0}" type="presOf" srcId="{F90F0090-0CEC-4E02-9764-27C45E149FCC}" destId="{65020647-FAFD-4D83-AD94-7A31E8328F4E}" srcOrd="0" destOrd="0" presId="urn:microsoft.com/office/officeart/2008/layout/VerticalCurvedList"/>
    <dgm:cxn modelId="{7A73C9C5-1F0A-4C20-960A-B12084ACFB5D}" type="presOf" srcId="{C46BC743-5111-4EBA-BF89-2241C0C53E3C}" destId="{48F2D38D-E282-4448-B813-1257E3820B8F}" srcOrd="0" destOrd="0" presId="urn:microsoft.com/office/officeart/2008/layout/VerticalCurvedList"/>
    <dgm:cxn modelId="{1179BB79-160B-458F-8872-A89D7DC361F5}" srcId="{475E013B-FF27-42B8-BEAE-39DD33554482}" destId="{6DB111DD-DE7A-41E5-8D56-90F9ADAF1D95}" srcOrd="2" destOrd="0" parTransId="{AF5E33A9-8F53-43FF-ADA4-F7214A9F43A1}" sibTransId="{57DAAE7D-FFAF-4285-96A5-B6779DA068BA}"/>
    <dgm:cxn modelId="{9E76EC34-62D4-4001-B1C7-647C0263F930}" srcId="{475E013B-FF27-42B8-BEAE-39DD33554482}" destId="{C4A11F70-6320-45B2-A4B6-3226660A16B8}" srcOrd="1" destOrd="0" parTransId="{3637B537-6BAC-401D-AEC5-74763CA83DE6}" sibTransId="{5046E0C7-0CA9-44FD-B6EA-05692C2A6311}"/>
    <dgm:cxn modelId="{61E63774-6883-41CA-B853-4610C2B1B9FA}" type="presOf" srcId="{475E013B-FF27-42B8-BEAE-39DD33554482}" destId="{DBC7915F-9476-4627-B053-CF98B3136769}" srcOrd="0" destOrd="0" presId="urn:microsoft.com/office/officeart/2008/layout/VerticalCurvedList"/>
    <dgm:cxn modelId="{3E81102C-31B8-4078-A200-D85B2FF25D29}" type="presOf" srcId="{84D5E5D4-DD1A-41F4-8D31-E2AAEA68A097}" destId="{716D042A-DFA9-4F3F-9F76-48C623675E01}" srcOrd="0" destOrd="0" presId="urn:microsoft.com/office/officeart/2008/layout/VerticalCurvedList"/>
    <dgm:cxn modelId="{5D57D0CC-44E9-4F4C-8A5E-177D43FD64A3}" srcId="{475E013B-FF27-42B8-BEAE-39DD33554482}" destId="{F90F0090-0CEC-4E02-9764-27C45E149FCC}" srcOrd="3" destOrd="0" parTransId="{34C67FD5-A0C0-4300-AED5-2E97C16ABC5A}" sibTransId="{49DCB08E-DD9C-4156-B438-D39F251A8BF3}"/>
    <dgm:cxn modelId="{D38488DA-4F0B-443D-A1D0-5956A2F0ED83}" type="presParOf" srcId="{DBC7915F-9476-4627-B053-CF98B3136769}" destId="{A18C6DC1-BD65-4A4C-9D8F-C6EDD500D5CC}" srcOrd="0" destOrd="0" presId="urn:microsoft.com/office/officeart/2008/layout/VerticalCurvedList"/>
    <dgm:cxn modelId="{D6D44286-E27C-4C8C-97BA-F9A5FA8DBD24}" type="presParOf" srcId="{A18C6DC1-BD65-4A4C-9D8F-C6EDD500D5CC}" destId="{9C334380-2810-42B2-9FCE-82672B963594}" srcOrd="0" destOrd="0" presId="urn:microsoft.com/office/officeart/2008/layout/VerticalCurvedList"/>
    <dgm:cxn modelId="{0B785117-025F-4355-B8CA-FF5FA15EDC18}" type="presParOf" srcId="{9C334380-2810-42B2-9FCE-82672B963594}" destId="{CEC477EF-711C-4D94-8946-EF56746484A5}" srcOrd="0" destOrd="0" presId="urn:microsoft.com/office/officeart/2008/layout/VerticalCurvedList"/>
    <dgm:cxn modelId="{2077C9EB-2F30-4CDC-A1BD-9A50429938AC}" type="presParOf" srcId="{9C334380-2810-42B2-9FCE-82672B963594}" destId="{716D042A-DFA9-4F3F-9F76-48C623675E01}" srcOrd="1" destOrd="0" presId="urn:microsoft.com/office/officeart/2008/layout/VerticalCurvedList"/>
    <dgm:cxn modelId="{BBB3CDE8-E8FB-4ED5-BDD1-3E228999E2B3}" type="presParOf" srcId="{9C334380-2810-42B2-9FCE-82672B963594}" destId="{F84D3184-1D2F-4935-958B-C9D64E4A4EC1}" srcOrd="2" destOrd="0" presId="urn:microsoft.com/office/officeart/2008/layout/VerticalCurvedList"/>
    <dgm:cxn modelId="{0BE36226-244D-4365-85CC-97A09A393FCF}" type="presParOf" srcId="{9C334380-2810-42B2-9FCE-82672B963594}" destId="{95FDEAEA-2DA2-4D4A-A8FB-F924752A2EF6}" srcOrd="3" destOrd="0" presId="urn:microsoft.com/office/officeart/2008/layout/VerticalCurvedList"/>
    <dgm:cxn modelId="{297EC5A1-0DB8-4DE4-A650-C0A79BD02DD6}" type="presParOf" srcId="{A18C6DC1-BD65-4A4C-9D8F-C6EDD500D5CC}" destId="{48F2D38D-E282-4448-B813-1257E3820B8F}" srcOrd="1" destOrd="0" presId="urn:microsoft.com/office/officeart/2008/layout/VerticalCurvedList"/>
    <dgm:cxn modelId="{DE6C344C-06C4-47D0-80B8-26D009EE1FB2}" type="presParOf" srcId="{A18C6DC1-BD65-4A4C-9D8F-C6EDD500D5CC}" destId="{E3E8419B-161B-47D5-8BCA-7E1DEB980F17}" srcOrd="2" destOrd="0" presId="urn:microsoft.com/office/officeart/2008/layout/VerticalCurvedList"/>
    <dgm:cxn modelId="{994C4410-9A8B-4B10-9830-1C268D50117D}" type="presParOf" srcId="{E3E8419B-161B-47D5-8BCA-7E1DEB980F17}" destId="{C245D145-7722-4262-9078-8FDF9AC91EFC}" srcOrd="0" destOrd="0" presId="urn:microsoft.com/office/officeart/2008/layout/VerticalCurvedList"/>
    <dgm:cxn modelId="{B596B137-8B63-4B36-8C52-41AEFAD106DB}" type="presParOf" srcId="{A18C6DC1-BD65-4A4C-9D8F-C6EDD500D5CC}" destId="{8D7593C1-3223-4326-861E-3026D34983B2}" srcOrd="3" destOrd="0" presId="urn:microsoft.com/office/officeart/2008/layout/VerticalCurvedList"/>
    <dgm:cxn modelId="{BE56476F-F5EF-40CD-A1B1-99A468E0679C}" type="presParOf" srcId="{A18C6DC1-BD65-4A4C-9D8F-C6EDD500D5CC}" destId="{38C45478-8AA6-4738-8F1E-B4EE87E9E6A3}" srcOrd="4" destOrd="0" presId="urn:microsoft.com/office/officeart/2008/layout/VerticalCurvedList"/>
    <dgm:cxn modelId="{CA4C540C-36C0-4A42-B77E-25CE1E445A54}" type="presParOf" srcId="{38C45478-8AA6-4738-8F1E-B4EE87E9E6A3}" destId="{8C813148-9A17-4820-8B62-303B688BAE32}" srcOrd="0" destOrd="0" presId="urn:microsoft.com/office/officeart/2008/layout/VerticalCurvedList"/>
    <dgm:cxn modelId="{0EF09266-13C1-4698-9C6B-4301681891C6}" type="presParOf" srcId="{A18C6DC1-BD65-4A4C-9D8F-C6EDD500D5CC}" destId="{2BA9B91D-66F0-4F84-83EB-0CFAAAB9C14E}" srcOrd="5" destOrd="0" presId="urn:microsoft.com/office/officeart/2008/layout/VerticalCurvedList"/>
    <dgm:cxn modelId="{E9B77130-D546-4A2B-96D2-3D92C4AD19B4}" type="presParOf" srcId="{A18C6DC1-BD65-4A4C-9D8F-C6EDD500D5CC}" destId="{741EAA46-C5CD-41ED-ABA1-D4B1F23D4DAB}" srcOrd="6" destOrd="0" presId="urn:microsoft.com/office/officeart/2008/layout/VerticalCurvedList"/>
    <dgm:cxn modelId="{A3BAA3AC-9ED3-4E0C-8B8E-205D485D0E9A}" type="presParOf" srcId="{741EAA46-C5CD-41ED-ABA1-D4B1F23D4DAB}" destId="{D63ED998-C815-475E-A6C3-09E30642F18C}" srcOrd="0" destOrd="0" presId="urn:microsoft.com/office/officeart/2008/layout/VerticalCurvedList"/>
    <dgm:cxn modelId="{A81F003C-FF94-41AD-968B-15DCD8E86045}" type="presParOf" srcId="{A18C6DC1-BD65-4A4C-9D8F-C6EDD500D5CC}" destId="{65020647-FAFD-4D83-AD94-7A31E8328F4E}" srcOrd="7" destOrd="0" presId="urn:microsoft.com/office/officeart/2008/layout/VerticalCurvedList"/>
    <dgm:cxn modelId="{D5ECC18C-BCC8-42F8-9B07-68AB406D5B8C}" type="presParOf" srcId="{A18C6DC1-BD65-4A4C-9D8F-C6EDD500D5CC}" destId="{0FD45CF3-D116-42AC-9036-BAC9CEFA5711}" srcOrd="8" destOrd="0" presId="urn:microsoft.com/office/officeart/2008/layout/VerticalCurvedList"/>
    <dgm:cxn modelId="{F3FD3AE5-6656-4B7C-8276-D15823E99F37}" type="presParOf" srcId="{0FD45CF3-D116-42AC-9036-BAC9CEFA5711}" destId="{16694D23-FFED-4499-9171-935444C289EF}" srcOrd="0" destOrd="0" presId="urn:microsoft.com/office/officeart/2008/layout/VerticalCurvedList"/>
    <dgm:cxn modelId="{86D2128D-A52E-4F18-BE5B-5099BD3C9C35}" type="presParOf" srcId="{A18C6DC1-BD65-4A4C-9D8F-C6EDD500D5CC}" destId="{2BFB8EB1-A1E5-48E7-AA1D-9BBD0B8ED28B}" srcOrd="9" destOrd="0" presId="urn:microsoft.com/office/officeart/2008/layout/VerticalCurvedList"/>
    <dgm:cxn modelId="{C557B80F-E7BB-4C51-82E0-49D1478D8D3F}" type="presParOf" srcId="{A18C6DC1-BD65-4A4C-9D8F-C6EDD500D5CC}" destId="{3DF0643B-4129-4CAF-92C0-B73A387F201B}" srcOrd="10" destOrd="0" presId="urn:microsoft.com/office/officeart/2008/layout/VerticalCurvedList"/>
    <dgm:cxn modelId="{748342B3-D2BA-4BAD-9210-689E0A213378}" type="presParOf" srcId="{3DF0643B-4129-4CAF-92C0-B73A387F201B}" destId="{025C6586-AA4A-4CA0-B1FC-EDBAA47AB6B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8685C3E-FC99-4D91-8573-0E5D092B6932}"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fr-FR"/>
        </a:p>
      </dgm:t>
    </dgm:pt>
    <dgm:pt modelId="{849E5B0D-8CCD-49AA-BF6B-5D7367904AAE}">
      <dgm:prSet phldrT="[Текст]"/>
      <dgm:spPr/>
      <dgm:t>
        <a:bodyPr/>
        <a:lstStyle/>
        <a:p>
          <a:r>
            <a:rPr lang="ro-RO" dirty="0" smtClean="0">
              <a:solidFill>
                <a:schemeClr val="tx1"/>
              </a:solidFill>
              <a:effectLst/>
              <a:latin typeface="Times New Roman" panose="02020603050405020304" pitchFamily="18" charset="0"/>
              <a:cs typeface="Times New Roman" panose="02020603050405020304" pitchFamily="18" charset="0"/>
            </a:rPr>
            <a:t>Summit-ul OSCE (Summit-ul) este o întâlnire periodică a șefilor de stat și de guvern din țările OSCE.</a:t>
          </a:r>
          <a:endParaRPr lang="fr-FR" dirty="0">
            <a:solidFill>
              <a:schemeClr val="tx1"/>
            </a:solidFill>
          </a:endParaRPr>
        </a:p>
      </dgm:t>
    </dgm:pt>
    <dgm:pt modelId="{D28478C7-CECC-4E7B-88D9-54E13E6062B6}" type="parTrans" cxnId="{5596A277-1DF4-4B6D-87A8-0D7CFC274909}">
      <dgm:prSet/>
      <dgm:spPr/>
      <dgm:t>
        <a:bodyPr/>
        <a:lstStyle/>
        <a:p>
          <a:endParaRPr lang="fr-FR"/>
        </a:p>
      </dgm:t>
    </dgm:pt>
    <dgm:pt modelId="{0533E7CC-DC4F-4967-8DC4-93EF72BC2461}" type="sibTrans" cxnId="{5596A277-1DF4-4B6D-87A8-0D7CFC274909}">
      <dgm:prSet/>
      <dgm:spPr/>
      <dgm:t>
        <a:bodyPr/>
        <a:lstStyle/>
        <a:p>
          <a:endParaRPr lang="fr-FR"/>
        </a:p>
      </dgm:t>
    </dgm:pt>
    <dgm:pt modelId="{9F4B55D5-DD2D-49BC-85BC-04D17A11247B}">
      <dgm:prSet phldrT="[Текст]"/>
      <dgm:spPr/>
      <dgm:t>
        <a:bodyPr/>
        <a:lstStyle/>
        <a:p>
          <a:r>
            <a:rPr lang="ro-RO" dirty="0">
              <a:solidFill>
                <a:schemeClr val="tx1"/>
              </a:solidFill>
              <a:latin typeface="Times New Roman" panose="02020603050405020304" pitchFamily="18" charset="0"/>
              <a:cs typeface="Times New Roman" panose="02020603050405020304" pitchFamily="18" charset="0"/>
            </a:rPr>
            <a:t>Consiliul Miniștrilor de Externe este o reuniune anuală (cu excepția anului summit-urilor) a miniștrilor de externe ai statelor participante la OSCE.</a:t>
          </a:r>
        </a:p>
      </dgm:t>
    </dgm:pt>
    <dgm:pt modelId="{0D2FE0A0-FB64-4A59-ACDE-CDD2D02BDDF5}" type="parTrans" cxnId="{6D87063E-51E7-4C1A-92AC-993FD1514ADC}">
      <dgm:prSet/>
      <dgm:spPr/>
      <dgm:t>
        <a:bodyPr/>
        <a:lstStyle/>
        <a:p>
          <a:endParaRPr lang="fr-FR"/>
        </a:p>
      </dgm:t>
    </dgm:pt>
    <dgm:pt modelId="{70C1B54C-3CEB-4C39-AA97-2F8E228D240B}" type="sibTrans" cxnId="{6D87063E-51E7-4C1A-92AC-993FD1514ADC}">
      <dgm:prSet/>
      <dgm:spPr/>
      <dgm:t>
        <a:bodyPr/>
        <a:lstStyle/>
        <a:p>
          <a:endParaRPr lang="fr-FR"/>
        </a:p>
      </dgm:t>
    </dgm:pt>
    <dgm:pt modelId="{37833163-9FF5-42BE-8E22-239AA5E6A3F8}">
      <dgm:prSet phldrT="[Текст]"/>
      <dgm:spPr/>
      <dgm:t>
        <a:bodyPr/>
        <a:lstStyle/>
        <a:p>
          <a:r>
            <a:rPr lang="ro-RO" dirty="0">
              <a:solidFill>
                <a:schemeClr val="tx1"/>
              </a:solidFill>
              <a:latin typeface="Times New Roman" panose="02020603050405020304" pitchFamily="18" charset="0"/>
              <a:cs typeface="Times New Roman" panose="02020603050405020304" pitchFamily="18" charset="0"/>
            </a:rPr>
            <a:t>Consiliul Permanent este prezidat de Președintele în exercițiu (</a:t>
          </a:r>
          <a:r>
            <a:rPr lang="ro-RO" dirty="0" err="1">
              <a:solidFill>
                <a:schemeClr val="tx1"/>
              </a:solidFill>
              <a:latin typeface="Times New Roman" panose="02020603050405020304" pitchFamily="18" charset="0"/>
              <a:cs typeface="Times New Roman" panose="02020603050405020304" pitchFamily="18" charset="0"/>
            </a:rPr>
            <a:t>CiO</a:t>
          </a:r>
          <a:r>
            <a:rPr lang="ro-RO" dirty="0">
              <a:solidFill>
                <a:schemeClr val="tx1"/>
              </a:solidFill>
              <a:latin typeface="Times New Roman" panose="02020603050405020304" pitchFamily="18" charset="0"/>
              <a:cs typeface="Times New Roman" panose="02020603050405020304" pitchFamily="18" charset="0"/>
            </a:rPr>
            <a:t>), care deține această funcție timp de un an. Desfășoară consultări și decizii politice în mod regulat (se întâlnește săptămânal la Viena).</a:t>
          </a:r>
        </a:p>
      </dgm:t>
    </dgm:pt>
    <dgm:pt modelId="{38A24B19-EF27-4BDF-A3BC-E923D46FA35D}" type="parTrans" cxnId="{FB4A0F9F-087C-481F-91DB-D7DCB6DEBBC6}">
      <dgm:prSet/>
      <dgm:spPr/>
      <dgm:t>
        <a:bodyPr/>
        <a:lstStyle/>
        <a:p>
          <a:endParaRPr lang="fr-FR"/>
        </a:p>
      </dgm:t>
    </dgm:pt>
    <dgm:pt modelId="{7CB0507D-0CF8-44C3-808B-50364BE75C51}" type="sibTrans" cxnId="{FB4A0F9F-087C-481F-91DB-D7DCB6DEBBC6}">
      <dgm:prSet/>
      <dgm:spPr/>
      <dgm:t>
        <a:bodyPr/>
        <a:lstStyle/>
        <a:p>
          <a:endParaRPr lang="fr-FR"/>
        </a:p>
      </dgm:t>
    </dgm:pt>
    <dgm:pt modelId="{18137B8D-AD5D-4F20-902F-78AB388313A8}">
      <dgm:prSet/>
      <dgm:spPr/>
      <dgm:t>
        <a:bodyPr/>
        <a:lstStyle/>
        <a:p>
          <a:r>
            <a:rPr lang="ro-RO" dirty="0">
              <a:solidFill>
                <a:schemeClr val="tx1"/>
              </a:solidFill>
              <a:latin typeface="Times New Roman" panose="02020603050405020304" pitchFamily="18" charset="0"/>
              <a:cs typeface="Times New Roman" panose="02020603050405020304" pitchFamily="18" charset="0"/>
            </a:rPr>
            <a:t>Forumul de cooperare în domeniul securității - Se discută în mod regulat despre controlul armelor și CSBM - măsuri de consolidare a încrederii și a securității (se întâlnește săptămânal la Viena).</a:t>
          </a:r>
        </a:p>
      </dgm:t>
    </dgm:pt>
    <dgm:pt modelId="{B445E20E-45DF-4BC3-B40C-6E0A354686A7}" type="parTrans" cxnId="{0E1ADD78-6AA1-4D9E-97AE-3AE41DD0DDC8}">
      <dgm:prSet/>
      <dgm:spPr/>
      <dgm:t>
        <a:bodyPr/>
        <a:lstStyle/>
        <a:p>
          <a:endParaRPr lang="fr-FR"/>
        </a:p>
      </dgm:t>
    </dgm:pt>
    <dgm:pt modelId="{36030D47-090B-4F11-A781-A58AC59C01FB}" type="sibTrans" cxnId="{0E1ADD78-6AA1-4D9E-97AE-3AE41DD0DDC8}">
      <dgm:prSet/>
      <dgm:spPr/>
      <dgm:t>
        <a:bodyPr/>
        <a:lstStyle/>
        <a:p>
          <a:endParaRPr lang="fr-FR"/>
        </a:p>
      </dgm:t>
    </dgm:pt>
    <dgm:pt modelId="{79FC747A-718B-4D03-A065-A6C460543238}">
      <dgm:prSet/>
      <dgm:spPr/>
      <dgm:t>
        <a:bodyPr/>
        <a:lstStyle/>
        <a:p>
          <a:r>
            <a:rPr lang="ro-RO" dirty="0">
              <a:solidFill>
                <a:schemeClr val="tx1"/>
              </a:solidFill>
              <a:latin typeface="Times New Roman" panose="02020603050405020304" pitchFamily="18" charset="0"/>
              <a:cs typeface="Times New Roman" panose="02020603050405020304" pitchFamily="18" charset="0"/>
            </a:rPr>
            <a:t>Înaltul Comisar pentru Minorități Naționale</a:t>
          </a:r>
        </a:p>
      </dgm:t>
    </dgm:pt>
    <dgm:pt modelId="{4DD2214C-CAFD-45FF-A211-442E8570BBAC}" type="parTrans" cxnId="{B1CB0335-DA32-4D65-A9A3-13859A484A1B}">
      <dgm:prSet/>
      <dgm:spPr/>
      <dgm:t>
        <a:bodyPr/>
        <a:lstStyle/>
        <a:p>
          <a:endParaRPr lang="fr-FR"/>
        </a:p>
      </dgm:t>
    </dgm:pt>
    <dgm:pt modelId="{1D8D6D6F-6D44-4AC3-85AA-DC8B4238F48F}" type="sibTrans" cxnId="{B1CB0335-DA32-4D65-A9A3-13859A484A1B}">
      <dgm:prSet/>
      <dgm:spPr/>
      <dgm:t>
        <a:bodyPr/>
        <a:lstStyle/>
        <a:p>
          <a:endParaRPr lang="fr-FR"/>
        </a:p>
      </dgm:t>
    </dgm:pt>
    <dgm:pt modelId="{733216E3-3551-4D77-8F18-0AE4984EA651}">
      <dgm:prSet/>
      <dgm:spPr/>
    </dgm:pt>
    <dgm:pt modelId="{7486CF50-43E9-42AB-AD17-59CBB454DBE9}" type="parTrans" cxnId="{8646582F-256B-469C-A27D-687E5932D778}">
      <dgm:prSet/>
      <dgm:spPr/>
      <dgm:t>
        <a:bodyPr/>
        <a:lstStyle/>
        <a:p>
          <a:endParaRPr lang="fr-FR"/>
        </a:p>
      </dgm:t>
    </dgm:pt>
    <dgm:pt modelId="{89E76F80-2A52-4C59-AE09-C2C6A2772FA7}" type="sibTrans" cxnId="{8646582F-256B-469C-A27D-687E5932D778}">
      <dgm:prSet/>
      <dgm:spPr/>
      <dgm:t>
        <a:bodyPr/>
        <a:lstStyle/>
        <a:p>
          <a:endParaRPr lang="fr-FR"/>
        </a:p>
      </dgm:t>
    </dgm:pt>
    <dgm:pt modelId="{6AF5587C-87F7-44D8-AC7C-8255800396DE}">
      <dgm:prSet/>
      <dgm:spPr/>
    </dgm:pt>
    <dgm:pt modelId="{59B2FDF8-DBB6-48C8-9B05-9ABB3880C2C9}" type="parTrans" cxnId="{AD576109-9B07-4A78-8D71-617220790BA9}">
      <dgm:prSet/>
      <dgm:spPr/>
      <dgm:t>
        <a:bodyPr/>
        <a:lstStyle/>
        <a:p>
          <a:endParaRPr lang="fr-FR"/>
        </a:p>
      </dgm:t>
    </dgm:pt>
    <dgm:pt modelId="{4DC4608E-2EF9-4E22-AD9E-DE3AED66BCD5}" type="sibTrans" cxnId="{AD576109-9B07-4A78-8D71-617220790BA9}">
      <dgm:prSet/>
      <dgm:spPr/>
      <dgm:t>
        <a:bodyPr/>
        <a:lstStyle/>
        <a:p>
          <a:endParaRPr lang="fr-FR"/>
        </a:p>
      </dgm:t>
    </dgm:pt>
    <dgm:pt modelId="{4CA7B479-0504-495E-BACF-140EB3B2CEDC}">
      <dgm:prSet/>
      <dgm:spPr/>
    </dgm:pt>
    <dgm:pt modelId="{F9BCB590-6530-416D-8F88-B3A287D37BF3}" type="parTrans" cxnId="{41F26FCC-DF0A-4EC7-BB77-738DA947265F}">
      <dgm:prSet/>
      <dgm:spPr/>
      <dgm:t>
        <a:bodyPr/>
        <a:lstStyle/>
        <a:p>
          <a:endParaRPr lang="fr-FR"/>
        </a:p>
      </dgm:t>
    </dgm:pt>
    <dgm:pt modelId="{BA9FE153-B046-4EAB-86F1-BC5767B44D4C}" type="sibTrans" cxnId="{41F26FCC-DF0A-4EC7-BB77-738DA947265F}">
      <dgm:prSet/>
      <dgm:spPr/>
      <dgm:t>
        <a:bodyPr/>
        <a:lstStyle/>
        <a:p>
          <a:endParaRPr lang="fr-FR"/>
        </a:p>
      </dgm:t>
    </dgm:pt>
    <dgm:pt modelId="{CBBA6D00-532A-473F-A825-D4DE80305263}" type="pres">
      <dgm:prSet presAssocID="{78685C3E-FC99-4D91-8573-0E5D092B6932}" presName="arrowDiagram" presStyleCnt="0">
        <dgm:presLayoutVars>
          <dgm:chMax val="5"/>
          <dgm:dir/>
          <dgm:resizeHandles val="exact"/>
        </dgm:presLayoutVars>
      </dgm:prSet>
      <dgm:spPr/>
    </dgm:pt>
    <dgm:pt modelId="{ADA31A8A-6D7D-4F3F-A0EA-43627D61507F}" type="pres">
      <dgm:prSet presAssocID="{78685C3E-FC99-4D91-8573-0E5D092B6932}" presName="arrow" presStyleLbl="bgShp" presStyleIdx="0" presStyleCnt="1"/>
      <dgm:spPr/>
    </dgm:pt>
    <dgm:pt modelId="{2C817662-6EA0-4C99-AD1E-E9A3DC0AD322}" type="pres">
      <dgm:prSet presAssocID="{78685C3E-FC99-4D91-8573-0E5D092B6932}" presName="arrowDiagram5" presStyleCnt="0"/>
      <dgm:spPr/>
    </dgm:pt>
    <dgm:pt modelId="{C9BE34E0-1A98-48C9-830E-9ECE9491510A}" type="pres">
      <dgm:prSet presAssocID="{849E5B0D-8CCD-49AA-BF6B-5D7367904AAE}" presName="bullet5a" presStyleLbl="node1" presStyleIdx="0" presStyleCnt="5"/>
      <dgm:spPr/>
    </dgm:pt>
    <dgm:pt modelId="{81499F7D-F79C-4C1F-B69B-81748622EE0C}" type="pres">
      <dgm:prSet presAssocID="{849E5B0D-8CCD-49AA-BF6B-5D7367904AAE}" presName="textBox5a" presStyleLbl="revTx" presStyleIdx="0" presStyleCnt="5">
        <dgm:presLayoutVars>
          <dgm:bulletEnabled val="1"/>
        </dgm:presLayoutVars>
      </dgm:prSet>
      <dgm:spPr/>
      <dgm:t>
        <a:bodyPr/>
        <a:lstStyle/>
        <a:p>
          <a:endParaRPr lang="fr-FR"/>
        </a:p>
      </dgm:t>
    </dgm:pt>
    <dgm:pt modelId="{E22BCDF4-346B-45EE-A79E-DF5A346899E0}" type="pres">
      <dgm:prSet presAssocID="{9F4B55D5-DD2D-49BC-85BC-04D17A11247B}" presName="bullet5b" presStyleLbl="node1" presStyleIdx="1" presStyleCnt="5"/>
      <dgm:spPr/>
    </dgm:pt>
    <dgm:pt modelId="{1D3A0E7B-DC03-4C3F-9E73-3CE1960B5BDE}" type="pres">
      <dgm:prSet presAssocID="{9F4B55D5-DD2D-49BC-85BC-04D17A11247B}" presName="textBox5b" presStyleLbl="revTx" presStyleIdx="1" presStyleCnt="5">
        <dgm:presLayoutVars>
          <dgm:bulletEnabled val="1"/>
        </dgm:presLayoutVars>
      </dgm:prSet>
      <dgm:spPr/>
      <dgm:t>
        <a:bodyPr/>
        <a:lstStyle/>
        <a:p>
          <a:endParaRPr lang="fr-FR"/>
        </a:p>
      </dgm:t>
    </dgm:pt>
    <dgm:pt modelId="{E76171BB-34FA-4BEC-BF31-AE066BB46739}" type="pres">
      <dgm:prSet presAssocID="{37833163-9FF5-42BE-8E22-239AA5E6A3F8}" presName="bullet5c" presStyleLbl="node1" presStyleIdx="2" presStyleCnt="5"/>
      <dgm:spPr/>
    </dgm:pt>
    <dgm:pt modelId="{8A15E476-C933-43FE-B685-D25F69BE9EBA}" type="pres">
      <dgm:prSet presAssocID="{37833163-9FF5-42BE-8E22-239AA5E6A3F8}" presName="textBox5c" presStyleLbl="revTx" presStyleIdx="2" presStyleCnt="5">
        <dgm:presLayoutVars>
          <dgm:bulletEnabled val="1"/>
        </dgm:presLayoutVars>
      </dgm:prSet>
      <dgm:spPr/>
      <dgm:t>
        <a:bodyPr/>
        <a:lstStyle/>
        <a:p>
          <a:endParaRPr lang="fr-FR"/>
        </a:p>
      </dgm:t>
    </dgm:pt>
    <dgm:pt modelId="{D3FECAA9-D520-4132-928D-B592DFACAE31}" type="pres">
      <dgm:prSet presAssocID="{18137B8D-AD5D-4F20-902F-78AB388313A8}" presName="bullet5d" presStyleLbl="node1" presStyleIdx="3" presStyleCnt="5"/>
      <dgm:spPr/>
    </dgm:pt>
    <dgm:pt modelId="{D9D70856-27F6-4619-9925-6B4F8DED6AA2}" type="pres">
      <dgm:prSet presAssocID="{18137B8D-AD5D-4F20-902F-78AB388313A8}" presName="textBox5d" presStyleLbl="revTx" presStyleIdx="3" presStyleCnt="5">
        <dgm:presLayoutVars>
          <dgm:bulletEnabled val="1"/>
        </dgm:presLayoutVars>
      </dgm:prSet>
      <dgm:spPr/>
      <dgm:t>
        <a:bodyPr/>
        <a:lstStyle/>
        <a:p>
          <a:endParaRPr lang="fr-FR"/>
        </a:p>
      </dgm:t>
    </dgm:pt>
    <dgm:pt modelId="{E58B2124-EAB6-44B1-8622-276CA2FAE05E}" type="pres">
      <dgm:prSet presAssocID="{79FC747A-718B-4D03-A065-A6C460543238}" presName="bullet5e" presStyleLbl="node1" presStyleIdx="4" presStyleCnt="5"/>
      <dgm:spPr/>
    </dgm:pt>
    <dgm:pt modelId="{173FEBAE-041B-402F-87CC-2006D88E6F1A}" type="pres">
      <dgm:prSet presAssocID="{79FC747A-718B-4D03-A065-A6C460543238}" presName="textBox5e" presStyleLbl="revTx" presStyleIdx="4" presStyleCnt="5">
        <dgm:presLayoutVars>
          <dgm:bulletEnabled val="1"/>
        </dgm:presLayoutVars>
      </dgm:prSet>
      <dgm:spPr/>
      <dgm:t>
        <a:bodyPr/>
        <a:lstStyle/>
        <a:p>
          <a:endParaRPr lang="fr-FR"/>
        </a:p>
      </dgm:t>
    </dgm:pt>
  </dgm:ptLst>
  <dgm:cxnLst>
    <dgm:cxn modelId="{C3A6CE1A-7247-47D7-9320-3EB0EA7B24C5}" type="presOf" srcId="{18137B8D-AD5D-4F20-902F-78AB388313A8}" destId="{D9D70856-27F6-4619-9925-6B4F8DED6AA2}" srcOrd="0" destOrd="0" presId="urn:microsoft.com/office/officeart/2005/8/layout/arrow2"/>
    <dgm:cxn modelId="{AD576109-9B07-4A78-8D71-617220790BA9}" srcId="{78685C3E-FC99-4D91-8573-0E5D092B6932}" destId="{6AF5587C-87F7-44D8-AC7C-8255800396DE}" srcOrd="6" destOrd="0" parTransId="{59B2FDF8-DBB6-48C8-9B05-9ABB3880C2C9}" sibTransId="{4DC4608E-2EF9-4E22-AD9E-DE3AED66BCD5}"/>
    <dgm:cxn modelId="{FB4A0F9F-087C-481F-91DB-D7DCB6DEBBC6}" srcId="{78685C3E-FC99-4D91-8573-0E5D092B6932}" destId="{37833163-9FF5-42BE-8E22-239AA5E6A3F8}" srcOrd="2" destOrd="0" parTransId="{38A24B19-EF27-4BDF-A3BC-E923D46FA35D}" sibTransId="{7CB0507D-0CF8-44C3-808B-50364BE75C51}"/>
    <dgm:cxn modelId="{BD56B7EA-5843-4851-9615-16EA75967AFF}" type="presOf" srcId="{849E5B0D-8CCD-49AA-BF6B-5D7367904AAE}" destId="{81499F7D-F79C-4C1F-B69B-81748622EE0C}" srcOrd="0" destOrd="0" presId="urn:microsoft.com/office/officeart/2005/8/layout/arrow2"/>
    <dgm:cxn modelId="{B1CB0335-DA32-4D65-A9A3-13859A484A1B}" srcId="{78685C3E-FC99-4D91-8573-0E5D092B6932}" destId="{79FC747A-718B-4D03-A065-A6C460543238}" srcOrd="4" destOrd="0" parTransId="{4DD2214C-CAFD-45FF-A211-442E8570BBAC}" sibTransId="{1D8D6D6F-6D44-4AC3-85AA-DC8B4238F48F}"/>
    <dgm:cxn modelId="{6D87063E-51E7-4C1A-92AC-993FD1514ADC}" srcId="{78685C3E-FC99-4D91-8573-0E5D092B6932}" destId="{9F4B55D5-DD2D-49BC-85BC-04D17A11247B}" srcOrd="1" destOrd="0" parTransId="{0D2FE0A0-FB64-4A59-ACDE-CDD2D02BDDF5}" sibTransId="{70C1B54C-3CEB-4C39-AA97-2F8E228D240B}"/>
    <dgm:cxn modelId="{41AD515A-6701-4281-B71A-889FD958EABD}" type="presOf" srcId="{79FC747A-718B-4D03-A065-A6C460543238}" destId="{173FEBAE-041B-402F-87CC-2006D88E6F1A}" srcOrd="0" destOrd="0" presId="urn:microsoft.com/office/officeart/2005/8/layout/arrow2"/>
    <dgm:cxn modelId="{C24A7CC7-F0D7-4F6C-8078-726870C8778F}" type="presOf" srcId="{37833163-9FF5-42BE-8E22-239AA5E6A3F8}" destId="{8A15E476-C933-43FE-B685-D25F69BE9EBA}" srcOrd="0" destOrd="0" presId="urn:microsoft.com/office/officeart/2005/8/layout/arrow2"/>
    <dgm:cxn modelId="{3A3570B6-474E-4664-8B9B-00D05CF9CE01}" type="presOf" srcId="{78685C3E-FC99-4D91-8573-0E5D092B6932}" destId="{CBBA6D00-532A-473F-A825-D4DE80305263}" srcOrd="0" destOrd="0" presId="urn:microsoft.com/office/officeart/2005/8/layout/arrow2"/>
    <dgm:cxn modelId="{41F26FCC-DF0A-4EC7-BB77-738DA947265F}" srcId="{78685C3E-FC99-4D91-8573-0E5D092B6932}" destId="{4CA7B479-0504-495E-BACF-140EB3B2CEDC}" srcOrd="7" destOrd="0" parTransId="{F9BCB590-6530-416D-8F88-B3A287D37BF3}" sibTransId="{BA9FE153-B046-4EAB-86F1-BC5767B44D4C}"/>
    <dgm:cxn modelId="{8646582F-256B-469C-A27D-687E5932D778}" srcId="{78685C3E-FC99-4D91-8573-0E5D092B6932}" destId="{733216E3-3551-4D77-8F18-0AE4984EA651}" srcOrd="5" destOrd="0" parTransId="{7486CF50-43E9-42AB-AD17-59CBB454DBE9}" sibTransId="{89E76F80-2A52-4C59-AE09-C2C6A2772FA7}"/>
    <dgm:cxn modelId="{5596A277-1DF4-4B6D-87A8-0D7CFC274909}" srcId="{78685C3E-FC99-4D91-8573-0E5D092B6932}" destId="{849E5B0D-8CCD-49AA-BF6B-5D7367904AAE}" srcOrd="0" destOrd="0" parTransId="{D28478C7-CECC-4E7B-88D9-54E13E6062B6}" sibTransId="{0533E7CC-DC4F-4967-8DC4-93EF72BC2461}"/>
    <dgm:cxn modelId="{0E1ADD78-6AA1-4D9E-97AE-3AE41DD0DDC8}" srcId="{78685C3E-FC99-4D91-8573-0E5D092B6932}" destId="{18137B8D-AD5D-4F20-902F-78AB388313A8}" srcOrd="3" destOrd="0" parTransId="{B445E20E-45DF-4BC3-B40C-6E0A354686A7}" sibTransId="{36030D47-090B-4F11-A781-A58AC59C01FB}"/>
    <dgm:cxn modelId="{9C81CFF7-3610-4C53-AA07-A0EB9DB8DA78}" type="presOf" srcId="{9F4B55D5-DD2D-49BC-85BC-04D17A11247B}" destId="{1D3A0E7B-DC03-4C3F-9E73-3CE1960B5BDE}" srcOrd="0" destOrd="0" presId="urn:microsoft.com/office/officeart/2005/8/layout/arrow2"/>
    <dgm:cxn modelId="{53084DCE-5CF5-4AE8-8F28-16EC8B71A564}" type="presParOf" srcId="{CBBA6D00-532A-473F-A825-D4DE80305263}" destId="{ADA31A8A-6D7D-4F3F-A0EA-43627D61507F}" srcOrd="0" destOrd="0" presId="urn:microsoft.com/office/officeart/2005/8/layout/arrow2"/>
    <dgm:cxn modelId="{CF75034E-0650-4DF9-83B4-20A502858B90}" type="presParOf" srcId="{CBBA6D00-532A-473F-A825-D4DE80305263}" destId="{2C817662-6EA0-4C99-AD1E-E9A3DC0AD322}" srcOrd="1" destOrd="0" presId="urn:microsoft.com/office/officeart/2005/8/layout/arrow2"/>
    <dgm:cxn modelId="{055C771E-5570-4084-BACF-C4C5BB1151F3}" type="presParOf" srcId="{2C817662-6EA0-4C99-AD1E-E9A3DC0AD322}" destId="{C9BE34E0-1A98-48C9-830E-9ECE9491510A}" srcOrd="0" destOrd="0" presId="urn:microsoft.com/office/officeart/2005/8/layout/arrow2"/>
    <dgm:cxn modelId="{F1F35C1A-3735-44AF-92BD-88DEE71AF078}" type="presParOf" srcId="{2C817662-6EA0-4C99-AD1E-E9A3DC0AD322}" destId="{81499F7D-F79C-4C1F-B69B-81748622EE0C}" srcOrd="1" destOrd="0" presId="urn:microsoft.com/office/officeart/2005/8/layout/arrow2"/>
    <dgm:cxn modelId="{401140AF-6EA8-44E0-AF6C-8FC202497784}" type="presParOf" srcId="{2C817662-6EA0-4C99-AD1E-E9A3DC0AD322}" destId="{E22BCDF4-346B-45EE-A79E-DF5A346899E0}" srcOrd="2" destOrd="0" presId="urn:microsoft.com/office/officeart/2005/8/layout/arrow2"/>
    <dgm:cxn modelId="{D144DBCD-929E-40B8-9714-C640A78B7604}" type="presParOf" srcId="{2C817662-6EA0-4C99-AD1E-E9A3DC0AD322}" destId="{1D3A0E7B-DC03-4C3F-9E73-3CE1960B5BDE}" srcOrd="3" destOrd="0" presId="urn:microsoft.com/office/officeart/2005/8/layout/arrow2"/>
    <dgm:cxn modelId="{C5A8CE64-6D25-45E7-B9E1-48C193459402}" type="presParOf" srcId="{2C817662-6EA0-4C99-AD1E-E9A3DC0AD322}" destId="{E76171BB-34FA-4BEC-BF31-AE066BB46739}" srcOrd="4" destOrd="0" presId="urn:microsoft.com/office/officeart/2005/8/layout/arrow2"/>
    <dgm:cxn modelId="{A779EEEA-9094-42A3-84D8-49430CF33661}" type="presParOf" srcId="{2C817662-6EA0-4C99-AD1E-E9A3DC0AD322}" destId="{8A15E476-C933-43FE-B685-D25F69BE9EBA}" srcOrd="5" destOrd="0" presId="urn:microsoft.com/office/officeart/2005/8/layout/arrow2"/>
    <dgm:cxn modelId="{9CE558D7-74F7-4575-8924-6BC2EFB538A8}" type="presParOf" srcId="{2C817662-6EA0-4C99-AD1E-E9A3DC0AD322}" destId="{D3FECAA9-D520-4132-928D-B592DFACAE31}" srcOrd="6" destOrd="0" presId="urn:microsoft.com/office/officeart/2005/8/layout/arrow2"/>
    <dgm:cxn modelId="{FBEC0057-E8CE-403D-B1E2-7930F7019EFD}" type="presParOf" srcId="{2C817662-6EA0-4C99-AD1E-E9A3DC0AD322}" destId="{D9D70856-27F6-4619-9925-6B4F8DED6AA2}" srcOrd="7" destOrd="0" presId="urn:microsoft.com/office/officeart/2005/8/layout/arrow2"/>
    <dgm:cxn modelId="{366541C0-0C03-4748-A016-69916ADD8252}" type="presParOf" srcId="{2C817662-6EA0-4C99-AD1E-E9A3DC0AD322}" destId="{E58B2124-EAB6-44B1-8622-276CA2FAE05E}" srcOrd="8" destOrd="0" presId="urn:microsoft.com/office/officeart/2005/8/layout/arrow2"/>
    <dgm:cxn modelId="{6BED171C-32FB-4E2C-B798-0F4CD523A58E}" type="presParOf" srcId="{2C817662-6EA0-4C99-AD1E-E9A3DC0AD322}" destId="{173FEBAE-041B-402F-87CC-2006D88E6F1A}"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BDC07F-1C49-4ACB-BEF0-FA3068FF0A9C}"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fr-FR"/>
        </a:p>
      </dgm:t>
    </dgm:pt>
    <dgm:pt modelId="{4DCD4372-FD0A-4712-BFEC-7BC0D90E48DE}">
      <dgm:prSet phldrT="[Текст]"/>
      <dgm:spPr>
        <a:ln>
          <a:noFill/>
        </a:ln>
        <a:effectLst/>
      </dgm:spPr>
      <dgm:t>
        <a:bodyPr/>
        <a:lstStyle/>
        <a:p>
          <a:r>
            <a:rPr lang="ro-RO" b="0" dirty="0" smtClean="0">
              <a:effectLst/>
            </a:rPr>
            <a:t>Structura</a:t>
          </a:r>
          <a:endParaRPr lang="fr-FR" b="0" dirty="0">
            <a:effectLst/>
          </a:endParaRPr>
        </a:p>
      </dgm:t>
    </dgm:pt>
    <dgm:pt modelId="{3250E973-EA87-4DEC-9895-15F1A592C41E}" type="parTrans" cxnId="{72F0DC08-4ABB-4F8E-B92A-EB279DF3B0FE}">
      <dgm:prSet/>
      <dgm:spPr/>
      <dgm:t>
        <a:bodyPr/>
        <a:lstStyle/>
        <a:p>
          <a:endParaRPr lang="fr-FR"/>
        </a:p>
      </dgm:t>
    </dgm:pt>
    <dgm:pt modelId="{C2C0D1F9-7F6B-4CCB-888A-6FBE2C2E1884}" type="sibTrans" cxnId="{72F0DC08-4ABB-4F8E-B92A-EB279DF3B0FE}">
      <dgm:prSet/>
      <dgm:spPr/>
      <dgm:t>
        <a:bodyPr/>
        <a:lstStyle/>
        <a:p>
          <a:endParaRPr lang="fr-FR"/>
        </a:p>
      </dgm:t>
    </dgm:pt>
    <dgm:pt modelId="{DEFBD859-138D-42E4-A43F-85E6ACEA14FA}">
      <dgm:prSet phldrT="[Текст]"/>
      <dgm:spPr>
        <a:ln>
          <a:noFill/>
        </a:ln>
        <a:effectLst/>
      </dgm:spPr>
      <dgm:t>
        <a:bodyPr/>
        <a:lstStyle/>
        <a:p>
          <a:r>
            <a:rPr lang="ro-RO" b="0" i="0" dirty="0" smtClean="0">
              <a:effectLst/>
              <a:latin typeface="Times New Roman" panose="02020603050405020304" pitchFamily="18" charset="0"/>
              <a:cs typeface="Times New Roman" panose="02020603050405020304" pitchFamily="18" charset="0"/>
            </a:rPr>
            <a:t>Consiliul European</a:t>
          </a:r>
          <a:endParaRPr lang="fr-FR" b="0" dirty="0">
            <a:effectLst/>
          </a:endParaRPr>
        </a:p>
      </dgm:t>
    </dgm:pt>
    <dgm:pt modelId="{6345C42D-39DE-46C9-94E7-FCA5C2E6ACB0}" type="parTrans" cxnId="{1358BD72-E022-4F0E-90EE-98ADC2DF61DA}">
      <dgm:prSet/>
      <dgm:spPr/>
      <dgm:t>
        <a:bodyPr/>
        <a:lstStyle/>
        <a:p>
          <a:endParaRPr lang="fr-FR"/>
        </a:p>
      </dgm:t>
    </dgm:pt>
    <dgm:pt modelId="{36AD74EC-E534-4858-AFE9-0F5D6BB9C8B2}" type="sibTrans" cxnId="{1358BD72-E022-4F0E-90EE-98ADC2DF61DA}">
      <dgm:prSet/>
      <dgm:spPr/>
      <dgm:t>
        <a:bodyPr/>
        <a:lstStyle/>
        <a:p>
          <a:endParaRPr lang="fr-FR"/>
        </a:p>
      </dgm:t>
    </dgm:pt>
    <dgm:pt modelId="{9FB02C83-A93C-41F6-9AEE-1BD6BCD8033F}">
      <dgm:prSet phldrT="[Текст]"/>
      <dgm:spPr>
        <a:ln>
          <a:noFill/>
        </a:ln>
        <a:effectLst/>
      </dgm:spPr>
      <dgm:t>
        <a:bodyPr/>
        <a:lstStyle/>
        <a:p>
          <a:r>
            <a:rPr lang="ro-RO" b="0" dirty="0">
              <a:effectLst/>
              <a:latin typeface="Times New Roman" panose="02020603050405020304" pitchFamily="18" charset="0"/>
              <a:cs typeface="Times New Roman" panose="02020603050405020304" pitchFamily="18" charset="0"/>
            </a:rPr>
            <a:t>Comisia Europeană</a:t>
          </a:r>
        </a:p>
      </dgm:t>
    </dgm:pt>
    <dgm:pt modelId="{F1580EE6-0DFE-4554-BA09-4F630AAC198D}" type="parTrans" cxnId="{F78C5D51-017D-41F3-9D1B-47F764CA1069}">
      <dgm:prSet/>
      <dgm:spPr/>
      <dgm:t>
        <a:bodyPr/>
        <a:lstStyle/>
        <a:p>
          <a:endParaRPr lang="fr-FR"/>
        </a:p>
      </dgm:t>
    </dgm:pt>
    <dgm:pt modelId="{281D2B64-35B2-4743-B1E8-90AD83889C87}" type="sibTrans" cxnId="{F78C5D51-017D-41F3-9D1B-47F764CA1069}">
      <dgm:prSet/>
      <dgm:spPr/>
      <dgm:t>
        <a:bodyPr/>
        <a:lstStyle/>
        <a:p>
          <a:endParaRPr lang="fr-FR"/>
        </a:p>
      </dgm:t>
    </dgm:pt>
    <dgm:pt modelId="{6B292E19-094E-4C61-9BF9-CFF624DADEC5}">
      <dgm:prSet phldrT="[Текст]"/>
      <dgm:spPr>
        <a:ln>
          <a:noFill/>
        </a:ln>
        <a:effectLst/>
      </dgm:spPr>
      <dgm:t>
        <a:bodyPr/>
        <a:lstStyle/>
        <a:p>
          <a:r>
            <a:rPr lang="ro-RO" b="0" i="0" dirty="0">
              <a:effectLst/>
              <a:latin typeface="Times New Roman" panose="02020603050405020304" pitchFamily="18" charset="0"/>
              <a:cs typeface="Times New Roman" panose="02020603050405020304" pitchFamily="18" charset="0"/>
            </a:rPr>
            <a:t>Consiliul Uniunii Europene</a:t>
          </a:r>
          <a:endParaRPr lang="ro-RO" b="0" dirty="0">
            <a:effectLst/>
            <a:latin typeface="Times New Roman" panose="02020603050405020304" pitchFamily="18" charset="0"/>
            <a:cs typeface="Times New Roman" panose="02020603050405020304" pitchFamily="18" charset="0"/>
          </a:endParaRPr>
        </a:p>
      </dgm:t>
    </dgm:pt>
    <dgm:pt modelId="{FA69FBAE-3558-4CC2-A916-9565DFC975BC}" type="parTrans" cxnId="{829C21EC-2925-4653-A9FE-CE842586B7A0}">
      <dgm:prSet/>
      <dgm:spPr/>
      <dgm:t>
        <a:bodyPr/>
        <a:lstStyle/>
        <a:p>
          <a:endParaRPr lang="fr-FR"/>
        </a:p>
      </dgm:t>
    </dgm:pt>
    <dgm:pt modelId="{F2AC4335-04B6-4F89-8AD5-0166040C6288}" type="sibTrans" cxnId="{829C21EC-2925-4653-A9FE-CE842586B7A0}">
      <dgm:prSet/>
      <dgm:spPr/>
      <dgm:t>
        <a:bodyPr/>
        <a:lstStyle/>
        <a:p>
          <a:endParaRPr lang="fr-FR"/>
        </a:p>
      </dgm:t>
    </dgm:pt>
    <dgm:pt modelId="{4A60C77D-A922-498C-8DB4-8A4B2FF233A2}">
      <dgm:prSet/>
      <dgm:spPr>
        <a:ln>
          <a:noFill/>
        </a:ln>
        <a:effectLst/>
      </dgm:spPr>
      <dgm:t>
        <a:bodyPr/>
        <a:lstStyle/>
        <a:p>
          <a:r>
            <a:rPr lang="ro-RO" b="0" i="0" dirty="0">
              <a:effectLst/>
              <a:latin typeface="Times New Roman" panose="02020603050405020304" pitchFamily="18" charset="0"/>
              <a:cs typeface="Times New Roman" panose="02020603050405020304" pitchFamily="18" charset="0"/>
            </a:rPr>
            <a:t>Parlamentul European </a:t>
          </a:r>
          <a:endParaRPr lang="ro-RO" b="0" dirty="0">
            <a:effectLst/>
            <a:latin typeface="Times New Roman" panose="02020603050405020304" pitchFamily="18" charset="0"/>
            <a:cs typeface="Times New Roman" panose="02020603050405020304" pitchFamily="18" charset="0"/>
          </a:endParaRPr>
        </a:p>
      </dgm:t>
    </dgm:pt>
    <dgm:pt modelId="{5412D600-C8E7-4959-9E25-762F85CB7A9D}" type="parTrans" cxnId="{0EA39672-5BDE-4C6C-AE07-440CC6AA19BF}">
      <dgm:prSet/>
      <dgm:spPr/>
      <dgm:t>
        <a:bodyPr/>
        <a:lstStyle/>
        <a:p>
          <a:endParaRPr lang="fr-FR"/>
        </a:p>
      </dgm:t>
    </dgm:pt>
    <dgm:pt modelId="{3BF56978-6970-4BB0-8C61-013934ACB990}" type="sibTrans" cxnId="{0EA39672-5BDE-4C6C-AE07-440CC6AA19BF}">
      <dgm:prSet/>
      <dgm:spPr/>
      <dgm:t>
        <a:bodyPr/>
        <a:lstStyle/>
        <a:p>
          <a:endParaRPr lang="fr-FR"/>
        </a:p>
      </dgm:t>
    </dgm:pt>
    <dgm:pt modelId="{A214C5AF-4D40-40A5-92F2-760DA2418283}">
      <dgm:prSet/>
      <dgm:spPr>
        <a:ln>
          <a:noFill/>
        </a:ln>
        <a:effectLst/>
      </dgm:spPr>
      <dgm:t>
        <a:bodyPr/>
        <a:lstStyle/>
        <a:p>
          <a:r>
            <a:rPr lang="ro-RO" b="0" i="0" dirty="0">
              <a:effectLst/>
              <a:latin typeface="Times New Roman" panose="02020603050405020304" pitchFamily="18" charset="0"/>
              <a:cs typeface="Times New Roman" panose="02020603050405020304" pitchFamily="18" charset="0"/>
            </a:rPr>
            <a:t>Curtea de Justiție a Uniunii Europene (CJUE)</a:t>
          </a:r>
          <a:endParaRPr lang="ro-RO" b="0" dirty="0">
            <a:effectLst/>
            <a:latin typeface="Times New Roman" panose="02020603050405020304" pitchFamily="18" charset="0"/>
            <a:cs typeface="Times New Roman" panose="02020603050405020304" pitchFamily="18" charset="0"/>
          </a:endParaRPr>
        </a:p>
      </dgm:t>
    </dgm:pt>
    <dgm:pt modelId="{CA1F189C-DEBF-4FA7-81EF-1F627A5EA118}" type="parTrans" cxnId="{9BE368D5-374C-4CEF-BF70-4B6EF5E27E89}">
      <dgm:prSet/>
      <dgm:spPr/>
      <dgm:t>
        <a:bodyPr/>
        <a:lstStyle/>
        <a:p>
          <a:endParaRPr lang="fr-FR"/>
        </a:p>
      </dgm:t>
    </dgm:pt>
    <dgm:pt modelId="{AB794EA3-ABE6-4781-839B-756B0682AB45}" type="sibTrans" cxnId="{9BE368D5-374C-4CEF-BF70-4B6EF5E27E89}">
      <dgm:prSet/>
      <dgm:spPr/>
      <dgm:t>
        <a:bodyPr/>
        <a:lstStyle/>
        <a:p>
          <a:endParaRPr lang="fr-FR"/>
        </a:p>
      </dgm:t>
    </dgm:pt>
    <dgm:pt modelId="{BEC81FA1-7255-43CF-A553-655763F38DC6}">
      <dgm:prSet/>
      <dgm:spPr>
        <a:ln>
          <a:noFill/>
        </a:ln>
        <a:effectLst/>
      </dgm:spPr>
      <dgm:t>
        <a:bodyPr/>
        <a:lstStyle/>
        <a:p>
          <a:r>
            <a:rPr lang="ro-RO" b="0" i="0" dirty="0">
              <a:effectLst/>
              <a:latin typeface="Times New Roman" panose="02020603050405020304" pitchFamily="18" charset="0"/>
              <a:cs typeface="Times New Roman" panose="02020603050405020304" pitchFamily="18" charset="0"/>
            </a:rPr>
            <a:t>Grupurile de lobby</a:t>
          </a:r>
          <a:endParaRPr lang="ro-RO" b="0" dirty="0">
            <a:effectLst/>
            <a:latin typeface="Times New Roman" panose="02020603050405020304" pitchFamily="18" charset="0"/>
            <a:cs typeface="Times New Roman" panose="02020603050405020304" pitchFamily="18" charset="0"/>
          </a:endParaRPr>
        </a:p>
      </dgm:t>
    </dgm:pt>
    <dgm:pt modelId="{2D355F1E-4901-4B21-8681-6D700D267170}" type="parTrans" cxnId="{0F4FEA3A-40B4-4407-9FC4-BB14221075B6}">
      <dgm:prSet/>
      <dgm:spPr/>
      <dgm:t>
        <a:bodyPr/>
        <a:lstStyle/>
        <a:p>
          <a:endParaRPr lang="fr-FR"/>
        </a:p>
      </dgm:t>
    </dgm:pt>
    <dgm:pt modelId="{AF5E8415-D160-4F64-997F-1A03A639FA96}" type="sibTrans" cxnId="{0F4FEA3A-40B4-4407-9FC4-BB14221075B6}">
      <dgm:prSet/>
      <dgm:spPr/>
      <dgm:t>
        <a:bodyPr/>
        <a:lstStyle/>
        <a:p>
          <a:endParaRPr lang="fr-FR"/>
        </a:p>
      </dgm:t>
    </dgm:pt>
    <dgm:pt modelId="{7E4B1D64-5D20-4AC3-A2CF-DDAEA57A04D6}" type="pres">
      <dgm:prSet presAssocID="{CDBDC07F-1C49-4ACB-BEF0-FA3068FF0A9C}" presName="mainComposite" presStyleCnt="0">
        <dgm:presLayoutVars>
          <dgm:chPref val="1"/>
          <dgm:dir/>
          <dgm:animOne val="branch"/>
          <dgm:animLvl val="lvl"/>
          <dgm:resizeHandles val="exact"/>
        </dgm:presLayoutVars>
      </dgm:prSet>
      <dgm:spPr/>
    </dgm:pt>
    <dgm:pt modelId="{5752FAD0-DB0A-4AB3-9B99-89205AF460EC}" type="pres">
      <dgm:prSet presAssocID="{CDBDC07F-1C49-4ACB-BEF0-FA3068FF0A9C}" presName="hierFlow" presStyleCnt="0"/>
      <dgm:spPr/>
    </dgm:pt>
    <dgm:pt modelId="{9305A70F-3C1C-4534-87EF-EBC1F4DBBF38}" type="pres">
      <dgm:prSet presAssocID="{CDBDC07F-1C49-4ACB-BEF0-FA3068FF0A9C}" presName="hierChild1" presStyleCnt="0">
        <dgm:presLayoutVars>
          <dgm:chPref val="1"/>
          <dgm:animOne val="branch"/>
          <dgm:animLvl val="lvl"/>
        </dgm:presLayoutVars>
      </dgm:prSet>
      <dgm:spPr/>
    </dgm:pt>
    <dgm:pt modelId="{743BEFA4-6659-4E2C-B8E8-020637292E4C}" type="pres">
      <dgm:prSet presAssocID="{4DCD4372-FD0A-4712-BFEC-7BC0D90E48DE}" presName="Name17" presStyleCnt="0"/>
      <dgm:spPr/>
    </dgm:pt>
    <dgm:pt modelId="{549696F2-F904-4BC7-B60F-FDB80F09F49F}" type="pres">
      <dgm:prSet presAssocID="{4DCD4372-FD0A-4712-BFEC-7BC0D90E48DE}" presName="level1Shape" presStyleLbl="node0" presStyleIdx="0" presStyleCnt="1">
        <dgm:presLayoutVars>
          <dgm:chPref val="3"/>
        </dgm:presLayoutVars>
      </dgm:prSet>
      <dgm:spPr/>
    </dgm:pt>
    <dgm:pt modelId="{8253D964-1B01-4D9E-9B7F-09BF8843C683}" type="pres">
      <dgm:prSet presAssocID="{4DCD4372-FD0A-4712-BFEC-7BC0D90E48DE}" presName="hierChild2" presStyleCnt="0"/>
      <dgm:spPr/>
    </dgm:pt>
    <dgm:pt modelId="{C4528F0D-31E5-4417-B490-55FD169F02FC}" type="pres">
      <dgm:prSet presAssocID="{6345C42D-39DE-46C9-94E7-FCA5C2E6ACB0}" presName="Name25" presStyleLbl="parChTrans1D2" presStyleIdx="0" presStyleCnt="6"/>
      <dgm:spPr/>
    </dgm:pt>
    <dgm:pt modelId="{20A21B40-3218-49EB-B015-204A892F5D97}" type="pres">
      <dgm:prSet presAssocID="{6345C42D-39DE-46C9-94E7-FCA5C2E6ACB0}" presName="connTx" presStyleLbl="parChTrans1D2" presStyleIdx="0" presStyleCnt="6"/>
      <dgm:spPr/>
    </dgm:pt>
    <dgm:pt modelId="{C156DC5F-83A7-43FB-ACE6-5A7B6881C229}" type="pres">
      <dgm:prSet presAssocID="{DEFBD859-138D-42E4-A43F-85E6ACEA14FA}" presName="Name30" presStyleCnt="0"/>
      <dgm:spPr/>
    </dgm:pt>
    <dgm:pt modelId="{657E0A68-FBC2-44A0-860B-863169E38C44}" type="pres">
      <dgm:prSet presAssocID="{DEFBD859-138D-42E4-A43F-85E6ACEA14FA}" presName="level2Shape" presStyleLbl="node2" presStyleIdx="0" presStyleCnt="6"/>
      <dgm:spPr/>
      <dgm:t>
        <a:bodyPr/>
        <a:lstStyle/>
        <a:p>
          <a:endParaRPr lang="fr-FR"/>
        </a:p>
      </dgm:t>
    </dgm:pt>
    <dgm:pt modelId="{255227E2-2E5C-47A5-99C4-918AFA14796A}" type="pres">
      <dgm:prSet presAssocID="{DEFBD859-138D-42E4-A43F-85E6ACEA14FA}" presName="hierChild3" presStyleCnt="0"/>
      <dgm:spPr/>
    </dgm:pt>
    <dgm:pt modelId="{63427D93-3071-4C03-9F52-B6DA5D9F1139}" type="pres">
      <dgm:prSet presAssocID="{F1580EE6-0DFE-4554-BA09-4F630AAC198D}" presName="Name25" presStyleLbl="parChTrans1D2" presStyleIdx="1" presStyleCnt="6"/>
      <dgm:spPr/>
    </dgm:pt>
    <dgm:pt modelId="{7A734296-BEF4-4EE8-97FA-61D7B15E46AD}" type="pres">
      <dgm:prSet presAssocID="{F1580EE6-0DFE-4554-BA09-4F630AAC198D}" presName="connTx" presStyleLbl="parChTrans1D2" presStyleIdx="1" presStyleCnt="6"/>
      <dgm:spPr/>
    </dgm:pt>
    <dgm:pt modelId="{9B047C56-AE5B-49E4-B094-5CDE56751A80}" type="pres">
      <dgm:prSet presAssocID="{9FB02C83-A93C-41F6-9AEE-1BD6BCD8033F}" presName="Name30" presStyleCnt="0"/>
      <dgm:spPr/>
    </dgm:pt>
    <dgm:pt modelId="{A81491D5-536F-497A-B4F4-A02ACC8DCAB3}" type="pres">
      <dgm:prSet presAssocID="{9FB02C83-A93C-41F6-9AEE-1BD6BCD8033F}" presName="level2Shape" presStyleLbl="node2" presStyleIdx="1" presStyleCnt="6"/>
      <dgm:spPr/>
      <dgm:t>
        <a:bodyPr/>
        <a:lstStyle/>
        <a:p>
          <a:endParaRPr lang="fr-FR"/>
        </a:p>
      </dgm:t>
    </dgm:pt>
    <dgm:pt modelId="{CED45743-94A8-4802-84B7-E644A4C024C6}" type="pres">
      <dgm:prSet presAssocID="{9FB02C83-A93C-41F6-9AEE-1BD6BCD8033F}" presName="hierChild3" presStyleCnt="0"/>
      <dgm:spPr/>
    </dgm:pt>
    <dgm:pt modelId="{E0824CB6-769D-4D7A-8FC1-C3FA6D497888}" type="pres">
      <dgm:prSet presAssocID="{FA69FBAE-3558-4CC2-A916-9565DFC975BC}" presName="Name25" presStyleLbl="parChTrans1D2" presStyleIdx="2" presStyleCnt="6"/>
      <dgm:spPr/>
    </dgm:pt>
    <dgm:pt modelId="{A9008071-0C24-486A-ADDB-774590D047E1}" type="pres">
      <dgm:prSet presAssocID="{FA69FBAE-3558-4CC2-A916-9565DFC975BC}" presName="connTx" presStyleLbl="parChTrans1D2" presStyleIdx="2" presStyleCnt="6"/>
      <dgm:spPr/>
    </dgm:pt>
    <dgm:pt modelId="{F9B75CED-8F7C-4D85-87F2-4B697013F423}" type="pres">
      <dgm:prSet presAssocID="{6B292E19-094E-4C61-9BF9-CFF624DADEC5}" presName="Name30" presStyleCnt="0"/>
      <dgm:spPr/>
    </dgm:pt>
    <dgm:pt modelId="{5D873B58-2502-4AB9-AC33-42C237261F3C}" type="pres">
      <dgm:prSet presAssocID="{6B292E19-094E-4C61-9BF9-CFF624DADEC5}" presName="level2Shape" presStyleLbl="node2" presStyleIdx="2" presStyleCnt="6"/>
      <dgm:spPr/>
      <dgm:t>
        <a:bodyPr/>
        <a:lstStyle/>
        <a:p>
          <a:endParaRPr lang="fr-FR"/>
        </a:p>
      </dgm:t>
    </dgm:pt>
    <dgm:pt modelId="{929B6756-3687-4C6C-9E28-EA8EF0661D90}" type="pres">
      <dgm:prSet presAssocID="{6B292E19-094E-4C61-9BF9-CFF624DADEC5}" presName="hierChild3" presStyleCnt="0"/>
      <dgm:spPr/>
    </dgm:pt>
    <dgm:pt modelId="{6CA3CFF1-6DCF-471B-8D9B-5304DC7C52A7}" type="pres">
      <dgm:prSet presAssocID="{5412D600-C8E7-4959-9E25-762F85CB7A9D}" presName="Name25" presStyleLbl="parChTrans1D2" presStyleIdx="3" presStyleCnt="6"/>
      <dgm:spPr/>
    </dgm:pt>
    <dgm:pt modelId="{C9691214-DC52-4E18-9009-9C57289C9BFE}" type="pres">
      <dgm:prSet presAssocID="{5412D600-C8E7-4959-9E25-762F85CB7A9D}" presName="connTx" presStyleLbl="parChTrans1D2" presStyleIdx="3" presStyleCnt="6"/>
      <dgm:spPr/>
    </dgm:pt>
    <dgm:pt modelId="{4790468A-0AC4-410B-92BC-BE5AF60BB90E}" type="pres">
      <dgm:prSet presAssocID="{4A60C77D-A922-498C-8DB4-8A4B2FF233A2}" presName="Name30" presStyleCnt="0"/>
      <dgm:spPr/>
    </dgm:pt>
    <dgm:pt modelId="{A7429E24-5B85-4368-AACA-52F78652B862}" type="pres">
      <dgm:prSet presAssocID="{4A60C77D-A922-498C-8DB4-8A4B2FF233A2}" presName="level2Shape" presStyleLbl="node2" presStyleIdx="3" presStyleCnt="6"/>
      <dgm:spPr/>
      <dgm:t>
        <a:bodyPr/>
        <a:lstStyle/>
        <a:p>
          <a:endParaRPr lang="fr-FR"/>
        </a:p>
      </dgm:t>
    </dgm:pt>
    <dgm:pt modelId="{C6E2D8DA-D295-478A-8204-4A2B6663CD63}" type="pres">
      <dgm:prSet presAssocID="{4A60C77D-A922-498C-8DB4-8A4B2FF233A2}" presName="hierChild3" presStyleCnt="0"/>
      <dgm:spPr/>
    </dgm:pt>
    <dgm:pt modelId="{7CE5F702-55D5-452D-8775-2CBE40E0F349}" type="pres">
      <dgm:prSet presAssocID="{CA1F189C-DEBF-4FA7-81EF-1F627A5EA118}" presName="Name25" presStyleLbl="parChTrans1D2" presStyleIdx="4" presStyleCnt="6"/>
      <dgm:spPr/>
    </dgm:pt>
    <dgm:pt modelId="{0ACEC884-0484-4918-A7F1-6C8FCDEB9656}" type="pres">
      <dgm:prSet presAssocID="{CA1F189C-DEBF-4FA7-81EF-1F627A5EA118}" presName="connTx" presStyleLbl="parChTrans1D2" presStyleIdx="4" presStyleCnt="6"/>
      <dgm:spPr/>
    </dgm:pt>
    <dgm:pt modelId="{FBC6FEB6-3F02-4C8B-9C99-B09D89392AE0}" type="pres">
      <dgm:prSet presAssocID="{A214C5AF-4D40-40A5-92F2-760DA2418283}" presName="Name30" presStyleCnt="0"/>
      <dgm:spPr/>
    </dgm:pt>
    <dgm:pt modelId="{DBB40E96-55BC-422A-A80C-F515339BEAB4}" type="pres">
      <dgm:prSet presAssocID="{A214C5AF-4D40-40A5-92F2-760DA2418283}" presName="level2Shape" presStyleLbl="node2" presStyleIdx="4" presStyleCnt="6"/>
      <dgm:spPr/>
      <dgm:t>
        <a:bodyPr/>
        <a:lstStyle/>
        <a:p>
          <a:endParaRPr lang="fr-FR"/>
        </a:p>
      </dgm:t>
    </dgm:pt>
    <dgm:pt modelId="{DA31A0D5-FA1C-4339-9442-99612E04F7D7}" type="pres">
      <dgm:prSet presAssocID="{A214C5AF-4D40-40A5-92F2-760DA2418283}" presName="hierChild3" presStyleCnt="0"/>
      <dgm:spPr/>
    </dgm:pt>
    <dgm:pt modelId="{EB905D3A-E3CA-4CF4-B971-FDBCC22320AC}" type="pres">
      <dgm:prSet presAssocID="{2D355F1E-4901-4B21-8681-6D700D267170}" presName="Name25" presStyleLbl="parChTrans1D2" presStyleIdx="5" presStyleCnt="6"/>
      <dgm:spPr/>
    </dgm:pt>
    <dgm:pt modelId="{29B7DEC4-32BC-4683-B00C-A3771ECB7947}" type="pres">
      <dgm:prSet presAssocID="{2D355F1E-4901-4B21-8681-6D700D267170}" presName="connTx" presStyleLbl="parChTrans1D2" presStyleIdx="5" presStyleCnt="6"/>
      <dgm:spPr/>
    </dgm:pt>
    <dgm:pt modelId="{EDA425FD-7CB8-46E8-8AF3-5C5AB85A963D}" type="pres">
      <dgm:prSet presAssocID="{BEC81FA1-7255-43CF-A553-655763F38DC6}" presName="Name30" presStyleCnt="0"/>
      <dgm:spPr/>
    </dgm:pt>
    <dgm:pt modelId="{B930DFE2-29D7-4D53-9E52-2E958636A827}" type="pres">
      <dgm:prSet presAssocID="{BEC81FA1-7255-43CF-A553-655763F38DC6}" presName="level2Shape" presStyleLbl="node2" presStyleIdx="5" presStyleCnt="6"/>
      <dgm:spPr/>
      <dgm:t>
        <a:bodyPr/>
        <a:lstStyle/>
        <a:p>
          <a:endParaRPr lang="fr-FR"/>
        </a:p>
      </dgm:t>
    </dgm:pt>
    <dgm:pt modelId="{B372D339-5861-49ED-AE9E-44AB93A2A865}" type="pres">
      <dgm:prSet presAssocID="{BEC81FA1-7255-43CF-A553-655763F38DC6}" presName="hierChild3" presStyleCnt="0"/>
      <dgm:spPr/>
    </dgm:pt>
    <dgm:pt modelId="{23EAD384-62BC-4ABB-853E-4AFC0E8CD506}" type="pres">
      <dgm:prSet presAssocID="{CDBDC07F-1C49-4ACB-BEF0-FA3068FF0A9C}" presName="bgShapesFlow" presStyleCnt="0"/>
      <dgm:spPr/>
    </dgm:pt>
  </dgm:ptLst>
  <dgm:cxnLst>
    <dgm:cxn modelId="{165D583D-4C68-4F4B-82B3-E72F6C7CFCBE}" type="presOf" srcId="{CA1F189C-DEBF-4FA7-81EF-1F627A5EA118}" destId="{7CE5F702-55D5-452D-8775-2CBE40E0F349}" srcOrd="0" destOrd="0" presId="urn:microsoft.com/office/officeart/2005/8/layout/hierarchy5"/>
    <dgm:cxn modelId="{9C3FFE37-10E4-441A-A92F-87D87D091E7A}" type="presOf" srcId="{4A60C77D-A922-498C-8DB4-8A4B2FF233A2}" destId="{A7429E24-5B85-4368-AACA-52F78652B862}" srcOrd="0" destOrd="0" presId="urn:microsoft.com/office/officeart/2005/8/layout/hierarchy5"/>
    <dgm:cxn modelId="{BC4EDC51-ABEC-4F92-BFE4-9F1FB06448E2}" type="presOf" srcId="{6B292E19-094E-4C61-9BF9-CFF624DADEC5}" destId="{5D873B58-2502-4AB9-AC33-42C237261F3C}" srcOrd="0" destOrd="0" presId="urn:microsoft.com/office/officeart/2005/8/layout/hierarchy5"/>
    <dgm:cxn modelId="{79D2D629-2617-4113-A01F-58C2AE8FA646}" type="presOf" srcId="{BEC81FA1-7255-43CF-A553-655763F38DC6}" destId="{B930DFE2-29D7-4D53-9E52-2E958636A827}" srcOrd="0" destOrd="0" presId="urn:microsoft.com/office/officeart/2005/8/layout/hierarchy5"/>
    <dgm:cxn modelId="{B225F184-257C-4592-9E74-819D9D0881BE}" type="presOf" srcId="{2D355F1E-4901-4B21-8681-6D700D267170}" destId="{29B7DEC4-32BC-4683-B00C-A3771ECB7947}" srcOrd="1" destOrd="0" presId="urn:microsoft.com/office/officeart/2005/8/layout/hierarchy5"/>
    <dgm:cxn modelId="{367D63DB-6527-464F-B2F6-88B79988A6FD}" type="presOf" srcId="{6345C42D-39DE-46C9-94E7-FCA5C2E6ACB0}" destId="{C4528F0D-31E5-4417-B490-55FD169F02FC}" srcOrd="0" destOrd="0" presId="urn:microsoft.com/office/officeart/2005/8/layout/hierarchy5"/>
    <dgm:cxn modelId="{F190CA1E-4819-410B-95C1-EE653421ABBD}" type="presOf" srcId="{CDBDC07F-1C49-4ACB-BEF0-FA3068FF0A9C}" destId="{7E4B1D64-5D20-4AC3-A2CF-DDAEA57A04D6}" srcOrd="0" destOrd="0" presId="urn:microsoft.com/office/officeart/2005/8/layout/hierarchy5"/>
    <dgm:cxn modelId="{03817424-5D67-40A9-8B5C-E5AFEDF5A78F}" type="presOf" srcId="{2D355F1E-4901-4B21-8681-6D700D267170}" destId="{EB905D3A-E3CA-4CF4-B971-FDBCC22320AC}" srcOrd="0" destOrd="0" presId="urn:microsoft.com/office/officeart/2005/8/layout/hierarchy5"/>
    <dgm:cxn modelId="{489E53F6-6143-49B6-BE27-1F1A94271FA7}" type="presOf" srcId="{F1580EE6-0DFE-4554-BA09-4F630AAC198D}" destId="{63427D93-3071-4C03-9F52-B6DA5D9F1139}" srcOrd="0" destOrd="0" presId="urn:microsoft.com/office/officeart/2005/8/layout/hierarchy5"/>
    <dgm:cxn modelId="{60D7C43A-62F9-4AD6-93BC-2BDB65616FD7}" type="presOf" srcId="{5412D600-C8E7-4959-9E25-762F85CB7A9D}" destId="{6CA3CFF1-6DCF-471B-8D9B-5304DC7C52A7}" srcOrd="0" destOrd="0" presId="urn:microsoft.com/office/officeart/2005/8/layout/hierarchy5"/>
    <dgm:cxn modelId="{0F4FEA3A-40B4-4407-9FC4-BB14221075B6}" srcId="{4DCD4372-FD0A-4712-BFEC-7BC0D90E48DE}" destId="{BEC81FA1-7255-43CF-A553-655763F38DC6}" srcOrd="5" destOrd="0" parTransId="{2D355F1E-4901-4B21-8681-6D700D267170}" sibTransId="{AF5E8415-D160-4F64-997F-1A03A639FA96}"/>
    <dgm:cxn modelId="{377B9B8B-6498-4789-BB6B-58E90C02F903}" type="presOf" srcId="{A214C5AF-4D40-40A5-92F2-760DA2418283}" destId="{DBB40E96-55BC-422A-A80C-F515339BEAB4}" srcOrd="0" destOrd="0" presId="urn:microsoft.com/office/officeart/2005/8/layout/hierarchy5"/>
    <dgm:cxn modelId="{F78C5D51-017D-41F3-9D1B-47F764CA1069}" srcId="{4DCD4372-FD0A-4712-BFEC-7BC0D90E48DE}" destId="{9FB02C83-A93C-41F6-9AEE-1BD6BCD8033F}" srcOrd="1" destOrd="0" parTransId="{F1580EE6-0DFE-4554-BA09-4F630AAC198D}" sibTransId="{281D2B64-35B2-4743-B1E8-90AD83889C87}"/>
    <dgm:cxn modelId="{06B4D7AD-DCDC-4C56-8F6C-620E64E3491D}" type="presOf" srcId="{CA1F189C-DEBF-4FA7-81EF-1F627A5EA118}" destId="{0ACEC884-0484-4918-A7F1-6C8FCDEB9656}" srcOrd="1" destOrd="0" presId="urn:microsoft.com/office/officeart/2005/8/layout/hierarchy5"/>
    <dgm:cxn modelId="{B53DE313-D0F2-46EE-B89B-B66F3B8415D1}" type="presOf" srcId="{5412D600-C8E7-4959-9E25-762F85CB7A9D}" destId="{C9691214-DC52-4E18-9009-9C57289C9BFE}" srcOrd="1" destOrd="0" presId="urn:microsoft.com/office/officeart/2005/8/layout/hierarchy5"/>
    <dgm:cxn modelId="{1993E0B9-1ECE-4114-81DF-C427DA31FE18}" type="presOf" srcId="{6345C42D-39DE-46C9-94E7-FCA5C2E6ACB0}" destId="{20A21B40-3218-49EB-B015-204A892F5D97}" srcOrd="1" destOrd="0" presId="urn:microsoft.com/office/officeart/2005/8/layout/hierarchy5"/>
    <dgm:cxn modelId="{72F0DC08-4ABB-4F8E-B92A-EB279DF3B0FE}" srcId="{CDBDC07F-1C49-4ACB-BEF0-FA3068FF0A9C}" destId="{4DCD4372-FD0A-4712-BFEC-7BC0D90E48DE}" srcOrd="0" destOrd="0" parTransId="{3250E973-EA87-4DEC-9895-15F1A592C41E}" sibTransId="{C2C0D1F9-7F6B-4CCB-888A-6FBE2C2E1884}"/>
    <dgm:cxn modelId="{9BE368D5-374C-4CEF-BF70-4B6EF5E27E89}" srcId="{4DCD4372-FD0A-4712-BFEC-7BC0D90E48DE}" destId="{A214C5AF-4D40-40A5-92F2-760DA2418283}" srcOrd="4" destOrd="0" parTransId="{CA1F189C-DEBF-4FA7-81EF-1F627A5EA118}" sibTransId="{AB794EA3-ABE6-4781-839B-756B0682AB45}"/>
    <dgm:cxn modelId="{629E35FB-86CA-4C19-8E95-EB13CF3C549E}" type="presOf" srcId="{F1580EE6-0DFE-4554-BA09-4F630AAC198D}" destId="{7A734296-BEF4-4EE8-97FA-61D7B15E46AD}" srcOrd="1" destOrd="0" presId="urn:microsoft.com/office/officeart/2005/8/layout/hierarchy5"/>
    <dgm:cxn modelId="{EBCF5684-813B-4C42-89CA-E1D14CA33EF7}" type="presOf" srcId="{FA69FBAE-3558-4CC2-A916-9565DFC975BC}" destId="{A9008071-0C24-486A-ADDB-774590D047E1}" srcOrd="1" destOrd="0" presId="urn:microsoft.com/office/officeart/2005/8/layout/hierarchy5"/>
    <dgm:cxn modelId="{1358BD72-E022-4F0E-90EE-98ADC2DF61DA}" srcId="{4DCD4372-FD0A-4712-BFEC-7BC0D90E48DE}" destId="{DEFBD859-138D-42E4-A43F-85E6ACEA14FA}" srcOrd="0" destOrd="0" parTransId="{6345C42D-39DE-46C9-94E7-FCA5C2E6ACB0}" sibTransId="{36AD74EC-E534-4858-AFE9-0F5D6BB9C8B2}"/>
    <dgm:cxn modelId="{D32F988D-AEEA-455A-976A-ABE83793E582}" type="presOf" srcId="{9FB02C83-A93C-41F6-9AEE-1BD6BCD8033F}" destId="{A81491D5-536F-497A-B4F4-A02ACC8DCAB3}" srcOrd="0" destOrd="0" presId="urn:microsoft.com/office/officeart/2005/8/layout/hierarchy5"/>
    <dgm:cxn modelId="{829C21EC-2925-4653-A9FE-CE842586B7A0}" srcId="{4DCD4372-FD0A-4712-BFEC-7BC0D90E48DE}" destId="{6B292E19-094E-4C61-9BF9-CFF624DADEC5}" srcOrd="2" destOrd="0" parTransId="{FA69FBAE-3558-4CC2-A916-9565DFC975BC}" sibTransId="{F2AC4335-04B6-4F89-8AD5-0166040C6288}"/>
    <dgm:cxn modelId="{4B827C5D-73FB-4A90-B73C-575A71486B88}" type="presOf" srcId="{4DCD4372-FD0A-4712-BFEC-7BC0D90E48DE}" destId="{549696F2-F904-4BC7-B60F-FDB80F09F49F}" srcOrd="0" destOrd="0" presId="urn:microsoft.com/office/officeart/2005/8/layout/hierarchy5"/>
    <dgm:cxn modelId="{84D5395D-6157-4243-9232-C5226AC46AF3}" type="presOf" srcId="{FA69FBAE-3558-4CC2-A916-9565DFC975BC}" destId="{E0824CB6-769D-4D7A-8FC1-C3FA6D497888}" srcOrd="0" destOrd="0" presId="urn:microsoft.com/office/officeart/2005/8/layout/hierarchy5"/>
    <dgm:cxn modelId="{0EA39672-5BDE-4C6C-AE07-440CC6AA19BF}" srcId="{4DCD4372-FD0A-4712-BFEC-7BC0D90E48DE}" destId="{4A60C77D-A922-498C-8DB4-8A4B2FF233A2}" srcOrd="3" destOrd="0" parTransId="{5412D600-C8E7-4959-9E25-762F85CB7A9D}" sibTransId="{3BF56978-6970-4BB0-8C61-013934ACB990}"/>
    <dgm:cxn modelId="{30978031-73CB-4BA3-A08A-73911D8075EE}" type="presOf" srcId="{DEFBD859-138D-42E4-A43F-85E6ACEA14FA}" destId="{657E0A68-FBC2-44A0-860B-863169E38C44}" srcOrd="0" destOrd="0" presId="urn:microsoft.com/office/officeart/2005/8/layout/hierarchy5"/>
    <dgm:cxn modelId="{C8B83375-285B-4307-BBCC-F6D0D9B3154A}" type="presParOf" srcId="{7E4B1D64-5D20-4AC3-A2CF-DDAEA57A04D6}" destId="{5752FAD0-DB0A-4AB3-9B99-89205AF460EC}" srcOrd="0" destOrd="0" presId="urn:microsoft.com/office/officeart/2005/8/layout/hierarchy5"/>
    <dgm:cxn modelId="{3573F2C8-9D06-40F7-9C2F-B2883FBDE4B5}" type="presParOf" srcId="{5752FAD0-DB0A-4AB3-9B99-89205AF460EC}" destId="{9305A70F-3C1C-4534-87EF-EBC1F4DBBF38}" srcOrd="0" destOrd="0" presId="urn:microsoft.com/office/officeart/2005/8/layout/hierarchy5"/>
    <dgm:cxn modelId="{2E24817A-E193-4723-8C35-BBEC60AC1ABD}" type="presParOf" srcId="{9305A70F-3C1C-4534-87EF-EBC1F4DBBF38}" destId="{743BEFA4-6659-4E2C-B8E8-020637292E4C}" srcOrd="0" destOrd="0" presId="urn:microsoft.com/office/officeart/2005/8/layout/hierarchy5"/>
    <dgm:cxn modelId="{98B6BCBB-BC07-4A6C-BDB7-34FC11409F75}" type="presParOf" srcId="{743BEFA4-6659-4E2C-B8E8-020637292E4C}" destId="{549696F2-F904-4BC7-B60F-FDB80F09F49F}" srcOrd="0" destOrd="0" presId="urn:microsoft.com/office/officeart/2005/8/layout/hierarchy5"/>
    <dgm:cxn modelId="{7BDE4B98-6E9E-48A2-94DC-8CDCF1AB7EFA}" type="presParOf" srcId="{743BEFA4-6659-4E2C-B8E8-020637292E4C}" destId="{8253D964-1B01-4D9E-9B7F-09BF8843C683}" srcOrd="1" destOrd="0" presId="urn:microsoft.com/office/officeart/2005/8/layout/hierarchy5"/>
    <dgm:cxn modelId="{9715C482-B888-4A2F-93DD-FBF04D026D2D}" type="presParOf" srcId="{8253D964-1B01-4D9E-9B7F-09BF8843C683}" destId="{C4528F0D-31E5-4417-B490-55FD169F02FC}" srcOrd="0" destOrd="0" presId="urn:microsoft.com/office/officeart/2005/8/layout/hierarchy5"/>
    <dgm:cxn modelId="{16F4D1A6-385A-4681-AAB1-B61CE14416E7}" type="presParOf" srcId="{C4528F0D-31E5-4417-B490-55FD169F02FC}" destId="{20A21B40-3218-49EB-B015-204A892F5D97}" srcOrd="0" destOrd="0" presId="urn:microsoft.com/office/officeart/2005/8/layout/hierarchy5"/>
    <dgm:cxn modelId="{231F097A-E766-4C5A-8CC7-71DF8E8C3B6D}" type="presParOf" srcId="{8253D964-1B01-4D9E-9B7F-09BF8843C683}" destId="{C156DC5F-83A7-43FB-ACE6-5A7B6881C229}" srcOrd="1" destOrd="0" presId="urn:microsoft.com/office/officeart/2005/8/layout/hierarchy5"/>
    <dgm:cxn modelId="{11190066-A16A-4891-956C-7707DB3234B3}" type="presParOf" srcId="{C156DC5F-83A7-43FB-ACE6-5A7B6881C229}" destId="{657E0A68-FBC2-44A0-860B-863169E38C44}" srcOrd="0" destOrd="0" presId="urn:microsoft.com/office/officeart/2005/8/layout/hierarchy5"/>
    <dgm:cxn modelId="{42510090-8A7D-4484-85A5-2F931034CF49}" type="presParOf" srcId="{C156DC5F-83A7-43FB-ACE6-5A7B6881C229}" destId="{255227E2-2E5C-47A5-99C4-918AFA14796A}" srcOrd="1" destOrd="0" presId="urn:microsoft.com/office/officeart/2005/8/layout/hierarchy5"/>
    <dgm:cxn modelId="{D9DD22A9-7E78-495F-B83D-646CD7B3A22A}" type="presParOf" srcId="{8253D964-1B01-4D9E-9B7F-09BF8843C683}" destId="{63427D93-3071-4C03-9F52-B6DA5D9F1139}" srcOrd="2" destOrd="0" presId="urn:microsoft.com/office/officeart/2005/8/layout/hierarchy5"/>
    <dgm:cxn modelId="{BC1BDDF0-A25D-4932-80CF-8E0FBC5A238B}" type="presParOf" srcId="{63427D93-3071-4C03-9F52-B6DA5D9F1139}" destId="{7A734296-BEF4-4EE8-97FA-61D7B15E46AD}" srcOrd="0" destOrd="0" presId="urn:microsoft.com/office/officeart/2005/8/layout/hierarchy5"/>
    <dgm:cxn modelId="{4E751A1D-1E47-4FBD-97BC-73EF0140533A}" type="presParOf" srcId="{8253D964-1B01-4D9E-9B7F-09BF8843C683}" destId="{9B047C56-AE5B-49E4-B094-5CDE56751A80}" srcOrd="3" destOrd="0" presId="urn:microsoft.com/office/officeart/2005/8/layout/hierarchy5"/>
    <dgm:cxn modelId="{EA2941D0-1708-47F6-AB3A-BCF557374968}" type="presParOf" srcId="{9B047C56-AE5B-49E4-B094-5CDE56751A80}" destId="{A81491D5-536F-497A-B4F4-A02ACC8DCAB3}" srcOrd="0" destOrd="0" presId="urn:microsoft.com/office/officeart/2005/8/layout/hierarchy5"/>
    <dgm:cxn modelId="{005BE8F8-E7C7-4FD4-A239-9888C3653ADA}" type="presParOf" srcId="{9B047C56-AE5B-49E4-B094-5CDE56751A80}" destId="{CED45743-94A8-4802-84B7-E644A4C024C6}" srcOrd="1" destOrd="0" presId="urn:microsoft.com/office/officeart/2005/8/layout/hierarchy5"/>
    <dgm:cxn modelId="{E6357EEF-5837-4EEE-AE5D-B764BA018DDC}" type="presParOf" srcId="{8253D964-1B01-4D9E-9B7F-09BF8843C683}" destId="{E0824CB6-769D-4D7A-8FC1-C3FA6D497888}" srcOrd="4" destOrd="0" presId="urn:microsoft.com/office/officeart/2005/8/layout/hierarchy5"/>
    <dgm:cxn modelId="{BA324000-B166-40BC-B5A8-D74E5FE81C90}" type="presParOf" srcId="{E0824CB6-769D-4D7A-8FC1-C3FA6D497888}" destId="{A9008071-0C24-486A-ADDB-774590D047E1}" srcOrd="0" destOrd="0" presId="urn:microsoft.com/office/officeart/2005/8/layout/hierarchy5"/>
    <dgm:cxn modelId="{7B42A2C2-C2E4-4614-8440-DB660AA3DD01}" type="presParOf" srcId="{8253D964-1B01-4D9E-9B7F-09BF8843C683}" destId="{F9B75CED-8F7C-4D85-87F2-4B697013F423}" srcOrd="5" destOrd="0" presId="urn:microsoft.com/office/officeart/2005/8/layout/hierarchy5"/>
    <dgm:cxn modelId="{0F976F79-A8B2-4DFD-9EB0-368DDFBDC966}" type="presParOf" srcId="{F9B75CED-8F7C-4D85-87F2-4B697013F423}" destId="{5D873B58-2502-4AB9-AC33-42C237261F3C}" srcOrd="0" destOrd="0" presId="urn:microsoft.com/office/officeart/2005/8/layout/hierarchy5"/>
    <dgm:cxn modelId="{F483DB78-89E9-48E3-9459-65A4E3217D72}" type="presParOf" srcId="{F9B75CED-8F7C-4D85-87F2-4B697013F423}" destId="{929B6756-3687-4C6C-9E28-EA8EF0661D90}" srcOrd="1" destOrd="0" presId="urn:microsoft.com/office/officeart/2005/8/layout/hierarchy5"/>
    <dgm:cxn modelId="{942612A0-9CDA-4BC8-97BE-B7B9DFABF19E}" type="presParOf" srcId="{8253D964-1B01-4D9E-9B7F-09BF8843C683}" destId="{6CA3CFF1-6DCF-471B-8D9B-5304DC7C52A7}" srcOrd="6" destOrd="0" presId="urn:microsoft.com/office/officeart/2005/8/layout/hierarchy5"/>
    <dgm:cxn modelId="{7E48F1AB-888B-438B-9FF9-C988C105BE79}" type="presParOf" srcId="{6CA3CFF1-6DCF-471B-8D9B-5304DC7C52A7}" destId="{C9691214-DC52-4E18-9009-9C57289C9BFE}" srcOrd="0" destOrd="0" presId="urn:microsoft.com/office/officeart/2005/8/layout/hierarchy5"/>
    <dgm:cxn modelId="{33CBC925-3E0B-4073-994D-9A6A5244A221}" type="presParOf" srcId="{8253D964-1B01-4D9E-9B7F-09BF8843C683}" destId="{4790468A-0AC4-410B-92BC-BE5AF60BB90E}" srcOrd="7" destOrd="0" presId="urn:microsoft.com/office/officeart/2005/8/layout/hierarchy5"/>
    <dgm:cxn modelId="{98A03382-3797-4049-A6B7-3897EC4EC619}" type="presParOf" srcId="{4790468A-0AC4-410B-92BC-BE5AF60BB90E}" destId="{A7429E24-5B85-4368-AACA-52F78652B862}" srcOrd="0" destOrd="0" presId="urn:microsoft.com/office/officeart/2005/8/layout/hierarchy5"/>
    <dgm:cxn modelId="{474D2F92-E611-4FFE-B19F-126F80915675}" type="presParOf" srcId="{4790468A-0AC4-410B-92BC-BE5AF60BB90E}" destId="{C6E2D8DA-D295-478A-8204-4A2B6663CD63}" srcOrd="1" destOrd="0" presId="urn:microsoft.com/office/officeart/2005/8/layout/hierarchy5"/>
    <dgm:cxn modelId="{4B79E887-2B69-4BD5-8D31-64CEEDA448C4}" type="presParOf" srcId="{8253D964-1B01-4D9E-9B7F-09BF8843C683}" destId="{7CE5F702-55D5-452D-8775-2CBE40E0F349}" srcOrd="8" destOrd="0" presId="urn:microsoft.com/office/officeart/2005/8/layout/hierarchy5"/>
    <dgm:cxn modelId="{51BC7EE0-F0C2-4BE7-B9B3-F0EFBC9D13E6}" type="presParOf" srcId="{7CE5F702-55D5-452D-8775-2CBE40E0F349}" destId="{0ACEC884-0484-4918-A7F1-6C8FCDEB9656}" srcOrd="0" destOrd="0" presId="urn:microsoft.com/office/officeart/2005/8/layout/hierarchy5"/>
    <dgm:cxn modelId="{FA0D03D3-4873-4DC5-A65A-FB5830FC1FB9}" type="presParOf" srcId="{8253D964-1B01-4D9E-9B7F-09BF8843C683}" destId="{FBC6FEB6-3F02-4C8B-9C99-B09D89392AE0}" srcOrd="9" destOrd="0" presId="urn:microsoft.com/office/officeart/2005/8/layout/hierarchy5"/>
    <dgm:cxn modelId="{E8605774-B0B9-4292-9100-93ED34BAD23E}" type="presParOf" srcId="{FBC6FEB6-3F02-4C8B-9C99-B09D89392AE0}" destId="{DBB40E96-55BC-422A-A80C-F515339BEAB4}" srcOrd="0" destOrd="0" presId="urn:microsoft.com/office/officeart/2005/8/layout/hierarchy5"/>
    <dgm:cxn modelId="{B235E169-AB53-4C6C-BCAD-950445FE741D}" type="presParOf" srcId="{FBC6FEB6-3F02-4C8B-9C99-B09D89392AE0}" destId="{DA31A0D5-FA1C-4339-9442-99612E04F7D7}" srcOrd="1" destOrd="0" presId="urn:microsoft.com/office/officeart/2005/8/layout/hierarchy5"/>
    <dgm:cxn modelId="{8CC81543-299F-4DC0-B008-8782C17CC32F}" type="presParOf" srcId="{8253D964-1B01-4D9E-9B7F-09BF8843C683}" destId="{EB905D3A-E3CA-4CF4-B971-FDBCC22320AC}" srcOrd="10" destOrd="0" presId="urn:microsoft.com/office/officeart/2005/8/layout/hierarchy5"/>
    <dgm:cxn modelId="{01FDDA67-AF6F-4F20-9047-8093C5F241D3}" type="presParOf" srcId="{EB905D3A-E3CA-4CF4-B971-FDBCC22320AC}" destId="{29B7DEC4-32BC-4683-B00C-A3771ECB7947}" srcOrd="0" destOrd="0" presId="urn:microsoft.com/office/officeart/2005/8/layout/hierarchy5"/>
    <dgm:cxn modelId="{B25D4162-A932-4A50-94A2-B8B5B29E86CA}" type="presParOf" srcId="{8253D964-1B01-4D9E-9B7F-09BF8843C683}" destId="{EDA425FD-7CB8-46E8-8AF3-5C5AB85A963D}" srcOrd="11" destOrd="0" presId="urn:microsoft.com/office/officeart/2005/8/layout/hierarchy5"/>
    <dgm:cxn modelId="{1DE26AFC-32E8-4777-8458-93AF9F8FE45E}" type="presParOf" srcId="{EDA425FD-7CB8-46E8-8AF3-5C5AB85A963D}" destId="{B930DFE2-29D7-4D53-9E52-2E958636A827}" srcOrd="0" destOrd="0" presId="urn:microsoft.com/office/officeart/2005/8/layout/hierarchy5"/>
    <dgm:cxn modelId="{86ADA890-195F-4A08-A11B-24BC4C6A3D61}" type="presParOf" srcId="{EDA425FD-7CB8-46E8-8AF3-5C5AB85A963D}" destId="{B372D339-5861-49ED-AE9E-44AB93A2A865}" srcOrd="1" destOrd="0" presId="urn:microsoft.com/office/officeart/2005/8/layout/hierarchy5"/>
    <dgm:cxn modelId="{5DFC0DE1-E8A1-4170-9A4E-2010D50C8EFF}" type="presParOf" srcId="{7E4B1D64-5D20-4AC3-A2CF-DDAEA57A04D6}" destId="{23EAD384-62BC-4ABB-853E-4AFC0E8CD506}"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BAC4B0-15AA-4E44-A8CC-B0FD9C953D9D}">
      <dsp:nvSpPr>
        <dsp:cNvPr id="0" name=""/>
        <dsp:cNvSpPr/>
      </dsp:nvSpPr>
      <dsp:spPr>
        <a:xfrm>
          <a:off x="821401" y="0"/>
          <a:ext cx="4052599" cy="4053501"/>
        </a:xfrm>
        <a:prstGeom prst="circularArrow">
          <a:avLst>
            <a:gd name="adj1" fmla="val 10980"/>
            <a:gd name="adj2" fmla="val 1142322"/>
            <a:gd name="adj3" fmla="val 9000000"/>
            <a:gd name="adj4" fmla="val 10800000"/>
            <a:gd name="adj5" fmla="val 125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0CEAB9-7661-4DDC-A459-176CC8203541}">
      <dsp:nvSpPr>
        <dsp:cNvPr id="0" name=""/>
        <dsp:cNvSpPr/>
      </dsp:nvSpPr>
      <dsp:spPr>
        <a:xfrm>
          <a:off x="4874649" y="1208348"/>
          <a:ext cx="2431948" cy="1621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57150" lvl="1" indent="-57150" algn="just" defTabSz="488950">
            <a:lnSpc>
              <a:spcPct val="90000"/>
            </a:lnSpc>
            <a:spcBef>
              <a:spcPct val="0"/>
            </a:spcBef>
            <a:spcAft>
              <a:spcPct val="15000"/>
            </a:spcAft>
            <a:buChar char="••"/>
          </a:pPr>
          <a:r>
            <a:rPr lang="fr-FR" sz="1100" kern="1200" dirty="0" err="1" smtClean="0"/>
            <a:t>raportul</a:t>
          </a:r>
          <a:r>
            <a:rPr lang="fr-FR" sz="1100" kern="1200" dirty="0" smtClean="0"/>
            <a:t> </a:t>
          </a:r>
          <a:r>
            <a:rPr lang="fr-FR" sz="1100" kern="1200" dirty="0" err="1" smtClean="0"/>
            <a:t>dintre</a:t>
          </a:r>
          <a:r>
            <a:rPr lang="fr-FR" sz="1100" kern="1200" dirty="0" smtClean="0"/>
            <a:t> </a:t>
          </a:r>
          <a:r>
            <a:rPr lang="fr-FR" sz="1100" kern="1200" dirty="0" err="1" smtClean="0"/>
            <a:t>interdependențele</a:t>
          </a:r>
          <a:r>
            <a:rPr lang="fr-FR" sz="1100" kern="1200" dirty="0" smtClean="0"/>
            <a:t> globale </a:t>
          </a:r>
          <a:r>
            <a:rPr lang="fr-FR" sz="1100" kern="1200" dirty="0" err="1" smtClean="0"/>
            <a:t>şi</a:t>
          </a:r>
          <a:r>
            <a:rPr lang="fr-FR" sz="1100" kern="1200" dirty="0" smtClean="0"/>
            <a:t> </a:t>
          </a:r>
          <a:r>
            <a:rPr lang="fr-FR" sz="1100" kern="1200" dirty="0" err="1" smtClean="0"/>
            <a:t>interdependența</a:t>
          </a:r>
          <a:r>
            <a:rPr lang="fr-FR" sz="1100" kern="1200" dirty="0" smtClean="0"/>
            <a:t> </a:t>
          </a:r>
          <a:r>
            <a:rPr lang="fr-FR" sz="1100" kern="1200" dirty="0" err="1" smtClean="0"/>
            <a:t>națiunilor</a:t>
          </a:r>
          <a:r>
            <a:rPr lang="fr-FR" sz="1100" kern="1200" dirty="0" smtClean="0"/>
            <a:t> participante la </a:t>
          </a:r>
          <a:r>
            <a:rPr lang="fr-FR" sz="1100" kern="1200" dirty="0" err="1" smtClean="0"/>
            <a:t>viața</a:t>
          </a:r>
          <a:r>
            <a:rPr lang="fr-FR" sz="1100" kern="1200" dirty="0" smtClean="0"/>
            <a:t> </a:t>
          </a:r>
          <a:r>
            <a:rPr lang="fr-FR" sz="1100" kern="1200" dirty="0" err="1" smtClean="0"/>
            <a:t>internaţională</a:t>
          </a:r>
          <a:r>
            <a:rPr lang="fr-FR" sz="1100" kern="1200" dirty="0" smtClean="0"/>
            <a:t>, </a:t>
          </a:r>
          <a:r>
            <a:rPr lang="fr-FR" sz="1100" kern="1200" dirty="0" err="1" smtClean="0"/>
            <a:t>raport</a:t>
          </a:r>
          <a:r>
            <a:rPr lang="fr-FR" sz="1100" kern="1200" dirty="0" smtClean="0"/>
            <a:t> care face </a:t>
          </a:r>
          <a:r>
            <a:rPr lang="fr-FR" sz="1100" kern="1200" dirty="0" err="1" smtClean="0"/>
            <a:t>necesară</a:t>
          </a:r>
          <a:r>
            <a:rPr lang="fr-FR" sz="1100" kern="1200" dirty="0" smtClean="0"/>
            <a:t> </a:t>
          </a:r>
          <a:r>
            <a:rPr lang="fr-FR" sz="1100" kern="1200" dirty="0" err="1" smtClean="0"/>
            <a:t>crearea</a:t>
          </a:r>
          <a:r>
            <a:rPr lang="fr-FR" sz="1100" kern="1200" dirty="0" smtClean="0"/>
            <a:t> </a:t>
          </a:r>
          <a:r>
            <a:rPr lang="fr-FR" sz="1100" kern="1200" dirty="0" err="1" smtClean="0"/>
            <a:t>unui</a:t>
          </a:r>
          <a:r>
            <a:rPr lang="fr-FR" sz="1100" kern="1200" dirty="0" smtClean="0"/>
            <a:t> </a:t>
          </a:r>
          <a:r>
            <a:rPr lang="fr-FR" sz="1100" kern="1200" dirty="0" err="1" smtClean="0"/>
            <a:t>cadru</a:t>
          </a:r>
          <a:r>
            <a:rPr lang="fr-FR" sz="1100" kern="1200" dirty="0" smtClean="0"/>
            <a:t> propice </a:t>
          </a:r>
          <a:r>
            <a:rPr lang="fr-FR" sz="1100" kern="1200" dirty="0" err="1" smtClean="0"/>
            <a:t>pentru</a:t>
          </a:r>
          <a:r>
            <a:rPr lang="fr-FR" sz="1100" kern="1200" dirty="0" smtClean="0"/>
            <a:t> </a:t>
          </a:r>
          <a:r>
            <a:rPr lang="fr-FR" sz="1100" kern="1200" dirty="0" err="1" smtClean="0"/>
            <a:t>colaborarea</a:t>
          </a:r>
          <a:r>
            <a:rPr lang="fr-FR" sz="1100" kern="1200" dirty="0" smtClean="0"/>
            <a:t> </a:t>
          </a:r>
          <a:r>
            <a:rPr lang="fr-FR" sz="1100" kern="1200" dirty="0" err="1" smtClean="0"/>
            <a:t>între</a:t>
          </a:r>
          <a:r>
            <a:rPr lang="fr-FR" sz="1100" kern="1200" dirty="0" smtClean="0"/>
            <a:t> </a:t>
          </a:r>
          <a:r>
            <a:rPr lang="fr-FR" sz="1100" kern="1200" dirty="0" err="1" smtClean="0"/>
            <a:t>statele</a:t>
          </a:r>
          <a:r>
            <a:rPr lang="fr-FR" sz="1100" kern="1200" dirty="0" smtClean="0"/>
            <a:t> respective;</a:t>
          </a:r>
          <a:endParaRPr lang="fr-FR" sz="1100" kern="1200" dirty="0"/>
        </a:p>
        <a:p>
          <a:pPr marL="57150" lvl="1" indent="-57150" algn="just" defTabSz="488950">
            <a:lnSpc>
              <a:spcPct val="90000"/>
            </a:lnSpc>
            <a:spcBef>
              <a:spcPct val="0"/>
            </a:spcBef>
            <a:spcAft>
              <a:spcPct val="15000"/>
            </a:spcAft>
            <a:buChar char="••"/>
          </a:pPr>
          <a:r>
            <a:rPr lang="fr-FR" sz="1100" kern="1200" dirty="0" err="1" smtClean="0"/>
            <a:t>desfășurarea</a:t>
          </a:r>
          <a:r>
            <a:rPr lang="fr-FR" sz="1100" kern="1200" dirty="0" smtClean="0"/>
            <a:t> </a:t>
          </a:r>
          <a:r>
            <a:rPr lang="fr-FR" sz="1100" kern="1200" dirty="0" err="1" smtClean="0"/>
            <a:t>relațiilor</a:t>
          </a:r>
          <a:r>
            <a:rPr lang="fr-FR" sz="1100" kern="1200" dirty="0" smtClean="0"/>
            <a:t> </a:t>
          </a:r>
          <a:r>
            <a:rPr lang="fr-FR" sz="1100" kern="1200" dirty="0" err="1" smtClean="0"/>
            <a:t>internaţionale</a:t>
          </a:r>
          <a:r>
            <a:rPr lang="fr-FR" sz="1100" kern="1200" dirty="0" smtClean="0"/>
            <a:t> </a:t>
          </a:r>
          <a:r>
            <a:rPr lang="fr-FR" sz="1100" kern="1200" dirty="0" err="1" smtClean="0"/>
            <a:t>pe</a:t>
          </a:r>
          <a:r>
            <a:rPr lang="fr-FR" sz="1100" kern="1200" dirty="0" smtClean="0"/>
            <a:t> </a:t>
          </a:r>
          <a:r>
            <a:rPr lang="fr-FR" sz="1100" kern="1200" dirty="0" err="1" smtClean="0"/>
            <a:t>baze</a:t>
          </a:r>
          <a:r>
            <a:rPr lang="fr-FR" sz="1100" kern="1200" dirty="0" smtClean="0"/>
            <a:t> </a:t>
          </a:r>
          <a:r>
            <a:rPr lang="fr-FR" sz="1100" kern="1200" dirty="0" err="1" smtClean="0"/>
            <a:t>instituţionale</a:t>
          </a:r>
          <a:r>
            <a:rPr lang="fr-FR" sz="1100" kern="1200" dirty="0" smtClean="0"/>
            <a:t> </a:t>
          </a:r>
          <a:r>
            <a:rPr lang="fr-FR" sz="1100" kern="1200" dirty="0" err="1" smtClean="0"/>
            <a:t>poate</a:t>
          </a:r>
          <a:r>
            <a:rPr lang="fr-FR" sz="1100" kern="1200" dirty="0" smtClean="0"/>
            <a:t> </a:t>
          </a:r>
          <a:r>
            <a:rPr lang="fr-FR" sz="1100" kern="1200" dirty="0" err="1" smtClean="0"/>
            <a:t>contribui</a:t>
          </a:r>
          <a:r>
            <a:rPr lang="fr-FR" sz="1100" kern="1200" dirty="0" smtClean="0"/>
            <a:t> la </a:t>
          </a:r>
          <a:r>
            <a:rPr lang="fr-FR" sz="1100" kern="1200" dirty="0" err="1" smtClean="0"/>
            <a:t>democratizarea</a:t>
          </a:r>
          <a:r>
            <a:rPr lang="fr-FR" sz="1100" kern="1200" dirty="0" smtClean="0"/>
            <a:t> </a:t>
          </a:r>
          <a:r>
            <a:rPr lang="fr-FR" sz="1100" kern="1200" dirty="0" err="1" smtClean="0"/>
            <a:t>raporturilor</a:t>
          </a:r>
          <a:r>
            <a:rPr lang="fr-FR" sz="1100" kern="1200" dirty="0" smtClean="0"/>
            <a:t> </a:t>
          </a:r>
          <a:r>
            <a:rPr lang="fr-FR" sz="1100" kern="1200" dirty="0" err="1" smtClean="0"/>
            <a:t>dintre</a:t>
          </a:r>
          <a:r>
            <a:rPr lang="fr-FR" sz="1100" kern="1200" dirty="0" smtClean="0"/>
            <a:t> state, </a:t>
          </a:r>
          <a:r>
            <a:rPr lang="fr-FR" sz="1100" kern="1200" dirty="0" err="1" smtClean="0"/>
            <a:t>cerință</a:t>
          </a:r>
          <a:r>
            <a:rPr lang="fr-FR" sz="1100" kern="1200" dirty="0" smtClean="0"/>
            <a:t> </a:t>
          </a:r>
          <a:r>
            <a:rPr lang="fr-FR" sz="1100" kern="1200" dirty="0" err="1" smtClean="0"/>
            <a:t>obiectivă</a:t>
          </a:r>
          <a:r>
            <a:rPr lang="fr-FR" sz="1100" kern="1200" dirty="0" smtClean="0"/>
            <a:t> a </a:t>
          </a:r>
          <a:r>
            <a:rPr lang="fr-FR" sz="1100" kern="1200" dirty="0" err="1" smtClean="0"/>
            <a:t>epocii</a:t>
          </a:r>
          <a:r>
            <a:rPr lang="fr-FR" sz="1100" kern="1200" dirty="0" smtClean="0"/>
            <a:t> </a:t>
          </a:r>
          <a:r>
            <a:rPr lang="fr-FR" sz="1100" kern="1200" dirty="0" err="1" smtClean="0"/>
            <a:t>noastre</a:t>
          </a:r>
          <a:r>
            <a:rPr lang="fr-FR" sz="1100" kern="1200" dirty="0" smtClean="0"/>
            <a:t>.</a:t>
          </a:r>
          <a:endParaRPr lang="fr-FR" sz="1100" kern="1200" dirty="0"/>
        </a:p>
      </dsp:txBody>
      <dsp:txXfrm>
        <a:off x="4874649" y="1208348"/>
        <a:ext cx="2431948" cy="1621805"/>
      </dsp:txXfrm>
    </dsp:sp>
    <dsp:sp modelId="{AD0C7486-0333-49AC-8E36-E7F4CD0A64CC}">
      <dsp:nvSpPr>
        <dsp:cNvPr id="0" name=""/>
        <dsp:cNvSpPr/>
      </dsp:nvSpPr>
      <dsp:spPr>
        <a:xfrm>
          <a:off x="1716358" y="1467367"/>
          <a:ext cx="2261387" cy="11305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fr-FR" sz="2000" kern="1200" smtClean="0"/>
            <a:t>Necesitatea instituționalizării relațiilor dintre state este generată de:</a:t>
          </a:r>
          <a:endParaRPr lang="fr-FR" sz="2000" kern="1200"/>
        </a:p>
      </dsp:txBody>
      <dsp:txXfrm>
        <a:off x="1716358" y="1467367"/>
        <a:ext cx="2261387" cy="11305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EA3A86-D4E3-4F17-99D3-600D8AE06C93}">
      <dsp:nvSpPr>
        <dsp:cNvPr id="0" name=""/>
        <dsp:cNvSpPr/>
      </dsp:nvSpPr>
      <dsp:spPr>
        <a:xfrm>
          <a:off x="1413" y="883118"/>
          <a:ext cx="2314695" cy="231469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fr-FR" sz="1200" kern="1200" dirty="0" err="1" smtClean="0"/>
            <a:t>supunerea</a:t>
          </a:r>
          <a:r>
            <a:rPr lang="fr-FR" sz="1200" kern="1200" dirty="0" smtClean="0"/>
            <a:t>, </a:t>
          </a:r>
          <a:r>
            <a:rPr lang="fr-FR" sz="1200" kern="1200" dirty="0" err="1" smtClean="0"/>
            <a:t>conformarea</a:t>
          </a:r>
          <a:r>
            <a:rPr lang="fr-FR" sz="1200" kern="1200" dirty="0" smtClean="0"/>
            <a:t> </a:t>
          </a:r>
          <a:r>
            <a:rPr lang="fr-FR" sz="1200" kern="1200" dirty="0" err="1" smtClean="0"/>
            <a:t>cu</a:t>
          </a:r>
          <a:r>
            <a:rPr lang="fr-FR" sz="1200" kern="1200" dirty="0" smtClean="0"/>
            <a:t> </a:t>
          </a:r>
          <a:r>
            <a:rPr lang="fr-FR" sz="1200" kern="1200" dirty="0" err="1" smtClean="0"/>
            <a:t>regulamentele</a:t>
          </a:r>
          <a:r>
            <a:rPr lang="fr-FR" sz="1200" kern="1200" dirty="0" smtClean="0"/>
            <a:t> este </a:t>
          </a:r>
          <a:r>
            <a:rPr lang="fr-FR" sz="1200" kern="1200" dirty="0" err="1" smtClean="0"/>
            <a:t>tipul</a:t>
          </a:r>
          <a:r>
            <a:rPr lang="fr-FR" sz="1200" kern="1200" dirty="0" smtClean="0"/>
            <a:t> de </a:t>
          </a:r>
          <a:r>
            <a:rPr lang="fr-FR" sz="1200" kern="1200" dirty="0" err="1" smtClean="0"/>
            <a:t>strategie</a:t>
          </a:r>
          <a:r>
            <a:rPr lang="fr-FR" sz="1200" kern="1200" dirty="0" smtClean="0"/>
            <a:t> </a:t>
          </a:r>
          <a:r>
            <a:rPr lang="fr-FR" sz="1200" kern="1200" dirty="0" err="1" smtClean="0"/>
            <a:t>cel</a:t>
          </a:r>
          <a:r>
            <a:rPr lang="fr-FR" sz="1200" kern="1200" dirty="0" smtClean="0"/>
            <a:t> mai </a:t>
          </a:r>
          <a:r>
            <a:rPr lang="fr-FR" sz="1200" kern="1200" dirty="0" err="1" smtClean="0"/>
            <a:t>întâlnit</a:t>
          </a:r>
          <a:endParaRPr lang="fr-FR" sz="1200" kern="1200" dirty="0"/>
        </a:p>
      </dsp:txBody>
      <dsp:txXfrm>
        <a:off x="340392" y="1222097"/>
        <a:ext cx="1636737" cy="1636737"/>
      </dsp:txXfrm>
    </dsp:sp>
    <dsp:sp modelId="{86F94659-546E-494E-83F7-8019AAD3CDC6}">
      <dsp:nvSpPr>
        <dsp:cNvPr id="0" name=""/>
        <dsp:cNvSpPr/>
      </dsp:nvSpPr>
      <dsp:spPr>
        <a:xfrm>
          <a:off x="2316108" y="883118"/>
          <a:ext cx="2314695" cy="231469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fr-FR" sz="1200" kern="1200" dirty="0" err="1" smtClean="0"/>
            <a:t>compromisul</a:t>
          </a:r>
          <a:r>
            <a:rPr lang="fr-FR" sz="1200" kern="1200" dirty="0" smtClean="0"/>
            <a:t>, </a:t>
          </a:r>
          <a:r>
            <a:rPr lang="fr-FR" sz="1200" kern="1200" dirty="0" err="1" smtClean="0"/>
            <a:t>satisfacerea</a:t>
          </a:r>
          <a:r>
            <a:rPr lang="fr-FR" sz="1200" kern="1200" dirty="0" smtClean="0"/>
            <a:t> </a:t>
          </a:r>
          <a:r>
            <a:rPr lang="fr-FR" sz="1200" kern="1200" dirty="0" err="1" smtClean="0"/>
            <a:t>parțiala</a:t>
          </a:r>
          <a:r>
            <a:rPr lang="fr-FR" sz="1200" kern="1200" dirty="0" smtClean="0"/>
            <a:t> </a:t>
          </a:r>
          <a:r>
            <a:rPr lang="fr-FR" sz="1200" kern="1200" dirty="0" err="1" smtClean="0"/>
            <a:t>sau</a:t>
          </a:r>
          <a:r>
            <a:rPr lang="fr-FR" sz="1200" kern="1200" dirty="0" smtClean="0"/>
            <a:t> </a:t>
          </a:r>
          <a:r>
            <a:rPr lang="fr-FR" sz="1200" kern="1200" dirty="0" err="1" smtClean="0"/>
            <a:t>negocierea</a:t>
          </a:r>
          <a:endParaRPr lang="fr-FR" sz="1200" kern="1200" dirty="0"/>
        </a:p>
      </dsp:txBody>
      <dsp:txXfrm>
        <a:off x="2655087" y="1222097"/>
        <a:ext cx="1636737" cy="1636737"/>
      </dsp:txXfrm>
    </dsp:sp>
    <dsp:sp modelId="{E278872D-7974-49BF-8946-4DAD28CD63FA}">
      <dsp:nvSpPr>
        <dsp:cNvPr id="0" name=""/>
        <dsp:cNvSpPr/>
      </dsp:nvSpPr>
      <dsp:spPr>
        <a:xfrm>
          <a:off x="4630804" y="883118"/>
          <a:ext cx="2314695" cy="231469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fr-FR" sz="1200" kern="1200" dirty="0" err="1" smtClean="0"/>
            <a:t>evitarea</a:t>
          </a:r>
          <a:r>
            <a:rPr lang="fr-FR" sz="1200" kern="1200" dirty="0" smtClean="0"/>
            <a:t>, </a:t>
          </a:r>
          <a:r>
            <a:rPr lang="fr-FR" sz="1200" kern="1200" dirty="0" err="1" smtClean="0"/>
            <a:t>efortul</a:t>
          </a:r>
          <a:r>
            <a:rPr lang="fr-FR" sz="1200" kern="1200" dirty="0" smtClean="0"/>
            <a:t> de a </a:t>
          </a:r>
          <a:r>
            <a:rPr lang="fr-FR" sz="1200" kern="1200" dirty="0" err="1" smtClean="0"/>
            <a:t>ascunde</a:t>
          </a:r>
          <a:r>
            <a:rPr lang="fr-FR" sz="1200" kern="1200" dirty="0" smtClean="0"/>
            <a:t> si de a </a:t>
          </a:r>
          <a:r>
            <a:rPr lang="fr-FR" sz="1200" kern="1200" dirty="0" err="1" smtClean="0"/>
            <a:t>proteja</a:t>
          </a:r>
          <a:r>
            <a:rPr lang="fr-FR" sz="1200" kern="1200" dirty="0" smtClean="0"/>
            <a:t> </a:t>
          </a:r>
          <a:r>
            <a:rPr lang="fr-FR" sz="1200" kern="1200" dirty="0" err="1" smtClean="0"/>
            <a:t>anumite</a:t>
          </a:r>
          <a:r>
            <a:rPr lang="fr-FR" sz="1200" kern="1200" dirty="0" smtClean="0"/>
            <a:t> </a:t>
          </a:r>
          <a:r>
            <a:rPr lang="fr-FR" sz="1200" kern="1200" dirty="0" err="1" smtClean="0"/>
            <a:t>parți</a:t>
          </a:r>
          <a:r>
            <a:rPr lang="fr-FR" sz="1200" kern="1200" dirty="0" smtClean="0"/>
            <a:t>, </a:t>
          </a:r>
          <a:r>
            <a:rPr lang="fr-FR" sz="1200" kern="1200" dirty="0" err="1" smtClean="0"/>
            <a:t>actori</a:t>
          </a:r>
          <a:r>
            <a:rPr lang="fr-FR" sz="1200" kern="1200" dirty="0" smtClean="0"/>
            <a:t> ai </a:t>
          </a:r>
          <a:r>
            <a:rPr lang="fr-FR" sz="1200" kern="1200" dirty="0" err="1" smtClean="0"/>
            <a:t>organizațiilor</a:t>
          </a:r>
          <a:r>
            <a:rPr lang="fr-FR" sz="1200" kern="1200" dirty="0" smtClean="0"/>
            <a:t> </a:t>
          </a:r>
          <a:r>
            <a:rPr lang="fr-FR" sz="1200" kern="1200" dirty="0" err="1" smtClean="0"/>
            <a:t>sau</a:t>
          </a:r>
          <a:r>
            <a:rPr lang="fr-FR" sz="1200" kern="1200" dirty="0" smtClean="0"/>
            <a:t> </a:t>
          </a:r>
          <a:r>
            <a:rPr lang="fr-FR" sz="1200" kern="1200" dirty="0" err="1" smtClean="0"/>
            <a:t>instituțiilor</a:t>
          </a:r>
          <a:r>
            <a:rPr lang="fr-FR" sz="1200" kern="1200" dirty="0" smtClean="0"/>
            <a:t>, de </a:t>
          </a:r>
          <a:r>
            <a:rPr lang="fr-FR" sz="1200" kern="1200" dirty="0" err="1" smtClean="0"/>
            <a:t>necesitatea</a:t>
          </a:r>
          <a:r>
            <a:rPr lang="fr-FR" sz="1200" kern="1200" dirty="0" smtClean="0"/>
            <a:t> </a:t>
          </a:r>
          <a:r>
            <a:rPr lang="fr-FR" sz="1200" kern="1200" dirty="0" err="1" smtClean="0"/>
            <a:t>supunerii</a:t>
          </a:r>
          <a:r>
            <a:rPr lang="fr-FR" sz="1200" kern="1200" dirty="0" smtClean="0"/>
            <a:t> </a:t>
          </a:r>
          <a:r>
            <a:rPr lang="fr-FR" sz="1200" kern="1200" dirty="0" err="1" smtClean="0"/>
            <a:t>cerințelor</a:t>
          </a:r>
          <a:r>
            <a:rPr lang="fr-FR" sz="1200" kern="1200" dirty="0" smtClean="0"/>
            <a:t> </a:t>
          </a:r>
          <a:r>
            <a:rPr lang="fr-FR" sz="1200" kern="1200" dirty="0" err="1" smtClean="0"/>
            <a:t>impuse</a:t>
          </a:r>
          <a:endParaRPr lang="fr-FR" sz="1200" kern="1200" dirty="0"/>
        </a:p>
      </dsp:txBody>
      <dsp:txXfrm>
        <a:off x="4969783" y="1222097"/>
        <a:ext cx="1636737" cy="1636737"/>
      </dsp:txXfrm>
    </dsp:sp>
    <dsp:sp modelId="{53EF06CD-7B86-4D37-85F9-0A4F6FA87FA2}">
      <dsp:nvSpPr>
        <dsp:cNvPr id="0" name=""/>
        <dsp:cNvSpPr/>
      </dsp:nvSpPr>
      <dsp:spPr>
        <a:xfrm>
          <a:off x="6945499" y="883118"/>
          <a:ext cx="2314695" cy="231469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fr-FR" sz="1200" kern="1200" dirty="0" err="1" smtClean="0"/>
            <a:t>nesupunerea</a:t>
          </a:r>
          <a:r>
            <a:rPr lang="fr-FR" sz="1200" kern="1200" dirty="0" smtClean="0"/>
            <a:t>, </a:t>
          </a:r>
          <a:r>
            <a:rPr lang="fr-FR" sz="1200" kern="1200" dirty="0" err="1" smtClean="0"/>
            <a:t>apare</a:t>
          </a:r>
          <a:r>
            <a:rPr lang="fr-FR" sz="1200" kern="1200" dirty="0" smtClean="0"/>
            <a:t> </a:t>
          </a:r>
          <a:r>
            <a:rPr lang="fr-FR" sz="1200" kern="1200" dirty="0" err="1" smtClean="0"/>
            <a:t>când</a:t>
          </a:r>
          <a:r>
            <a:rPr lang="fr-FR" sz="1200" kern="1200" dirty="0" smtClean="0"/>
            <a:t> </a:t>
          </a:r>
          <a:r>
            <a:rPr lang="fr-FR" sz="1200" kern="1200" dirty="0" err="1" smtClean="0"/>
            <a:t>normele</a:t>
          </a:r>
          <a:r>
            <a:rPr lang="fr-FR" sz="1200" kern="1200" dirty="0" smtClean="0"/>
            <a:t> </a:t>
          </a:r>
          <a:r>
            <a:rPr lang="fr-FR" sz="1200" kern="1200" dirty="0" err="1" smtClean="0"/>
            <a:t>și</a:t>
          </a:r>
          <a:r>
            <a:rPr lang="fr-FR" sz="1200" kern="1200" dirty="0" smtClean="0"/>
            <a:t> </a:t>
          </a:r>
          <a:r>
            <a:rPr lang="fr-FR" sz="1200" kern="1200" dirty="0" err="1" smtClean="0"/>
            <a:t>interesele</a:t>
          </a:r>
          <a:r>
            <a:rPr lang="fr-FR" sz="1200" kern="1200" dirty="0" smtClean="0"/>
            <a:t> </a:t>
          </a:r>
          <a:r>
            <a:rPr lang="fr-FR" sz="1200" kern="1200" dirty="0" err="1" smtClean="0"/>
            <a:t>instituției</a:t>
          </a:r>
          <a:r>
            <a:rPr lang="fr-FR" sz="1200" kern="1200" dirty="0" smtClean="0"/>
            <a:t> </a:t>
          </a:r>
          <a:r>
            <a:rPr lang="fr-FR" sz="1200" kern="1200" dirty="0" err="1" smtClean="0"/>
            <a:t>sau</a:t>
          </a:r>
          <a:r>
            <a:rPr lang="fr-FR" sz="1200" kern="1200" dirty="0" smtClean="0"/>
            <a:t> </a:t>
          </a:r>
          <a:r>
            <a:rPr lang="fr-FR" sz="1200" kern="1200" dirty="0" err="1" smtClean="0"/>
            <a:t>organizației</a:t>
          </a:r>
          <a:r>
            <a:rPr lang="fr-FR" sz="1200" kern="1200" dirty="0" smtClean="0"/>
            <a:t> </a:t>
          </a:r>
          <a:r>
            <a:rPr lang="fr-FR" sz="1200" kern="1200" dirty="0" err="1" smtClean="0"/>
            <a:t>țintă</a:t>
          </a:r>
          <a:r>
            <a:rPr lang="fr-FR" sz="1200" kern="1200" dirty="0" smtClean="0"/>
            <a:t> se </a:t>
          </a:r>
          <a:r>
            <a:rPr lang="fr-FR" sz="1200" kern="1200" dirty="0" err="1" smtClean="0"/>
            <a:t>deosebesc</a:t>
          </a:r>
          <a:r>
            <a:rPr lang="fr-FR" sz="1200" kern="1200" dirty="0" smtClean="0"/>
            <a:t> </a:t>
          </a:r>
          <a:r>
            <a:rPr lang="fr-FR" sz="1200" kern="1200" dirty="0" err="1" smtClean="0"/>
            <a:t>substanțial</a:t>
          </a:r>
          <a:r>
            <a:rPr lang="fr-FR" sz="1200" kern="1200" dirty="0" smtClean="0"/>
            <a:t> de </a:t>
          </a:r>
          <a:r>
            <a:rPr lang="fr-FR" sz="1200" kern="1200" dirty="0" err="1" smtClean="0"/>
            <a:t>cele</a:t>
          </a:r>
          <a:r>
            <a:rPr lang="fr-FR" sz="1200" kern="1200" dirty="0" smtClean="0"/>
            <a:t> ale </a:t>
          </a:r>
          <a:r>
            <a:rPr lang="fr-FR" sz="1200" kern="1200" dirty="0" err="1" smtClean="0"/>
            <a:t>organizațiilor</a:t>
          </a:r>
          <a:r>
            <a:rPr lang="fr-FR" sz="1200" kern="1200" dirty="0" smtClean="0"/>
            <a:t> </a:t>
          </a:r>
          <a:r>
            <a:rPr lang="fr-FR" sz="1200" kern="1200" dirty="0" err="1" smtClean="0"/>
            <a:t>și</a:t>
          </a:r>
          <a:r>
            <a:rPr lang="fr-FR" sz="1200" kern="1200" dirty="0" smtClean="0"/>
            <a:t> </a:t>
          </a:r>
          <a:r>
            <a:rPr lang="fr-FR" sz="1200" kern="1200" dirty="0" err="1" smtClean="0"/>
            <a:t>instituțiilor</a:t>
          </a:r>
          <a:r>
            <a:rPr lang="fr-FR" sz="1200" kern="1200" dirty="0" smtClean="0"/>
            <a:t> care </a:t>
          </a:r>
          <a:r>
            <a:rPr lang="fr-FR" sz="1200" kern="1200" dirty="0" err="1" smtClean="0"/>
            <a:t>încearcă</a:t>
          </a:r>
          <a:r>
            <a:rPr lang="fr-FR" sz="1200" kern="1200" dirty="0" smtClean="0"/>
            <a:t> sa le </a:t>
          </a:r>
          <a:r>
            <a:rPr lang="fr-FR" sz="1200" kern="1200" dirty="0" err="1" smtClean="0"/>
            <a:t>impună</a:t>
          </a:r>
          <a:r>
            <a:rPr lang="fr-FR" sz="1200" kern="1200" dirty="0" smtClean="0"/>
            <a:t> </a:t>
          </a:r>
          <a:r>
            <a:rPr lang="fr-FR" sz="1200" kern="1200" dirty="0" err="1" smtClean="0"/>
            <a:t>anumite</a:t>
          </a:r>
          <a:r>
            <a:rPr lang="fr-FR" sz="1200" kern="1200" dirty="0" smtClean="0"/>
            <a:t> </a:t>
          </a:r>
          <a:r>
            <a:rPr lang="fr-FR" sz="1200" kern="1200" dirty="0" err="1" smtClean="0"/>
            <a:t>cerințe</a:t>
          </a:r>
          <a:r>
            <a:rPr lang="fr-FR" sz="1200" kern="1200" dirty="0" smtClean="0"/>
            <a:t> </a:t>
          </a:r>
          <a:endParaRPr lang="fr-FR" sz="1200" kern="1200" dirty="0"/>
        </a:p>
      </dsp:txBody>
      <dsp:txXfrm>
        <a:off x="7284478" y="1222097"/>
        <a:ext cx="1636737" cy="1636737"/>
      </dsp:txXfrm>
    </dsp:sp>
    <dsp:sp modelId="{57EF04CD-4548-4718-BB48-82FE8E969F1D}">
      <dsp:nvSpPr>
        <dsp:cNvPr id="0" name=""/>
        <dsp:cNvSpPr/>
      </dsp:nvSpPr>
      <dsp:spPr>
        <a:xfrm>
          <a:off x="9260195" y="883118"/>
          <a:ext cx="2314695" cy="231469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fr-FR" sz="1200" kern="1200" dirty="0" err="1" smtClean="0"/>
            <a:t>manipularea</a:t>
          </a:r>
          <a:r>
            <a:rPr lang="fr-FR" sz="1200" kern="1200" dirty="0" smtClean="0"/>
            <a:t>, </a:t>
          </a:r>
          <a:r>
            <a:rPr lang="fr-FR" sz="1200" kern="1200" dirty="0" err="1" smtClean="0"/>
            <a:t>desemnează</a:t>
          </a:r>
          <a:r>
            <a:rPr lang="fr-FR" sz="1200" kern="1200" dirty="0" smtClean="0"/>
            <a:t> </a:t>
          </a:r>
          <a:r>
            <a:rPr lang="fr-FR" sz="1200" kern="1200" dirty="0" err="1" smtClean="0"/>
            <a:t>încercarea</a:t>
          </a:r>
          <a:r>
            <a:rPr lang="fr-FR" sz="1200" kern="1200" dirty="0" smtClean="0"/>
            <a:t> </a:t>
          </a:r>
          <a:r>
            <a:rPr lang="fr-FR" sz="1200" kern="1200" dirty="0" err="1" smtClean="0"/>
            <a:t>intenționată</a:t>
          </a:r>
          <a:r>
            <a:rPr lang="fr-FR" sz="1200" kern="1200" dirty="0" smtClean="0"/>
            <a:t> de a o capta </a:t>
          </a:r>
          <a:r>
            <a:rPr lang="fr-FR" sz="1200" kern="1200" dirty="0" err="1" smtClean="0"/>
            <a:t>influența</a:t>
          </a:r>
          <a:r>
            <a:rPr lang="fr-FR" sz="1200" kern="1200" dirty="0" smtClean="0"/>
            <a:t> </a:t>
          </a:r>
          <a:r>
            <a:rPr lang="fr-FR" sz="1200" kern="1200" dirty="0" err="1" smtClean="0"/>
            <a:t>sau</a:t>
          </a:r>
          <a:r>
            <a:rPr lang="fr-FR" sz="1200" kern="1200" dirty="0" smtClean="0"/>
            <a:t> </a:t>
          </a:r>
          <a:r>
            <a:rPr lang="fr-FR" sz="1200" kern="1200" dirty="0" err="1" smtClean="0"/>
            <a:t>controla</a:t>
          </a:r>
          <a:r>
            <a:rPr lang="fr-FR" sz="1200" kern="1200" dirty="0" smtClean="0"/>
            <a:t> </a:t>
          </a:r>
          <a:r>
            <a:rPr lang="fr-FR" sz="1200" kern="1200" dirty="0" err="1" smtClean="0"/>
            <a:t>mediul</a:t>
          </a:r>
          <a:r>
            <a:rPr lang="fr-FR" sz="1200" kern="1200" dirty="0" smtClean="0"/>
            <a:t> </a:t>
          </a:r>
          <a:r>
            <a:rPr lang="fr-FR" sz="1200" kern="1200" dirty="0" err="1" smtClean="0"/>
            <a:t>instituțional</a:t>
          </a:r>
          <a:r>
            <a:rPr lang="fr-FR" sz="1200" kern="1200" dirty="0" smtClean="0"/>
            <a:t> </a:t>
          </a:r>
          <a:r>
            <a:rPr lang="fr-FR" sz="1200" kern="1200" dirty="0" err="1" smtClean="0"/>
            <a:t>sau</a:t>
          </a:r>
          <a:r>
            <a:rPr lang="fr-FR" sz="1200" kern="1200" dirty="0" smtClean="0"/>
            <a:t> </a:t>
          </a:r>
          <a:r>
            <a:rPr lang="fr-FR" sz="1200" kern="1200" dirty="0" err="1" smtClean="0"/>
            <a:t>organizațional</a:t>
          </a:r>
          <a:endParaRPr lang="fr-FR" sz="1200" kern="1200" dirty="0"/>
        </a:p>
      </dsp:txBody>
      <dsp:txXfrm>
        <a:off x="9599174" y="1222097"/>
        <a:ext cx="1636737" cy="16367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79395E-7320-4271-B0B2-4B858DC2D4D4}">
      <dsp:nvSpPr>
        <dsp:cNvPr id="0" name=""/>
        <dsp:cNvSpPr/>
      </dsp:nvSpPr>
      <dsp:spPr>
        <a:xfrm>
          <a:off x="1403162" y="2169837"/>
          <a:ext cx="392467" cy="1869604"/>
        </a:xfrm>
        <a:custGeom>
          <a:avLst/>
          <a:gdLst/>
          <a:ahLst/>
          <a:cxnLst/>
          <a:rect l="0" t="0" r="0" b="0"/>
          <a:pathLst>
            <a:path>
              <a:moveTo>
                <a:pt x="0" y="0"/>
              </a:moveTo>
              <a:lnTo>
                <a:pt x="196233" y="0"/>
              </a:lnTo>
              <a:lnTo>
                <a:pt x="196233" y="1869604"/>
              </a:lnTo>
              <a:lnTo>
                <a:pt x="392467" y="1869604"/>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fr-FR" sz="700" kern="1200"/>
        </a:p>
      </dsp:txBody>
      <dsp:txXfrm>
        <a:off x="1551637" y="3056880"/>
        <a:ext cx="95517" cy="95517"/>
      </dsp:txXfrm>
    </dsp:sp>
    <dsp:sp modelId="{6B14CE8B-1BF0-4945-A632-CD893D911745}">
      <dsp:nvSpPr>
        <dsp:cNvPr id="0" name=""/>
        <dsp:cNvSpPr/>
      </dsp:nvSpPr>
      <dsp:spPr>
        <a:xfrm>
          <a:off x="1403162" y="2169837"/>
          <a:ext cx="392467" cy="1121762"/>
        </a:xfrm>
        <a:custGeom>
          <a:avLst/>
          <a:gdLst/>
          <a:ahLst/>
          <a:cxnLst/>
          <a:rect l="0" t="0" r="0" b="0"/>
          <a:pathLst>
            <a:path>
              <a:moveTo>
                <a:pt x="0" y="0"/>
              </a:moveTo>
              <a:lnTo>
                <a:pt x="196233" y="0"/>
              </a:lnTo>
              <a:lnTo>
                <a:pt x="196233" y="1121762"/>
              </a:lnTo>
              <a:lnTo>
                <a:pt x="392467" y="112176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569685" y="2701007"/>
        <a:ext cx="59421" cy="59421"/>
      </dsp:txXfrm>
    </dsp:sp>
    <dsp:sp modelId="{9583E0F5-B65C-437E-98A6-A3D8E4B3600C}">
      <dsp:nvSpPr>
        <dsp:cNvPr id="0" name=""/>
        <dsp:cNvSpPr/>
      </dsp:nvSpPr>
      <dsp:spPr>
        <a:xfrm>
          <a:off x="1403162" y="2169837"/>
          <a:ext cx="392467" cy="373920"/>
        </a:xfrm>
        <a:custGeom>
          <a:avLst/>
          <a:gdLst/>
          <a:ahLst/>
          <a:cxnLst/>
          <a:rect l="0" t="0" r="0" b="0"/>
          <a:pathLst>
            <a:path>
              <a:moveTo>
                <a:pt x="0" y="0"/>
              </a:moveTo>
              <a:lnTo>
                <a:pt x="196233" y="0"/>
              </a:lnTo>
              <a:lnTo>
                <a:pt x="196233" y="373920"/>
              </a:lnTo>
              <a:lnTo>
                <a:pt x="392467" y="37392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585844" y="2343246"/>
        <a:ext cx="27103" cy="27103"/>
      </dsp:txXfrm>
    </dsp:sp>
    <dsp:sp modelId="{FA262EFE-924E-4FAC-A42C-A1946B62E594}">
      <dsp:nvSpPr>
        <dsp:cNvPr id="0" name=""/>
        <dsp:cNvSpPr/>
      </dsp:nvSpPr>
      <dsp:spPr>
        <a:xfrm>
          <a:off x="1403162" y="1795916"/>
          <a:ext cx="392467" cy="373920"/>
        </a:xfrm>
        <a:custGeom>
          <a:avLst/>
          <a:gdLst/>
          <a:ahLst/>
          <a:cxnLst/>
          <a:rect l="0" t="0" r="0" b="0"/>
          <a:pathLst>
            <a:path>
              <a:moveTo>
                <a:pt x="0" y="373920"/>
              </a:moveTo>
              <a:lnTo>
                <a:pt x="196233" y="373920"/>
              </a:lnTo>
              <a:lnTo>
                <a:pt x="196233" y="0"/>
              </a:lnTo>
              <a:lnTo>
                <a:pt x="392467"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585844" y="1969325"/>
        <a:ext cx="27103" cy="27103"/>
      </dsp:txXfrm>
    </dsp:sp>
    <dsp:sp modelId="{602E9B60-AD81-493F-ACC4-65AEC5F1D9FC}">
      <dsp:nvSpPr>
        <dsp:cNvPr id="0" name=""/>
        <dsp:cNvSpPr/>
      </dsp:nvSpPr>
      <dsp:spPr>
        <a:xfrm>
          <a:off x="1403162" y="1048074"/>
          <a:ext cx="392467" cy="1121762"/>
        </a:xfrm>
        <a:custGeom>
          <a:avLst/>
          <a:gdLst/>
          <a:ahLst/>
          <a:cxnLst/>
          <a:rect l="0" t="0" r="0" b="0"/>
          <a:pathLst>
            <a:path>
              <a:moveTo>
                <a:pt x="0" y="1121762"/>
              </a:moveTo>
              <a:lnTo>
                <a:pt x="196233" y="1121762"/>
              </a:lnTo>
              <a:lnTo>
                <a:pt x="196233" y="0"/>
              </a:lnTo>
              <a:lnTo>
                <a:pt x="392467"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569685" y="1579245"/>
        <a:ext cx="59421" cy="59421"/>
      </dsp:txXfrm>
    </dsp:sp>
    <dsp:sp modelId="{3ECFE5F2-CB64-4B13-959F-10F12E3313FE}">
      <dsp:nvSpPr>
        <dsp:cNvPr id="0" name=""/>
        <dsp:cNvSpPr/>
      </dsp:nvSpPr>
      <dsp:spPr>
        <a:xfrm>
          <a:off x="1403162" y="300233"/>
          <a:ext cx="392467" cy="1869604"/>
        </a:xfrm>
        <a:custGeom>
          <a:avLst/>
          <a:gdLst/>
          <a:ahLst/>
          <a:cxnLst/>
          <a:rect l="0" t="0" r="0" b="0"/>
          <a:pathLst>
            <a:path>
              <a:moveTo>
                <a:pt x="0" y="1869604"/>
              </a:moveTo>
              <a:lnTo>
                <a:pt x="196233" y="1869604"/>
              </a:lnTo>
              <a:lnTo>
                <a:pt x="196233" y="0"/>
              </a:lnTo>
              <a:lnTo>
                <a:pt x="392467"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fr-FR" sz="700" kern="1200"/>
        </a:p>
      </dsp:txBody>
      <dsp:txXfrm>
        <a:off x="1551637" y="1187276"/>
        <a:ext cx="95517" cy="95517"/>
      </dsp:txXfrm>
    </dsp:sp>
    <dsp:sp modelId="{76D086C5-9507-41DC-8729-5ADBD6F845EB}">
      <dsp:nvSpPr>
        <dsp:cNvPr id="0" name=""/>
        <dsp:cNvSpPr/>
      </dsp:nvSpPr>
      <dsp:spPr>
        <a:xfrm rot="16200000">
          <a:off x="-470377" y="1870700"/>
          <a:ext cx="3148807" cy="59827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fr-FR" sz="4300" kern="1200" smtClean="0"/>
            <a:t>ONU</a:t>
          </a:r>
          <a:endParaRPr lang="fr-FR" sz="4300" kern="1200"/>
        </a:p>
      </dsp:txBody>
      <dsp:txXfrm>
        <a:off x="-470377" y="1870700"/>
        <a:ext cx="3148807" cy="598273"/>
      </dsp:txXfrm>
    </dsp:sp>
    <dsp:sp modelId="{57A94905-52B9-4EBA-B898-24C6EA94B19E}">
      <dsp:nvSpPr>
        <dsp:cNvPr id="0" name=""/>
        <dsp:cNvSpPr/>
      </dsp:nvSpPr>
      <dsp:spPr>
        <a:xfrm>
          <a:off x="1795630" y="1096"/>
          <a:ext cx="1962336" cy="59827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fr-FR" sz="1700" kern="1200" smtClean="0"/>
            <a:t>Adunarea Generală</a:t>
          </a:r>
          <a:endParaRPr lang="fr-FR" sz="1700" kern="1200" dirty="0"/>
        </a:p>
      </dsp:txBody>
      <dsp:txXfrm>
        <a:off x="1795630" y="1096"/>
        <a:ext cx="1962336" cy="598273"/>
      </dsp:txXfrm>
    </dsp:sp>
    <dsp:sp modelId="{49A3EB62-6243-4224-ACC8-2AB4E2859FF5}">
      <dsp:nvSpPr>
        <dsp:cNvPr id="0" name=""/>
        <dsp:cNvSpPr/>
      </dsp:nvSpPr>
      <dsp:spPr>
        <a:xfrm>
          <a:off x="1795630" y="748938"/>
          <a:ext cx="1962336" cy="59827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fr-FR" sz="1700" kern="1200" smtClean="0"/>
            <a:t>Consiliul de Securitate</a:t>
          </a:r>
          <a:endParaRPr lang="fr-FR" sz="1700" kern="1200" dirty="0"/>
        </a:p>
      </dsp:txBody>
      <dsp:txXfrm>
        <a:off x="1795630" y="748938"/>
        <a:ext cx="1962336" cy="598273"/>
      </dsp:txXfrm>
    </dsp:sp>
    <dsp:sp modelId="{EB1AA97B-5FA8-4ACA-A29A-9AC85CCC5768}">
      <dsp:nvSpPr>
        <dsp:cNvPr id="0" name=""/>
        <dsp:cNvSpPr/>
      </dsp:nvSpPr>
      <dsp:spPr>
        <a:xfrm>
          <a:off x="1795630" y="1496779"/>
          <a:ext cx="1962336" cy="59827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fr-FR" sz="1700" kern="1200" smtClean="0"/>
            <a:t>Consiliul Economic și Social</a:t>
          </a:r>
          <a:endParaRPr lang="fr-FR" sz="1700" kern="1200" dirty="0"/>
        </a:p>
      </dsp:txBody>
      <dsp:txXfrm>
        <a:off x="1795630" y="1496779"/>
        <a:ext cx="1962336" cy="598273"/>
      </dsp:txXfrm>
    </dsp:sp>
    <dsp:sp modelId="{3483669D-23D7-4D7C-BDDE-E7EC0F4E9031}">
      <dsp:nvSpPr>
        <dsp:cNvPr id="0" name=""/>
        <dsp:cNvSpPr/>
      </dsp:nvSpPr>
      <dsp:spPr>
        <a:xfrm>
          <a:off x="1795630" y="2244621"/>
          <a:ext cx="1962336" cy="59827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fr-FR" sz="1700" kern="1200" dirty="0" err="1" smtClean="0"/>
            <a:t>Secretariatul</a:t>
          </a:r>
          <a:endParaRPr lang="fr-FR" sz="1700" kern="1200" dirty="0"/>
        </a:p>
      </dsp:txBody>
      <dsp:txXfrm>
        <a:off x="1795630" y="2244621"/>
        <a:ext cx="1962336" cy="598273"/>
      </dsp:txXfrm>
    </dsp:sp>
    <dsp:sp modelId="{3110CEDB-0B53-41F9-B261-F1B51ABE7D42}">
      <dsp:nvSpPr>
        <dsp:cNvPr id="0" name=""/>
        <dsp:cNvSpPr/>
      </dsp:nvSpPr>
      <dsp:spPr>
        <a:xfrm>
          <a:off x="1795630" y="2992463"/>
          <a:ext cx="1962336" cy="59827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fr-FR" sz="1700" kern="1200" smtClean="0"/>
            <a:t>Curtea Internațională de Justiție</a:t>
          </a:r>
          <a:endParaRPr lang="fr-FR" sz="1700" kern="1200" dirty="0"/>
        </a:p>
      </dsp:txBody>
      <dsp:txXfrm>
        <a:off x="1795630" y="2992463"/>
        <a:ext cx="1962336" cy="598273"/>
      </dsp:txXfrm>
    </dsp:sp>
    <dsp:sp modelId="{829919D2-6CC0-4DC5-80A3-6B72678F8BFD}">
      <dsp:nvSpPr>
        <dsp:cNvPr id="0" name=""/>
        <dsp:cNvSpPr/>
      </dsp:nvSpPr>
      <dsp:spPr>
        <a:xfrm>
          <a:off x="1795630" y="3740305"/>
          <a:ext cx="1962336" cy="59827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fr-FR" sz="1700" kern="1200" smtClean="0"/>
            <a:t>Consiliul de Tutelă</a:t>
          </a:r>
          <a:endParaRPr lang="fr-FR" sz="1700" kern="1200" dirty="0"/>
        </a:p>
      </dsp:txBody>
      <dsp:txXfrm>
        <a:off x="1795630" y="3740305"/>
        <a:ext cx="1962336" cy="5982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6D042A-DFA9-4F3F-9F76-48C623675E01}">
      <dsp:nvSpPr>
        <dsp:cNvPr id="0" name=""/>
        <dsp:cNvSpPr/>
      </dsp:nvSpPr>
      <dsp:spPr>
        <a:xfrm>
          <a:off x="-6620492" y="-1012437"/>
          <a:ext cx="7879743" cy="7879743"/>
        </a:xfrm>
        <a:prstGeom prst="blockArc">
          <a:avLst>
            <a:gd name="adj1" fmla="val 18900000"/>
            <a:gd name="adj2" fmla="val 2700000"/>
            <a:gd name="adj3" fmla="val 274"/>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F2D38D-E282-4448-B813-1257E3820B8F}">
      <dsp:nvSpPr>
        <dsp:cNvPr id="0" name=""/>
        <dsp:cNvSpPr/>
      </dsp:nvSpPr>
      <dsp:spPr>
        <a:xfrm>
          <a:off x="550025" y="365812"/>
          <a:ext cx="9498054" cy="73209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1099" tIns="33020" rIns="33020" bIns="33020" numCol="1" spcCol="1270" anchor="ctr" anchorCtr="0">
          <a:noAutofit/>
        </a:bodyPr>
        <a:lstStyle/>
        <a:p>
          <a:pPr lvl="0" algn="l" defTabSz="577850">
            <a:lnSpc>
              <a:spcPct val="90000"/>
            </a:lnSpc>
            <a:spcBef>
              <a:spcPct val="0"/>
            </a:spcBef>
            <a:spcAft>
              <a:spcPct val="35000"/>
            </a:spcAft>
          </a:pPr>
          <a:r>
            <a:rPr lang="fr-FR" sz="1300" kern="1200" dirty="0" err="1" smtClean="0"/>
            <a:t>Consiliul</a:t>
          </a:r>
          <a:r>
            <a:rPr lang="fr-FR" sz="1300" kern="1200" dirty="0" smtClean="0"/>
            <a:t> Nord-Atlantic este </a:t>
          </a:r>
          <a:r>
            <a:rPr lang="fr-FR" sz="1300" kern="1200" dirty="0" err="1" smtClean="0"/>
            <a:t>cea</a:t>
          </a:r>
          <a:r>
            <a:rPr lang="fr-FR" sz="1300" kern="1200" dirty="0" smtClean="0"/>
            <a:t> mai </a:t>
          </a:r>
          <a:r>
            <a:rPr lang="fr-FR" sz="1300" kern="1200" dirty="0" err="1" smtClean="0"/>
            <a:t>înaltă</a:t>
          </a:r>
          <a:r>
            <a:rPr lang="fr-FR" sz="1300" kern="1200" dirty="0" smtClean="0"/>
            <a:t> </a:t>
          </a:r>
          <a:r>
            <a:rPr lang="fr-FR" sz="1300" kern="1200" dirty="0" err="1" smtClean="0"/>
            <a:t>instanţă</a:t>
          </a:r>
          <a:r>
            <a:rPr lang="fr-FR" sz="1300" kern="1200" dirty="0" smtClean="0"/>
            <a:t> de </a:t>
          </a:r>
          <a:r>
            <a:rPr lang="fr-FR" sz="1300" kern="1200" dirty="0" err="1" smtClean="0"/>
            <a:t>decizie</a:t>
          </a:r>
          <a:r>
            <a:rPr lang="fr-FR" sz="1300" kern="1200" dirty="0" smtClean="0"/>
            <a:t> a NATO </a:t>
          </a:r>
          <a:r>
            <a:rPr lang="fr-FR" sz="1300" kern="1200" dirty="0" err="1" smtClean="0"/>
            <a:t>şi</a:t>
          </a:r>
          <a:r>
            <a:rPr lang="fr-FR" sz="1300" kern="1200" dirty="0" smtClean="0"/>
            <a:t> este format, </a:t>
          </a:r>
          <a:r>
            <a:rPr lang="fr-FR" sz="1300" kern="1200" dirty="0" err="1" smtClean="0"/>
            <a:t>în</a:t>
          </a:r>
          <a:r>
            <a:rPr lang="fr-FR" sz="1300" kern="1200" dirty="0" smtClean="0"/>
            <a:t> </a:t>
          </a:r>
          <a:r>
            <a:rPr lang="fr-FR" sz="1300" kern="1200" dirty="0" err="1" smtClean="0"/>
            <a:t>mod</a:t>
          </a:r>
          <a:r>
            <a:rPr lang="fr-FR" sz="1300" kern="1200" dirty="0" smtClean="0"/>
            <a:t> curent, </a:t>
          </a:r>
          <a:r>
            <a:rPr lang="fr-FR" sz="1300" kern="1200" dirty="0" err="1" smtClean="0"/>
            <a:t>din</a:t>
          </a:r>
          <a:r>
            <a:rPr lang="fr-FR" sz="1300" kern="1200" dirty="0" smtClean="0"/>
            <a:t> </a:t>
          </a:r>
          <a:r>
            <a:rPr lang="fr-FR" sz="1300" kern="1200" dirty="0" err="1" smtClean="0"/>
            <a:t>reprezentanţii</a:t>
          </a:r>
          <a:r>
            <a:rPr lang="fr-FR" sz="1300" kern="1200" dirty="0" smtClean="0"/>
            <a:t> </a:t>
          </a:r>
          <a:r>
            <a:rPr lang="fr-FR" sz="1300" kern="1200" dirty="0" err="1" smtClean="0"/>
            <a:t>celor</a:t>
          </a:r>
          <a:r>
            <a:rPr lang="fr-FR" sz="1300" kern="1200" dirty="0" smtClean="0"/>
            <a:t> 20 state membre. </a:t>
          </a:r>
          <a:r>
            <a:rPr lang="fr-FR" sz="1300" kern="1200" dirty="0" err="1" smtClean="0"/>
            <a:t>Funcţionează</a:t>
          </a:r>
          <a:r>
            <a:rPr lang="fr-FR" sz="1300" kern="1200" dirty="0" smtClean="0"/>
            <a:t> la </a:t>
          </a:r>
          <a:r>
            <a:rPr lang="fr-FR" sz="1300" kern="1200" dirty="0" err="1" smtClean="0"/>
            <a:t>sediul</a:t>
          </a:r>
          <a:r>
            <a:rPr lang="fr-FR" sz="1300" kern="1200" dirty="0" smtClean="0"/>
            <a:t> NATO </a:t>
          </a:r>
          <a:r>
            <a:rPr lang="fr-FR" sz="1300" kern="1200" dirty="0" err="1" smtClean="0"/>
            <a:t>din</a:t>
          </a:r>
          <a:r>
            <a:rPr lang="fr-FR" sz="1300" kern="1200" dirty="0" smtClean="0"/>
            <a:t> Bruxelles. </a:t>
          </a:r>
          <a:r>
            <a:rPr lang="fr-FR" sz="1300" kern="1200" dirty="0" err="1" smtClean="0"/>
            <a:t>Consiliul</a:t>
          </a:r>
          <a:r>
            <a:rPr lang="fr-FR" sz="1300" kern="1200" dirty="0" smtClean="0"/>
            <a:t> se </a:t>
          </a:r>
          <a:r>
            <a:rPr lang="fr-FR" sz="1300" kern="1200" dirty="0" err="1" smtClean="0"/>
            <a:t>întruneşte</a:t>
          </a:r>
          <a:r>
            <a:rPr lang="fr-FR" sz="1300" kern="1200" dirty="0" smtClean="0"/>
            <a:t> o </a:t>
          </a:r>
          <a:r>
            <a:rPr lang="fr-FR" sz="1300" kern="1200" dirty="0" err="1" smtClean="0"/>
            <a:t>dată</a:t>
          </a:r>
          <a:r>
            <a:rPr lang="fr-FR" sz="1300" kern="1200" dirty="0" smtClean="0"/>
            <a:t> </a:t>
          </a:r>
          <a:r>
            <a:rPr lang="fr-FR" sz="1300" kern="1200" dirty="0" err="1" smtClean="0"/>
            <a:t>pe</a:t>
          </a:r>
          <a:r>
            <a:rPr lang="fr-FR" sz="1300" kern="1200" dirty="0" smtClean="0"/>
            <a:t> </a:t>
          </a:r>
          <a:r>
            <a:rPr lang="fr-FR" sz="1300" kern="1200" dirty="0" err="1" smtClean="0"/>
            <a:t>săptămână</a:t>
          </a:r>
          <a:r>
            <a:rPr lang="fr-FR" sz="1300" kern="1200" dirty="0" smtClean="0"/>
            <a:t> la </a:t>
          </a:r>
          <a:r>
            <a:rPr lang="fr-FR" sz="1300" kern="1200" dirty="0" err="1" smtClean="0"/>
            <a:t>nivel</a:t>
          </a:r>
          <a:r>
            <a:rPr lang="fr-FR" sz="1300" kern="1200" dirty="0" smtClean="0"/>
            <a:t> de </a:t>
          </a:r>
          <a:r>
            <a:rPr lang="fr-FR" sz="1300" kern="1200" dirty="0" err="1" smtClean="0"/>
            <a:t>reprezentanţi</a:t>
          </a:r>
          <a:r>
            <a:rPr lang="fr-FR" sz="1300" kern="1200" dirty="0" smtClean="0"/>
            <a:t> </a:t>
          </a:r>
          <a:r>
            <a:rPr lang="fr-FR" sz="1300" kern="1200" dirty="0" err="1" smtClean="0"/>
            <a:t>permanenţi</a:t>
          </a:r>
          <a:r>
            <a:rPr lang="fr-FR" sz="1300" kern="1200" dirty="0" smtClean="0"/>
            <a:t> </a:t>
          </a:r>
          <a:r>
            <a:rPr lang="fr-FR" sz="1300" kern="1200" dirty="0" err="1" smtClean="0"/>
            <a:t>şi</a:t>
          </a:r>
          <a:r>
            <a:rPr lang="fr-FR" sz="1300" kern="1200" dirty="0" smtClean="0"/>
            <a:t> </a:t>
          </a:r>
          <a:r>
            <a:rPr lang="fr-FR" sz="1300" kern="1200" dirty="0" err="1" smtClean="0"/>
            <a:t>ambasadori</a:t>
          </a:r>
          <a:r>
            <a:rPr lang="fr-FR" sz="1300" kern="1200" dirty="0" smtClean="0"/>
            <a:t>. De </a:t>
          </a:r>
          <a:r>
            <a:rPr lang="fr-FR" sz="1300" kern="1200" dirty="0" err="1" smtClean="0"/>
            <a:t>asemenea</a:t>
          </a:r>
          <a:r>
            <a:rPr lang="fr-FR" sz="1300" kern="1200" dirty="0" smtClean="0"/>
            <a:t>, </a:t>
          </a:r>
          <a:r>
            <a:rPr lang="fr-FR" sz="1300" kern="1200" dirty="0" err="1" smtClean="0"/>
            <a:t>Consiliul</a:t>
          </a:r>
          <a:r>
            <a:rPr lang="fr-FR" sz="1300" kern="1200" dirty="0" smtClean="0"/>
            <a:t> se </a:t>
          </a:r>
          <a:r>
            <a:rPr lang="fr-FR" sz="1300" kern="1200" dirty="0" err="1" smtClean="0"/>
            <a:t>reuneşte</a:t>
          </a:r>
          <a:r>
            <a:rPr lang="fr-FR" sz="1300" kern="1200" dirty="0" smtClean="0"/>
            <a:t> de </a:t>
          </a:r>
          <a:r>
            <a:rPr lang="fr-FR" sz="1300" kern="1200" dirty="0" err="1" smtClean="0"/>
            <a:t>două</a:t>
          </a:r>
          <a:r>
            <a:rPr lang="fr-FR" sz="1300" kern="1200" dirty="0" smtClean="0"/>
            <a:t> </a:t>
          </a:r>
          <a:r>
            <a:rPr lang="fr-FR" sz="1300" kern="1200" dirty="0" err="1" smtClean="0"/>
            <a:t>ori</a:t>
          </a:r>
          <a:r>
            <a:rPr lang="fr-FR" sz="1300" kern="1200" dirty="0" smtClean="0"/>
            <a:t> </a:t>
          </a:r>
          <a:r>
            <a:rPr lang="fr-FR" sz="1300" kern="1200" dirty="0" err="1" smtClean="0"/>
            <a:t>pe</a:t>
          </a:r>
          <a:r>
            <a:rPr lang="fr-FR" sz="1300" kern="1200" dirty="0" smtClean="0"/>
            <a:t> an la </a:t>
          </a:r>
          <a:r>
            <a:rPr lang="fr-FR" sz="1300" kern="1200" dirty="0" err="1" smtClean="0"/>
            <a:t>nivel</a:t>
          </a:r>
          <a:r>
            <a:rPr lang="fr-FR" sz="1300" kern="1200" dirty="0" smtClean="0"/>
            <a:t> de </a:t>
          </a:r>
          <a:r>
            <a:rPr lang="fr-FR" sz="1300" kern="1200" dirty="0" err="1" smtClean="0"/>
            <a:t>miniştri</a:t>
          </a:r>
          <a:r>
            <a:rPr lang="fr-FR" sz="1300" kern="1200" dirty="0" smtClean="0"/>
            <a:t> de externe </a:t>
          </a:r>
          <a:r>
            <a:rPr lang="fr-FR" sz="1300" kern="1200" dirty="0" err="1" smtClean="0"/>
            <a:t>şi</a:t>
          </a:r>
          <a:r>
            <a:rPr lang="fr-FR" sz="1300" kern="1200" dirty="0" smtClean="0"/>
            <a:t>, </a:t>
          </a:r>
          <a:r>
            <a:rPr lang="fr-FR" sz="1300" kern="1200" dirty="0" err="1" smtClean="0"/>
            <a:t>când</a:t>
          </a:r>
          <a:r>
            <a:rPr lang="fr-FR" sz="1300" kern="1200" dirty="0" smtClean="0"/>
            <a:t> </a:t>
          </a:r>
          <a:r>
            <a:rPr lang="fr-FR" sz="1300" kern="1200" dirty="0" err="1" smtClean="0"/>
            <a:t>circumstanţele</a:t>
          </a:r>
          <a:r>
            <a:rPr lang="fr-FR" sz="1300" kern="1200" dirty="0" smtClean="0"/>
            <a:t> o </a:t>
          </a:r>
          <a:r>
            <a:rPr lang="fr-FR" sz="1300" kern="1200" dirty="0" err="1" smtClean="0"/>
            <a:t>cer</a:t>
          </a:r>
          <a:r>
            <a:rPr lang="fr-FR" sz="1300" kern="1200" dirty="0" smtClean="0"/>
            <a:t>, </a:t>
          </a:r>
          <a:r>
            <a:rPr lang="fr-FR" sz="1300" kern="1200" dirty="0" err="1" smtClean="0"/>
            <a:t>şi</a:t>
          </a:r>
          <a:r>
            <a:rPr lang="fr-FR" sz="1300" kern="1200" dirty="0" smtClean="0"/>
            <a:t> la </a:t>
          </a:r>
          <a:r>
            <a:rPr lang="fr-FR" sz="1300" kern="1200" dirty="0" err="1" smtClean="0"/>
            <a:t>nivel</a:t>
          </a:r>
          <a:r>
            <a:rPr lang="fr-FR" sz="1300" kern="1200" dirty="0" smtClean="0"/>
            <a:t> de </a:t>
          </a:r>
          <a:r>
            <a:rPr lang="fr-FR" sz="1300" kern="1200" dirty="0" err="1" smtClean="0"/>
            <a:t>şefi</a:t>
          </a:r>
          <a:r>
            <a:rPr lang="fr-FR" sz="1300" kern="1200" dirty="0" smtClean="0"/>
            <a:t> de state.</a:t>
          </a:r>
          <a:endParaRPr lang="fr-FR" sz="1300" kern="1200" dirty="0"/>
        </a:p>
      </dsp:txBody>
      <dsp:txXfrm>
        <a:off x="550025" y="365812"/>
        <a:ext cx="9498054" cy="732092"/>
      </dsp:txXfrm>
    </dsp:sp>
    <dsp:sp modelId="{C245D145-7722-4262-9078-8FDF9AC91EFC}">
      <dsp:nvSpPr>
        <dsp:cNvPr id="0" name=""/>
        <dsp:cNvSpPr/>
      </dsp:nvSpPr>
      <dsp:spPr>
        <a:xfrm>
          <a:off x="92467" y="274300"/>
          <a:ext cx="915116" cy="915116"/>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D7593C1-3223-4326-861E-3026D34983B2}">
      <dsp:nvSpPr>
        <dsp:cNvPr id="0" name=""/>
        <dsp:cNvSpPr/>
      </dsp:nvSpPr>
      <dsp:spPr>
        <a:xfrm>
          <a:off x="1074621" y="1463600"/>
          <a:ext cx="8973457" cy="73209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1099" tIns="33020" rIns="33020" bIns="33020" numCol="1" spcCol="1270" anchor="ctr" anchorCtr="0">
          <a:noAutofit/>
        </a:bodyPr>
        <a:lstStyle/>
        <a:p>
          <a:pPr lvl="0" algn="l" defTabSz="577850">
            <a:lnSpc>
              <a:spcPct val="90000"/>
            </a:lnSpc>
            <a:spcBef>
              <a:spcPct val="0"/>
            </a:spcBef>
            <a:spcAft>
              <a:spcPct val="35000"/>
            </a:spcAft>
          </a:pPr>
          <a:r>
            <a:rPr lang="fr-FR" sz="1300" kern="1200" smtClean="0"/>
            <a:t>Comitetul de Planificare a Apărării este structură de conducere formată din reprezentanţii statelor membre, cu excepţia Franţei, în cadrul căruia se discută toate chestiunile legate de apărare.</a:t>
          </a:r>
          <a:endParaRPr lang="fr-FR" sz="1300" kern="1200" dirty="0"/>
        </a:p>
      </dsp:txBody>
      <dsp:txXfrm>
        <a:off x="1074621" y="1463600"/>
        <a:ext cx="8973457" cy="732092"/>
      </dsp:txXfrm>
    </dsp:sp>
    <dsp:sp modelId="{8C813148-9A17-4820-8B62-303B688BAE32}">
      <dsp:nvSpPr>
        <dsp:cNvPr id="0" name=""/>
        <dsp:cNvSpPr/>
      </dsp:nvSpPr>
      <dsp:spPr>
        <a:xfrm>
          <a:off x="617063" y="1372088"/>
          <a:ext cx="915116" cy="915116"/>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A9B91D-66F0-4F84-83EB-0CFAAAB9C14E}">
      <dsp:nvSpPr>
        <dsp:cNvPr id="0" name=""/>
        <dsp:cNvSpPr/>
      </dsp:nvSpPr>
      <dsp:spPr>
        <a:xfrm>
          <a:off x="1235630" y="2561388"/>
          <a:ext cx="8812449" cy="73209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1099" tIns="33020" rIns="33020" bIns="33020" numCol="1" spcCol="1270" anchor="ctr" anchorCtr="0">
          <a:noAutofit/>
        </a:bodyPr>
        <a:lstStyle/>
        <a:p>
          <a:pPr lvl="0" algn="l" defTabSz="577850">
            <a:lnSpc>
              <a:spcPct val="90000"/>
            </a:lnSpc>
            <a:spcBef>
              <a:spcPct val="0"/>
            </a:spcBef>
            <a:spcAft>
              <a:spcPct val="35000"/>
            </a:spcAft>
          </a:pPr>
          <a:r>
            <a:rPr lang="fr-FR" sz="1300" kern="1200" smtClean="0"/>
            <a:t>Grupul de Planificare Nucleară este format din reprezentanţii tuturor statelor membre (cu excepţia Islandei, care are statut de observator) şi este un forum de consultări asupra rolului forţelor nucleare în politica NATO.</a:t>
          </a:r>
          <a:endParaRPr lang="fr-FR" sz="1300" kern="1200" dirty="0"/>
        </a:p>
      </dsp:txBody>
      <dsp:txXfrm>
        <a:off x="1235630" y="2561388"/>
        <a:ext cx="8812449" cy="732092"/>
      </dsp:txXfrm>
    </dsp:sp>
    <dsp:sp modelId="{D63ED998-C815-475E-A6C3-09E30642F18C}">
      <dsp:nvSpPr>
        <dsp:cNvPr id="0" name=""/>
        <dsp:cNvSpPr/>
      </dsp:nvSpPr>
      <dsp:spPr>
        <a:xfrm>
          <a:off x="778072" y="2469876"/>
          <a:ext cx="915116" cy="915116"/>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020647-FAFD-4D83-AD94-7A31E8328F4E}">
      <dsp:nvSpPr>
        <dsp:cNvPr id="0" name=""/>
        <dsp:cNvSpPr/>
      </dsp:nvSpPr>
      <dsp:spPr>
        <a:xfrm>
          <a:off x="1074621" y="3659176"/>
          <a:ext cx="8973457" cy="73209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1099" tIns="33020" rIns="33020" bIns="33020" numCol="1" spcCol="1270" anchor="ctr" anchorCtr="0">
          <a:noAutofit/>
        </a:bodyPr>
        <a:lstStyle/>
        <a:p>
          <a:pPr lvl="0" algn="l" defTabSz="577850">
            <a:lnSpc>
              <a:spcPct val="90000"/>
            </a:lnSpc>
            <a:spcBef>
              <a:spcPct val="0"/>
            </a:spcBef>
            <a:spcAft>
              <a:spcPct val="35000"/>
            </a:spcAft>
          </a:pPr>
          <a:r>
            <a:rPr lang="fr-FR" sz="1300" kern="1200" smtClean="0"/>
            <a:t>Secretarul general al NATO deţine funcţia executivă cea mai înaltă în cadrul Alianţei, Secretarul General fiind totodată preşedintele Consiliului Nord-Atlantic, al Comitetului de Planificare a Apărării, al Grupului de Planificare Nucleară, precum şi al Consiliului Parteneriatului Euro-Atlantic. </a:t>
          </a:r>
          <a:endParaRPr lang="fr-FR" sz="1300" kern="1200" dirty="0"/>
        </a:p>
      </dsp:txBody>
      <dsp:txXfrm>
        <a:off x="1074621" y="3659176"/>
        <a:ext cx="8973457" cy="732092"/>
      </dsp:txXfrm>
    </dsp:sp>
    <dsp:sp modelId="{16694D23-FFED-4499-9171-935444C289EF}">
      <dsp:nvSpPr>
        <dsp:cNvPr id="0" name=""/>
        <dsp:cNvSpPr/>
      </dsp:nvSpPr>
      <dsp:spPr>
        <a:xfrm>
          <a:off x="617063" y="3567664"/>
          <a:ext cx="915116" cy="915116"/>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FB8EB1-A1E5-48E7-AA1D-9BBD0B8ED28B}">
      <dsp:nvSpPr>
        <dsp:cNvPr id="0" name=""/>
        <dsp:cNvSpPr/>
      </dsp:nvSpPr>
      <dsp:spPr>
        <a:xfrm>
          <a:off x="550025" y="4756963"/>
          <a:ext cx="9498054" cy="73209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1099" tIns="33020" rIns="33020" bIns="33020" numCol="1" spcCol="1270" anchor="ctr" anchorCtr="0">
          <a:noAutofit/>
        </a:bodyPr>
        <a:lstStyle/>
        <a:p>
          <a:pPr lvl="0" algn="l" defTabSz="577850">
            <a:lnSpc>
              <a:spcPct val="90000"/>
            </a:lnSpc>
            <a:spcBef>
              <a:spcPct val="0"/>
            </a:spcBef>
            <a:spcAft>
              <a:spcPct val="35000"/>
            </a:spcAft>
          </a:pPr>
          <a:r>
            <a:rPr lang="fr-FR" sz="1300" kern="1200" smtClean="0"/>
            <a:t>Adunarea Parlamentară a NATO  este forul parlamentar care, începând din 1955, este complet independent faţă de NATO, dar constituie o verigă de legătură între parlamentele naţionale şi Alianţă - cale pe care guvernele naţionale sunt îndemnate să ţină cont în activitatea proprie de obiectivele NATO. </a:t>
          </a:r>
          <a:endParaRPr lang="fr-FR" sz="1300" kern="1200" dirty="0"/>
        </a:p>
      </dsp:txBody>
      <dsp:txXfrm>
        <a:off x="550025" y="4756963"/>
        <a:ext cx="9498054" cy="732092"/>
      </dsp:txXfrm>
    </dsp:sp>
    <dsp:sp modelId="{025C6586-AA4A-4CA0-B1FC-EDBAA47AB6BB}">
      <dsp:nvSpPr>
        <dsp:cNvPr id="0" name=""/>
        <dsp:cNvSpPr/>
      </dsp:nvSpPr>
      <dsp:spPr>
        <a:xfrm>
          <a:off x="92467" y="4665452"/>
          <a:ext cx="915116" cy="915116"/>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A31A8A-6D7D-4F3F-A0EA-43627D61507F}">
      <dsp:nvSpPr>
        <dsp:cNvPr id="0" name=""/>
        <dsp:cNvSpPr/>
      </dsp:nvSpPr>
      <dsp:spPr>
        <a:xfrm>
          <a:off x="1198778" y="0"/>
          <a:ext cx="7798003" cy="4873752"/>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BE34E0-1A98-48C9-830E-9ECE9491510A}">
      <dsp:nvSpPr>
        <dsp:cNvPr id="0" name=""/>
        <dsp:cNvSpPr/>
      </dsp:nvSpPr>
      <dsp:spPr>
        <a:xfrm>
          <a:off x="1966881" y="3624121"/>
          <a:ext cx="179354" cy="179354"/>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499F7D-F79C-4C1F-B69B-81748622EE0C}">
      <dsp:nvSpPr>
        <dsp:cNvPr id="0" name=""/>
        <dsp:cNvSpPr/>
      </dsp:nvSpPr>
      <dsp:spPr>
        <a:xfrm>
          <a:off x="2056558" y="3713799"/>
          <a:ext cx="1021538" cy="11599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036" tIns="0" rIns="0" bIns="0" numCol="1" spcCol="1270" anchor="t" anchorCtr="0">
          <a:noAutofit/>
        </a:bodyPr>
        <a:lstStyle/>
        <a:p>
          <a:pPr lvl="0" algn="l" defTabSz="488950">
            <a:lnSpc>
              <a:spcPct val="90000"/>
            </a:lnSpc>
            <a:spcBef>
              <a:spcPct val="0"/>
            </a:spcBef>
            <a:spcAft>
              <a:spcPct val="35000"/>
            </a:spcAft>
          </a:pPr>
          <a:r>
            <a:rPr lang="ro-RO" sz="1100" kern="1200" dirty="0" smtClean="0">
              <a:solidFill>
                <a:schemeClr val="tx1"/>
              </a:solidFill>
              <a:effectLst/>
              <a:latin typeface="Times New Roman" panose="02020603050405020304" pitchFamily="18" charset="0"/>
              <a:cs typeface="Times New Roman" panose="02020603050405020304" pitchFamily="18" charset="0"/>
            </a:rPr>
            <a:t>Summit-ul OSCE (Summit-ul) este o întâlnire periodică a șefilor de stat și de guvern din țările OSCE.</a:t>
          </a:r>
          <a:endParaRPr lang="fr-FR" sz="1100" kern="1200" dirty="0">
            <a:solidFill>
              <a:schemeClr val="tx1"/>
            </a:solidFill>
          </a:endParaRPr>
        </a:p>
      </dsp:txBody>
      <dsp:txXfrm>
        <a:off x="2056558" y="3713799"/>
        <a:ext cx="1021538" cy="1159952"/>
      </dsp:txXfrm>
    </dsp:sp>
    <dsp:sp modelId="{E22BCDF4-346B-45EE-A79E-DF5A346899E0}">
      <dsp:nvSpPr>
        <dsp:cNvPr id="0" name=""/>
        <dsp:cNvSpPr/>
      </dsp:nvSpPr>
      <dsp:spPr>
        <a:xfrm>
          <a:off x="2937733" y="2691285"/>
          <a:ext cx="280728" cy="2807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3A0E7B-DC03-4C3F-9E73-3CE1960B5BDE}">
      <dsp:nvSpPr>
        <dsp:cNvPr id="0" name=""/>
        <dsp:cNvSpPr/>
      </dsp:nvSpPr>
      <dsp:spPr>
        <a:xfrm>
          <a:off x="3078097" y="2831649"/>
          <a:ext cx="1294468" cy="2042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752" tIns="0" rIns="0" bIns="0" numCol="1" spcCol="1270" anchor="t" anchorCtr="0">
          <a:noAutofit/>
        </a:bodyPr>
        <a:lstStyle/>
        <a:p>
          <a:pPr lvl="0" algn="l" defTabSz="488950">
            <a:lnSpc>
              <a:spcPct val="90000"/>
            </a:lnSpc>
            <a:spcBef>
              <a:spcPct val="0"/>
            </a:spcBef>
            <a:spcAft>
              <a:spcPct val="35000"/>
            </a:spcAft>
          </a:pPr>
          <a:r>
            <a:rPr lang="ro-RO" sz="1100" kern="1200" dirty="0">
              <a:solidFill>
                <a:schemeClr val="tx1"/>
              </a:solidFill>
              <a:latin typeface="Times New Roman" panose="02020603050405020304" pitchFamily="18" charset="0"/>
              <a:cs typeface="Times New Roman" panose="02020603050405020304" pitchFamily="18" charset="0"/>
            </a:rPr>
            <a:t>Consiliul Miniștrilor de Externe este o reuniune anuală (cu excepția anului summit-urilor) a miniștrilor de externe ai statelor participante la OSCE.</a:t>
          </a:r>
        </a:p>
      </dsp:txBody>
      <dsp:txXfrm>
        <a:off x="3078097" y="2831649"/>
        <a:ext cx="1294468" cy="2042102"/>
      </dsp:txXfrm>
    </dsp:sp>
    <dsp:sp modelId="{E76171BB-34FA-4BEC-BF31-AE066BB46739}">
      <dsp:nvSpPr>
        <dsp:cNvPr id="0" name=""/>
        <dsp:cNvSpPr/>
      </dsp:nvSpPr>
      <dsp:spPr>
        <a:xfrm>
          <a:off x="4185413" y="1947551"/>
          <a:ext cx="374304" cy="374304"/>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15E476-C933-43FE-B685-D25F69BE9EBA}">
      <dsp:nvSpPr>
        <dsp:cNvPr id="0" name=""/>
        <dsp:cNvSpPr/>
      </dsp:nvSpPr>
      <dsp:spPr>
        <a:xfrm>
          <a:off x="4372565" y="2134703"/>
          <a:ext cx="1505014" cy="2739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336" tIns="0" rIns="0" bIns="0" numCol="1" spcCol="1270" anchor="t" anchorCtr="0">
          <a:noAutofit/>
        </a:bodyPr>
        <a:lstStyle/>
        <a:p>
          <a:pPr lvl="0" algn="l" defTabSz="488950">
            <a:lnSpc>
              <a:spcPct val="90000"/>
            </a:lnSpc>
            <a:spcBef>
              <a:spcPct val="0"/>
            </a:spcBef>
            <a:spcAft>
              <a:spcPct val="35000"/>
            </a:spcAft>
          </a:pPr>
          <a:r>
            <a:rPr lang="ro-RO" sz="1100" kern="1200" dirty="0">
              <a:solidFill>
                <a:schemeClr val="tx1"/>
              </a:solidFill>
              <a:latin typeface="Times New Roman" panose="02020603050405020304" pitchFamily="18" charset="0"/>
              <a:cs typeface="Times New Roman" panose="02020603050405020304" pitchFamily="18" charset="0"/>
            </a:rPr>
            <a:t>Consiliul Permanent este prezidat de Președintele în exercițiu (</a:t>
          </a:r>
          <a:r>
            <a:rPr lang="ro-RO" sz="1100" kern="1200" dirty="0" err="1">
              <a:solidFill>
                <a:schemeClr val="tx1"/>
              </a:solidFill>
              <a:latin typeface="Times New Roman" panose="02020603050405020304" pitchFamily="18" charset="0"/>
              <a:cs typeface="Times New Roman" panose="02020603050405020304" pitchFamily="18" charset="0"/>
            </a:rPr>
            <a:t>CiO</a:t>
          </a:r>
          <a:r>
            <a:rPr lang="ro-RO" sz="1100" kern="1200" dirty="0">
              <a:solidFill>
                <a:schemeClr val="tx1"/>
              </a:solidFill>
              <a:latin typeface="Times New Roman" panose="02020603050405020304" pitchFamily="18" charset="0"/>
              <a:cs typeface="Times New Roman" panose="02020603050405020304" pitchFamily="18" charset="0"/>
            </a:rPr>
            <a:t>), care deține această funcție timp de un an. Desfășoară consultări și decizii politice în mod regulat (se întâlnește săptămânal la Viena).</a:t>
          </a:r>
        </a:p>
      </dsp:txBody>
      <dsp:txXfrm>
        <a:off x="4372565" y="2134703"/>
        <a:ext cx="1505014" cy="2739048"/>
      </dsp:txXfrm>
    </dsp:sp>
    <dsp:sp modelId="{D3FECAA9-D520-4132-928D-B592DFACAE31}">
      <dsp:nvSpPr>
        <dsp:cNvPr id="0" name=""/>
        <dsp:cNvSpPr/>
      </dsp:nvSpPr>
      <dsp:spPr>
        <a:xfrm>
          <a:off x="5635842" y="1366600"/>
          <a:ext cx="483476" cy="48347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D70856-27F6-4619-9925-6B4F8DED6AA2}">
      <dsp:nvSpPr>
        <dsp:cNvPr id="0" name=""/>
        <dsp:cNvSpPr/>
      </dsp:nvSpPr>
      <dsp:spPr>
        <a:xfrm>
          <a:off x="5877580" y="1608338"/>
          <a:ext cx="1559600" cy="3265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184" tIns="0" rIns="0" bIns="0" numCol="1" spcCol="1270" anchor="t" anchorCtr="0">
          <a:noAutofit/>
        </a:bodyPr>
        <a:lstStyle/>
        <a:p>
          <a:pPr lvl="0" algn="l" defTabSz="488950">
            <a:lnSpc>
              <a:spcPct val="90000"/>
            </a:lnSpc>
            <a:spcBef>
              <a:spcPct val="0"/>
            </a:spcBef>
            <a:spcAft>
              <a:spcPct val="35000"/>
            </a:spcAft>
          </a:pPr>
          <a:r>
            <a:rPr lang="ro-RO" sz="1100" kern="1200" dirty="0">
              <a:solidFill>
                <a:schemeClr val="tx1"/>
              </a:solidFill>
              <a:latin typeface="Times New Roman" panose="02020603050405020304" pitchFamily="18" charset="0"/>
              <a:cs typeface="Times New Roman" panose="02020603050405020304" pitchFamily="18" charset="0"/>
            </a:rPr>
            <a:t>Forumul de cooperare în domeniul securității - Se discută în mod regulat despre controlul armelor și CSBM - măsuri de consolidare a încrederii și a securității (se întâlnește săptămânal la Viena).</a:t>
          </a:r>
        </a:p>
      </dsp:txBody>
      <dsp:txXfrm>
        <a:off x="5877580" y="1608338"/>
        <a:ext cx="1559600" cy="3265413"/>
      </dsp:txXfrm>
    </dsp:sp>
    <dsp:sp modelId="{E58B2124-EAB6-44B1-8622-276CA2FAE05E}">
      <dsp:nvSpPr>
        <dsp:cNvPr id="0" name=""/>
        <dsp:cNvSpPr/>
      </dsp:nvSpPr>
      <dsp:spPr>
        <a:xfrm>
          <a:off x="7129159" y="978649"/>
          <a:ext cx="616042" cy="61604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3FEBAE-041B-402F-87CC-2006D88E6F1A}">
      <dsp:nvSpPr>
        <dsp:cNvPr id="0" name=""/>
        <dsp:cNvSpPr/>
      </dsp:nvSpPr>
      <dsp:spPr>
        <a:xfrm>
          <a:off x="7437180" y="1286670"/>
          <a:ext cx="1559600" cy="35870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428" tIns="0" rIns="0" bIns="0" numCol="1" spcCol="1270" anchor="t" anchorCtr="0">
          <a:noAutofit/>
        </a:bodyPr>
        <a:lstStyle/>
        <a:p>
          <a:pPr lvl="0" algn="l" defTabSz="488950">
            <a:lnSpc>
              <a:spcPct val="90000"/>
            </a:lnSpc>
            <a:spcBef>
              <a:spcPct val="0"/>
            </a:spcBef>
            <a:spcAft>
              <a:spcPct val="35000"/>
            </a:spcAft>
          </a:pPr>
          <a:r>
            <a:rPr lang="ro-RO" sz="1100" kern="1200" dirty="0">
              <a:solidFill>
                <a:schemeClr val="tx1"/>
              </a:solidFill>
              <a:latin typeface="Times New Roman" panose="02020603050405020304" pitchFamily="18" charset="0"/>
              <a:cs typeface="Times New Roman" panose="02020603050405020304" pitchFamily="18" charset="0"/>
            </a:rPr>
            <a:t>Înaltul Comisar pentru Minorități Naționale</a:t>
          </a:r>
        </a:p>
      </dsp:txBody>
      <dsp:txXfrm>
        <a:off x="7437180" y="1286670"/>
        <a:ext cx="1559600" cy="35870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696F2-F904-4BC7-B60F-FDB80F09F49F}">
      <dsp:nvSpPr>
        <dsp:cNvPr id="0" name=""/>
        <dsp:cNvSpPr/>
      </dsp:nvSpPr>
      <dsp:spPr>
        <a:xfrm>
          <a:off x="696213" y="2308489"/>
          <a:ext cx="1603375" cy="801687"/>
        </a:xfrm>
        <a:prstGeom prst="roundRect">
          <a:avLst>
            <a:gd name="adj" fmla="val 10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o-RO" sz="1600" b="0" kern="1200" dirty="0" smtClean="0">
              <a:effectLst/>
            </a:rPr>
            <a:t>Structura</a:t>
          </a:r>
          <a:endParaRPr lang="fr-FR" sz="1600" b="0" kern="1200" dirty="0">
            <a:effectLst/>
          </a:endParaRPr>
        </a:p>
      </dsp:txBody>
      <dsp:txXfrm>
        <a:off x="719694" y="2331970"/>
        <a:ext cx="1556413" cy="754725"/>
      </dsp:txXfrm>
    </dsp:sp>
    <dsp:sp modelId="{C4528F0D-31E5-4417-B490-55FD169F02FC}">
      <dsp:nvSpPr>
        <dsp:cNvPr id="0" name=""/>
        <dsp:cNvSpPr/>
      </dsp:nvSpPr>
      <dsp:spPr>
        <a:xfrm rot="17132988">
          <a:off x="1424054" y="1543592"/>
          <a:ext cx="2392419" cy="26630"/>
        </a:xfrm>
        <a:custGeom>
          <a:avLst/>
          <a:gdLst/>
          <a:ahLst/>
          <a:cxnLst/>
          <a:rect l="0" t="0" r="0" b="0"/>
          <a:pathLst>
            <a:path>
              <a:moveTo>
                <a:pt x="0" y="13315"/>
              </a:moveTo>
              <a:lnTo>
                <a:pt x="2392419" y="1331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fr-FR" sz="900" kern="1200"/>
        </a:p>
      </dsp:txBody>
      <dsp:txXfrm>
        <a:off x="2560453" y="1497097"/>
        <a:ext cx="119620" cy="119620"/>
      </dsp:txXfrm>
    </dsp:sp>
    <dsp:sp modelId="{657E0A68-FBC2-44A0-860B-863169E38C44}">
      <dsp:nvSpPr>
        <dsp:cNvPr id="0" name=""/>
        <dsp:cNvSpPr/>
      </dsp:nvSpPr>
      <dsp:spPr>
        <a:xfrm>
          <a:off x="2940939" y="3638"/>
          <a:ext cx="1603375" cy="801687"/>
        </a:xfrm>
        <a:prstGeom prst="roundRect">
          <a:avLst>
            <a:gd name="adj" fmla="val 10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o-RO" sz="1600" b="0" i="0" kern="1200" dirty="0" smtClean="0">
              <a:effectLst/>
              <a:latin typeface="Times New Roman" panose="02020603050405020304" pitchFamily="18" charset="0"/>
              <a:cs typeface="Times New Roman" panose="02020603050405020304" pitchFamily="18" charset="0"/>
            </a:rPr>
            <a:t>Consiliul European</a:t>
          </a:r>
          <a:endParaRPr lang="fr-FR" sz="1600" b="0" kern="1200" dirty="0">
            <a:effectLst/>
          </a:endParaRPr>
        </a:p>
      </dsp:txBody>
      <dsp:txXfrm>
        <a:off x="2964420" y="27119"/>
        <a:ext cx="1556413" cy="754725"/>
      </dsp:txXfrm>
    </dsp:sp>
    <dsp:sp modelId="{63427D93-3071-4C03-9F52-B6DA5D9F1139}">
      <dsp:nvSpPr>
        <dsp:cNvPr id="0" name=""/>
        <dsp:cNvSpPr/>
      </dsp:nvSpPr>
      <dsp:spPr>
        <a:xfrm rot="17692822">
          <a:off x="1858067" y="2004562"/>
          <a:ext cx="1524392" cy="26630"/>
        </a:xfrm>
        <a:custGeom>
          <a:avLst/>
          <a:gdLst/>
          <a:ahLst/>
          <a:cxnLst/>
          <a:rect l="0" t="0" r="0" b="0"/>
          <a:pathLst>
            <a:path>
              <a:moveTo>
                <a:pt x="0" y="13315"/>
              </a:moveTo>
              <a:lnTo>
                <a:pt x="1524392" y="1331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fr-FR" sz="600" kern="1200"/>
        </a:p>
      </dsp:txBody>
      <dsp:txXfrm>
        <a:off x="2582154" y="1979768"/>
        <a:ext cx="76219" cy="76219"/>
      </dsp:txXfrm>
    </dsp:sp>
    <dsp:sp modelId="{A81491D5-536F-497A-B4F4-A02ACC8DCAB3}">
      <dsp:nvSpPr>
        <dsp:cNvPr id="0" name=""/>
        <dsp:cNvSpPr/>
      </dsp:nvSpPr>
      <dsp:spPr>
        <a:xfrm>
          <a:off x="2940939" y="925578"/>
          <a:ext cx="1603375" cy="801687"/>
        </a:xfrm>
        <a:prstGeom prst="roundRect">
          <a:avLst>
            <a:gd name="adj" fmla="val 10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o-RO" sz="1600" b="0" kern="1200" dirty="0">
              <a:effectLst/>
              <a:latin typeface="Times New Roman" panose="02020603050405020304" pitchFamily="18" charset="0"/>
              <a:cs typeface="Times New Roman" panose="02020603050405020304" pitchFamily="18" charset="0"/>
            </a:rPr>
            <a:t>Comisia Europeană</a:t>
          </a:r>
        </a:p>
      </dsp:txBody>
      <dsp:txXfrm>
        <a:off x="2964420" y="949059"/>
        <a:ext cx="1556413" cy="754725"/>
      </dsp:txXfrm>
    </dsp:sp>
    <dsp:sp modelId="{E0824CB6-769D-4D7A-8FC1-C3FA6D497888}">
      <dsp:nvSpPr>
        <dsp:cNvPr id="0" name=""/>
        <dsp:cNvSpPr/>
      </dsp:nvSpPr>
      <dsp:spPr>
        <a:xfrm rot="19457599">
          <a:off x="2225351" y="2465532"/>
          <a:ext cx="789824" cy="26630"/>
        </a:xfrm>
        <a:custGeom>
          <a:avLst/>
          <a:gdLst/>
          <a:ahLst/>
          <a:cxnLst/>
          <a:rect l="0" t="0" r="0" b="0"/>
          <a:pathLst>
            <a:path>
              <a:moveTo>
                <a:pt x="0" y="13315"/>
              </a:moveTo>
              <a:lnTo>
                <a:pt x="789824" y="1331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600518" y="2459102"/>
        <a:ext cx="39491" cy="39491"/>
      </dsp:txXfrm>
    </dsp:sp>
    <dsp:sp modelId="{5D873B58-2502-4AB9-AC33-42C237261F3C}">
      <dsp:nvSpPr>
        <dsp:cNvPr id="0" name=""/>
        <dsp:cNvSpPr/>
      </dsp:nvSpPr>
      <dsp:spPr>
        <a:xfrm>
          <a:off x="2940939" y="1847519"/>
          <a:ext cx="1603375" cy="801687"/>
        </a:xfrm>
        <a:prstGeom prst="roundRect">
          <a:avLst>
            <a:gd name="adj" fmla="val 10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o-RO" sz="1600" b="0" i="0" kern="1200" dirty="0">
              <a:effectLst/>
              <a:latin typeface="Times New Roman" panose="02020603050405020304" pitchFamily="18" charset="0"/>
              <a:cs typeface="Times New Roman" panose="02020603050405020304" pitchFamily="18" charset="0"/>
            </a:rPr>
            <a:t>Consiliul Uniunii Europene</a:t>
          </a:r>
          <a:endParaRPr lang="ro-RO" sz="1600" b="0" kern="1200" dirty="0">
            <a:effectLst/>
            <a:latin typeface="Times New Roman" panose="02020603050405020304" pitchFamily="18" charset="0"/>
            <a:cs typeface="Times New Roman" panose="02020603050405020304" pitchFamily="18" charset="0"/>
          </a:endParaRPr>
        </a:p>
      </dsp:txBody>
      <dsp:txXfrm>
        <a:off x="2964420" y="1871000"/>
        <a:ext cx="1556413" cy="754725"/>
      </dsp:txXfrm>
    </dsp:sp>
    <dsp:sp modelId="{6CA3CFF1-6DCF-471B-8D9B-5304DC7C52A7}">
      <dsp:nvSpPr>
        <dsp:cNvPr id="0" name=""/>
        <dsp:cNvSpPr/>
      </dsp:nvSpPr>
      <dsp:spPr>
        <a:xfrm rot="2142401">
          <a:off x="2225351" y="2926503"/>
          <a:ext cx="789824" cy="26630"/>
        </a:xfrm>
        <a:custGeom>
          <a:avLst/>
          <a:gdLst/>
          <a:ahLst/>
          <a:cxnLst/>
          <a:rect l="0" t="0" r="0" b="0"/>
          <a:pathLst>
            <a:path>
              <a:moveTo>
                <a:pt x="0" y="13315"/>
              </a:moveTo>
              <a:lnTo>
                <a:pt x="789824" y="1331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600518" y="2920073"/>
        <a:ext cx="39491" cy="39491"/>
      </dsp:txXfrm>
    </dsp:sp>
    <dsp:sp modelId="{A7429E24-5B85-4368-AACA-52F78652B862}">
      <dsp:nvSpPr>
        <dsp:cNvPr id="0" name=""/>
        <dsp:cNvSpPr/>
      </dsp:nvSpPr>
      <dsp:spPr>
        <a:xfrm>
          <a:off x="2940939" y="2769460"/>
          <a:ext cx="1603375" cy="801687"/>
        </a:xfrm>
        <a:prstGeom prst="roundRect">
          <a:avLst>
            <a:gd name="adj" fmla="val 10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o-RO" sz="1600" b="0" i="0" kern="1200" dirty="0">
              <a:effectLst/>
              <a:latin typeface="Times New Roman" panose="02020603050405020304" pitchFamily="18" charset="0"/>
              <a:cs typeface="Times New Roman" panose="02020603050405020304" pitchFamily="18" charset="0"/>
            </a:rPr>
            <a:t>Parlamentul European </a:t>
          </a:r>
          <a:endParaRPr lang="ro-RO" sz="1600" b="0" kern="1200" dirty="0">
            <a:effectLst/>
            <a:latin typeface="Times New Roman" panose="02020603050405020304" pitchFamily="18" charset="0"/>
            <a:cs typeface="Times New Roman" panose="02020603050405020304" pitchFamily="18" charset="0"/>
          </a:endParaRPr>
        </a:p>
      </dsp:txBody>
      <dsp:txXfrm>
        <a:off x="2964420" y="2792941"/>
        <a:ext cx="1556413" cy="754725"/>
      </dsp:txXfrm>
    </dsp:sp>
    <dsp:sp modelId="{7CE5F702-55D5-452D-8775-2CBE40E0F349}">
      <dsp:nvSpPr>
        <dsp:cNvPr id="0" name=""/>
        <dsp:cNvSpPr/>
      </dsp:nvSpPr>
      <dsp:spPr>
        <a:xfrm rot="3907178">
          <a:off x="1858067" y="3387473"/>
          <a:ext cx="1524392" cy="26630"/>
        </a:xfrm>
        <a:custGeom>
          <a:avLst/>
          <a:gdLst/>
          <a:ahLst/>
          <a:cxnLst/>
          <a:rect l="0" t="0" r="0" b="0"/>
          <a:pathLst>
            <a:path>
              <a:moveTo>
                <a:pt x="0" y="13315"/>
              </a:moveTo>
              <a:lnTo>
                <a:pt x="1524392" y="1331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fr-FR" sz="600" kern="1200"/>
        </a:p>
      </dsp:txBody>
      <dsp:txXfrm>
        <a:off x="2582154" y="3362679"/>
        <a:ext cx="76219" cy="76219"/>
      </dsp:txXfrm>
    </dsp:sp>
    <dsp:sp modelId="{DBB40E96-55BC-422A-A80C-F515339BEAB4}">
      <dsp:nvSpPr>
        <dsp:cNvPr id="0" name=""/>
        <dsp:cNvSpPr/>
      </dsp:nvSpPr>
      <dsp:spPr>
        <a:xfrm>
          <a:off x="2940939" y="3691400"/>
          <a:ext cx="1603375" cy="801687"/>
        </a:xfrm>
        <a:prstGeom prst="roundRect">
          <a:avLst>
            <a:gd name="adj" fmla="val 10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o-RO" sz="1600" b="0" i="0" kern="1200" dirty="0">
              <a:effectLst/>
              <a:latin typeface="Times New Roman" panose="02020603050405020304" pitchFamily="18" charset="0"/>
              <a:cs typeface="Times New Roman" panose="02020603050405020304" pitchFamily="18" charset="0"/>
            </a:rPr>
            <a:t>Curtea de Justiție a Uniunii Europene (CJUE)</a:t>
          </a:r>
          <a:endParaRPr lang="ro-RO" sz="1600" b="0" kern="1200" dirty="0">
            <a:effectLst/>
            <a:latin typeface="Times New Roman" panose="02020603050405020304" pitchFamily="18" charset="0"/>
            <a:cs typeface="Times New Roman" panose="02020603050405020304" pitchFamily="18" charset="0"/>
          </a:endParaRPr>
        </a:p>
      </dsp:txBody>
      <dsp:txXfrm>
        <a:off x="2964420" y="3714881"/>
        <a:ext cx="1556413" cy="754725"/>
      </dsp:txXfrm>
    </dsp:sp>
    <dsp:sp modelId="{EB905D3A-E3CA-4CF4-B971-FDBCC22320AC}">
      <dsp:nvSpPr>
        <dsp:cNvPr id="0" name=""/>
        <dsp:cNvSpPr/>
      </dsp:nvSpPr>
      <dsp:spPr>
        <a:xfrm rot="4467012">
          <a:off x="1424054" y="3848443"/>
          <a:ext cx="2392419" cy="26630"/>
        </a:xfrm>
        <a:custGeom>
          <a:avLst/>
          <a:gdLst/>
          <a:ahLst/>
          <a:cxnLst/>
          <a:rect l="0" t="0" r="0" b="0"/>
          <a:pathLst>
            <a:path>
              <a:moveTo>
                <a:pt x="0" y="13315"/>
              </a:moveTo>
              <a:lnTo>
                <a:pt x="2392419" y="1331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fr-FR" sz="900" kern="1200"/>
        </a:p>
      </dsp:txBody>
      <dsp:txXfrm>
        <a:off x="2560453" y="3801948"/>
        <a:ext cx="119620" cy="119620"/>
      </dsp:txXfrm>
    </dsp:sp>
    <dsp:sp modelId="{B930DFE2-29D7-4D53-9E52-2E958636A827}">
      <dsp:nvSpPr>
        <dsp:cNvPr id="0" name=""/>
        <dsp:cNvSpPr/>
      </dsp:nvSpPr>
      <dsp:spPr>
        <a:xfrm>
          <a:off x="2940939" y="4613341"/>
          <a:ext cx="1603375" cy="801687"/>
        </a:xfrm>
        <a:prstGeom prst="roundRect">
          <a:avLst>
            <a:gd name="adj" fmla="val 10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o-RO" sz="1600" b="0" i="0" kern="1200" dirty="0">
              <a:effectLst/>
              <a:latin typeface="Times New Roman" panose="02020603050405020304" pitchFamily="18" charset="0"/>
              <a:cs typeface="Times New Roman" panose="02020603050405020304" pitchFamily="18" charset="0"/>
            </a:rPr>
            <a:t>Grupurile de lobby</a:t>
          </a:r>
          <a:endParaRPr lang="ro-RO" sz="1600" b="0" kern="1200" dirty="0">
            <a:effectLst/>
            <a:latin typeface="Times New Roman" panose="02020603050405020304" pitchFamily="18" charset="0"/>
            <a:cs typeface="Times New Roman" panose="02020603050405020304" pitchFamily="18" charset="0"/>
          </a:endParaRPr>
        </a:p>
      </dsp:txBody>
      <dsp:txXfrm>
        <a:off x="2964420" y="4636822"/>
        <a:ext cx="1556413" cy="754725"/>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6.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557" name="Group 1556"/>
          <p:cNvGrpSpPr/>
          <p:nvPr/>
        </p:nvGrpSpPr>
        <p:grpSpPr>
          <a:xfrm>
            <a:off x="0" y="420256"/>
            <a:ext cx="12188952" cy="3795497"/>
            <a:chOff x="0" y="420256"/>
            <a:chExt cx="12188952" cy="3795497"/>
          </a:xfrm>
        </p:grpSpPr>
        <p:cxnSp>
          <p:nvCxnSpPr>
            <p:cNvPr id="1558" name="Straight Connector 1557"/>
            <p:cNvCxnSpPr/>
            <p:nvPr/>
          </p:nvCxnSpPr>
          <p:spPr>
            <a:xfrm>
              <a:off x="0" y="4215753"/>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9" name="Straight Connector 1558"/>
            <p:cNvCxnSpPr/>
            <p:nvPr/>
          </p:nvCxnSpPr>
          <p:spPr>
            <a:xfrm>
              <a:off x="0" y="379403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0" name="Straight Connector 1559"/>
            <p:cNvCxnSpPr/>
            <p:nvPr/>
          </p:nvCxnSpPr>
          <p:spPr>
            <a:xfrm>
              <a:off x="0" y="337231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1" name="Straight Connector 1560"/>
            <p:cNvCxnSpPr/>
            <p:nvPr/>
          </p:nvCxnSpPr>
          <p:spPr>
            <a:xfrm>
              <a:off x="0" y="295058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2" name="Straight Connector 1561"/>
            <p:cNvCxnSpPr/>
            <p:nvPr/>
          </p:nvCxnSpPr>
          <p:spPr>
            <a:xfrm>
              <a:off x="0" y="252886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3" name="Straight Connector 1562"/>
            <p:cNvCxnSpPr/>
            <p:nvPr/>
          </p:nvCxnSpPr>
          <p:spPr>
            <a:xfrm>
              <a:off x="0" y="2107144"/>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4" name="Straight Connector 1563"/>
            <p:cNvCxnSpPr/>
            <p:nvPr/>
          </p:nvCxnSpPr>
          <p:spPr>
            <a:xfrm>
              <a:off x="0" y="168542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5" name="Straight Connector 1564"/>
            <p:cNvCxnSpPr/>
            <p:nvPr/>
          </p:nvCxnSpPr>
          <p:spPr>
            <a:xfrm>
              <a:off x="0" y="126370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6" name="Straight Connector 1565"/>
            <p:cNvCxnSpPr/>
            <p:nvPr/>
          </p:nvCxnSpPr>
          <p:spPr>
            <a:xfrm>
              <a:off x="0" y="84197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7" name="Straight Connector 1566"/>
            <p:cNvCxnSpPr/>
            <p:nvPr/>
          </p:nvCxnSpPr>
          <p:spPr>
            <a:xfrm>
              <a:off x="0" y="42025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568" name="Rectangle 379"/>
          <p:cNvSpPr/>
          <p:nvPr/>
        </p:nvSpPr>
        <p:spPr>
          <a:xfrm rot="18900000" flipV="1">
            <a:off x="9445819" y="-965459"/>
            <a:ext cx="13717" cy="6493220"/>
          </a:xfrm>
          <a:custGeom>
            <a:avLst/>
            <a:gdLst/>
            <a:ahLst/>
            <a:cxnLst/>
            <a:rect l="l" t="t" r="r" b="b"/>
            <a:pathLst>
              <a:path w="13717" h="6493220">
                <a:moveTo>
                  <a:pt x="1" y="6493220"/>
                </a:moveTo>
                <a:lnTo>
                  <a:pt x="13717"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69" name="Rectangle 56"/>
          <p:cNvSpPr/>
          <p:nvPr/>
        </p:nvSpPr>
        <p:spPr>
          <a:xfrm>
            <a:off x="0" y="0"/>
            <a:ext cx="11816540" cy="4572004"/>
          </a:xfrm>
          <a:custGeom>
            <a:avLst/>
            <a:gdLst/>
            <a:ahLst/>
            <a:cxnLst/>
            <a:rect l="l" t="t" r="r" b="b"/>
            <a:pathLst>
              <a:path w="11816540" h="4572004">
                <a:moveTo>
                  <a:pt x="11802824" y="4"/>
                </a:moveTo>
                <a:lnTo>
                  <a:pt x="11816540" y="4"/>
                </a:lnTo>
                <a:lnTo>
                  <a:pt x="11816540" y="4572004"/>
                </a:lnTo>
                <a:lnTo>
                  <a:pt x="11802824" y="4572004"/>
                </a:lnTo>
                <a:close/>
                <a:moveTo>
                  <a:pt x="5901406" y="4"/>
                </a:moveTo>
                <a:lnTo>
                  <a:pt x="5915122" y="4"/>
                </a:lnTo>
                <a:lnTo>
                  <a:pt x="5915122" y="4572004"/>
                </a:lnTo>
                <a:lnTo>
                  <a:pt x="5901406" y="4572004"/>
                </a:lnTo>
                <a:close/>
                <a:moveTo>
                  <a:pt x="10959754" y="3"/>
                </a:moveTo>
                <a:lnTo>
                  <a:pt x="10973470" y="3"/>
                </a:lnTo>
                <a:lnTo>
                  <a:pt x="10973470" y="4572003"/>
                </a:lnTo>
                <a:lnTo>
                  <a:pt x="10959754" y="4572003"/>
                </a:lnTo>
                <a:close/>
                <a:moveTo>
                  <a:pt x="5058348" y="3"/>
                </a:moveTo>
                <a:lnTo>
                  <a:pt x="5072064" y="3"/>
                </a:lnTo>
                <a:lnTo>
                  <a:pt x="5072064" y="4572003"/>
                </a:lnTo>
                <a:lnTo>
                  <a:pt x="5058348" y="4572003"/>
                </a:lnTo>
                <a:close/>
                <a:moveTo>
                  <a:pt x="11381283" y="2"/>
                </a:moveTo>
                <a:lnTo>
                  <a:pt x="11394999" y="2"/>
                </a:lnTo>
                <a:lnTo>
                  <a:pt x="11394999" y="4572002"/>
                </a:lnTo>
                <a:lnTo>
                  <a:pt x="11381283" y="4572002"/>
                </a:lnTo>
                <a:close/>
                <a:moveTo>
                  <a:pt x="10538225" y="2"/>
                </a:moveTo>
                <a:lnTo>
                  <a:pt x="10551941" y="2"/>
                </a:lnTo>
                <a:lnTo>
                  <a:pt x="10551941" y="4572002"/>
                </a:lnTo>
                <a:lnTo>
                  <a:pt x="10538225" y="4572002"/>
                </a:lnTo>
                <a:close/>
                <a:moveTo>
                  <a:pt x="10116696" y="2"/>
                </a:moveTo>
                <a:lnTo>
                  <a:pt x="10130412" y="2"/>
                </a:lnTo>
                <a:lnTo>
                  <a:pt x="10130412" y="4572002"/>
                </a:lnTo>
                <a:lnTo>
                  <a:pt x="10116696" y="4572002"/>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9273638" y="1"/>
                </a:moveTo>
                <a:lnTo>
                  <a:pt x="9287354" y="1"/>
                </a:lnTo>
                <a:lnTo>
                  <a:pt x="9287354" y="4572001"/>
                </a:lnTo>
                <a:lnTo>
                  <a:pt x="9273638" y="4572001"/>
                </a:lnTo>
                <a:close/>
                <a:moveTo>
                  <a:pt x="3372232" y="1"/>
                </a:moveTo>
                <a:lnTo>
                  <a:pt x="3385948" y="1"/>
                </a:lnTo>
                <a:lnTo>
                  <a:pt x="3385948" y="4572001"/>
                </a:lnTo>
                <a:lnTo>
                  <a:pt x="3372232" y="4572001"/>
                </a:lnTo>
                <a:close/>
                <a:moveTo>
                  <a:pt x="9695167" y="0"/>
                </a:moveTo>
                <a:lnTo>
                  <a:pt x="9708883" y="0"/>
                </a:lnTo>
                <a:lnTo>
                  <a:pt x="9708883" y="4572000"/>
                </a:lnTo>
                <a:lnTo>
                  <a:pt x="9695167" y="4572000"/>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0"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1"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2"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3"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4"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5"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6" name="Rectangle 93"/>
          <p:cNvSpPr/>
          <p:nvPr/>
        </p:nvSpPr>
        <p:spPr>
          <a:xfrm rot="2700000">
            <a:off x="7402457" y="-944051"/>
            <a:ext cx="13717" cy="6479502"/>
          </a:xfrm>
          <a:custGeom>
            <a:avLst/>
            <a:gdLst/>
            <a:ahLst/>
            <a:cxnLst/>
            <a:rect l="l" t="t" r="r" b="b"/>
            <a:pathLst>
              <a:path w="13717" h="6479502">
                <a:moveTo>
                  <a:pt x="0" y="13716"/>
                </a:moveTo>
                <a:lnTo>
                  <a:pt x="13717" y="0"/>
                </a:lnTo>
                <a:lnTo>
                  <a:pt x="13716" y="6465787"/>
                </a:lnTo>
                <a:lnTo>
                  <a:pt x="1"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7" name="Rectangle 94"/>
          <p:cNvSpPr/>
          <p:nvPr/>
        </p:nvSpPr>
        <p:spPr>
          <a:xfrm rot="2700000">
            <a:off x="8245644"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8" name="Rectangle 95"/>
          <p:cNvSpPr/>
          <p:nvPr/>
        </p:nvSpPr>
        <p:spPr>
          <a:xfrm rot="2700000">
            <a:off x="9088831" y="-953750"/>
            <a:ext cx="13717" cy="6479503"/>
          </a:xfrm>
          <a:custGeom>
            <a:avLst/>
            <a:gdLst/>
            <a:ahLst/>
            <a:cxnLst/>
            <a:rect l="l" t="t" r="r" b="b"/>
            <a:pathLst>
              <a:path w="13717" h="6479503">
                <a:moveTo>
                  <a:pt x="13717" y="0"/>
                </a:moveTo>
                <a:lnTo>
                  <a:pt x="13716" y="6465787"/>
                </a:lnTo>
                <a:lnTo>
                  <a:pt x="0" y="6479503"/>
                </a:lnTo>
                <a:lnTo>
                  <a:pt x="1" y="13717"/>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9" name="Rectangle 96"/>
          <p:cNvSpPr/>
          <p:nvPr/>
        </p:nvSpPr>
        <p:spPr>
          <a:xfrm rot="2700000">
            <a:off x="9912896" y="-907596"/>
            <a:ext cx="13716" cy="6425429"/>
          </a:xfrm>
          <a:custGeom>
            <a:avLst/>
            <a:gdLst/>
            <a:ahLst/>
            <a:cxnLst/>
            <a:rect l="l" t="t" r="r" b="b"/>
            <a:pathLst>
              <a:path w="13716" h="6425429">
                <a:moveTo>
                  <a:pt x="0" y="0"/>
                </a:moveTo>
                <a:lnTo>
                  <a:pt x="13716" y="13717"/>
                </a:lnTo>
                <a:lnTo>
                  <a:pt x="13716" y="6411713"/>
                </a:lnTo>
                <a:lnTo>
                  <a:pt x="0" y="642542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0" name="Rectangle 97"/>
          <p:cNvSpPr/>
          <p:nvPr/>
        </p:nvSpPr>
        <p:spPr>
          <a:xfrm rot="2700000">
            <a:off x="10334491" y="110221"/>
            <a:ext cx="13717" cy="5232981"/>
          </a:xfrm>
          <a:custGeom>
            <a:avLst/>
            <a:gdLst/>
            <a:ahLst/>
            <a:cxnLst/>
            <a:rect l="l" t="t" r="r" b="b"/>
            <a:pathLst>
              <a:path w="13717" h="5232981">
                <a:moveTo>
                  <a:pt x="0" y="0"/>
                </a:moveTo>
                <a:lnTo>
                  <a:pt x="13717" y="13716"/>
                </a:lnTo>
                <a:lnTo>
                  <a:pt x="13717" y="5219264"/>
                </a:lnTo>
                <a:lnTo>
                  <a:pt x="1" y="523298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1" name="Rectangle 98"/>
          <p:cNvSpPr/>
          <p:nvPr/>
        </p:nvSpPr>
        <p:spPr>
          <a:xfrm rot="2700000">
            <a:off x="10756084" y="1128037"/>
            <a:ext cx="13716" cy="4040537"/>
          </a:xfrm>
          <a:custGeom>
            <a:avLst/>
            <a:gdLst/>
            <a:ahLst/>
            <a:cxnLst/>
            <a:rect l="l" t="t" r="r" b="b"/>
            <a:pathLst>
              <a:path w="13716" h="4040537">
                <a:moveTo>
                  <a:pt x="0" y="0"/>
                </a:moveTo>
                <a:lnTo>
                  <a:pt x="13716" y="13716"/>
                </a:lnTo>
                <a:lnTo>
                  <a:pt x="13715" y="4026822"/>
                </a:lnTo>
                <a:lnTo>
                  <a:pt x="1" y="4040537"/>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2" name="Rectangle 99"/>
          <p:cNvSpPr/>
          <p:nvPr/>
        </p:nvSpPr>
        <p:spPr>
          <a:xfrm rot="2700000">
            <a:off x="11177678" y="2145853"/>
            <a:ext cx="13716" cy="2848091"/>
          </a:xfrm>
          <a:custGeom>
            <a:avLst/>
            <a:gdLst/>
            <a:ahLst/>
            <a:cxnLst/>
            <a:rect l="l" t="t" r="r" b="b"/>
            <a:pathLst>
              <a:path w="13716" h="2848091">
                <a:moveTo>
                  <a:pt x="0" y="0"/>
                </a:moveTo>
                <a:lnTo>
                  <a:pt x="13716" y="13716"/>
                </a:lnTo>
                <a:lnTo>
                  <a:pt x="13715" y="2834375"/>
                </a:lnTo>
                <a:lnTo>
                  <a:pt x="0" y="284809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3" name="Rectangle 100"/>
          <p:cNvSpPr/>
          <p:nvPr/>
        </p:nvSpPr>
        <p:spPr>
          <a:xfrm rot="2700000">
            <a:off x="11599272" y="3163669"/>
            <a:ext cx="13715" cy="1655644"/>
          </a:xfrm>
          <a:custGeom>
            <a:avLst/>
            <a:gdLst/>
            <a:ahLst/>
            <a:cxnLst/>
            <a:rect l="l" t="t" r="r" b="b"/>
            <a:pathLst>
              <a:path w="13715" h="1655644">
                <a:moveTo>
                  <a:pt x="0" y="0"/>
                </a:moveTo>
                <a:lnTo>
                  <a:pt x="13715" y="13716"/>
                </a:lnTo>
                <a:lnTo>
                  <a:pt x="13715" y="1641929"/>
                </a:lnTo>
                <a:lnTo>
                  <a:pt x="0" y="1655644"/>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4" name="Rectangle 101"/>
          <p:cNvSpPr/>
          <p:nvPr/>
        </p:nvSpPr>
        <p:spPr>
          <a:xfrm rot="2700000">
            <a:off x="12020868" y="4181493"/>
            <a:ext cx="13715" cy="463189"/>
          </a:xfrm>
          <a:custGeom>
            <a:avLst/>
            <a:gdLst/>
            <a:ahLst/>
            <a:cxnLst/>
            <a:rect l="l" t="t" r="r" b="b"/>
            <a:pathLst>
              <a:path w="13715" h="463189">
                <a:moveTo>
                  <a:pt x="1" y="0"/>
                </a:moveTo>
                <a:lnTo>
                  <a:pt x="13715" y="13716"/>
                </a:lnTo>
                <a:lnTo>
                  <a:pt x="13715" y="449474"/>
                </a:lnTo>
                <a:lnTo>
                  <a:pt x="0" y="46318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5"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6"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7"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8"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9"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0"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1"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2"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3"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4"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5"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6"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7"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8" name="Rectangle 376"/>
          <p:cNvSpPr/>
          <p:nvPr/>
        </p:nvSpPr>
        <p:spPr>
          <a:xfrm rot="18900000" flipV="1">
            <a:off x="6916261" y="-965458"/>
            <a:ext cx="13716" cy="6493219"/>
          </a:xfrm>
          <a:custGeom>
            <a:avLst/>
            <a:gdLst/>
            <a:ahLst/>
            <a:cxnLst/>
            <a:rect l="l" t="t" r="r" b="b"/>
            <a:pathLst>
              <a:path w="13716" h="6493219">
                <a:moveTo>
                  <a:pt x="13716" y="6479504"/>
                </a:moveTo>
                <a:lnTo>
                  <a:pt x="13716" y="0"/>
                </a:lnTo>
                <a:lnTo>
                  <a:pt x="0" y="13717"/>
                </a:lnTo>
                <a:lnTo>
                  <a:pt x="0" y="649321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9" name="Rectangle 377"/>
          <p:cNvSpPr/>
          <p:nvPr/>
        </p:nvSpPr>
        <p:spPr>
          <a:xfrm rot="18900000" flipV="1">
            <a:off x="7759447" y="-965458"/>
            <a:ext cx="13717" cy="6493219"/>
          </a:xfrm>
          <a:custGeom>
            <a:avLst/>
            <a:gdLst/>
            <a:ahLst/>
            <a:cxnLst/>
            <a:rect l="l" t="t" r="r" b="b"/>
            <a:pathLst>
              <a:path w="13717" h="6493219">
                <a:moveTo>
                  <a:pt x="0" y="6493219"/>
                </a:moveTo>
                <a:lnTo>
                  <a:pt x="13716" y="6479502"/>
                </a:lnTo>
                <a:lnTo>
                  <a:pt x="13717"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0" name="Rectangle 378"/>
          <p:cNvSpPr/>
          <p:nvPr/>
        </p:nvSpPr>
        <p:spPr>
          <a:xfrm rot="18900000" flipV="1">
            <a:off x="8602633" y="-965458"/>
            <a:ext cx="13716" cy="6493219"/>
          </a:xfrm>
          <a:custGeom>
            <a:avLst/>
            <a:gdLst/>
            <a:ahLst/>
            <a:cxnLst/>
            <a:rect l="l" t="t" r="r" b="b"/>
            <a:pathLst>
              <a:path w="13716" h="6493219">
                <a:moveTo>
                  <a:pt x="13716" y="6479504"/>
                </a:moveTo>
                <a:lnTo>
                  <a:pt x="13716" y="0"/>
                </a:lnTo>
                <a:lnTo>
                  <a:pt x="0" y="13716"/>
                </a:lnTo>
                <a:lnTo>
                  <a:pt x="0" y="649321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1" name="Rectangle 138"/>
          <p:cNvSpPr/>
          <p:nvPr/>
        </p:nvSpPr>
        <p:spPr>
          <a:xfrm rot="18900000" flipV="1">
            <a:off x="10088968" y="-882602"/>
            <a:ext cx="13716" cy="5927431"/>
          </a:xfrm>
          <a:custGeom>
            <a:avLst/>
            <a:gdLst/>
            <a:ahLst/>
            <a:cxnLst/>
            <a:rect l="l" t="t" r="r" b="b"/>
            <a:pathLst>
              <a:path w="13716" h="5927431">
                <a:moveTo>
                  <a:pt x="0" y="5927431"/>
                </a:moveTo>
                <a:lnTo>
                  <a:pt x="13715" y="5913716"/>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2" name="Rectangle 139"/>
          <p:cNvSpPr/>
          <p:nvPr/>
        </p:nvSpPr>
        <p:spPr>
          <a:xfrm rot="18900000" flipV="1">
            <a:off x="10510562" y="-707971"/>
            <a:ext cx="13716" cy="4734985"/>
          </a:xfrm>
          <a:custGeom>
            <a:avLst/>
            <a:gdLst/>
            <a:ahLst/>
            <a:cxnLst/>
            <a:rect l="l" t="t" r="r" b="b"/>
            <a:pathLst>
              <a:path w="13716" h="4734985">
                <a:moveTo>
                  <a:pt x="0" y="4734985"/>
                </a:moveTo>
                <a:lnTo>
                  <a:pt x="13715" y="4721270"/>
                </a:lnTo>
                <a:lnTo>
                  <a:pt x="13716" y="13715"/>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3" name="Rectangle 140"/>
          <p:cNvSpPr/>
          <p:nvPr/>
        </p:nvSpPr>
        <p:spPr>
          <a:xfrm rot="18900000" flipV="1">
            <a:off x="10932155" y="-533342"/>
            <a:ext cx="13716" cy="3542540"/>
          </a:xfrm>
          <a:custGeom>
            <a:avLst/>
            <a:gdLst/>
            <a:ahLst/>
            <a:cxnLst/>
            <a:rect l="l" t="t" r="r" b="b"/>
            <a:pathLst>
              <a:path w="13716" h="3542540">
                <a:moveTo>
                  <a:pt x="0" y="3542540"/>
                </a:moveTo>
                <a:lnTo>
                  <a:pt x="13715" y="3528825"/>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4" name="Rectangle 141"/>
          <p:cNvSpPr/>
          <p:nvPr/>
        </p:nvSpPr>
        <p:spPr>
          <a:xfrm rot="18900000" flipV="1">
            <a:off x="11353748" y="-358712"/>
            <a:ext cx="13716" cy="2350095"/>
          </a:xfrm>
          <a:custGeom>
            <a:avLst/>
            <a:gdLst/>
            <a:ahLst/>
            <a:cxnLst/>
            <a:rect l="l" t="t" r="r" b="b"/>
            <a:pathLst>
              <a:path w="13716" h="2350095">
                <a:moveTo>
                  <a:pt x="0" y="2350095"/>
                </a:moveTo>
                <a:lnTo>
                  <a:pt x="13715" y="2336380"/>
                </a:lnTo>
                <a:lnTo>
                  <a:pt x="13716" y="13714"/>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5" name="Rectangle 142"/>
          <p:cNvSpPr/>
          <p:nvPr/>
        </p:nvSpPr>
        <p:spPr>
          <a:xfrm rot="18900000" flipV="1">
            <a:off x="11775341" y="-184083"/>
            <a:ext cx="13716" cy="1157650"/>
          </a:xfrm>
          <a:custGeom>
            <a:avLst/>
            <a:gdLst/>
            <a:ahLst/>
            <a:cxnLst/>
            <a:rect l="l" t="t" r="r" b="b"/>
            <a:pathLst>
              <a:path w="13716" h="1157650">
                <a:moveTo>
                  <a:pt x="0" y="1157650"/>
                </a:moveTo>
                <a:lnTo>
                  <a:pt x="13716" y="1143934"/>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6"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7"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8"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9" name="Oval 1608"/>
          <p:cNvSpPr/>
          <p:nvPr/>
        </p:nvSpPr>
        <p:spPr>
          <a:xfrm>
            <a:off x="71204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10"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1" name="Oval 1610"/>
          <p:cNvSpPr/>
          <p:nvPr/>
        </p:nvSpPr>
        <p:spPr>
          <a:xfrm>
            <a:off x="3774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12"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3"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4"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5"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6"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7"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8" name="Oval 1617"/>
          <p:cNvSpPr/>
          <p:nvPr/>
        </p:nvSpPr>
        <p:spPr>
          <a:xfrm>
            <a:off x="12203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19" name="Oval 1618"/>
          <p:cNvSpPr/>
          <p:nvPr/>
        </p:nvSpPr>
        <p:spPr>
          <a:xfrm>
            <a:off x="20632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0" name="Oval 1619"/>
          <p:cNvSpPr/>
          <p:nvPr/>
        </p:nvSpPr>
        <p:spPr>
          <a:xfrm>
            <a:off x="29060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1" name="Oval 1620"/>
          <p:cNvSpPr/>
          <p:nvPr/>
        </p:nvSpPr>
        <p:spPr>
          <a:xfrm>
            <a:off x="37489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2" name="Oval 1621"/>
          <p:cNvSpPr/>
          <p:nvPr/>
        </p:nvSpPr>
        <p:spPr>
          <a:xfrm>
            <a:off x="45918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3" name="Oval 1622"/>
          <p:cNvSpPr/>
          <p:nvPr/>
        </p:nvSpPr>
        <p:spPr>
          <a:xfrm>
            <a:off x="54347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4" name="Oval 1623"/>
          <p:cNvSpPr/>
          <p:nvPr/>
        </p:nvSpPr>
        <p:spPr>
          <a:xfrm>
            <a:off x="62776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5"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26" name="Oval 1625"/>
          <p:cNvSpPr/>
          <p:nvPr/>
        </p:nvSpPr>
        <p:spPr>
          <a:xfrm>
            <a:off x="88062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7"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28" name="Oval 1627"/>
          <p:cNvSpPr/>
          <p:nvPr/>
        </p:nvSpPr>
        <p:spPr>
          <a:xfrm>
            <a:off x="79633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9" name="Teardrop 3"/>
          <p:cNvSpPr/>
          <p:nvPr/>
        </p:nvSpPr>
        <p:spPr>
          <a:xfrm rot="5400000" flipH="1" flipV="1">
            <a:off x="98129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0" name="Oval 1629"/>
          <p:cNvSpPr/>
          <p:nvPr/>
        </p:nvSpPr>
        <p:spPr>
          <a:xfrm>
            <a:off x="104920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31" name="Teardrop 3"/>
          <p:cNvSpPr/>
          <p:nvPr/>
        </p:nvSpPr>
        <p:spPr>
          <a:xfrm rot="5400000" flipH="1" flipV="1">
            <a:off x="89703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2" name="Oval 1631"/>
          <p:cNvSpPr/>
          <p:nvPr/>
        </p:nvSpPr>
        <p:spPr>
          <a:xfrm>
            <a:off x="96491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33" name="Teardrop 3"/>
          <p:cNvSpPr/>
          <p:nvPr/>
        </p:nvSpPr>
        <p:spPr>
          <a:xfrm rot="5400000" flipH="1" flipV="1">
            <a:off x="11498011"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4" name="Teardrop 3"/>
          <p:cNvSpPr/>
          <p:nvPr/>
        </p:nvSpPr>
        <p:spPr>
          <a:xfrm rot="5400000" flipH="1" flipV="1">
            <a:off x="106554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5" name="Oval 1634"/>
          <p:cNvSpPr/>
          <p:nvPr/>
        </p:nvSpPr>
        <p:spPr>
          <a:xfrm>
            <a:off x="113348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36"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7" name="Oval 1636"/>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8"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9" name="Oval 1638"/>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0" name="Oval 1639"/>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1" name="Oval 1640"/>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2" name="Oval 1641"/>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3" name="Oval 1642"/>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4" name="Oval 1643"/>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5" name="Oval 1644"/>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6" name="Oval 1645"/>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7" name="Oval 1646"/>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8" name="Oval 1647"/>
          <p:cNvSpPr/>
          <p:nvPr/>
        </p:nvSpPr>
        <p:spPr>
          <a:xfrm>
            <a:off x="100346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9" name="Oval 1648"/>
          <p:cNvSpPr/>
          <p:nvPr/>
        </p:nvSpPr>
        <p:spPr>
          <a:xfrm>
            <a:off x="91921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0" name="Oval 1649"/>
          <p:cNvSpPr/>
          <p:nvPr/>
        </p:nvSpPr>
        <p:spPr>
          <a:xfrm>
            <a:off x="11719750"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1" name="Oval 1650"/>
          <p:cNvSpPr/>
          <p:nvPr/>
        </p:nvSpPr>
        <p:spPr>
          <a:xfrm>
            <a:off x="108772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2"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3"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4"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5"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6"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7"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8"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9"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0"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1" name="Teardrop 3"/>
          <p:cNvSpPr/>
          <p:nvPr/>
        </p:nvSpPr>
        <p:spPr>
          <a:xfrm rot="5400000" flipH="1" flipV="1">
            <a:off x="93913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2"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3" name="Teardrop 3"/>
          <p:cNvSpPr/>
          <p:nvPr/>
        </p:nvSpPr>
        <p:spPr>
          <a:xfrm rot="5400000" flipH="1" flipV="1">
            <a:off x="11076421"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4" name="Teardrop 3"/>
          <p:cNvSpPr/>
          <p:nvPr/>
        </p:nvSpPr>
        <p:spPr>
          <a:xfrm rot="5400000" flipH="1" flipV="1">
            <a:off x="102338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5"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6" name="Teardrop 3"/>
          <p:cNvSpPr/>
          <p:nvPr/>
        </p:nvSpPr>
        <p:spPr>
          <a:xfrm rot="5400000" flipH="1" flipV="1">
            <a:off x="11760003" y="685578"/>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69"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7" name="Oval 1666"/>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8" name="Oval 1667"/>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9" name="Oval 1668"/>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0" name="Oval 1669"/>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1" name="Oval 1670"/>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2" name="Oval 1671"/>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3" name="Oval 1672"/>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4" name="Oval 1673"/>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5" name="Oval 1674"/>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6" name="Oval 1675"/>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7" name="Oval 1676"/>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8" name="Oval 1677"/>
          <p:cNvSpPr/>
          <p:nvPr/>
        </p:nvSpPr>
        <p:spPr>
          <a:xfrm>
            <a:off x="104568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9" name="Oval 1678"/>
          <p:cNvSpPr/>
          <p:nvPr/>
        </p:nvSpPr>
        <p:spPr>
          <a:xfrm>
            <a:off x="96142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0" name="Oval 860"/>
          <p:cNvSpPr/>
          <p:nvPr/>
        </p:nvSpPr>
        <p:spPr>
          <a:xfrm>
            <a:off x="12141892" y="758852"/>
            <a:ext cx="50109" cy="3538433"/>
          </a:xfrm>
          <a:custGeom>
            <a:avLst/>
            <a:gdLst/>
            <a:ahLst/>
            <a:cxnLst/>
            <a:rect l="l" t="t" r="r" b="b"/>
            <a:pathLst>
              <a:path w="50109" h="3538433">
                <a:moveTo>
                  <a:pt x="50109" y="3384355"/>
                </a:moveTo>
                <a:lnTo>
                  <a:pt x="50109" y="3538433"/>
                </a:lnTo>
                <a:cubicBezTo>
                  <a:pt x="20497" y="3525461"/>
                  <a:pt x="0" y="3495821"/>
                  <a:pt x="0" y="3461394"/>
                </a:cubicBezTo>
                <a:cubicBezTo>
                  <a:pt x="0" y="3426967"/>
                  <a:pt x="20497" y="3397327"/>
                  <a:pt x="50109" y="3384355"/>
                </a:cubicBezTo>
                <a:close/>
                <a:moveTo>
                  <a:pt x="50109" y="2538350"/>
                </a:moveTo>
                <a:lnTo>
                  <a:pt x="50109" y="2692428"/>
                </a:lnTo>
                <a:cubicBezTo>
                  <a:pt x="20497" y="2679456"/>
                  <a:pt x="0" y="2649816"/>
                  <a:pt x="0" y="2615389"/>
                </a:cubicBezTo>
                <a:cubicBezTo>
                  <a:pt x="0" y="2580962"/>
                  <a:pt x="20497" y="2551322"/>
                  <a:pt x="50109" y="2538350"/>
                </a:cubicBezTo>
                <a:close/>
                <a:moveTo>
                  <a:pt x="50109" y="1688095"/>
                </a:moveTo>
                <a:lnTo>
                  <a:pt x="50109" y="1842173"/>
                </a:lnTo>
                <a:cubicBezTo>
                  <a:pt x="20497" y="1829201"/>
                  <a:pt x="0" y="1799561"/>
                  <a:pt x="0" y="1765134"/>
                </a:cubicBezTo>
                <a:cubicBezTo>
                  <a:pt x="0" y="1730707"/>
                  <a:pt x="20497" y="1701067"/>
                  <a:pt x="50109" y="1688095"/>
                </a:cubicBezTo>
                <a:close/>
                <a:moveTo>
                  <a:pt x="50109" y="845498"/>
                </a:moveTo>
                <a:lnTo>
                  <a:pt x="50109" y="999576"/>
                </a:lnTo>
                <a:cubicBezTo>
                  <a:pt x="20497" y="986604"/>
                  <a:pt x="0" y="956964"/>
                  <a:pt x="0" y="922537"/>
                </a:cubicBezTo>
                <a:cubicBezTo>
                  <a:pt x="0" y="888110"/>
                  <a:pt x="20497" y="858470"/>
                  <a:pt x="50109" y="845498"/>
                </a:cubicBezTo>
                <a:close/>
                <a:moveTo>
                  <a:pt x="50109" y="0"/>
                </a:moveTo>
                <a:lnTo>
                  <a:pt x="50109" y="154078"/>
                </a:lnTo>
                <a:cubicBezTo>
                  <a:pt x="20497" y="141106"/>
                  <a:pt x="0" y="111466"/>
                  <a:pt x="0" y="77039"/>
                </a:cubicBezTo>
                <a:cubicBezTo>
                  <a:pt x="0" y="42612"/>
                  <a:pt x="20497" y="12972"/>
                  <a:pt x="501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1" name="Oval 1680"/>
          <p:cNvSpPr/>
          <p:nvPr/>
        </p:nvSpPr>
        <p:spPr>
          <a:xfrm>
            <a:off x="112993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2"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3"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4"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5"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6"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7"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8"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9"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0"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1" name="Teardrop 3"/>
          <p:cNvSpPr/>
          <p:nvPr/>
        </p:nvSpPr>
        <p:spPr>
          <a:xfrm rot="5400000" flipH="1" flipV="1">
            <a:off x="95441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2"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3" name="Teardrop 3"/>
          <p:cNvSpPr/>
          <p:nvPr/>
        </p:nvSpPr>
        <p:spPr>
          <a:xfrm rot="5400000" flipH="1" flipV="1">
            <a:off x="11229252"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4" name="Teardrop 3"/>
          <p:cNvSpPr/>
          <p:nvPr/>
        </p:nvSpPr>
        <p:spPr>
          <a:xfrm rot="5400000" flipH="1" flipV="1">
            <a:off x="103867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5"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6" name="Teardrop 3"/>
          <p:cNvSpPr/>
          <p:nvPr/>
        </p:nvSpPr>
        <p:spPr>
          <a:xfrm rot="5400000" flipH="1" flipV="1">
            <a:off x="11908617" y="4923"/>
            <a:ext cx="298552" cy="268215"/>
          </a:xfrm>
          <a:custGeom>
            <a:avLst/>
            <a:gdLst/>
            <a:ahLst/>
            <a:cxnLst/>
            <a:rect l="l" t="t" r="r" b="b"/>
            <a:pathLst>
              <a:path w="298552"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298552" y="138"/>
                </a:moveTo>
                <a:lnTo>
                  <a:pt x="298552" y="11636"/>
                </a:lnTo>
                <a:cubicBezTo>
                  <a:pt x="298344" y="11511"/>
                  <a:pt x="298133" y="11506"/>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4" y="189232"/>
                  <a:pt x="256525" y="205210"/>
                  <a:pt x="272877" y="215167"/>
                </a:cubicBezTo>
                <a:lnTo>
                  <a:pt x="298552" y="215277"/>
                </a:lnTo>
                <a:lnTo>
                  <a:pt x="298552" y="221928"/>
                </a:lnTo>
                <a:cubicBezTo>
                  <a:pt x="276711" y="221632"/>
                  <a:pt x="254816" y="229876"/>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0"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cubicBezTo>
                  <a:pt x="99420" y="72140"/>
                  <a:pt x="124170" y="61435"/>
                  <a:pt x="151420" y="61435"/>
                </a:cubicBezTo>
                <a:cubicBezTo>
                  <a:pt x="170023" y="61435"/>
                  <a:pt x="187461" y="66424"/>
                  <a:pt x="202250" y="75515"/>
                </a:cubicBezTo>
                <a:cubicBezTo>
                  <a:pt x="206323" y="58635"/>
                  <a:pt x="215129" y="42758"/>
                  <a:pt x="228297" y="29591"/>
                </a:cubicBezTo>
                <a:cubicBezTo>
                  <a:pt x="247566" y="10322"/>
                  <a:pt x="272636" y="391"/>
                  <a:pt x="297890" y="0"/>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7"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8"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9" name="Oval 883"/>
          <p:cNvSpPr/>
          <p:nvPr/>
        </p:nvSpPr>
        <p:spPr>
          <a:xfrm>
            <a:off x="2031413" y="-10245"/>
            <a:ext cx="10160587" cy="84875"/>
          </a:xfrm>
          <a:custGeom>
            <a:avLst/>
            <a:gdLst/>
            <a:ahLst/>
            <a:cxnLst/>
            <a:rect l="l" t="t" r="r" b="b"/>
            <a:pathLst>
              <a:path w="10160587" h="84875">
                <a:moveTo>
                  <a:pt x="10110479" y="0"/>
                </a:moveTo>
                <a:lnTo>
                  <a:pt x="10160587" y="0"/>
                </a:lnTo>
                <a:lnTo>
                  <a:pt x="10160587" y="77038"/>
                </a:lnTo>
                <a:cubicBezTo>
                  <a:pt x="10130976" y="64066"/>
                  <a:pt x="10110479" y="34427"/>
                  <a:pt x="10110479" y="0"/>
                </a:cubicBezTo>
                <a:close/>
                <a:moveTo>
                  <a:pt x="9267940" y="0"/>
                </a:moveTo>
                <a:lnTo>
                  <a:pt x="9437692" y="0"/>
                </a:lnTo>
                <a:cubicBezTo>
                  <a:pt x="9437692" y="46875"/>
                  <a:pt x="9399692" y="84875"/>
                  <a:pt x="9352816" y="84875"/>
                </a:cubicBezTo>
                <a:cubicBezTo>
                  <a:pt x="9305940" y="84875"/>
                  <a:pt x="9267940" y="46875"/>
                  <a:pt x="9267940" y="0"/>
                </a:cubicBezTo>
                <a:close/>
                <a:moveTo>
                  <a:pt x="8425400" y="0"/>
                </a:moveTo>
                <a:lnTo>
                  <a:pt x="8595152" y="0"/>
                </a:lnTo>
                <a:cubicBezTo>
                  <a:pt x="8595152" y="46875"/>
                  <a:pt x="8557152" y="84875"/>
                  <a:pt x="8510276" y="84875"/>
                </a:cubicBezTo>
                <a:cubicBezTo>
                  <a:pt x="8463400" y="84875"/>
                  <a:pt x="8425400" y="46875"/>
                  <a:pt x="8425400" y="0"/>
                </a:cubicBezTo>
                <a:close/>
                <a:moveTo>
                  <a:pt x="7582860" y="0"/>
                </a:moveTo>
                <a:lnTo>
                  <a:pt x="7752612" y="0"/>
                </a:lnTo>
                <a:cubicBezTo>
                  <a:pt x="7752612" y="46875"/>
                  <a:pt x="7714612" y="84875"/>
                  <a:pt x="7667736" y="84875"/>
                </a:cubicBezTo>
                <a:cubicBezTo>
                  <a:pt x="7620860" y="84875"/>
                  <a:pt x="7582860" y="46875"/>
                  <a:pt x="7582860" y="0"/>
                </a:cubicBezTo>
                <a:close/>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0"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1" name="Oval 1700"/>
          <p:cNvSpPr/>
          <p:nvPr/>
        </p:nvSpPr>
        <p:spPr>
          <a:xfrm>
            <a:off x="71204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02"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3" name="Oval 1702"/>
          <p:cNvSpPr/>
          <p:nvPr/>
        </p:nvSpPr>
        <p:spPr>
          <a:xfrm>
            <a:off x="3774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04"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5"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6"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7"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8"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9"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10" name="Oval 1709"/>
          <p:cNvSpPr/>
          <p:nvPr/>
        </p:nvSpPr>
        <p:spPr>
          <a:xfrm>
            <a:off x="12203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1" name="Oval 1710"/>
          <p:cNvSpPr/>
          <p:nvPr/>
        </p:nvSpPr>
        <p:spPr>
          <a:xfrm>
            <a:off x="20632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2" name="Oval 1711"/>
          <p:cNvSpPr/>
          <p:nvPr/>
        </p:nvSpPr>
        <p:spPr>
          <a:xfrm>
            <a:off x="29060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3" name="Oval 1712"/>
          <p:cNvSpPr/>
          <p:nvPr/>
        </p:nvSpPr>
        <p:spPr>
          <a:xfrm>
            <a:off x="37489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4" name="Oval 1713"/>
          <p:cNvSpPr/>
          <p:nvPr/>
        </p:nvSpPr>
        <p:spPr>
          <a:xfrm>
            <a:off x="45918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5" name="Oval 1714"/>
          <p:cNvSpPr/>
          <p:nvPr/>
        </p:nvSpPr>
        <p:spPr>
          <a:xfrm>
            <a:off x="54347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6" name="Oval 1715"/>
          <p:cNvSpPr/>
          <p:nvPr/>
        </p:nvSpPr>
        <p:spPr>
          <a:xfrm>
            <a:off x="62776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7"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18" name="Oval 1717"/>
          <p:cNvSpPr/>
          <p:nvPr/>
        </p:nvSpPr>
        <p:spPr>
          <a:xfrm>
            <a:off x="88062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9"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0" name="Oval 1719"/>
          <p:cNvSpPr/>
          <p:nvPr/>
        </p:nvSpPr>
        <p:spPr>
          <a:xfrm>
            <a:off x="79633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1" name="Teardrop 3"/>
          <p:cNvSpPr/>
          <p:nvPr/>
        </p:nvSpPr>
        <p:spPr>
          <a:xfrm rot="5400000" flipH="1" flipV="1">
            <a:off x="98129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2" name="Oval 1721"/>
          <p:cNvSpPr/>
          <p:nvPr/>
        </p:nvSpPr>
        <p:spPr>
          <a:xfrm>
            <a:off x="104920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3" name="Teardrop 3"/>
          <p:cNvSpPr/>
          <p:nvPr/>
        </p:nvSpPr>
        <p:spPr>
          <a:xfrm rot="5400000" flipH="1" flipV="1">
            <a:off x="89703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4" name="Oval 1723"/>
          <p:cNvSpPr/>
          <p:nvPr/>
        </p:nvSpPr>
        <p:spPr>
          <a:xfrm>
            <a:off x="96491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5" name="Teardrop 3"/>
          <p:cNvSpPr/>
          <p:nvPr/>
        </p:nvSpPr>
        <p:spPr>
          <a:xfrm rot="5400000" flipH="1" flipV="1">
            <a:off x="11498011"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6" name="Teardrop 3"/>
          <p:cNvSpPr/>
          <p:nvPr/>
        </p:nvSpPr>
        <p:spPr>
          <a:xfrm rot="5400000" flipH="1" flipV="1">
            <a:off x="106554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7" name="Oval 1726"/>
          <p:cNvSpPr/>
          <p:nvPr/>
        </p:nvSpPr>
        <p:spPr>
          <a:xfrm>
            <a:off x="113348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8"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9" name="Oval 1728"/>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0" name="Oval 1729"/>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1" name="Oval 1730"/>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2" name="Oval 1731"/>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3" name="Oval 1732"/>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4" name="Oval 1733"/>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5" name="Oval 1734"/>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6" name="Oval 1735"/>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7" name="Oval 1736"/>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8" name="Oval 1737"/>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9" name="Oval 1738"/>
          <p:cNvSpPr/>
          <p:nvPr/>
        </p:nvSpPr>
        <p:spPr>
          <a:xfrm>
            <a:off x="100346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0" name="Oval 1739"/>
          <p:cNvSpPr/>
          <p:nvPr/>
        </p:nvSpPr>
        <p:spPr>
          <a:xfrm>
            <a:off x="91921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1" name="Oval 1740"/>
          <p:cNvSpPr/>
          <p:nvPr/>
        </p:nvSpPr>
        <p:spPr>
          <a:xfrm>
            <a:off x="11719750"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2" name="Oval 1741"/>
          <p:cNvSpPr/>
          <p:nvPr/>
        </p:nvSpPr>
        <p:spPr>
          <a:xfrm>
            <a:off x="108772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3"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4"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5"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6"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7"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8"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9"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0"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1"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2" name="Teardrop 3"/>
          <p:cNvSpPr/>
          <p:nvPr/>
        </p:nvSpPr>
        <p:spPr>
          <a:xfrm rot="5400000" flipH="1" flipV="1">
            <a:off x="93913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3"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4" name="Teardrop 3"/>
          <p:cNvSpPr/>
          <p:nvPr/>
        </p:nvSpPr>
        <p:spPr>
          <a:xfrm rot="5400000" flipH="1" flipV="1">
            <a:off x="11076421"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5" name="Teardrop 3"/>
          <p:cNvSpPr/>
          <p:nvPr/>
        </p:nvSpPr>
        <p:spPr>
          <a:xfrm rot="5400000" flipH="1" flipV="1">
            <a:off x="102338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6"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7" name="Teardrop 3"/>
          <p:cNvSpPr/>
          <p:nvPr/>
        </p:nvSpPr>
        <p:spPr>
          <a:xfrm rot="5400000" flipH="1" flipV="1">
            <a:off x="11760002" y="1531078"/>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8" name="Oval 1757"/>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9" name="Oval 1758"/>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0" name="Oval 1759"/>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1" name="Oval 1760"/>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2" name="Oval 1761"/>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3" name="Oval 1762"/>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4" name="Oval 1763"/>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5" name="Oval 1764"/>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6" name="Oval 1765"/>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7" name="Oval 1766"/>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8" name="Oval 1767"/>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9" name="Oval 1768"/>
          <p:cNvSpPr/>
          <p:nvPr/>
        </p:nvSpPr>
        <p:spPr>
          <a:xfrm>
            <a:off x="104568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0" name="Oval 1769"/>
          <p:cNvSpPr/>
          <p:nvPr/>
        </p:nvSpPr>
        <p:spPr>
          <a:xfrm>
            <a:off x="96142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1" name="Oval 1770"/>
          <p:cNvSpPr/>
          <p:nvPr/>
        </p:nvSpPr>
        <p:spPr>
          <a:xfrm>
            <a:off x="112993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2"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3" name="Oval 1772"/>
          <p:cNvSpPr/>
          <p:nvPr/>
        </p:nvSpPr>
        <p:spPr>
          <a:xfrm>
            <a:off x="71204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74"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5" name="Oval 1774"/>
          <p:cNvSpPr/>
          <p:nvPr/>
        </p:nvSpPr>
        <p:spPr>
          <a:xfrm>
            <a:off x="3774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76"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7"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8"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9"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0"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1"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2" name="Oval 1781"/>
          <p:cNvSpPr/>
          <p:nvPr/>
        </p:nvSpPr>
        <p:spPr>
          <a:xfrm>
            <a:off x="12203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3" name="Oval 1782"/>
          <p:cNvSpPr/>
          <p:nvPr/>
        </p:nvSpPr>
        <p:spPr>
          <a:xfrm>
            <a:off x="20632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4" name="Oval 1783"/>
          <p:cNvSpPr/>
          <p:nvPr/>
        </p:nvSpPr>
        <p:spPr>
          <a:xfrm>
            <a:off x="29060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5" name="Oval 1784"/>
          <p:cNvSpPr/>
          <p:nvPr/>
        </p:nvSpPr>
        <p:spPr>
          <a:xfrm>
            <a:off x="37489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6" name="Oval 1785"/>
          <p:cNvSpPr/>
          <p:nvPr/>
        </p:nvSpPr>
        <p:spPr>
          <a:xfrm>
            <a:off x="45918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7" name="Oval 1786"/>
          <p:cNvSpPr/>
          <p:nvPr/>
        </p:nvSpPr>
        <p:spPr>
          <a:xfrm>
            <a:off x="54347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8" name="Oval 1787"/>
          <p:cNvSpPr/>
          <p:nvPr/>
        </p:nvSpPr>
        <p:spPr>
          <a:xfrm>
            <a:off x="62776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9"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0" name="Oval 1789"/>
          <p:cNvSpPr/>
          <p:nvPr/>
        </p:nvSpPr>
        <p:spPr>
          <a:xfrm>
            <a:off x="88062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1"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2" name="Oval 1791"/>
          <p:cNvSpPr/>
          <p:nvPr/>
        </p:nvSpPr>
        <p:spPr>
          <a:xfrm>
            <a:off x="79633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3" name="Teardrop 3"/>
          <p:cNvSpPr/>
          <p:nvPr/>
        </p:nvSpPr>
        <p:spPr>
          <a:xfrm rot="5400000" flipH="1" flipV="1">
            <a:off x="98129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4" name="Oval 1793"/>
          <p:cNvSpPr/>
          <p:nvPr/>
        </p:nvSpPr>
        <p:spPr>
          <a:xfrm>
            <a:off x="104920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5" name="Teardrop 3"/>
          <p:cNvSpPr/>
          <p:nvPr/>
        </p:nvSpPr>
        <p:spPr>
          <a:xfrm rot="5400000" flipH="1" flipV="1">
            <a:off x="89703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6" name="Oval 1795"/>
          <p:cNvSpPr/>
          <p:nvPr/>
        </p:nvSpPr>
        <p:spPr>
          <a:xfrm>
            <a:off x="96491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7" name="Teardrop 3"/>
          <p:cNvSpPr/>
          <p:nvPr/>
        </p:nvSpPr>
        <p:spPr>
          <a:xfrm rot="5400000" flipH="1" flipV="1">
            <a:off x="11498011"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8" name="Teardrop 3"/>
          <p:cNvSpPr/>
          <p:nvPr/>
        </p:nvSpPr>
        <p:spPr>
          <a:xfrm rot="5400000" flipH="1" flipV="1">
            <a:off x="106554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9" name="Oval 1798"/>
          <p:cNvSpPr/>
          <p:nvPr/>
        </p:nvSpPr>
        <p:spPr>
          <a:xfrm>
            <a:off x="113348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00"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1" name="Oval 1800"/>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2" name="Oval 1801"/>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3" name="Oval 1802"/>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4" name="Oval 1803"/>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5" name="Oval 1804"/>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6" name="Oval 1805"/>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7" name="Oval 1806"/>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8" name="Oval 1807"/>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9" name="Oval 1808"/>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0" name="Oval 1809"/>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1" name="Oval 1810"/>
          <p:cNvSpPr/>
          <p:nvPr/>
        </p:nvSpPr>
        <p:spPr>
          <a:xfrm>
            <a:off x="100346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2" name="Oval 1811"/>
          <p:cNvSpPr/>
          <p:nvPr/>
        </p:nvSpPr>
        <p:spPr>
          <a:xfrm>
            <a:off x="91921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3" name="Oval 1812"/>
          <p:cNvSpPr/>
          <p:nvPr/>
        </p:nvSpPr>
        <p:spPr>
          <a:xfrm>
            <a:off x="11719750"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4" name="Oval 1813"/>
          <p:cNvSpPr/>
          <p:nvPr/>
        </p:nvSpPr>
        <p:spPr>
          <a:xfrm>
            <a:off x="108772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5"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6"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7"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8"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9"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0"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1"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2"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3"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4" name="Teardrop 3"/>
          <p:cNvSpPr/>
          <p:nvPr/>
        </p:nvSpPr>
        <p:spPr>
          <a:xfrm rot="5400000" flipH="1" flipV="1">
            <a:off x="93913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5"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6" name="Teardrop 3"/>
          <p:cNvSpPr/>
          <p:nvPr/>
        </p:nvSpPr>
        <p:spPr>
          <a:xfrm rot="5400000" flipH="1" flipV="1">
            <a:off x="11076421"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7" name="Teardrop 3"/>
          <p:cNvSpPr/>
          <p:nvPr/>
        </p:nvSpPr>
        <p:spPr>
          <a:xfrm rot="5400000" flipH="1" flipV="1">
            <a:off x="102338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8"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9" name="Teardrop 3"/>
          <p:cNvSpPr/>
          <p:nvPr/>
        </p:nvSpPr>
        <p:spPr>
          <a:xfrm rot="5400000" flipH="1" flipV="1">
            <a:off x="11760003" y="2373673"/>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0" name="Oval 1829"/>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1" name="Oval 1830"/>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2" name="Oval 1831"/>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3" name="Oval 1832"/>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4" name="Oval 1833"/>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5" name="Oval 1834"/>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6" name="Oval 1835"/>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7" name="Oval 1836"/>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8" name="Oval 1837"/>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9" name="Oval 1838"/>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0" name="Oval 1839"/>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1" name="Oval 1840"/>
          <p:cNvSpPr/>
          <p:nvPr/>
        </p:nvSpPr>
        <p:spPr>
          <a:xfrm>
            <a:off x="104568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2" name="Oval 1841"/>
          <p:cNvSpPr/>
          <p:nvPr/>
        </p:nvSpPr>
        <p:spPr>
          <a:xfrm>
            <a:off x="96142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3" name="Oval 1842"/>
          <p:cNvSpPr/>
          <p:nvPr/>
        </p:nvSpPr>
        <p:spPr>
          <a:xfrm>
            <a:off x="112993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4"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5" name="Oval 1844"/>
          <p:cNvSpPr/>
          <p:nvPr/>
        </p:nvSpPr>
        <p:spPr>
          <a:xfrm>
            <a:off x="71204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46"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7" name="Oval 1846"/>
          <p:cNvSpPr/>
          <p:nvPr/>
        </p:nvSpPr>
        <p:spPr>
          <a:xfrm>
            <a:off x="3774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48"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9"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0"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1"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2"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3"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4" name="Oval 1853"/>
          <p:cNvSpPr/>
          <p:nvPr/>
        </p:nvSpPr>
        <p:spPr>
          <a:xfrm>
            <a:off x="12203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5" name="Oval 1854"/>
          <p:cNvSpPr/>
          <p:nvPr/>
        </p:nvSpPr>
        <p:spPr>
          <a:xfrm>
            <a:off x="20632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6" name="Oval 1855"/>
          <p:cNvSpPr/>
          <p:nvPr/>
        </p:nvSpPr>
        <p:spPr>
          <a:xfrm>
            <a:off x="29060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7" name="Oval 1856"/>
          <p:cNvSpPr/>
          <p:nvPr/>
        </p:nvSpPr>
        <p:spPr>
          <a:xfrm>
            <a:off x="37489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8" name="Oval 1857"/>
          <p:cNvSpPr/>
          <p:nvPr/>
        </p:nvSpPr>
        <p:spPr>
          <a:xfrm>
            <a:off x="45918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9" name="Oval 1858"/>
          <p:cNvSpPr/>
          <p:nvPr/>
        </p:nvSpPr>
        <p:spPr>
          <a:xfrm>
            <a:off x="54347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0" name="Oval 1859"/>
          <p:cNvSpPr/>
          <p:nvPr/>
        </p:nvSpPr>
        <p:spPr>
          <a:xfrm>
            <a:off x="62776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1"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2" name="Oval 1861"/>
          <p:cNvSpPr/>
          <p:nvPr/>
        </p:nvSpPr>
        <p:spPr>
          <a:xfrm>
            <a:off x="88062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3"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4" name="Oval 1863"/>
          <p:cNvSpPr/>
          <p:nvPr/>
        </p:nvSpPr>
        <p:spPr>
          <a:xfrm>
            <a:off x="79633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5" name="Teardrop 3"/>
          <p:cNvSpPr/>
          <p:nvPr/>
        </p:nvSpPr>
        <p:spPr>
          <a:xfrm rot="5400000" flipH="1" flipV="1">
            <a:off x="98129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6" name="Oval 1865"/>
          <p:cNvSpPr/>
          <p:nvPr/>
        </p:nvSpPr>
        <p:spPr>
          <a:xfrm>
            <a:off x="104920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7" name="Teardrop 3"/>
          <p:cNvSpPr/>
          <p:nvPr/>
        </p:nvSpPr>
        <p:spPr>
          <a:xfrm rot="5400000" flipH="1" flipV="1">
            <a:off x="89703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8" name="Oval 1867"/>
          <p:cNvSpPr/>
          <p:nvPr/>
        </p:nvSpPr>
        <p:spPr>
          <a:xfrm>
            <a:off x="96491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9" name="Teardrop 3"/>
          <p:cNvSpPr/>
          <p:nvPr/>
        </p:nvSpPr>
        <p:spPr>
          <a:xfrm rot="5400000" flipH="1" flipV="1">
            <a:off x="11498011"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0" name="Teardrop 3"/>
          <p:cNvSpPr/>
          <p:nvPr/>
        </p:nvSpPr>
        <p:spPr>
          <a:xfrm rot="5400000" flipH="1" flipV="1">
            <a:off x="106554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1" name="Oval 1870"/>
          <p:cNvSpPr/>
          <p:nvPr/>
        </p:nvSpPr>
        <p:spPr>
          <a:xfrm>
            <a:off x="113348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72"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3" name="Oval 1872"/>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4" name="Oval 1873"/>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5" name="Oval 1874"/>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6" name="Oval 1875"/>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7" name="Oval 1876"/>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8" name="Oval 1877"/>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9" name="Oval 1878"/>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0" name="Oval 1879"/>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1" name="Oval 1880"/>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2" name="Oval 1881"/>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3" name="Oval 1882"/>
          <p:cNvSpPr/>
          <p:nvPr/>
        </p:nvSpPr>
        <p:spPr>
          <a:xfrm>
            <a:off x="100346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4" name="Oval 1883"/>
          <p:cNvSpPr/>
          <p:nvPr/>
        </p:nvSpPr>
        <p:spPr>
          <a:xfrm>
            <a:off x="91921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5" name="Oval 1884"/>
          <p:cNvSpPr/>
          <p:nvPr/>
        </p:nvSpPr>
        <p:spPr>
          <a:xfrm>
            <a:off x="11719750"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6" name="Oval 1885"/>
          <p:cNvSpPr/>
          <p:nvPr/>
        </p:nvSpPr>
        <p:spPr>
          <a:xfrm>
            <a:off x="108772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7"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8"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9"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0"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1"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2"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3"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4"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5"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6" name="Teardrop 3"/>
          <p:cNvSpPr/>
          <p:nvPr/>
        </p:nvSpPr>
        <p:spPr>
          <a:xfrm rot="5400000" flipH="1" flipV="1">
            <a:off x="93913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7"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8" name="Teardrop 3"/>
          <p:cNvSpPr/>
          <p:nvPr/>
        </p:nvSpPr>
        <p:spPr>
          <a:xfrm rot="5400000" flipH="1" flipV="1">
            <a:off x="11076421"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9" name="Teardrop 3"/>
          <p:cNvSpPr/>
          <p:nvPr/>
        </p:nvSpPr>
        <p:spPr>
          <a:xfrm rot="5400000" flipH="1" flipV="1">
            <a:off x="102338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0"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1" name="Teardrop 3"/>
          <p:cNvSpPr/>
          <p:nvPr/>
        </p:nvSpPr>
        <p:spPr>
          <a:xfrm rot="5400000" flipH="1" flipV="1">
            <a:off x="11760002" y="3223930"/>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2" name="Oval 1901"/>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3" name="Oval 1902"/>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4" name="Oval 1903"/>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5" name="Oval 1904"/>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6" name="Oval 1905"/>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7" name="Oval 1906"/>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8" name="Oval 1907"/>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9" name="Oval 1908"/>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0" name="Oval 1909"/>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1" name="Oval 1910"/>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2" name="Oval 1911"/>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3" name="Oval 1912"/>
          <p:cNvSpPr/>
          <p:nvPr/>
        </p:nvSpPr>
        <p:spPr>
          <a:xfrm>
            <a:off x="104568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4" name="Oval 1913"/>
          <p:cNvSpPr/>
          <p:nvPr/>
        </p:nvSpPr>
        <p:spPr>
          <a:xfrm>
            <a:off x="96142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5" name="Oval 1914"/>
          <p:cNvSpPr/>
          <p:nvPr/>
        </p:nvSpPr>
        <p:spPr>
          <a:xfrm>
            <a:off x="112993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6"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7" name="Oval 1916"/>
          <p:cNvSpPr/>
          <p:nvPr/>
        </p:nvSpPr>
        <p:spPr>
          <a:xfrm>
            <a:off x="71204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18"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9" name="Oval 1918"/>
          <p:cNvSpPr/>
          <p:nvPr/>
        </p:nvSpPr>
        <p:spPr>
          <a:xfrm>
            <a:off x="3774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0"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1"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2"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3"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4"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5"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6" name="Oval 1925"/>
          <p:cNvSpPr/>
          <p:nvPr/>
        </p:nvSpPr>
        <p:spPr>
          <a:xfrm>
            <a:off x="12203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7" name="Oval 1926"/>
          <p:cNvSpPr/>
          <p:nvPr/>
        </p:nvSpPr>
        <p:spPr>
          <a:xfrm>
            <a:off x="20632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8" name="Oval 1927"/>
          <p:cNvSpPr/>
          <p:nvPr/>
        </p:nvSpPr>
        <p:spPr>
          <a:xfrm>
            <a:off x="29060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9" name="Oval 1928"/>
          <p:cNvSpPr/>
          <p:nvPr/>
        </p:nvSpPr>
        <p:spPr>
          <a:xfrm>
            <a:off x="37489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0" name="Oval 1929"/>
          <p:cNvSpPr/>
          <p:nvPr/>
        </p:nvSpPr>
        <p:spPr>
          <a:xfrm>
            <a:off x="45918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1" name="Oval 1930"/>
          <p:cNvSpPr/>
          <p:nvPr/>
        </p:nvSpPr>
        <p:spPr>
          <a:xfrm>
            <a:off x="54347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2" name="Oval 1931"/>
          <p:cNvSpPr/>
          <p:nvPr/>
        </p:nvSpPr>
        <p:spPr>
          <a:xfrm>
            <a:off x="62776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3"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4" name="Oval 1933"/>
          <p:cNvSpPr/>
          <p:nvPr/>
        </p:nvSpPr>
        <p:spPr>
          <a:xfrm>
            <a:off x="88062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5"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6" name="Oval 1935"/>
          <p:cNvSpPr/>
          <p:nvPr/>
        </p:nvSpPr>
        <p:spPr>
          <a:xfrm>
            <a:off x="79633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7" name="Teardrop 3"/>
          <p:cNvSpPr/>
          <p:nvPr/>
        </p:nvSpPr>
        <p:spPr>
          <a:xfrm rot="5400000" flipH="1" flipV="1">
            <a:off x="98129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8" name="Oval 1937"/>
          <p:cNvSpPr/>
          <p:nvPr/>
        </p:nvSpPr>
        <p:spPr>
          <a:xfrm>
            <a:off x="104920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9" name="Teardrop 3"/>
          <p:cNvSpPr/>
          <p:nvPr/>
        </p:nvSpPr>
        <p:spPr>
          <a:xfrm rot="5400000" flipH="1" flipV="1">
            <a:off x="89703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0" name="Oval 1939"/>
          <p:cNvSpPr/>
          <p:nvPr/>
        </p:nvSpPr>
        <p:spPr>
          <a:xfrm>
            <a:off x="96491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41" name="Teardrop 3"/>
          <p:cNvSpPr/>
          <p:nvPr/>
        </p:nvSpPr>
        <p:spPr>
          <a:xfrm rot="5400000" flipH="1" flipV="1">
            <a:off x="11498011"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2" name="Teardrop 3"/>
          <p:cNvSpPr/>
          <p:nvPr/>
        </p:nvSpPr>
        <p:spPr>
          <a:xfrm rot="5400000" flipH="1" flipV="1">
            <a:off x="106554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3" name="Oval 1942"/>
          <p:cNvSpPr/>
          <p:nvPr/>
        </p:nvSpPr>
        <p:spPr>
          <a:xfrm>
            <a:off x="113348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44"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5" name="Oval 1944"/>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6" name="Oval 1945"/>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7" name="Oval 1946"/>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8" name="Oval 1947"/>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9" name="Oval 1948"/>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0" name="Oval 1949"/>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1" name="Oval 1950"/>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2" name="Oval 1951"/>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3" name="Oval 1952"/>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4" name="Oval 1953"/>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5" name="Oval 1954"/>
          <p:cNvSpPr/>
          <p:nvPr/>
        </p:nvSpPr>
        <p:spPr>
          <a:xfrm>
            <a:off x="100346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6" name="Oval 1955"/>
          <p:cNvSpPr/>
          <p:nvPr/>
        </p:nvSpPr>
        <p:spPr>
          <a:xfrm>
            <a:off x="91921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7" name="Oval 1956"/>
          <p:cNvSpPr/>
          <p:nvPr/>
        </p:nvSpPr>
        <p:spPr>
          <a:xfrm>
            <a:off x="11719750"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8" name="Oval 1957"/>
          <p:cNvSpPr/>
          <p:nvPr/>
        </p:nvSpPr>
        <p:spPr>
          <a:xfrm>
            <a:off x="108772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9"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0"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1"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2"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3"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4"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5"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6"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7"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8" name="Teardrop 3"/>
          <p:cNvSpPr/>
          <p:nvPr/>
        </p:nvSpPr>
        <p:spPr>
          <a:xfrm rot="5400000" flipH="1" flipV="1">
            <a:off x="93913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9"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0" name="Teardrop 3"/>
          <p:cNvSpPr/>
          <p:nvPr/>
        </p:nvSpPr>
        <p:spPr>
          <a:xfrm rot="5400000" flipH="1" flipV="1">
            <a:off x="11076421"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1" name="Teardrop 3"/>
          <p:cNvSpPr/>
          <p:nvPr/>
        </p:nvSpPr>
        <p:spPr>
          <a:xfrm rot="5400000" flipH="1" flipV="1">
            <a:off x="102338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2"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3" name="Teardrop 3"/>
          <p:cNvSpPr/>
          <p:nvPr/>
        </p:nvSpPr>
        <p:spPr>
          <a:xfrm rot="5400000" flipH="1" flipV="1">
            <a:off x="11760002" y="4069935"/>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8" y="250112"/>
                  <a:pt x="155376" y="250112"/>
                </a:cubicBezTo>
                <a:cubicBezTo>
                  <a:pt x="174455" y="249746"/>
                  <a:pt x="198601" y="254980"/>
                  <a:pt x="211458" y="268141"/>
                </a:cubicBezTo>
                <a:cubicBezTo>
                  <a:pt x="215886"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7"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60" y="254779"/>
                  <a:pt x="246352" y="254786"/>
                </a:cubicBezTo>
                <a:cubicBezTo>
                  <a:pt x="246345"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9"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90" y="195895"/>
                  <a:pt x="53000" y="178457"/>
                  <a:pt x="53000" y="159854"/>
                </a:cubicBezTo>
                <a:cubicBezTo>
                  <a:pt x="53000" y="132604"/>
                  <a:pt x="63706" y="107854"/>
                  <a:pt x="81286" y="89721"/>
                </a:cubicBez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4" name="Oval 1973"/>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5" name="Oval 1974"/>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6" name="Oval 1975"/>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7" name="Oval 1976"/>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8" name="Oval 1977"/>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9" name="Oval 1978"/>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0" name="Oval 1979"/>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1" name="Oval 1980"/>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2" name="Oval 1981"/>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3" name="Oval 1982"/>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4" name="Oval 1983"/>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5" name="Oval 1984"/>
          <p:cNvSpPr/>
          <p:nvPr/>
        </p:nvSpPr>
        <p:spPr>
          <a:xfrm>
            <a:off x="104568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6" name="Oval 1985"/>
          <p:cNvSpPr/>
          <p:nvPr/>
        </p:nvSpPr>
        <p:spPr>
          <a:xfrm>
            <a:off x="96142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7" name="Oval 1986"/>
          <p:cNvSpPr/>
          <p:nvPr/>
        </p:nvSpPr>
        <p:spPr>
          <a:xfrm>
            <a:off x="112993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8"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9"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0"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1"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2"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3"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4"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5"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6"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7"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8" name="Teardrop 3"/>
          <p:cNvSpPr/>
          <p:nvPr/>
        </p:nvSpPr>
        <p:spPr>
          <a:xfrm rot="5400000" flipH="1" flipV="1">
            <a:off x="100063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9" name="Teardrop 3"/>
          <p:cNvSpPr/>
          <p:nvPr/>
        </p:nvSpPr>
        <p:spPr>
          <a:xfrm rot="5400000" flipH="1" flipV="1">
            <a:off x="916376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7"/>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0" name="Teardrop 3"/>
          <p:cNvSpPr/>
          <p:nvPr/>
        </p:nvSpPr>
        <p:spPr>
          <a:xfrm rot="5400000" flipH="1" flipV="1">
            <a:off x="11691380"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1" name="Teardrop 3"/>
          <p:cNvSpPr/>
          <p:nvPr/>
        </p:nvSpPr>
        <p:spPr>
          <a:xfrm rot="5400000" flipH="1" flipV="1">
            <a:off x="108488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2"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3" name="Oval 1651"/>
          <p:cNvSpPr/>
          <p:nvPr/>
        </p:nvSpPr>
        <p:spPr>
          <a:xfrm>
            <a:off x="812619" y="4561319"/>
            <a:ext cx="11030995" cy="10682"/>
          </a:xfrm>
          <a:custGeom>
            <a:avLst/>
            <a:gdLst/>
            <a:ahLst/>
            <a:cxnLst/>
            <a:rect l="l" t="t" r="r" b="b"/>
            <a:pathLst>
              <a:path w="11030995" h="10682">
                <a:moveTo>
                  <a:pt x="10992007" y="0"/>
                </a:moveTo>
                <a:cubicBezTo>
                  <a:pt x="11006265" y="0"/>
                  <a:pt x="11019702" y="3516"/>
                  <a:pt x="11030995" y="10682"/>
                </a:cubicBezTo>
                <a:lnTo>
                  <a:pt x="10953019" y="10682"/>
                </a:lnTo>
                <a:cubicBezTo>
                  <a:pt x="10964312" y="3516"/>
                  <a:pt x="10977749" y="0"/>
                  <a:pt x="10992007" y="0"/>
                </a:cubicBezTo>
                <a:close/>
                <a:moveTo>
                  <a:pt x="10149468" y="0"/>
                </a:moveTo>
                <a:cubicBezTo>
                  <a:pt x="10163726" y="0"/>
                  <a:pt x="10177163" y="3516"/>
                  <a:pt x="10188456" y="10682"/>
                </a:cubicBezTo>
                <a:lnTo>
                  <a:pt x="10110480" y="10682"/>
                </a:lnTo>
                <a:cubicBezTo>
                  <a:pt x="10121773" y="3516"/>
                  <a:pt x="10135210" y="0"/>
                  <a:pt x="10149468" y="0"/>
                </a:cubicBezTo>
                <a:close/>
                <a:moveTo>
                  <a:pt x="9306928" y="0"/>
                </a:moveTo>
                <a:cubicBezTo>
                  <a:pt x="9321186" y="0"/>
                  <a:pt x="9334623" y="3516"/>
                  <a:pt x="9345916" y="10682"/>
                </a:cubicBezTo>
                <a:lnTo>
                  <a:pt x="9267940" y="10682"/>
                </a:lnTo>
                <a:cubicBezTo>
                  <a:pt x="9279233" y="3516"/>
                  <a:pt x="9292670" y="0"/>
                  <a:pt x="9306928" y="0"/>
                </a:cubicBezTo>
                <a:close/>
                <a:moveTo>
                  <a:pt x="8464388" y="0"/>
                </a:moveTo>
                <a:cubicBezTo>
                  <a:pt x="8478646" y="0"/>
                  <a:pt x="8492083" y="3516"/>
                  <a:pt x="8503376" y="10682"/>
                </a:cubicBezTo>
                <a:lnTo>
                  <a:pt x="8425400" y="10682"/>
                </a:lnTo>
                <a:cubicBezTo>
                  <a:pt x="8436693" y="3516"/>
                  <a:pt x="8450130" y="0"/>
                  <a:pt x="8464388" y="0"/>
                </a:cubicBezTo>
                <a:close/>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8135DC7C-0FC5-4B16-B4B9-A225D1B01605}" type="datetimeFigureOut">
              <a:rPr lang="fr-FR" smtClean="0"/>
              <a:t>12/12/2021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CB44D3-CB0A-44D8-AB66-A987D620CE78}" type="slidenum">
              <a:rPr lang="fr-FR" smtClean="0"/>
              <a:t>‹#›</a:t>
            </a:fld>
            <a:endParaRPr lang="fr-FR"/>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5325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135DC7C-0FC5-4B16-B4B9-A225D1B01605}" type="datetimeFigureOut">
              <a:rPr lang="fr-FR" smtClean="0"/>
              <a:t>12/12/2021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CB44D3-CB0A-44D8-AB66-A987D620CE78}" type="slidenum">
              <a:rPr lang="fr-FR" smtClean="0"/>
              <a:t>‹#›</a:t>
            </a:fld>
            <a:endParaRPr lang="fr-FR"/>
          </a:p>
        </p:txBody>
      </p:sp>
    </p:spTree>
    <p:extLst>
      <p:ext uri="{BB962C8B-B14F-4D97-AF65-F5344CB8AC3E}">
        <p14:creationId xmlns:p14="http://schemas.microsoft.com/office/powerpoint/2010/main" val="1009365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135DC7C-0FC5-4B16-B4B9-A225D1B01605}" type="datetimeFigureOut">
              <a:rPr lang="fr-FR" smtClean="0"/>
              <a:t>12/12/2021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CB44D3-CB0A-44D8-AB66-A987D620CE78}" type="slidenum">
              <a:rPr lang="fr-FR" smtClean="0"/>
              <a:t>‹#›</a:t>
            </a:fld>
            <a:endParaRPr lang="fr-FR"/>
          </a:p>
        </p:txBody>
      </p:sp>
      <p:cxnSp>
        <p:nvCxnSpPr>
          <p:cNvPr id="7" name="Straight Connector 6"/>
          <p:cNvCxnSpPr/>
          <p:nvPr/>
        </p:nvCxnSpPr>
        <p:spPr>
          <a:xfrm rot="5400000" flipV="1">
            <a:off x="10058400" y="59263"/>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1201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135DC7C-0FC5-4B16-B4B9-A225D1B01605}" type="datetimeFigureOut">
              <a:rPr lang="fr-FR" smtClean="0"/>
              <a:t>12/12/2021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CB44D3-CB0A-44D8-AB66-A987D620CE78}" type="slidenum">
              <a:rPr lang="fr-FR" smtClean="0"/>
              <a:t>‹#›</a:t>
            </a:fld>
            <a:endParaRPr lang="fr-FR"/>
          </a:p>
        </p:txBody>
      </p:sp>
    </p:spTree>
    <p:extLst>
      <p:ext uri="{BB962C8B-B14F-4D97-AF65-F5344CB8AC3E}">
        <p14:creationId xmlns:p14="http://schemas.microsoft.com/office/powerpoint/2010/main" val="2488519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526" name="Group 525"/>
          <p:cNvGrpSpPr/>
          <p:nvPr/>
        </p:nvGrpSpPr>
        <p:grpSpPr>
          <a:xfrm>
            <a:off x="0" y="420256"/>
            <a:ext cx="12188952" cy="3795497"/>
            <a:chOff x="0" y="420256"/>
            <a:chExt cx="12188952" cy="3795497"/>
          </a:xfrm>
        </p:grpSpPr>
        <p:cxnSp>
          <p:nvCxnSpPr>
            <p:cNvPr id="527" name="Straight Connector 526"/>
            <p:cNvCxnSpPr/>
            <p:nvPr/>
          </p:nvCxnSpPr>
          <p:spPr>
            <a:xfrm>
              <a:off x="0" y="4215753"/>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8" name="Straight Connector 527"/>
            <p:cNvCxnSpPr/>
            <p:nvPr/>
          </p:nvCxnSpPr>
          <p:spPr>
            <a:xfrm>
              <a:off x="0" y="379403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9" name="Straight Connector 528"/>
            <p:cNvCxnSpPr/>
            <p:nvPr/>
          </p:nvCxnSpPr>
          <p:spPr>
            <a:xfrm>
              <a:off x="0" y="337231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0" name="Straight Connector 529"/>
            <p:cNvCxnSpPr/>
            <p:nvPr/>
          </p:nvCxnSpPr>
          <p:spPr>
            <a:xfrm>
              <a:off x="0" y="295058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1" name="Straight Connector 530"/>
            <p:cNvCxnSpPr/>
            <p:nvPr/>
          </p:nvCxnSpPr>
          <p:spPr>
            <a:xfrm>
              <a:off x="0" y="252886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2" name="Straight Connector 531"/>
            <p:cNvCxnSpPr/>
            <p:nvPr/>
          </p:nvCxnSpPr>
          <p:spPr>
            <a:xfrm>
              <a:off x="0" y="2107144"/>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3" name="Straight Connector 532"/>
            <p:cNvCxnSpPr/>
            <p:nvPr/>
          </p:nvCxnSpPr>
          <p:spPr>
            <a:xfrm>
              <a:off x="0" y="168542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4" name="Straight Connector 533"/>
            <p:cNvCxnSpPr/>
            <p:nvPr/>
          </p:nvCxnSpPr>
          <p:spPr>
            <a:xfrm>
              <a:off x="0" y="126370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5" name="Straight Connector 534"/>
            <p:cNvCxnSpPr/>
            <p:nvPr/>
          </p:nvCxnSpPr>
          <p:spPr>
            <a:xfrm>
              <a:off x="0" y="84197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6" name="Straight Connector 535"/>
            <p:cNvCxnSpPr/>
            <p:nvPr/>
          </p:nvCxnSpPr>
          <p:spPr>
            <a:xfrm>
              <a:off x="0" y="42025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537" name="Rectangle 379"/>
          <p:cNvSpPr/>
          <p:nvPr/>
        </p:nvSpPr>
        <p:spPr>
          <a:xfrm rot="18900000" flipV="1">
            <a:off x="9445819" y="-965459"/>
            <a:ext cx="13717" cy="6493220"/>
          </a:xfrm>
          <a:custGeom>
            <a:avLst/>
            <a:gdLst/>
            <a:ahLst/>
            <a:cxnLst/>
            <a:rect l="l" t="t" r="r" b="b"/>
            <a:pathLst>
              <a:path w="13717" h="6493220">
                <a:moveTo>
                  <a:pt x="1" y="6493220"/>
                </a:moveTo>
                <a:lnTo>
                  <a:pt x="13717"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8" name="Rectangle 56"/>
          <p:cNvSpPr/>
          <p:nvPr/>
        </p:nvSpPr>
        <p:spPr>
          <a:xfrm>
            <a:off x="0" y="0"/>
            <a:ext cx="11816540" cy="4572004"/>
          </a:xfrm>
          <a:custGeom>
            <a:avLst/>
            <a:gdLst/>
            <a:ahLst/>
            <a:cxnLst/>
            <a:rect l="l" t="t" r="r" b="b"/>
            <a:pathLst>
              <a:path w="11816540" h="4572004">
                <a:moveTo>
                  <a:pt x="11802824" y="4"/>
                </a:moveTo>
                <a:lnTo>
                  <a:pt x="11816540" y="4"/>
                </a:lnTo>
                <a:lnTo>
                  <a:pt x="11816540" y="4572004"/>
                </a:lnTo>
                <a:lnTo>
                  <a:pt x="11802824" y="4572004"/>
                </a:lnTo>
                <a:close/>
                <a:moveTo>
                  <a:pt x="5901406" y="4"/>
                </a:moveTo>
                <a:lnTo>
                  <a:pt x="5915122" y="4"/>
                </a:lnTo>
                <a:lnTo>
                  <a:pt x="5915122" y="4572004"/>
                </a:lnTo>
                <a:lnTo>
                  <a:pt x="5901406" y="4572004"/>
                </a:lnTo>
                <a:close/>
                <a:moveTo>
                  <a:pt x="10959754" y="3"/>
                </a:moveTo>
                <a:lnTo>
                  <a:pt x="10973470" y="3"/>
                </a:lnTo>
                <a:lnTo>
                  <a:pt x="10973470" y="4572003"/>
                </a:lnTo>
                <a:lnTo>
                  <a:pt x="10959754" y="4572003"/>
                </a:lnTo>
                <a:close/>
                <a:moveTo>
                  <a:pt x="5058348" y="3"/>
                </a:moveTo>
                <a:lnTo>
                  <a:pt x="5072064" y="3"/>
                </a:lnTo>
                <a:lnTo>
                  <a:pt x="5072064" y="4572003"/>
                </a:lnTo>
                <a:lnTo>
                  <a:pt x="5058348" y="4572003"/>
                </a:lnTo>
                <a:close/>
                <a:moveTo>
                  <a:pt x="11381283" y="2"/>
                </a:moveTo>
                <a:lnTo>
                  <a:pt x="11394999" y="2"/>
                </a:lnTo>
                <a:lnTo>
                  <a:pt x="11394999" y="4572002"/>
                </a:lnTo>
                <a:lnTo>
                  <a:pt x="11381283" y="4572002"/>
                </a:lnTo>
                <a:close/>
                <a:moveTo>
                  <a:pt x="10538225" y="2"/>
                </a:moveTo>
                <a:lnTo>
                  <a:pt x="10551941" y="2"/>
                </a:lnTo>
                <a:lnTo>
                  <a:pt x="10551941" y="4572002"/>
                </a:lnTo>
                <a:lnTo>
                  <a:pt x="10538225" y="4572002"/>
                </a:lnTo>
                <a:close/>
                <a:moveTo>
                  <a:pt x="10116696" y="2"/>
                </a:moveTo>
                <a:lnTo>
                  <a:pt x="10130412" y="2"/>
                </a:lnTo>
                <a:lnTo>
                  <a:pt x="10130412" y="4572002"/>
                </a:lnTo>
                <a:lnTo>
                  <a:pt x="10116696" y="4572002"/>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9273638" y="1"/>
                </a:moveTo>
                <a:lnTo>
                  <a:pt x="9287354" y="1"/>
                </a:lnTo>
                <a:lnTo>
                  <a:pt x="9287354" y="4572001"/>
                </a:lnTo>
                <a:lnTo>
                  <a:pt x="9273638" y="4572001"/>
                </a:lnTo>
                <a:close/>
                <a:moveTo>
                  <a:pt x="3372232" y="1"/>
                </a:moveTo>
                <a:lnTo>
                  <a:pt x="3385948" y="1"/>
                </a:lnTo>
                <a:lnTo>
                  <a:pt x="3385948" y="4572001"/>
                </a:lnTo>
                <a:lnTo>
                  <a:pt x="3372232" y="4572001"/>
                </a:lnTo>
                <a:close/>
                <a:moveTo>
                  <a:pt x="9695167" y="0"/>
                </a:moveTo>
                <a:lnTo>
                  <a:pt x="9708883" y="0"/>
                </a:lnTo>
                <a:lnTo>
                  <a:pt x="9708883" y="4572000"/>
                </a:lnTo>
                <a:lnTo>
                  <a:pt x="9695167" y="4572000"/>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9"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0"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1"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2"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3"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4"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5" name="Rectangle 93"/>
          <p:cNvSpPr/>
          <p:nvPr/>
        </p:nvSpPr>
        <p:spPr>
          <a:xfrm rot="2700000">
            <a:off x="7402457" y="-944051"/>
            <a:ext cx="13717" cy="6479502"/>
          </a:xfrm>
          <a:custGeom>
            <a:avLst/>
            <a:gdLst/>
            <a:ahLst/>
            <a:cxnLst/>
            <a:rect l="l" t="t" r="r" b="b"/>
            <a:pathLst>
              <a:path w="13717" h="6479502">
                <a:moveTo>
                  <a:pt x="0" y="13716"/>
                </a:moveTo>
                <a:lnTo>
                  <a:pt x="13717" y="0"/>
                </a:lnTo>
                <a:lnTo>
                  <a:pt x="13716" y="6465787"/>
                </a:lnTo>
                <a:lnTo>
                  <a:pt x="1"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6" name="Rectangle 94"/>
          <p:cNvSpPr/>
          <p:nvPr/>
        </p:nvSpPr>
        <p:spPr>
          <a:xfrm rot="2700000">
            <a:off x="8245644"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7" name="Rectangle 95"/>
          <p:cNvSpPr/>
          <p:nvPr/>
        </p:nvSpPr>
        <p:spPr>
          <a:xfrm rot="2700000">
            <a:off x="9088831" y="-953750"/>
            <a:ext cx="13717" cy="6479503"/>
          </a:xfrm>
          <a:custGeom>
            <a:avLst/>
            <a:gdLst/>
            <a:ahLst/>
            <a:cxnLst/>
            <a:rect l="l" t="t" r="r" b="b"/>
            <a:pathLst>
              <a:path w="13717" h="6479503">
                <a:moveTo>
                  <a:pt x="13717" y="0"/>
                </a:moveTo>
                <a:lnTo>
                  <a:pt x="13716" y="6465787"/>
                </a:lnTo>
                <a:lnTo>
                  <a:pt x="0" y="6479503"/>
                </a:lnTo>
                <a:lnTo>
                  <a:pt x="1" y="1371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8" name="Rectangle 96"/>
          <p:cNvSpPr/>
          <p:nvPr/>
        </p:nvSpPr>
        <p:spPr>
          <a:xfrm rot="2700000">
            <a:off x="9912896" y="-907596"/>
            <a:ext cx="13716" cy="6425429"/>
          </a:xfrm>
          <a:custGeom>
            <a:avLst/>
            <a:gdLst/>
            <a:ahLst/>
            <a:cxnLst/>
            <a:rect l="l" t="t" r="r" b="b"/>
            <a:pathLst>
              <a:path w="13716" h="6425429">
                <a:moveTo>
                  <a:pt x="0" y="0"/>
                </a:moveTo>
                <a:lnTo>
                  <a:pt x="13716" y="13717"/>
                </a:lnTo>
                <a:lnTo>
                  <a:pt x="13716" y="6411713"/>
                </a:lnTo>
                <a:lnTo>
                  <a:pt x="0" y="642542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9" name="Rectangle 97"/>
          <p:cNvSpPr/>
          <p:nvPr/>
        </p:nvSpPr>
        <p:spPr>
          <a:xfrm rot="2700000">
            <a:off x="10334491" y="110221"/>
            <a:ext cx="13717" cy="5232981"/>
          </a:xfrm>
          <a:custGeom>
            <a:avLst/>
            <a:gdLst/>
            <a:ahLst/>
            <a:cxnLst/>
            <a:rect l="l" t="t" r="r" b="b"/>
            <a:pathLst>
              <a:path w="13717" h="5232981">
                <a:moveTo>
                  <a:pt x="0" y="0"/>
                </a:moveTo>
                <a:lnTo>
                  <a:pt x="13717" y="13716"/>
                </a:lnTo>
                <a:lnTo>
                  <a:pt x="13717" y="5219264"/>
                </a:lnTo>
                <a:lnTo>
                  <a:pt x="1" y="523298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0" name="Rectangle 98"/>
          <p:cNvSpPr/>
          <p:nvPr/>
        </p:nvSpPr>
        <p:spPr>
          <a:xfrm rot="2700000">
            <a:off x="10756084" y="1128037"/>
            <a:ext cx="13716" cy="4040537"/>
          </a:xfrm>
          <a:custGeom>
            <a:avLst/>
            <a:gdLst/>
            <a:ahLst/>
            <a:cxnLst/>
            <a:rect l="l" t="t" r="r" b="b"/>
            <a:pathLst>
              <a:path w="13716" h="4040537">
                <a:moveTo>
                  <a:pt x="0" y="0"/>
                </a:moveTo>
                <a:lnTo>
                  <a:pt x="13716" y="13716"/>
                </a:lnTo>
                <a:lnTo>
                  <a:pt x="13715" y="4026822"/>
                </a:lnTo>
                <a:lnTo>
                  <a:pt x="1" y="404053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1" name="Rectangle 99"/>
          <p:cNvSpPr/>
          <p:nvPr/>
        </p:nvSpPr>
        <p:spPr>
          <a:xfrm rot="2700000">
            <a:off x="11177678" y="2145853"/>
            <a:ext cx="13716" cy="2848091"/>
          </a:xfrm>
          <a:custGeom>
            <a:avLst/>
            <a:gdLst/>
            <a:ahLst/>
            <a:cxnLst/>
            <a:rect l="l" t="t" r="r" b="b"/>
            <a:pathLst>
              <a:path w="13716" h="2848091">
                <a:moveTo>
                  <a:pt x="0" y="0"/>
                </a:moveTo>
                <a:lnTo>
                  <a:pt x="13716" y="13716"/>
                </a:lnTo>
                <a:lnTo>
                  <a:pt x="13715" y="2834375"/>
                </a:lnTo>
                <a:lnTo>
                  <a:pt x="0" y="284809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2" name="Rectangle 100"/>
          <p:cNvSpPr/>
          <p:nvPr/>
        </p:nvSpPr>
        <p:spPr>
          <a:xfrm rot="2700000">
            <a:off x="11599272" y="3163669"/>
            <a:ext cx="13715" cy="1655644"/>
          </a:xfrm>
          <a:custGeom>
            <a:avLst/>
            <a:gdLst/>
            <a:ahLst/>
            <a:cxnLst/>
            <a:rect l="l" t="t" r="r" b="b"/>
            <a:pathLst>
              <a:path w="13715" h="1655644">
                <a:moveTo>
                  <a:pt x="0" y="0"/>
                </a:moveTo>
                <a:lnTo>
                  <a:pt x="13715" y="13716"/>
                </a:lnTo>
                <a:lnTo>
                  <a:pt x="13715" y="1641929"/>
                </a:lnTo>
                <a:lnTo>
                  <a:pt x="0" y="1655644"/>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3" name="Rectangle 101"/>
          <p:cNvSpPr/>
          <p:nvPr/>
        </p:nvSpPr>
        <p:spPr>
          <a:xfrm rot="2700000">
            <a:off x="12020868" y="4181493"/>
            <a:ext cx="13715" cy="463189"/>
          </a:xfrm>
          <a:custGeom>
            <a:avLst/>
            <a:gdLst/>
            <a:ahLst/>
            <a:cxnLst/>
            <a:rect l="l" t="t" r="r" b="b"/>
            <a:pathLst>
              <a:path w="13715" h="463189">
                <a:moveTo>
                  <a:pt x="1" y="0"/>
                </a:moveTo>
                <a:lnTo>
                  <a:pt x="13715" y="13716"/>
                </a:lnTo>
                <a:lnTo>
                  <a:pt x="13715" y="449474"/>
                </a:lnTo>
                <a:lnTo>
                  <a:pt x="0" y="46318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4"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5"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6"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7"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8"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9"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0"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1"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2"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3"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4"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5"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6"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7" name="Rectangle 376"/>
          <p:cNvSpPr/>
          <p:nvPr/>
        </p:nvSpPr>
        <p:spPr>
          <a:xfrm rot="18900000" flipV="1">
            <a:off x="6916261" y="-965458"/>
            <a:ext cx="13716" cy="6493219"/>
          </a:xfrm>
          <a:custGeom>
            <a:avLst/>
            <a:gdLst/>
            <a:ahLst/>
            <a:cxnLst/>
            <a:rect l="l" t="t" r="r" b="b"/>
            <a:pathLst>
              <a:path w="13716" h="6493219">
                <a:moveTo>
                  <a:pt x="13716" y="6479504"/>
                </a:moveTo>
                <a:lnTo>
                  <a:pt x="13716" y="0"/>
                </a:lnTo>
                <a:lnTo>
                  <a:pt x="0" y="13717"/>
                </a:lnTo>
                <a:lnTo>
                  <a:pt x="0" y="649321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8" name="Rectangle 377"/>
          <p:cNvSpPr/>
          <p:nvPr/>
        </p:nvSpPr>
        <p:spPr>
          <a:xfrm rot="18900000" flipV="1">
            <a:off x="7759447" y="-965458"/>
            <a:ext cx="13717" cy="6493219"/>
          </a:xfrm>
          <a:custGeom>
            <a:avLst/>
            <a:gdLst/>
            <a:ahLst/>
            <a:cxnLst/>
            <a:rect l="l" t="t" r="r" b="b"/>
            <a:pathLst>
              <a:path w="13717" h="6493219">
                <a:moveTo>
                  <a:pt x="0" y="6493219"/>
                </a:moveTo>
                <a:lnTo>
                  <a:pt x="13716" y="6479502"/>
                </a:lnTo>
                <a:lnTo>
                  <a:pt x="13717"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9" name="Rectangle 378"/>
          <p:cNvSpPr/>
          <p:nvPr/>
        </p:nvSpPr>
        <p:spPr>
          <a:xfrm rot="18900000" flipV="1">
            <a:off x="8602633" y="-965458"/>
            <a:ext cx="13716" cy="6493219"/>
          </a:xfrm>
          <a:custGeom>
            <a:avLst/>
            <a:gdLst/>
            <a:ahLst/>
            <a:cxnLst/>
            <a:rect l="l" t="t" r="r" b="b"/>
            <a:pathLst>
              <a:path w="13716" h="6493219">
                <a:moveTo>
                  <a:pt x="13716" y="6479504"/>
                </a:moveTo>
                <a:lnTo>
                  <a:pt x="13716" y="0"/>
                </a:lnTo>
                <a:lnTo>
                  <a:pt x="0" y="13716"/>
                </a:lnTo>
                <a:lnTo>
                  <a:pt x="0" y="649321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0" name="Rectangle 138"/>
          <p:cNvSpPr/>
          <p:nvPr/>
        </p:nvSpPr>
        <p:spPr>
          <a:xfrm rot="18900000" flipV="1">
            <a:off x="10088968" y="-882602"/>
            <a:ext cx="13716" cy="5927431"/>
          </a:xfrm>
          <a:custGeom>
            <a:avLst/>
            <a:gdLst/>
            <a:ahLst/>
            <a:cxnLst/>
            <a:rect l="l" t="t" r="r" b="b"/>
            <a:pathLst>
              <a:path w="13716" h="5927431">
                <a:moveTo>
                  <a:pt x="0" y="5927431"/>
                </a:moveTo>
                <a:lnTo>
                  <a:pt x="13715" y="5913716"/>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1" name="Rectangle 139"/>
          <p:cNvSpPr/>
          <p:nvPr/>
        </p:nvSpPr>
        <p:spPr>
          <a:xfrm rot="18900000" flipV="1">
            <a:off x="10510562" y="-707971"/>
            <a:ext cx="13716" cy="4734985"/>
          </a:xfrm>
          <a:custGeom>
            <a:avLst/>
            <a:gdLst/>
            <a:ahLst/>
            <a:cxnLst/>
            <a:rect l="l" t="t" r="r" b="b"/>
            <a:pathLst>
              <a:path w="13716" h="4734985">
                <a:moveTo>
                  <a:pt x="0" y="4734985"/>
                </a:moveTo>
                <a:lnTo>
                  <a:pt x="13715" y="4721270"/>
                </a:lnTo>
                <a:lnTo>
                  <a:pt x="13716" y="13715"/>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2" name="Rectangle 140"/>
          <p:cNvSpPr/>
          <p:nvPr/>
        </p:nvSpPr>
        <p:spPr>
          <a:xfrm rot="18900000" flipV="1">
            <a:off x="10932155" y="-533342"/>
            <a:ext cx="13716" cy="3542540"/>
          </a:xfrm>
          <a:custGeom>
            <a:avLst/>
            <a:gdLst/>
            <a:ahLst/>
            <a:cxnLst/>
            <a:rect l="l" t="t" r="r" b="b"/>
            <a:pathLst>
              <a:path w="13716" h="3542540">
                <a:moveTo>
                  <a:pt x="0" y="3542540"/>
                </a:moveTo>
                <a:lnTo>
                  <a:pt x="13715" y="3528825"/>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3" name="Rectangle 141"/>
          <p:cNvSpPr/>
          <p:nvPr/>
        </p:nvSpPr>
        <p:spPr>
          <a:xfrm rot="18900000" flipV="1">
            <a:off x="11353748" y="-358712"/>
            <a:ext cx="13716" cy="2350095"/>
          </a:xfrm>
          <a:custGeom>
            <a:avLst/>
            <a:gdLst/>
            <a:ahLst/>
            <a:cxnLst/>
            <a:rect l="l" t="t" r="r" b="b"/>
            <a:pathLst>
              <a:path w="13716" h="2350095">
                <a:moveTo>
                  <a:pt x="0" y="2350095"/>
                </a:moveTo>
                <a:lnTo>
                  <a:pt x="13715" y="2336380"/>
                </a:lnTo>
                <a:lnTo>
                  <a:pt x="13716" y="13714"/>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4" name="Rectangle 142"/>
          <p:cNvSpPr/>
          <p:nvPr/>
        </p:nvSpPr>
        <p:spPr>
          <a:xfrm rot="18900000" flipV="1">
            <a:off x="11775341" y="-184083"/>
            <a:ext cx="13716" cy="1157650"/>
          </a:xfrm>
          <a:custGeom>
            <a:avLst/>
            <a:gdLst/>
            <a:ahLst/>
            <a:cxnLst/>
            <a:rect l="l" t="t" r="r" b="b"/>
            <a:pathLst>
              <a:path w="13716" h="1157650">
                <a:moveTo>
                  <a:pt x="0" y="1157650"/>
                </a:moveTo>
                <a:lnTo>
                  <a:pt x="13716" y="1143934"/>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5"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6"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7"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8"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9"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0"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1"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2"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3"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4"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5"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6"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7" name="Teardrop 3"/>
          <p:cNvSpPr/>
          <p:nvPr/>
        </p:nvSpPr>
        <p:spPr>
          <a:xfrm rot="5400000" flipH="1" flipV="1">
            <a:off x="98129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8" name="Teardrop 3"/>
          <p:cNvSpPr/>
          <p:nvPr/>
        </p:nvSpPr>
        <p:spPr>
          <a:xfrm rot="5400000" flipH="1" flipV="1">
            <a:off x="89703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9" name="Teardrop 3"/>
          <p:cNvSpPr/>
          <p:nvPr/>
        </p:nvSpPr>
        <p:spPr>
          <a:xfrm rot="5400000" flipH="1" flipV="1">
            <a:off x="11498011"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0" name="Teardrop 3"/>
          <p:cNvSpPr/>
          <p:nvPr/>
        </p:nvSpPr>
        <p:spPr>
          <a:xfrm rot="5400000" flipH="1" flipV="1">
            <a:off x="106554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1"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2" name="Oval 591"/>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3"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4" name="Oval 593"/>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5" name="Oval 594"/>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6" name="Oval 595"/>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7" name="Oval 596"/>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8" name="Oval 597"/>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9" name="Oval 598"/>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0" name="Oval 599"/>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1" name="Oval 600"/>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2" name="Oval 601"/>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3" name="Oval 602"/>
          <p:cNvSpPr/>
          <p:nvPr/>
        </p:nvSpPr>
        <p:spPr>
          <a:xfrm>
            <a:off x="100346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4" name="Oval 603"/>
          <p:cNvSpPr/>
          <p:nvPr/>
        </p:nvSpPr>
        <p:spPr>
          <a:xfrm>
            <a:off x="91921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5" name="Oval 604"/>
          <p:cNvSpPr/>
          <p:nvPr/>
        </p:nvSpPr>
        <p:spPr>
          <a:xfrm>
            <a:off x="11719750"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6" name="Oval 605"/>
          <p:cNvSpPr/>
          <p:nvPr/>
        </p:nvSpPr>
        <p:spPr>
          <a:xfrm>
            <a:off x="108772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7"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8"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9"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0"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1"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2"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3"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4"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5"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6" name="Teardrop 3"/>
          <p:cNvSpPr/>
          <p:nvPr/>
        </p:nvSpPr>
        <p:spPr>
          <a:xfrm rot="5400000" flipH="1" flipV="1">
            <a:off x="93913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7"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8" name="Teardrop 3"/>
          <p:cNvSpPr/>
          <p:nvPr/>
        </p:nvSpPr>
        <p:spPr>
          <a:xfrm rot="5400000" flipH="1" flipV="1">
            <a:off x="11076421"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9" name="Teardrop 3"/>
          <p:cNvSpPr/>
          <p:nvPr/>
        </p:nvSpPr>
        <p:spPr>
          <a:xfrm rot="5400000" flipH="1" flipV="1">
            <a:off x="102338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0"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1" name="Teardrop 3"/>
          <p:cNvSpPr/>
          <p:nvPr/>
        </p:nvSpPr>
        <p:spPr>
          <a:xfrm rot="5400000" flipH="1" flipV="1">
            <a:off x="11760003" y="685578"/>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69"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2" name="Oval 621"/>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3" name="Oval 622"/>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4" name="Oval 623"/>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5" name="Oval 624"/>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6" name="Oval 625"/>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7" name="Oval 626"/>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8" name="Oval 627"/>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9" name="Oval 628"/>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0" name="Oval 629"/>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1" name="Oval 630"/>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2" name="Oval 631"/>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3" name="Oval 632"/>
          <p:cNvSpPr/>
          <p:nvPr/>
        </p:nvSpPr>
        <p:spPr>
          <a:xfrm>
            <a:off x="104568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4" name="Oval 633"/>
          <p:cNvSpPr/>
          <p:nvPr/>
        </p:nvSpPr>
        <p:spPr>
          <a:xfrm>
            <a:off x="96142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5" name="Oval 860"/>
          <p:cNvSpPr/>
          <p:nvPr/>
        </p:nvSpPr>
        <p:spPr>
          <a:xfrm>
            <a:off x="12141892" y="758852"/>
            <a:ext cx="50109" cy="3538433"/>
          </a:xfrm>
          <a:custGeom>
            <a:avLst/>
            <a:gdLst/>
            <a:ahLst/>
            <a:cxnLst/>
            <a:rect l="l" t="t" r="r" b="b"/>
            <a:pathLst>
              <a:path w="50109" h="3538433">
                <a:moveTo>
                  <a:pt x="50109" y="3384355"/>
                </a:moveTo>
                <a:lnTo>
                  <a:pt x="50109" y="3538433"/>
                </a:lnTo>
                <a:cubicBezTo>
                  <a:pt x="20497" y="3525461"/>
                  <a:pt x="0" y="3495821"/>
                  <a:pt x="0" y="3461394"/>
                </a:cubicBezTo>
                <a:cubicBezTo>
                  <a:pt x="0" y="3426967"/>
                  <a:pt x="20497" y="3397327"/>
                  <a:pt x="50109" y="3384355"/>
                </a:cubicBezTo>
                <a:close/>
                <a:moveTo>
                  <a:pt x="50109" y="2538350"/>
                </a:moveTo>
                <a:lnTo>
                  <a:pt x="50109" y="2692428"/>
                </a:lnTo>
                <a:cubicBezTo>
                  <a:pt x="20497" y="2679456"/>
                  <a:pt x="0" y="2649816"/>
                  <a:pt x="0" y="2615389"/>
                </a:cubicBezTo>
                <a:cubicBezTo>
                  <a:pt x="0" y="2580962"/>
                  <a:pt x="20497" y="2551322"/>
                  <a:pt x="50109" y="2538350"/>
                </a:cubicBezTo>
                <a:close/>
                <a:moveTo>
                  <a:pt x="50109" y="1688095"/>
                </a:moveTo>
                <a:lnTo>
                  <a:pt x="50109" y="1842173"/>
                </a:lnTo>
                <a:cubicBezTo>
                  <a:pt x="20497" y="1829201"/>
                  <a:pt x="0" y="1799561"/>
                  <a:pt x="0" y="1765134"/>
                </a:cubicBezTo>
                <a:cubicBezTo>
                  <a:pt x="0" y="1730707"/>
                  <a:pt x="20497" y="1701067"/>
                  <a:pt x="50109" y="1688095"/>
                </a:cubicBezTo>
                <a:close/>
                <a:moveTo>
                  <a:pt x="50109" y="845498"/>
                </a:moveTo>
                <a:lnTo>
                  <a:pt x="50109" y="999576"/>
                </a:lnTo>
                <a:cubicBezTo>
                  <a:pt x="20497" y="986604"/>
                  <a:pt x="0" y="956964"/>
                  <a:pt x="0" y="922537"/>
                </a:cubicBezTo>
                <a:cubicBezTo>
                  <a:pt x="0" y="888110"/>
                  <a:pt x="20497" y="858470"/>
                  <a:pt x="50109" y="845498"/>
                </a:cubicBezTo>
                <a:close/>
                <a:moveTo>
                  <a:pt x="50109" y="0"/>
                </a:moveTo>
                <a:lnTo>
                  <a:pt x="50109" y="154078"/>
                </a:lnTo>
                <a:cubicBezTo>
                  <a:pt x="20497" y="141106"/>
                  <a:pt x="0" y="111466"/>
                  <a:pt x="0" y="77039"/>
                </a:cubicBezTo>
                <a:cubicBezTo>
                  <a:pt x="0" y="42612"/>
                  <a:pt x="20497" y="12972"/>
                  <a:pt x="501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6" name="Oval 635"/>
          <p:cNvSpPr/>
          <p:nvPr/>
        </p:nvSpPr>
        <p:spPr>
          <a:xfrm>
            <a:off x="112993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7"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8"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9"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0"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1"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2"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3"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4"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5"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6" name="Teardrop 3"/>
          <p:cNvSpPr/>
          <p:nvPr/>
        </p:nvSpPr>
        <p:spPr>
          <a:xfrm rot="5400000" flipH="1" flipV="1">
            <a:off x="95441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7"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8" name="Teardrop 3"/>
          <p:cNvSpPr/>
          <p:nvPr/>
        </p:nvSpPr>
        <p:spPr>
          <a:xfrm rot="5400000" flipH="1" flipV="1">
            <a:off x="11229252"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9" name="Teardrop 3"/>
          <p:cNvSpPr/>
          <p:nvPr/>
        </p:nvSpPr>
        <p:spPr>
          <a:xfrm rot="5400000" flipH="1" flipV="1">
            <a:off x="103867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0"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1" name="Teardrop 3"/>
          <p:cNvSpPr/>
          <p:nvPr/>
        </p:nvSpPr>
        <p:spPr>
          <a:xfrm rot="5400000" flipH="1" flipV="1">
            <a:off x="11908617" y="4923"/>
            <a:ext cx="298552" cy="268215"/>
          </a:xfrm>
          <a:custGeom>
            <a:avLst/>
            <a:gdLst/>
            <a:ahLst/>
            <a:cxnLst/>
            <a:rect l="l" t="t" r="r" b="b"/>
            <a:pathLst>
              <a:path w="298552"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298552" y="138"/>
                </a:moveTo>
                <a:lnTo>
                  <a:pt x="298552" y="11636"/>
                </a:lnTo>
                <a:cubicBezTo>
                  <a:pt x="298344" y="11511"/>
                  <a:pt x="298133" y="11506"/>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4" y="189232"/>
                  <a:pt x="256525" y="205210"/>
                  <a:pt x="272877" y="215167"/>
                </a:cubicBezTo>
                <a:lnTo>
                  <a:pt x="298552" y="215277"/>
                </a:lnTo>
                <a:lnTo>
                  <a:pt x="298552" y="221928"/>
                </a:lnTo>
                <a:cubicBezTo>
                  <a:pt x="276711" y="221632"/>
                  <a:pt x="254816" y="229876"/>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0"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cubicBezTo>
                  <a:pt x="99420" y="72140"/>
                  <a:pt x="124170" y="61435"/>
                  <a:pt x="151420" y="61435"/>
                </a:cubicBezTo>
                <a:cubicBezTo>
                  <a:pt x="170023" y="61435"/>
                  <a:pt x="187461" y="66424"/>
                  <a:pt x="202250" y="75515"/>
                </a:cubicBezTo>
                <a:cubicBezTo>
                  <a:pt x="206323" y="58635"/>
                  <a:pt x="215129" y="42758"/>
                  <a:pt x="228297" y="29591"/>
                </a:cubicBezTo>
                <a:cubicBezTo>
                  <a:pt x="247566" y="10322"/>
                  <a:pt x="272636" y="391"/>
                  <a:pt x="297890"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2"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3"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4" name="Oval 883"/>
          <p:cNvSpPr/>
          <p:nvPr/>
        </p:nvSpPr>
        <p:spPr>
          <a:xfrm>
            <a:off x="2031413" y="-10245"/>
            <a:ext cx="10160587" cy="84875"/>
          </a:xfrm>
          <a:custGeom>
            <a:avLst/>
            <a:gdLst/>
            <a:ahLst/>
            <a:cxnLst/>
            <a:rect l="l" t="t" r="r" b="b"/>
            <a:pathLst>
              <a:path w="10160587" h="84875">
                <a:moveTo>
                  <a:pt x="10110479" y="0"/>
                </a:moveTo>
                <a:lnTo>
                  <a:pt x="10160587" y="0"/>
                </a:lnTo>
                <a:lnTo>
                  <a:pt x="10160587" y="77038"/>
                </a:lnTo>
                <a:cubicBezTo>
                  <a:pt x="10130976" y="64066"/>
                  <a:pt x="10110479" y="34427"/>
                  <a:pt x="10110479" y="0"/>
                </a:cubicBezTo>
                <a:close/>
                <a:moveTo>
                  <a:pt x="9267940" y="0"/>
                </a:moveTo>
                <a:lnTo>
                  <a:pt x="9437692" y="0"/>
                </a:lnTo>
                <a:cubicBezTo>
                  <a:pt x="9437692" y="46875"/>
                  <a:pt x="9399692" y="84875"/>
                  <a:pt x="9352816" y="84875"/>
                </a:cubicBezTo>
                <a:cubicBezTo>
                  <a:pt x="9305940" y="84875"/>
                  <a:pt x="9267940" y="46875"/>
                  <a:pt x="9267940" y="0"/>
                </a:cubicBezTo>
                <a:close/>
                <a:moveTo>
                  <a:pt x="8425400" y="0"/>
                </a:moveTo>
                <a:lnTo>
                  <a:pt x="8595152" y="0"/>
                </a:lnTo>
                <a:cubicBezTo>
                  <a:pt x="8595152" y="46875"/>
                  <a:pt x="8557152" y="84875"/>
                  <a:pt x="8510276" y="84875"/>
                </a:cubicBezTo>
                <a:cubicBezTo>
                  <a:pt x="8463400" y="84875"/>
                  <a:pt x="8425400" y="46875"/>
                  <a:pt x="8425400" y="0"/>
                </a:cubicBezTo>
                <a:close/>
                <a:moveTo>
                  <a:pt x="7582860" y="0"/>
                </a:moveTo>
                <a:lnTo>
                  <a:pt x="7752612" y="0"/>
                </a:lnTo>
                <a:cubicBezTo>
                  <a:pt x="7752612" y="46875"/>
                  <a:pt x="7714612" y="84875"/>
                  <a:pt x="7667736" y="84875"/>
                </a:cubicBezTo>
                <a:cubicBezTo>
                  <a:pt x="7620860" y="84875"/>
                  <a:pt x="7582860" y="46875"/>
                  <a:pt x="7582860" y="0"/>
                </a:cubicBezTo>
                <a:close/>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5"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6"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7"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8"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9"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0"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1"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2"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3"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4"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5" name="Teardrop 3"/>
          <p:cNvSpPr/>
          <p:nvPr/>
        </p:nvSpPr>
        <p:spPr>
          <a:xfrm rot="5400000" flipH="1" flipV="1">
            <a:off x="98129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6" name="Teardrop 3"/>
          <p:cNvSpPr/>
          <p:nvPr/>
        </p:nvSpPr>
        <p:spPr>
          <a:xfrm rot="5400000" flipH="1" flipV="1">
            <a:off x="89703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7" name="Teardrop 3"/>
          <p:cNvSpPr/>
          <p:nvPr/>
        </p:nvSpPr>
        <p:spPr>
          <a:xfrm rot="5400000" flipH="1" flipV="1">
            <a:off x="11498011"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8" name="Teardrop 3"/>
          <p:cNvSpPr/>
          <p:nvPr/>
        </p:nvSpPr>
        <p:spPr>
          <a:xfrm rot="5400000" flipH="1" flipV="1">
            <a:off x="106554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9"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0" name="Oval 669"/>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1" name="Oval 670"/>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2" name="Oval 671"/>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3" name="Oval 672"/>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4" name="Oval 673"/>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5" name="Oval 674"/>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6" name="Oval 675"/>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7" name="Oval 676"/>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8" name="Oval 677"/>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9" name="Oval 678"/>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0" name="Oval 679"/>
          <p:cNvSpPr/>
          <p:nvPr/>
        </p:nvSpPr>
        <p:spPr>
          <a:xfrm>
            <a:off x="100346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1" name="Oval 680"/>
          <p:cNvSpPr/>
          <p:nvPr/>
        </p:nvSpPr>
        <p:spPr>
          <a:xfrm>
            <a:off x="91921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2" name="Oval 681"/>
          <p:cNvSpPr/>
          <p:nvPr/>
        </p:nvSpPr>
        <p:spPr>
          <a:xfrm>
            <a:off x="11719750"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3" name="Oval 682"/>
          <p:cNvSpPr/>
          <p:nvPr/>
        </p:nvSpPr>
        <p:spPr>
          <a:xfrm>
            <a:off x="108772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4"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5"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6"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7"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8"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9"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0"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1"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2"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3" name="Teardrop 3"/>
          <p:cNvSpPr/>
          <p:nvPr/>
        </p:nvSpPr>
        <p:spPr>
          <a:xfrm rot="5400000" flipH="1" flipV="1">
            <a:off x="93913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4"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5" name="Teardrop 3"/>
          <p:cNvSpPr/>
          <p:nvPr/>
        </p:nvSpPr>
        <p:spPr>
          <a:xfrm rot="5400000" flipH="1" flipV="1">
            <a:off x="11076421"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6" name="Teardrop 3"/>
          <p:cNvSpPr/>
          <p:nvPr/>
        </p:nvSpPr>
        <p:spPr>
          <a:xfrm rot="5400000" flipH="1" flipV="1">
            <a:off x="102338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7"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8" name="Teardrop 3"/>
          <p:cNvSpPr/>
          <p:nvPr/>
        </p:nvSpPr>
        <p:spPr>
          <a:xfrm rot="5400000" flipH="1" flipV="1">
            <a:off x="11760002" y="1531078"/>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9" name="Oval 698"/>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0" name="Oval 699"/>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1" name="Oval 700"/>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2" name="Oval 701"/>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3" name="Oval 702"/>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4" name="Oval 703"/>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5" name="Oval 704"/>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6" name="Oval 705"/>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7" name="Oval 706"/>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8" name="Oval 707"/>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9" name="Oval 708"/>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0" name="Oval 709"/>
          <p:cNvSpPr/>
          <p:nvPr/>
        </p:nvSpPr>
        <p:spPr>
          <a:xfrm>
            <a:off x="104568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1" name="Oval 710"/>
          <p:cNvSpPr/>
          <p:nvPr/>
        </p:nvSpPr>
        <p:spPr>
          <a:xfrm>
            <a:off x="96142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2" name="Oval 711"/>
          <p:cNvSpPr/>
          <p:nvPr/>
        </p:nvSpPr>
        <p:spPr>
          <a:xfrm>
            <a:off x="112993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3"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4"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5"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6"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7"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8"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9"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0"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1"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2"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3" name="Teardrop 3"/>
          <p:cNvSpPr/>
          <p:nvPr/>
        </p:nvSpPr>
        <p:spPr>
          <a:xfrm rot="5400000" flipH="1" flipV="1">
            <a:off x="98129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4" name="Teardrop 3"/>
          <p:cNvSpPr/>
          <p:nvPr/>
        </p:nvSpPr>
        <p:spPr>
          <a:xfrm rot="5400000" flipH="1" flipV="1">
            <a:off x="89703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5" name="Teardrop 3"/>
          <p:cNvSpPr/>
          <p:nvPr/>
        </p:nvSpPr>
        <p:spPr>
          <a:xfrm rot="5400000" flipH="1" flipV="1">
            <a:off x="11498011"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6" name="Teardrop 3"/>
          <p:cNvSpPr/>
          <p:nvPr/>
        </p:nvSpPr>
        <p:spPr>
          <a:xfrm rot="5400000" flipH="1" flipV="1">
            <a:off x="106554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7"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8" name="Oval 727"/>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9" name="Oval 728"/>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0" name="Oval 729"/>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1" name="Oval 730"/>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2" name="Oval 731"/>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3" name="Oval 732"/>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4" name="Oval 733"/>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5" name="Oval 734"/>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6" name="Oval 735"/>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7" name="Oval 736"/>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8" name="Oval 737"/>
          <p:cNvSpPr/>
          <p:nvPr/>
        </p:nvSpPr>
        <p:spPr>
          <a:xfrm>
            <a:off x="100346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9" name="Oval 738"/>
          <p:cNvSpPr/>
          <p:nvPr/>
        </p:nvSpPr>
        <p:spPr>
          <a:xfrm>
            <a:off x="91921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0" name="Oval 739"/>
          <p:cNvSpPr/>
          <p:nvPr/>
        </p:nvSpPr>
        <p:spPr>
          <a:xfrm>
            <a:off x="11719750"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1" name="Oval 740"/>
          <p:cNvSpPr/>
          <p:nvPr/>
        </p:nvSpPr>
        <p:spPr>
          <a:xfrm>
            <a:off x="108772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2"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3"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4"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5"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6"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7"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8"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9"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0"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1" name="Teardrop 3"/>
          <p:cNvSpPr/>
          <p:nvPr/>
        </p:nvSpPr>
        <p:spPr>
          <a:xfrm rot="5400000" flipH="1" flipV="1">
            <a:off x="93913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2"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3" name="Teardrop 3"/>
          <p:cNvSpPr/>
          <p:nvPr/>
        </p:nvSpPr>
        <p:spPr>
          <a:xfrm rot="5400000" flipH="1" flipV="1">
            <a:off x="11076421"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4" name="Teardrop 3"/>
          <p:cNvSpPr/>
          <p:nvPr/>
        </p:nvSpPr>
        <p:spPr>
          <a:xfrm rot="5400000" flipH="1" flipV="1">
            <a:off x="102338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5"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6" name="Teardrop 3"/>
          <p:cNvSpPr/>
          <p:nvPr/>
        </p:nvSpPr>
        <p:spPr>
          <a:xfrm rot="5400000" flipH="1" flipV="1">
            <a:off x="11760003" y="2373673"/>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7" name="Oval 756"/>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8" name="Oval 757"/>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9" name="Oval 758"/>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0" name="Oval 759"/>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1" name="Oval 760"/>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2" name="Oval 761"/>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3" name="Oval 762"/>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4" name="Oval 763"/>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5" name="Oval 764"/>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6" name="Oval 765"/>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7" name="Oval 766"/>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8" name="Oval 767"/>
          <p:cNvSpPr/>
          <p:nvPr/>
        </p:nvSpPr>
        <p:spPr>
          <a:xfrm>
            <a:off x="104568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9" name="Oval 768"/>
          <p:cNvSpPr/>
          <p:nvPr/>
        </p:nvSpPr>
        <p:spPr>
          <a:xfrm>
            <a:off x="96142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0" name="Oval 769"/>
          <p:cNvSpPr/>
          <p:nvPr/>
        </p:nvSpPr>
        <p:spPr>
          <a:xfrm>
            <a:off x="112993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1"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2"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3"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4"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5"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6"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7"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8"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9"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0"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1" name="Teardrop 3"/>
          <p:cNvSpPr/>
          <p:nvPr/>
        </p:nvSpPr>
        <p:spPr>
          <a:xfrm rot="5400000" flipH="1" flipV="1">
            <a:off x="98129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2" name="Teardrop 3"/>
          <p:cNvSpPr/>
          <p:nvPr/>
        </p:nvSpPr>
        <p:spPr>
          <a:xfrm rot="5400000" flipH="1" flipV="1">
            <a:off x="89703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3" name="Teardrop 3"/>
          <p:cNvSpPr/>
          <p:nvPr/>
        </p:nvSpPr>
        <p:spPr>
          <a:xfrm rot="5400000" flipH="1" flipV="1">
            <a:off x="11498011"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4" name="Teardrop 3"/>
          <p:cNvSpPr/>
          <p:nvPr/>
        </p:nvSpPr>
        <p:spPr>
          <a:xfrm rot="5400000" flipH="1" flipV="1">
            <a:off x="106554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5"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6" name="Oval 785"/>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7" name="Oval 786"/>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8" name="Oval 787"/>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9" name="Oval 788"/>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0" name="Oval 789"/>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1" name="Oval 790"/>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2" name="Oval 791"/>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3" name="Oval 792"/>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4" name="Oval 793"/>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5" name="Oval 794"/>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6" name="Oval 795"/>
          <p:cNvSpPr/>
          <p:nvPr/>
        </p:nvSpPr>
        <p:spPr>
          <a:xfrm>
            <a:off x="100346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7" name="Oval 796"/>
          <p:cNvSpPr/>
          <p:nvPr/>
        </p:nvSpPr>
        <p:spPr>
          <a:xfrm>
            <a:off x="91921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8" name="Oval 797"/>
          <p:cNvSpPr/>
          <p:nvPr/>
        </p:nvSpPr>
        <p:spPr>
          <a:xfrm>
            <a:off x="11719750"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9" name="Oval 798"/>
          <p:cNvSpPr/>
          <p:nvPr/>
        </p:nvSpPr>
        <p:spPr>
          <a:xfrm>
            <a:off x="108772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0"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1"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2"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3"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4"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5"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6"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7"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8"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9" name="Teardrop 3"/>
          <p:cNvSpPr/>
          <p:nvPr/>
        </p:nvSpPr>
        <p:spPr>
          <a:xfrm rot="5400000" flipH="1" flipV="1">
            <a:off x="93913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0"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1" name="Teardrop 3"/>
          <p:cNvSpPr/>
          <p:nvPr/>
        </p:nvSpPr>
        <p:spPr>
          <a:xfrm rot="5400000" flipH="1" flipV="1">
            <a:off x="11076421"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2" name="Teardrop 3"/>
          <p:cNvSpPr/>
          <p:nvPr/>
        </p:nvSpPr>
        <p:spPr>
          <a:xfrm rot="5400000" flipH="1" flipV="1">
            <a:off x="102338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3"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4" name="Teardrop 3"/>
          <p:cNvSpPr/>
          <p:nvPr/>
        </p:nvSpPr>
        <p:spPr>
          <a:xfrm rot="5400000" flipH="1" flipV="1">
            <a:off x="11760002" y="3223930"/>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5" name="Oval 814"/>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6" name="Oval 815"/>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7" name="Oval 816"/>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8" name="Oval 817"/>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9" name="Oval 818"/>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0" name="Oval 819"/>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1" name="Oval 820"/>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2" name="Oval 821"/>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3" name="Oval 822"/>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4" name="Oval 823"/>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5" name="Oval 824"/>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6" name="Oval 825"/>
          <p:cNvSpPr/>
          <p:nvPr/>
        </p:nvSpPr>
        <p:spPr>
          <a:xfrm>
            <a:off x="104568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7" name="Oval 826"/>
          <p:cNvSpPr/>
          <p:nvPr/>
        </p:nvSpPr>
        <p:spPr>
          <a:xfrm>
            <a:off x="96142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8" name="Oval 827"/>
          <p:cNvSpPr/>
          <p:nvPr/>
        </p:nvSpPr>
        <p:spPr>
          <a:xfrm>
            <a:off x="112993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9"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0"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1"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2"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3"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4"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5"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6"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7"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8"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9" name="Teardrop 3"/>
          <p:cNvSpPr/>
          <p:nvPr/>
        </p:nvSpPr>
        <p:spPr>
          <a:xfrm rot="5400000" flipH="1" flipV="1">
            <a:off x="98129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0" name="Teardrop 3"/>
          <p:cNvSpPr/>
          <p:nvPr/>
        </p:nvSpPr>
        <p:spPr>
          <a:xfrm rot="5400000" flipH="1" flipV="1">
            <a:off x="89703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1" name="Teardrop 3"/>
          <p:cNvSpPr/>
          <p:nvPr/>
        </p:nvSpPr>
        <p:spPr>
          <a:xfrm rot="5400000" flipH="1" flipV="1">
            <a:off x="11498011"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2" name="Teardrop 3"/>
          <p:cNvSpPr/>
          <p:nvPr/>
        </p:nvSpPr>
        <p:spPr>
          <a:xfrm rot="5400000" flipH="1" flipV="1">
            <a:off x="106554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3"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4" name="Oval 843"/>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5" name="Oval 844"/>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6" name="Oval 845"/>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7" name="Oval 846"/>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8" name="Oval 847"/>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9" name="Oval 848"/>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0" name="Oval 849"/>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1" name="Oval 850"/>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2" name="Oval 851"/>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3" name="Oval 852"/>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4" name="Oval 853"/>
          <p:cNvSpPr/>
          <p:nvPr/>
        </p:nvSpPr>
        <p:spPr>
          <a:xfrm>
            <a:off x="100346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5" name="Oval 854"/>
          <p:cNvSpPr/>
          <p:nvPr/>
        </p:nvSpPr>
        <p:spPr>
          <a:xfrm>
            <a:off x="91921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6" name="Oval 855"/>
          <p:cNvSpPr/>
          <p:nvPr/>
        </p:nvSpPr>
        <p:spPr>
          <a:xfrm>
            <a:off x="11719750"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7" name="Oval 856"/>
          <p:cNvSpPr/>
          <p:nvPr/>
        </p:nvSpPr>
        <p:spPr>
          <a:xfrm>
            <a:off x="108772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8"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9"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0"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1"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2"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3"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4"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5"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6"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7" name="Teardrop 3"/>
          <p:cNvSpPr/>
          <p:nvPr/>
        </p:nvSpPr>
        <p:spPr>
          <a:xfrm rot="5400000" flipH="1" flipV="1">
            <a:off x="93913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8"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9" name="Teardrop 3"/>
          <p:cNvSpPr/>
          <p:nvPr/>
        </p:nvSpPr>
        <p:spPr>
          <a:xfrm rot="5400000" flipH="1" flipV="1">
            <a:off x="11076421"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0" name="Teardrop 3"/>
          <p:cNvSpPr/>
          <p:nvPr/>
        </p:nvSpPr>
        <p:spPr>
          <a:xfrm rot="5400000" flipH="1" flipV="1">
            <a:off x="102338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1"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2" name="Teardrop 3"/>
          <p:cNvSpPr/>
          <p:nvPr/>
        </p:nvSpPr>
        <p:spPr>
          <a:xfrm rot="5400000" flipH="1" flipV="1">
            <a:off x="11760002" y="4069935"/>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8" y="250112"/>
                  <a:pt x="155376" y="250112"/>
                </a:cubicBezTo>
                <a:cubicBezTo>
                  <a:pt x="174455" y="249746"/>
                  <a:pt x="198601" y="254980"/>
                  <a:pt x="211458" y="268141"/>
                </a:cubicBezTo>
                <a:cubicBezTo>
                  <a:pt x="215886"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7"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60" y="254779"/>
                  <a:pt x="246352" y="254786"/>
                </a:cubicBezTo>
                <a:cubicBezTo>
                  <a:pt x="246345"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9"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90" y="195895"/>
                  <a:pt x="53000" y="178457"/>
                  <a:pt x="53000" y="159854"/>
                </a:cubicBezTo>
                <a:cubicBezTo>
                  <a:pt x="53000" y="132604"/>
                  <a:pt x="63706" y="107854"/>
                  <a:pt x="81286" y="89721"/>
                </a:cubicBez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3" name="Oval 872"/>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4" name="Oval 873"/>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5" name="Oval 874"/>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6" name="Oval 875"/>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7" name="Oval 876"/>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8" name="Oval 877"/>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9" name="Oval 878"/>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0" name="Oval 879"/>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1" name="Oval 880"/>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2" name="Oval 881"/>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3" name="Oval 882"/>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4" name="Oval 883"/>
          <p:cNvSpPr/>
          <p:nvPr/>
        </p:nvSpPr>
        <p:spPr>
          <a:xfrm>
            <a:off x="104568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5" name="Oval 884"/>
          <p:cNvSpPr/>
          <p:nvPr/>
        </p:nvSpPr>
        <p:spPr>
          <a:xfrm>
            <a:off x="96142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6" name="Oval 885"/>
          <p:cNvSpPr/>
          <p:nvPr/>
        </p:nvSpPr>
        <p:spPr>
          <a:xfrm>
            <a:off x="112993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7"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8"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9"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0"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1"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2"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3"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4"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5"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6"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7" name="Teardrop 3"/>
          <p:cNvSpPr/>
          <p:nvPr/>
        </p:nvSpPr>
        <p:spPr>
          <a:xfrm rot="5400000" flipH="1" flipV="1">
            <a:off x="100063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8" name="Teardrop 3"/>
          <p:cNvSpPr/>
          <p:nvPr/>
        </p:nvSpPr>
        <p:spPr>
          <a:xfrm rot="5400000" flipH="1" flipV="1">
            <a:off x="916376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7"/>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9" name="Teardrop 3"/>
          <p:cNvSpPr/>
          <p:nvPr/>
        </p:nvSpPr>
        <p:spPr>
          <a:xfrm rot="5400000" flipH="1" flipV="1">
            <a:off x="11691380"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0" name="Teardrop 3"/>
          <p:cNvSpPr/>
          <p:nvPr/>
        </p:nvSpPr>
        <p:spPr>
          <a:xfrm rot="5400000" flipH="1" flipV="1">
            <a:off x="108488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1"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2" name="Oval 1651"/>
          <p:cNvSpPr/>
          <p:nvPr/>
        </p:nvSpPr>
        <p:spPr>
          <a:xfrm>
            <a:off x="812619" y="4561319"/>
            <a:ext cx="11030995" cy="10682"/>
          </a:xfrm>
          <a:custGeom>
            <a:avLst/>
            <a:gdLst/>
            <a:ahLst/>
            <a:cxnLst/>
            <a:rect l="l" t="t" r="r" b="b"/>
            <a:pathLst>
              <a:path w="11030995" h="10682">
                <a:moveTo>
                  <a:pt x="10992007" y="0"/>
                </a:moveTo>
                <a:cubicBezTo>
                  <a:pt x="11006265" y="0"/>
                  <a:pt x="11019702" y="3516"/>
                  <a:pt x="11030995" y="10682"/>
                </a:cubicBezTo>
                <a:lnTo>
                  <a:pt x="10953019" y="10682"/>
                </a:lnTo>
                <a:cubicBezTo>
                  <a:pt x="10964312" y="3516"/>
                  <a:pt x="10977749" y="0"/>
                  <a:pt x="10992007" y="0"/>
                </a:cubicBezTo>
                <a:close/>
                <a:moveTo>
                  <a:pt x="10149468" y="0"/>
                </a:moveTo>
                <a:cubicBezTo>
                  <a:pt x="10163726" y="0"/>
                  <a:pt x="10177163" y="3516"/>
                  <a:pt x="10188456" y="10682"/>
                </a:cubicBezTo>
                <a:lnTo>
                  <a:pt x="10110480" y="10682"/>
                </a:lnTo>
                <a:cubicBezTo>
                  <a:pt x="10121773" y="3516"/>
                  <a:pt x="10135210" y="0"/>
                  <a:pt x="10149468" y="0"/>
                </a:cubicBezTo>
                <a:close/>
                <a:moveTo>
                  <a:pt x="9306928" y="0"/>
                </a:moveTo>
                <a:cubicBezTo>
                  <a:pt x="9321186" y="0"/>
                  <a:pt x="9334623" y="3516"/>
                  <a:pt x="9345916" y="10682"/>
                </a:cubicBezTo>
                <a:lnTo>
                  <a:pt x="9267940" y="10682"/>
                </a:lnTo>
                <a:cubicBezTo>
                  <a:pt x="9279233" y="3516"/>
                  <a:pt x="9292670" y="0"/>
                  <a:pt x="9306928" y="0"/>
                </a:cubicBezTo>
                <a:close/>
                <a:moveTo>
                  <a:pt x="8464388" y="0"/>
                </a:moveTo>
                <a:cubicBezTo>
                  <a:pt x="8478646" y="0"/>
                  <a:pt x="8492083" y="3516"/>
                  <a:pt x="8503376" y="10682"/>
                </a:cubicBezTo>
                <a:lnTo>
                  <a:pt x="8425400" y="10682"/>
                </a:lnTo>
                <a:cubicBezTo>
                  <a:pt x="8436693" y="3516"/>
                  <a:pt x="8450130" y="0"/>
                  <a:pt x="8464388" y="0"/>
                </a:cubicBezTo>
                <a:close/>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3" name="Oval 902"/>
          <p:cNvSpPr/>
          <p:nvPr/>
        </p:nvSpPr>
        <p:spPr>
          <a:xfrm>
            <a:off x="71204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4" name="Oval 903"/>
          <p:cNvSpPr/>
          <p:nvPr/>
        </p:nvSpPr>
        <p:spPr>
          <a:xfrm>
            <a:off x="3774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5" name="Oval 904"/>
          <p:cNvSpPr/>
          <p:nvPr/>
        </p:nvSpPr>
        <p:spPr>
          <a:xfrm>
            <a:off x="12203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6" name="Oval 905"/>
          <p:cNvSpPr/>
          <p:nvPr/>
        </p:nvSpPr>
        <p:spPr>
          <a:xfrm>
            <a:off x="20632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7" name="Oval 906"/>
          <p:cNvSpPr/>
          <p:nvPr/>
        </p:nvSpPr>
        <p:spPr>
          <a:xfrm>
            <a:off x="29060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8" name="Oval 907"/>
          <p:cNvSpPr/>
          <p:nvPr/>
        </p:nvSpPr>
        <p:spPr>
          <a:xfrm>
            <a:off x="37489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9" name="Oval 908"/>
          <p:cNvSpPr/>
          <p:nvPr/>
        </p:nvSpPr>
        <p:spPr>
          <a:xfrm>
            <a:off x="45918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0" name="Oval 909"/>
          <p:cNvSpPr/>
          <p:nvPr/>
        </p:nvSpPr>
        <p:spPr>
          <a:xfrm>
            <a:off x="54347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1" name="Oval 910"/>
          <p:cNvSpPr/>
          <p:nvPr/>
        </p:nvSpPr>
        <p:spPr>
          <a:xfrm>
            <a:off x="62776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2" name="Oval 911"/>
          <p:cNvSpPr/>
          <p:nvPr/>
        </p:nvSpPr>
        <p:spPr>
          <a:xfrm>
            <a:off x="88062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3" name="Oval 912"/>
          <p:cNvSpPr/>
          <p:nvPr/>
        </p:nvSpPr>
        <p:spPr>
          <a:xfrm>
            <a:off x="79633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4" name="Oval 913"/>
          <p:cNvSpPr/>
          <p:nvPr/>
        </p:nvSpPr>
        <p:spPr>
          <a:xfrm>
            <a:off x="104920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5" name="Oval 914"/>
          <p:cNvSpPr/>
          <p:nvPr/>
        </p:nvSpPr>
        <p:spPr>
          <a:xfrm>
            <a:off x="96491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6" name="Oval 915"/>
          <p:cNvSpPr/>
          <p:nvPr/>
        </p:nvSpPr>
        <p:spPr>
          <a:xfrm>
            <a:off x="113348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7" name="Oval 916"/>
          <p:cNvSpPr/>
          <p:nvPr/>
        </p:nvSpPr>
        <p:spPr>
          <a:xfrm>
            <a:off x="71204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8" name="Oval 917"/>
          <p:cNvSpPr/>
          <p:nvPr/>
        </p:nvSpPr>
        <p:spPr>
          <a:xfrm>
            <a:off x="3774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9" name="Oval 918"/>
          <p:cNvSpPr/>
          <p:nvPr/>
        </p:nvSpPr>
        <p:spPr>
          <a:xfrm>
            <a:off x="12203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0" name="Oval 919"/>
          <p:cNvSpPr/>
          <p:nvPr/>
        </p:nvSpPr>
        <p:spPr>
          <a:xfrm>
            <a:off x="20632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1" name="Oval 920"/>
          <p:cNvSpPr/>
          <p:nvPr/>
        </p:nvSpPr>
        <p:spPr>
          <a:xfrm>
            <a:off x="29060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2" name="Oval 921"/>
          <p:cNvSpPr/>
          <p:nvPr/>
        </p:nvSpPr>
        <p:spPr>
          <a:xfrm>
            <a:off x="37489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3" name="Oval 922"/>
          <p:cNvSpPr/>
          <p:nvPr/>
        </p:nvSpPr>
        <p:spPr>
          <a:xfrm>
            <a:off x="45918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4" name="Oval 923"/>
          <p:cNvSpPr/>
          <p:nvPr/>
        </p:nvSpPr>
        <p:spPr>
          <a:xfrm>
            <a:off x="54347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5" name="Oval 924"/>
          <p:cNvSpPr/>
          <p:nvPr/>
        </p:nvSpPr>
        <p:spPr>
          <a:xfrm>
            <a:off x="62776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6" name="Oval 925"/>
          <p:cNvSpPr/>
          <p:nvPr/>
        </p:nvSpPr>
        <p:spPr>
          <a:xfrm>
            <a:off x="88062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7" name="Oval 926"/>
          <p:cNvSpPr/>
          <p:nvPr/>
        </p:nvSpPr>
        <p:spPr>
          <a:xfrm>
            <a:off x="79633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8" name="Oval 927"/>
          <p:cNvSpPr/>
          <p:nvPr/>
        </p:nvSpPr>
        <p:spPr>
          <a:xfrm>
            <a:off x="104920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9" name="Oval 928"/>
          <p:cNvSpPr/>
          <p:nvPr/>
        </p:nvSpPr>
        <p:spPr>
          <a:xfrm>
            <a:off x="96491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0" name="Oval 929"/>
          <p:cNvSpPr/>
          <p:nvPr/>
        </p:nvSpPr>
        <p:spPr>
          <a:xfrm>
            <a:off x="113348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1" name="Oval 930"/>
          <p:cNvSpPr/>
          <p:nvPr/>
        </p:nvSpPr>
        <p:spPr>
          <a:xfrm>
            <a:off x="71204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2" name="Oval 931"/>
          <p:cNvSpPr/>
          <p:nvPr/>
        </p:nvSpPr>
        <p:spPr>
          <a:xfrm>
            <a:off x="3774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3" name="Oval 932"/>
          <p:cNvSpPr/>
          <p:nvPr/>
        </p:nvSpPr>
        <p:spPr>
          <a:xfrm>
            <a:off x="12203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4" name="Oval 933"/>
          <p:cNvSpPr/>
          <p:nvPr/>
        </p:nvSpPr>
        <p:spPr>
          <a:xfrm>
            <a:off x="20632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5" name="Oval 934"/>
          <p:cNvSpPr/>
          <p:nvPr/>
        </p:nvSpPr>
        <p:spPr>
          <a:xfrm>
            <a:off x="29060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6" name="Oval 935"/>
          <p:cNvSpPr/>
          <p:nvPr/>
        </p:nvSpPr>
        <p:spPr>
          <a:xfrm>
            <a:off x="37489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7" name="Oval 936"/>
          <p:cNvSpPr/>
          <p:nvPr/>
        </p:nvSpPr>
        <p:spPr>
          <a:xfrm>
            <a:off x="45918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8" name="Oval 937"/>
          <p:cNvSpPr/>
          <p:nvPr/>
        </p:nvSpPr>
        <p:spPr>
          <a:xfrm>
            <a:off x="54347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9" name="Oval 938"/>
          <p:cNvSpPr/>
          <p:nvPr/>
        </p:nvSpPr>
        <p:spPr>
          <a:xfrm>
            <a:off x="62776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0" name="Oval 939"/>
          <p:cNvSpPr/>
          <p:nvPr/>
        </p:nvSpPr>
        <p:spPr>
          <a:xfrm>
            <a:off x="88062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1" name="Oval 940"/>
          <p:cNvSpPr/>
          <p:nvPr/>
        </p:nvSpPr>
        <p:spPr>
          <a:xfrm>
            <a:off x="79633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2" name="Oval 941"/>
          <p:cNvSpPr/>
          <p:nvPr/>
        </p:nvSpPr>
        <p:spPr>
          <a:xfrm>
            <a:off x="104920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3" name="Oval 942"/>
          <p:cNvSpPr/>
          <p:nvPr/>
        </p:nvSpPr>
        <p:spPr>
          <a:xfrm>
            <a:off x="96491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4" name="Oval 943"/>
          <p:cNvSpPr/>
          <p:nvPr/>
        </p:nvSpPr>
        <p:spPr>
          <a:xfrm>
            <a:off x="113348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5" name="Oval 944"/>
          <p:cNvSpPr/>
          <p:nvPr/>
        </p:nvSpPr>
        <p:spPr>
          <a:xfrm>
            <a:off x="71204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6" name="Oval 945"/>
          <p:cNvSpPr/>
          <p:nvPr/>
        </p:nvSpPr>
        <p:spPr>
          <a:xfrm>
            <a:off x="3774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7" name="Oval 946"/>
          <p:cNvSpPr/>
          <p:nvPr/>
        </p:nvSpPr>
        <p:spPr>
          <a:xfrm>
            <a:off x="12203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8" name="Oval 947"/>
          <p:cNvSpPr/>
          <p:nvPr/>
        </p:nvSpPr>
        <p:spPr>
          <a:xfrm>
            <a:off x="20632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9" name="Oval 948"/>
          <p:cNvSpPr/>
          <p:nvPr/>
        </p:nvSpPr>
        <p:spPr>
          <a:xfrm>
            <a:off x="29060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0" name="Oval 949"/>
          <p:cNvSpPr/>
          <p:nvPr/>
        </p:nvSpPr>
        <p:spPr>
          <a:xfrm>
            <a:off x="37489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1" name="Oval 950"/>
          <p:cNvSpPr/>
          <p:nvPr/>
        </p:nvSpPr>
        <p:spPr>
          <a:xfrm>
            <a:off x="45918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2" name="Oval 951"/>
          <p:cNvSpPr/>
          <p:nvPr/>
        </p:nvSpPr>
        <p:spPr>
          <a:xfrm>
            <a:off x="54347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3" name="Oval 952"/>
          <p:cNvSpPr/>
          <p:nvPr/>
        </p:nvSpPr>
        <p:spPr>
          <a:xfrm>
            <a:off x="62776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4" name="Oval 953"/>
          <p:cNvSpPr/>
          <p:nvPr/>
        </p:nvSpPr>
        <p:spPr>
          <a:xfrm>
            <a:off x="88062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5" name="Oval 954"/>
          <p:cNvSpPr/>
          <p:nvPr/>
        </p:nvSpPr>
        <p:spPr>
          <a:xfrm>
            <a:off x="79633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6" name="Oval 955"/>
          <p:cNvSpPr/>
          <p:nvPr/>
        </p:nvSpPr>
        <p:spPr>
          <a:xfrm>
            <a:off x="104920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7" name="Oval 956"/>
          <p:cNvSpPr/>
          <p:nvPr/>
        </p:nvSpPr>
        <p:spPr>
          <a:xfrm>
            <a:off x="96491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8" name="Oval 957"/>
          <p:cNvSpPr/>
          <p:nvPr/>
        </p:nvSpPr>
        <p:spPr>
          <a:xfrm>
            <a:off x="113348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9" name="Oval 958"/>
          <p:cNvSpPr/>
          <p:nvPr/>
        </p:nvSpPr>
        <p:spPr>
          <a:xfrm>
            <a:off x="71204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0" name="Oval 959"/>
          <p:cNvSpPr/>
          <p:nvPr/>
        </p:nvSpPr>
        <p:spPr>
          <a:xfrm>
            <a:off x="3774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1" name="Oval 960"/>
          <p:cNvSpPr/>
          <p:nvPr/>
        </p:nvSpPr>
        <p:spPr>
          <a:xfrm>
            <a:off x="12203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2" name="Oval 961"/>
          <p:cNvSpPr/>
          <p:nvPr/>
        </p:nvSpPr>
        <p:spPr>
          <a:xfrm>
            <a:off x="20632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3" name="Oval 962"/>
          <p:cNvSpPr/>
          <p:nvPr/>
        </p:nvSpPr>
        <p:spPr>
          <a:xfrm>
            <a:off x="29060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4" name="Oval 963"/>
          <p:cNvSpPr/>
          <p:nvPr/>
        </p:nvSpPr>
        <p:spPr>
          <a:xfrm>
            <a:off x="37489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5" name="Oval 964"/>
          <p:cNvSpPr/>
          <p:nvPr/>
        </p:nvSpPr>
        <p:spPr>
          <a:xfrm>
            <a:off x="45918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6" name="Oval 965"/>
          <p:cNvSpPr/>
          <p:nvPr/>
        </p:nvSpPr>
        <p:spPr>
          <a:xfrm>
            <a:off x="54347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7" name="Oval 966"/>
          <p:cNvSpPr/>
          <p:nvPr/>
        </p:nvSpPr>
        <p:spPr>
          <a:xfrm>
            <a:off x="62776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8" name="Oval 967"/>
          <p:cNvSpPr/>
          <p:nvPr/>
        </p:nvSpPr>
        <p:spPr>
          <a:xfrm>
            <a:off x="88062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9" name="Oval 968"/>
          <p:cNvSpPr/>
          <p:nvPr/>
        </p:nvSpPr>
        <p:spPr>
          <a:xfrm>
            <a:off x="79633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0" name="Oval 969"/>
          <p:cNvSpPr/>
          <p:nvPr/>
        </p:nvSpPr>
        <p:spPr>
          <a:xfrm>
            <a:off x="104920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1" name="Oval 970"/>
          <p:cNvSpPr/>
          <p:nvPr/>
        </p:nvSpPr>
        <p:spPr>
          <a:xfrm>
            <a:off x="96491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2" name="Oval 971"/>
          <p:cNvSpPr/>
          <p:nvPr/>
        </p:nvSpPr>
        <p:spPr>
          <a:xfrm>
            <a:off x="113348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tIns="45720" rIns="91440" bIns="4572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135DC7C-0FC5-4B16-B4B9-A225D1B01605}" type="datetimeFigureOut">
              <a:rPr lang="fr-FR" smtClean="0"/>
              <a:t>12/12/2021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CB44D3-CB0A-44D8-AB66-A987D620CE78}" type="slidenum">
              <a:rPr lang="fr-FR" smtClean="0"/>
              <a:t>‹#›</a:t>
            </a:fld>
            <a:endParaRPr lang="fr-FR"/>
          </a:p>
        </p:txBody>
      </p:sp>
      <p:cxnSp>
        <p:nvCxnSpPr>
          <p:cNvPr id="8" name="Straight Connector 7"/>
          <p:cNvCxnSpPr/>
          <p:nvPr/>
        </p:nvCxnSpPr>
        <p:spPr>
          <a:xfrm flipV="1">
            <a:off x="8386842" y="5264106"/>
            <a:ext cx="0" cy="914400"/>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8686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135DC7C-0FC5-4B16-B4B9-A225D1B01605}" type="datetimeFigureOut">
              <a:rPr lang="fr-FR" smtClean="0"/>
              <a:t>12/12/2021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CB44D3-CB0A-44D8-AB66-A987D620CE78}" type="slidenum">
              <a:rPr lang="fr-FR" smtClean="0"/>
              <a:t>‹#›</a:t>
            </a:fld>
            <a:endParaRPr lang="fr-FR"/>
          </a:p>
        </p:txBody>
      </p:sp>
    </p:spTree>
    <p:extLst>
      <p:ext uri="{BB962C8B-B14F-4D97-AF65-F5344CB8AC3E}">
        <p14:creationId xmlns:p14="http://schemas.microsoft.com/office/powerpoint/2010/main" val="3102349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3"/>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3"/>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89320"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135DC7C-0FC5-4B16-B4B9-A225D1B01605}" type="datetimeFigureOut">
              <a:rPr lang="fr-FR" smtClean="0"/>
              <a:t>12/12/2021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BCB44D3-CB0A-44D8-AB66-A987D620CE78}" type="slidenum">
              <a:rPr lang="fr-FR" smtClean="0"/>
              <a:t>‹#›</a:t>
            </a:fld>
            <a:endParaRPr lang="fr-FR"/>
          </a:p>
        </p:txBody>
      </p:sp>
    </p:spTree>
    <p:extLst>
      <p:ext uri="{BB962C8B-B14F-4D97-AF65-F5344CB8AC3E}">
        <p14:creationId xmlns:p14="http://schemas.microsoft.com/office/powerpoint/2010/main" val="1665850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135DC7C-0FC5-4B16-B4B9-A225D1B01605}" type="datetimeFigureOut">
              <a:rPr lang="fr-FR" smtClean="0"/>
              <a:t>12/12/2021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BCB44D3-CB0A-44D8-AB66-A987D620CE78}" type="slidenum">
              <a:rPr lang="fr-FR" smtClean="0"/>
              <a:t>‹#›</a:t>
            </a:fld>
            <a:endParaRPr lang="fr-FR"/>
          </a:p>
        </p:txBody>
      </p:sp>
    </p:spTree>
    <p:extLst>
      <p:ext uri="{BB962C8B-B14F-4D97-AF65-F5344CB8AC3E}">
        <p14:creationId xmlns:p14="http://schemas.microsoft.com/office/powerpoint/2010/main" val="2799150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35DC7C-0FC5-4B16-B4B9-A225D1B01605}" type="datetimeFigureOut">
              <a:rPr lang="fr-FR" smtClean="0"/>
              <a:t>12/12/2021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BCB44D3-CB0A-44D8-AB66-A987D620CE78}" type="slidenum">
              <a:rPr lang="fr-FR" smtClean="0"/>
              <a:t>‹#›</a:t>
            </a:fld>
            <a:endParaRPr lang="fr-FR"/>
          </a:p>
        </p:txBody>
      </p:sp>
    </p:spTree>
    <p:extLst>
      <p:ext uri="{BB962C8B-B14F-4D97-AF65-F5344CB8AC3E}">
        <p14:creationId xmlns:p14="http://schemas.microsoft.com/office/powerpoint/2010/main" val="4145913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135DC7C-0FC5-4B16-B4B9-A225D1B01605}" type="datetimeFigureOut">
              <a:rPr lang="fr-FR" smtClean="0"/>
              <a:t>12/12/2021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CB44D3-CB0A-44D8-AB66-A987D620CE78}" type="slidenum">
              <a:rPr lang="fr-FR" smtClean="0"/>
              <a:t>‹#›</a:t>
            </a:fld>
            <a:endParaRPr lang="fr-FR"/>
          </a:p>
        </p:txBody>
      </p:sp>
    </p:spTree>
    <p:extLst>
      <p:ext uri="{BB962C8B-B14F-4D97-AF65-F5344CB8AC3E}">
        <p14:creationId xmlns:p14="http://schemas.microsoft.com/office/powerpoint/2010/main" val="2357139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3">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135DC7C-0FC5-4B16-B4B9-A225D1B01605}" type="datetimeFigureOut">
              <a:rPr lang="fr-FR" smtClean="0"/>
              <a:t>12/12/2021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CB44D3-CB0A-44D8-AB66-A987D620CE78}" type="slidenum">
              <a:rPr lang="fr-FR" smtClean="0"/>
              <a:t>‹#›</a:t>
            </a:fld>
            <a:endParaRPr lang="fr-FR"/>
          </a:p>
        </p:txBody>
      </p:sp>
      <p:cxnSp>
        <p:nvCxnSpPr>
          <p:cNvPr id="9" name="Straight Connector 8"/>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776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135DC7C-0FC5-4B16-B4B9-A225D1B01605}" type="datetimeFigureOut">
              <a:rPr lang="fr-FR" smtClean="0"/>
              <a:t>12/12/2021</a:t>
            </a:fld>
            <a:endParaRPr lang="fr-FR"/>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fr-FR"/>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BCB44D3-CB0A-44D8-AB66-A987D620CE78}" type="slidenum">
              <a:rPr lang="fr-FR" smtClean="0"/>
              <a:t>‹#›</a:t>
            </a:fld>
            <a:endParaRPr lang="fr-FR"/>
          </a:p>
        </p:txBody>
      </p:sp>
      <p:cxnSp>
        <p:nvCxnSpPr>
          <p:cNvPr id="7" name="Straight Connector 6"/>
          <p:cNvCxnSpPr/>
          <p:nvPr/>
        </p:nvCxnSpPr>
        <p:spPr>
          <a:xfrm flipV="1">
            <a:off x="762000" y="826324"/>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724997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fr-FR" dirty="0" err="1" smtClean="0"/>
              <a:t>Instituții</a:t>
            </a:r>
            <a:r>
              <a:rPr lang="fr-FR" dirty="0" smtClean="0"/>
              <a:t> </a:t>
            </a:r>
            <a:r>
              <a:rPr lang="fr-FR" dirty="0" err="1" smtClean="0"/>
              <a:t>și</a:t>
            </a:r>
            <a:r>
              <a:rPr lang="fr-FR" dirty="0" smtClean="0"/>
              <a:t> </a:t>
            </a:r>
            <a:r>
              <a:rPr lang="fr-FR" dirty="0" err="1" smtClean="0"/>
              <a:t>organizații</a:t>
            </a:r>
            <a:r>
              <a:rPr lang="fr-FR" dirty="0" smtClean="0"/>
              <a:t> de </a:t>
            </a:r>
            <a:r>
              <a:rPr lang="fr-FR" dirty="0" err="1" smtClean="0"/>
              <a:t>securitate</a:t>
            </a:r>
            <a:r>
              <a:rPr lang="fr-FR" dirty="0" smtClean="0"/>
              <a:t> </a:t>
            </a:r>
            <a:r>
              <a:rPr lang="fr-FR" dirty="0" err="1" smtClean="0"/>
              <a:t>internațională</a:t>
            </a:r>
            <a:endParaRPr lang="fr-FR" dirty="0"/>
          </a:p>
        </p:txBody>
      </p:sp>
      <p:sp>
        <p:nvSpPr>
          <p:cNvPr id="3" name="Подзаголовок 2"/>
          <p:cNvSpPr>
            <a:spLocks noGrp="1"/>
          </p:cNvSpPr>
          <p:nvPr>
            <p:ph type="subTitle" idx="1"/>
          </p:nvPr>
        </p:nvSpPr>
        <p:spPr/>
        <p:txBody>
          <a:bodyPr>
            <a:normAutofit/>
          </a:bodyPr>
          <a:lstStyle/>
          <a:p>
            <a:r>
              <a:rPr lang="fr-FR" b="1" dirty="0" smtClean="0"/>
              <a:t>A </a:t>
            </a:r>
            <a:r>
              <a:rPr lang="fr-FR" b="1" dirty="0" err="1" smtClean="0"/>
              <a:t>elaborat</a:t>
            </a:r>
            <a:r>
              <a:rPr lang="ro-RO" b="1" dirty="0" smtClean="0"/>
              <a:t>:</a:t>
            </a:r>
          </a:p>
          <a:p>
            <a:r>
              <a:rPr lang="ro-RO" dirty="0" smtClean="0"/>
              <a:t>Colun Arina</a:t>
            </a:r>
          </a:p>
          <a:p>
            <a:r>
              <a:rPr lang="ro-RO" b="1" dirty="0" smtClean="0"/>
              <a:t>Coordonator:</a:t>
            </a:r>
            <a:endParaRPr lang="fr-FR" b="1" dirty="0" smtClean="0"/>
          </a:p>
          <a:p>
            <a:r>
              <a:rPr lang="fr-FR" dirty="0" err="1" smtClean="0"/>
              <a:t>Ilașciuc</a:t>
            </a:r>
            <a:r>
              <a:rPr lang="fr-FR" dirty="0" smtClean="0"/>
              <a:t> Andrei, </a:t>
            </a:r>
            <a:r>
              <a:rPr lang="fr-FR" dirty="0" err="1" smtClean="0"/>
              <a:t>lector</a:t>
            </a:r>
            <a:r>
              <a:rPr lang="fr-FR" dirty="0" smtClean="0"/>
              <a:t> </a:t>
            </a:r>
            <a:r>
              <a:rPr lang="fr-FR" dirty="0" err="1" smtClean="0"/>
              <a:t>universitar</a:t>
            </a:r>
            <a:endParaRPr lang="fr-FR" dirty="0" smtClean="0"/>
          </a:p>
        </p:txBody>
      </p:sp>
    </p:spTree>
    <p:extLst>
      <p:ext uri="{BB962C8B-B14F-4D97-AF65-F5344CB8AC3E}">
        <p14:creationId xmlns:p14="http://schemas.microsoft.com/office/powerpoint/2010/main" val="4155621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fr-FR" sz="4800" dirty="0" err="1"/>
              <a:t>Principalele</a:t>
            </a:r>
            <a:r>
              <a:rPr lang="fr-FR" sz="4800" dirty="0"/>
              <a:t> organe ale </a:t>
            </a:r>
            <a:r>
              <a:rPr lang="fr-FR" sz="4800" dirty="0" err="1"/>
              <a:t>organizației</a:t>
            </a:r>
            <a:r>
              <a:rPr lang="ro-RO" sz="4800" dirty="0"/>
              <a:t> sunt:</a:t>
            </a:r>
            <a:br>
              <a:rPr lang="ro-RO" sz="4800" dirty="0"/>
            </a:br>
            <a:endParaRPr lang="it-IT" sz="4800" dirty="0"/>
          </a:p>
        </p:txBody>
      </p:sp>
      <p:graphicFrame>
        <p:nvGraphicFramePr>
          <p:cNvPr id="4" name="Схема 3"/>
          <p:cNvGraphicFramePr/>
          <p:nvPr>
            <p:extLst>
              <p:ext uri="{D42A27DB-BD31-4B8C-83A1-F6EECF244321}">
                <p14:modId xmlns:p14="http://schemas.microsoft.com/office/powerpoint/2010/main" val="3066389524"/>
              </p:ext>
            </p:extLst>
          </p:nvPr>
        </p:nvGraphicFramePr>
        <p:xfrm>
          <a:off x="1024128" y="1819656"/>
          <a:ext cx="1019556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73409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fr-FR" dirty="0" err="1"/>
              <a:t>Uniunea</a:t>
            </a:r>
            <a:r>
              <a:rPr lang="fr-FR" dirty="0"/>
              <a:t> </a:t>
            </a:r>
            <a:r>
              <a:rPr lang="fr-FR" dirty="0" err="1"/>
              <a:t>Europeană</a:t>
            </a:r>
            <a:r>
              <a:rPr lang="fr-FR" dirty="0"/>
              <a:t> (UE</a:t>
            </a:r>
            <a:r>
              <a:rPr lang="fr-FR" dirty="0" smtClean="0"/>
              <a:t>)</a:t>
            </a:r>
            <a:endParaRPr lang="fr-FR" dirty="0"/>
          </a:p>
        </p:txBody>
      </p:sp>
      <p:sp>
        <p:nvSpPr>
          <p:cNvPr id="3" name="Объект 2"/>
          <p:cNvSpPr>
            <a:spLocks noGrp="1"/>
          </p:cNvSpPr>
          <p:nvPr>
            <p:ph idx="1"/>
          </p:nvPr>
        </p:nvSpPr>
        <p:spPr>
          <a:xfrm>
            <a:off x="1024129" y="2286000"/>
            <a:ext cx="5440679" cy="4023360"/>
          </a:xfrm>
        </p:spPr>
        <p:txBody>
          <a:bodyPr>
            <a:normAutofit fontScale="92500" lnSpcReduction="20000"/>
          </a:bodyPr>
          <a:lstStyle/>
          <a:p>
            <a:pPr algn="just"/>
            <a:r>
              <a:rPr lang="fr-FR" dirty="0" err="1"/>
              <a:t>Momentul</a:t>
            </a:r>
            <a:r>
              <a:rPr lang="fr-FR" dirty="0"/>
              <a:t> care </a:t>
            </a:r>
            <a:r>
              <a:rPr lang="fr-FR" dirty="0" err="1"/>
              <a:t>marchează</a:t>
            </a:r>
            <a:r>
              <a:rPr lang="fr-FR" dirty="0"/>
              <a:t> </a:t>
            </a:r>
            <a:r>
              <a:rPr lang="fr-FR" dirty="0" err="1"/>
              <a:t>punctul</a:t>
            </a:r>
            <a:r>
              <a:rPr lang="fr-FR" dirty="0"/>
              <a:t> de </a:t>
            </a:r>
            <a:r>
              <a:rPr lang="fr-FR" dirty="0" err="1"/>
              <a:t>pornire</a:t>
            </a:r>
            <a:r>
              <a:rPr lang="fr-FR" dirty="0"/>
              <a:t> al </a:t>
            </a:r>
            <a:r>
              <a:rPr lang="fr-FR" dirty="0" err="1"/>
              <a:t>procesului</a:t>
            </a:r>
            <a:r>
              <a:rPr lang="fr-FR" dirty="0"/>
              <a:t> de </a:t>
            </a:r>
            <a:r>
              <a:rPr lang="fr-FR" dirty="0" err="1"/>
              <a:t>unificare</a:t>
            </a:r>
            <a:r>
              <a:rPr lang="fr-FR" dirty="0"/>
              <a:t> a </a:t>
            </a:r>
            <a:r>
              <a:rPr lang="fr-FR" dirty="0" err="1"/>
              <a:t>Europei</a:t>
            </a:r>
            <a:r>
              <a:rPr lang="fr-FR" dirty="0"/>
              <a:t> este </a:t>
            </a:r>
            <a:r>
              <a:rPr lang="fr-FR" dirty="0" err="1"/>
              <a:t>semnarea</a:t>
            </a:r>
            <a:r>
              <a:rPr lang="fr-FR" dirty="0"/>
              <a:t> la 18 </a:t>
            </a:r>
            <a:r>
              <a:rPr lang="fr-FR" dirty="0" err="1"/>
              <a:t>aprilie</a:t>
            </a:r>
            <a:r>
              <a:rPr lang="fr-FR" dirty="0"/>
              <a:t> 1951 a </a:t>
            </a:r>
            <a:r>
              <a:rPr lang="fr-FR" dirty="0" err="1"/>
              <a:t>Tratatului</a:t>
            </a:r>
            <a:r>
              <a:rPr lang="fr-FR" dirty="0"/>
              <a:t> de </a:t>
            </a:r>
            <a:r>
              <a:rPr lang="fr-FR" dirty="0" err="1"/>
              <a:t>Constituire</a:t>
            </a:r>
            <a:r>
              <a:rPr lang="fr-FR" dirty="0"/>
              <a:t> a </a:t>
            </a:r>
            <a:r>
              <a:rPr lang="fr-FR" dirty="0" err="1"/>
              <a:t>Comunității</a:t>
            </a:r>
            <a:r>
              <a:rPr lang="fr-FR" dirty="0"/>
              <a:t> </a:t>
            </a:r>
            <a:r>
              <a:rPr lang="fr-FR" dirty="0" err="1"/>
              <a:t>Europene</a:t>
            </a:r>
            <a:r>
              <a:rPr lang="fr-FR" dirty="0"/>
              <a:t> a </a:t>
            </a:r>
            <a:r>
              <a:rPr lang="fr-FR" dirty="0" err="1"/>
              <a:t>Cărbunelui</a:t>
            </a:r>
            <a:r>
              <a:rPr lang="fr-FR" dirty="0"/>
              <a:t> </a:t>
            </a:r>
            <a:r>
              <a:rPr lang="fr-FR" dirty="0" err="1"/>
              <a:t>şi</a:t>
            </a:r>
            <a:r>
              <a:rPr lang="fr-FR" dirty="0"/>
              <a:t> </a:t>
            </a:r>
            <a:r>
              <a:rPr lang="fr-FR" dirty="0" err="1"/>
              <a:t>Oțelului</a:t>
            </a:r>
            <a:r>
              <a:rPr lang="fr-FR" dirty="0"/>
              <a:t>, al </a:t>
            </a:r>
            <a:r>
              <a:rPr lang="fr-FR" dirty="0" err="1"/>
              <a:t>cărei</a:t>
            </a:r>
            <a:r>
              <a:rPr lang="fr-FR" dirty="0"/>
              <a:t> </a:t>
            </a:r>
            <a:r>
              <a:rPr lang="fr-FR" dirty="0" err="1"/>
              <a:t>scop</a:t>
            </a:r>
            <a:r>
              <a:rPr lang="fr-FR" dirty="0"/>
              <a:t> </a:t>
            </a:r>
            <a:r>
              <a:rPr lang="fr-FR" dirty="0" err="1"/>
              <a:t>era</a:t>
            </a:r>
            <a:r>
              <a:rPr lang="fr-FR" dirty="0"/>
              <a:t> </a:t>
            </a:r>
            <a:r>
              <a:rPr lang="fr-FR" dirty="0" err="1"/>
              <a:t>acela</a:t>
            </a:r>
            <a:r>
              <a:rPr lang="fr-FR" dirty="0"/>
              <a:t> de </a:t>
            </a:r>
            <a:r>
              <a:rPr lang="fr-FR" dirty="0" err="1"/>
              <a:t>dezvoltare</a:t>
            </a:r>
            <a:r>
              <a:rPr lang="fr-FR" dirty="0"/>
              <a:t> a </a:t>
            </a:r>
            <a:r>
              <a:rPr lang="fr-FR" dirty="0" err="1"/>
              <a:t>zonelor</a:t>
            </a:r>
            <a:r>
              <a:rPr lang="fr-FR" dirty="0"/>
              <a:t> de liber </a:t>
            </a:r>
            <a:r>
              <a:rPr lang="fr-FR" dirty="0" err="1"/>
              <a:t>schimb</a:t>
            </a:r>
            <a:r>
              <a:rPr lang="fr-FR" dirty="0"/>
              <a:t> </a:t>
            </a:r>
            <a:r>
              <a:rPr lang="fr-FR" dirty="0" err="1"/>
              <a:t>şi</a:t>
            </a:r>
            <a:r>
              <a:rPr lang="fr-FR" dirty="0"/>
              <a:t> a </a:t>
            </a:r>
            <a:r>
              <a:rPr lang="fr-FR" dirty="0" err="1"/>
              <a:t>piețelor</a:t>
            </a:r>
            <a:r>
              <a:rPr lang="fr-FR" dirty="0"/>
              <a:t> </a:t>
            </a:r>
            <a:r>
              <a:rPr lang="fr-FR" dirty="0" err="1"/>
              <a:t>comune</a:t>
            </a:r>
            <a:r>
              <a:rPr lang="fr-FR" dirty="0"/>
              <a:t> ale </a:t>
            </a:r>
            <a:r>
              <a:rPr lang="fr-FR" dirty="0" err="1"/>
              <a:t>țărilor</a:t>
            </a:r>
            <a:r>
              <a:rPr lang="fr-FR" dirty="0"/>
              <a:t> </a:t>
            </a:r>
            <a:r>
              <a:rPr lang="fr-FR" dirty="0" err="1"/>
              <a:t>semnatare</a:t>
            </a:r>
            <a:r>
              <a:rPr lang="fr-FR" dirty="0"/>
              <a:t>: </a:t>
            </a:r>
            <a:r>
              <a:rPr lang="fr-FR" dirty="0" err="1"/>
              <a:t>Franța</a:t>
            </a:r>
            <a:r>
              <a:rPr lang="fr-FR" dirty="0"/>
              <a:t>, Germania, </a:t>
            </a:r>
            <a:r>
              <a:rPr lang="fr-FR" dirty="0" err="1"/>
              <a:t>Italia</a:t>
            </a:r>
            <a:r>
              <a:rPr lang="fr-FR" dirty="0"/>
              <a:t>, </a:t>
            </a:r>
            <a:r>
              <a:rPr lang="fr-FR" dirty="0" err="1"/>
              <a:t>Belgia</a:t>
            </a:r>
            <a:r>
              <a:rPr lang="fr-FR" dirty="0"/>
              <a:t>, Luxemburg </a:t>
            </a:r>
            <a:r>
              <a:rPr lang="fr-FR" dirty="0" err="1"/>
              <a:t>şi</a:t>
            </a:r>
            <a:r>
              <a:rPr lang="fr-FR" dirty="0"/>
              <a:t> </a:t>
            </a:r>
            <a:r>
              <a:rPr lang="fr-FR" dirty="0" err="1"/>
              <a:t>Olanda</a:t>
            </a:r>
            <a:r>
              <a:rPr lang="fr-FR" dirty="0"/>
              <a:t>. </a:t>
            </a:r>
            <a:r>
              <a:rPr lang="fr-FR" dirty="0" err="1"/>
              <a:t>Urmează</a:t>
            </a:r>
            <a:r>
              <a:rPr lang="fr-FR" dirty="0"/>
              <a:t> </a:t>
            </a:r>
            <a:r>
              <a:rPr lang="fr-FR" dirty="0" err="1"/>
              <a:t>constituirea</a:t>
            </a:r>
            <a:r>
              <a:rPr lang="fr-FR" dirty="0"/>
              <a:t> </a:t>
            </a:r>
            <a:r>
              <a:rPr lang="fr-FR" dirty="0" err="1"/>
              <a:t>unor</a:t>
            </a:r>
            <a:r>
              <a:rPr lang="fr-FR" dirty="0"/>
              <a:t> </a:t>
            </a:r>
            <a:r>
              <a:rPr lang="fr-FR" dirty="0" err="1"/>
              <a:t>noi</a:t>
            </a:r>
            <a:r>
              <a:rPr lang="fr-FR" dirty="0"/>
              <a:t> </a:t>
            </a:r>
            <a:r>
              <a:rPr lang="fr-FR" dirty="0" err="1"/>
              <a:t>comunități</a:t>
            </a:r>
            <a:r>
              <a:rPr lang="fr-FR" dirty="0"/>
              <a:t> </a:t>
            </a:r>
            <a:r>
              <a:rPr lang="fr-FR" dirty="0" err="1"/>
              <a:t>europene</a:t>
            </a:r>
            <a:r>
              <a:rPr lang="fr-FR" dirty="0"/>
              <a:t>, </a:t>
            </a:r>
            <a:r>
              <a:rPr lang="fr-FR" dirty="0" err="1"/>
              <a:t>economică</a:t>
            </a:r>
            <a:r>
              <a:rPr lang="fr-FR" dirty="0"/>
              <a:t> </a:t>
            </a:r>
            <a:r>
              <a:rPr lang="fr-FR" dirty="0" err="1"/>
              <a:t>şi</a:t>
            </a:r>
            <a:r>
              <a:rPr lang="fr-FR" dirty="0"/>
              <a:t> de </a:t>
            </a:r>
            <a:r>
              <a:rPr lang="fr-FR" dirty="0" err="1"/>
              <a:t>apărare</a:t>
            </a:r>
            <a:r>
              <a:rPr lang="fr-FR" dirty="0"/>
              <a:t>, </a:t>
            </a:r>
            <a:r>
              <a:rPr lang="fr-FR" dirty="0" err="1"/>
              <a:t>iar</a:t>
            </a:r>
            <a:r>
              <a:rPr lang="fr-FR" dirty="0"/>
              <a:t> </a:t>
            </a:r>
            <a:r>
              <a:rPr lang="fr-FR" dirty="0" err="1"/>
              <a:t>procesul</a:t>
            </a:r>
            <a:r>
              <a:rPr lang="fr-FR" dirty="0"/>
              <a:t> </a:t>
            </a:r>
            <a:r>
              <a:rPr lang="fr-FR" dirty="0" err="1"/>
              <a:t>culminează</a:t>
            </a:r>
            <a:r>
              <a:rPr lang="fr-FR" dirty="0"/>
              <a:t> </a:t>
            </a:r>
            <a:r>
              <a:rPr lang="fr-FR" dirty="0" err="1"/>
              <a:t>cu</a:t>
            </a:r>
            <a:r>
              <a:rPr lang="fr-FR" dirty="0"/>
              <a:t> </a:t>
            </a:r>
            <a:r>
              <a:rPr lang="fr-FR" dirty="0" err="1"/>
              <a:t>semnarea</a:t>
            </a:r>
            <a:r>
              <a:rPr lang="fr-FR" dirty="0"/>
              <a:t> </a:t>
            </a:r>
            <a:r>
              <a:rPr lang="fr-FR" dirty="0" err="1"/>
              <a:t>Tratatului</a:t>
            </a:r>
            <a:r>
              <a:rPr lang="fr-FR" dirty="0"/>
              <a:t> de la Maastricht (1992), care </a:t>
            </a:r>
            <a:r>
              <a:rPr lang="fr-FR" dirty="0" err="1"/>
              <a:t>marchează</a:t>
            </a:r>
            <a:r>
              <a:rPr lang="fr-FR" dirty="0"/>
              <a:t> </a:t>
            </a:r>
            <a:r>
              <a:rPr lang="fr-FR" dirty="0" err="1"/>
              <a:t>trecerea</a:t>
            </a:r>
            <a:r>
              <a:rPr lang="fr-FR" dirty="0"/>
              <a:t> de la </a:t>
            </a:r>
            <a:r>
              <a:rPr lang="fr-FR" dirty="0" err="1"/>
              <a:t>cooperare</a:t>
            </a:r>
            <a:r>
              <a:rPr lang="fr-FR" dirty="0"/>
              <a:t> </a:t>
            </a:r>
            <a:r>
              <a:rPr lang="fr-FR" dirty="0" err="1"/>
              <a:t>economică</a:t>
            </a:r>
            <a:r>
              <a:rPr lang="fr-FR" dirty="0"/>
              <a:t>, </a:t>
            </a:r>
            <a:r>
              <a:rPr lang="fr-FR" dirty="0" err="1"/>
              <a:t>în</a:t>
            </a:r>
            <a:r>
              <a:rPr lang="fr-FR" dirty="0"/>
              <a:t> </a:t>
            </a:r>
            <a:r>
              <a:rPr lang="fr-FR" dirty="0" err="1"/>
              <a:t>contextul</a:t>
            </a:r>
            <a:r>
              <a:rPr lang="fr-FR" dirty="0"/>
              <a:t> </a:t>
            </a:r>
            <a:r>
              <a:rPr lang="fr-FR" dirty="0" err="1"/>
              <a:t>unei</a:t>
            </a:r>
            <a:r>
              <a:rPr lang="fr-FR" dirty="0"/>
              <a:t> </a:t>
            </a:r>
            <a:r>
              <a:rPr lang="fr-FR" dirty="0" err="1"/>
              <a:t>piețe</a:t>
            </a:r>
            <a:r>
              <a:rPr lang="fr-FR" dirty="0"/>
              <a:t> </a:t>
            </a:r>
            <a:r>
              <a:rPr lang="fr-FR" dirty="0" err="1"/>
              <a:t>unice</a:t>
            </a:r>
            <a:r>
              <a:rPr lang="fr-FR" dirty="0"/>
              <a:t>, la </a:t>
            </a:r>
            <a:r>
              <a:rPr lang="fr-FR" dirty="0" err="1"/>
              <a:t>realizarea</a:t>
            </a:r>
            <a:r>
              <a:rPr lang="fr-FR" dirty="0"/>
              <a:t> </a:t>
            </a:r>
            <a:r>
              <a:rPr lang="fr-FR" dirty="0" err="1"/>
              <a:t>unei</a:t>
            </a:r>
            <a:r>
              <a:rPr lang="fr-FR" dirty="0"/>
              <a:t> </a:t>
            </a:r>
            <a:r>
              <a:rPr lang="fr-FR" dirty="0" err="1"/>
              <a:t>integrări</a:t>
            </a:r>
            <a:r>
              <a:rPr lang="fr-FR" dirty="0"/>
              <a:t> </a:t>
            </a:r>
            <a:r>
              <a:rPr lang="fr-FR" dirty="0" err="1"/>
              <a:t>instituţionale</a:t>
            </a:r>
            <a:r>
              <a:rPr lang="fr-FR" dirty="0"/>
              <a:t> </a:t>
            </a:r>
            <a:r>
              <a:rPr lang="fr-FR" dirty="0" err="1"/>
              <a:t>pluridimensionale</a:t>
            </a:r>
            <a:r>
              <a:rPr lang="fr-FR" dirty="0"/>
              <a:t>. </a:t>
            </a:r>
            <a:r>
              <a:rPr lang="fr-FR" dirty="0" err="1"/>
              <a:t>Tratatul</a:t>
            </a:r>
            <a:r>
              <a:rPr lang="fr-FR" dirty="0"/>
              <a:t> </a:t>
            </a:r>
            <a:r>
              <a:rPr lang="fr-FR" dirty="0" err="1"/>
              <a:t>privind</a:t>
            </a:r>
            <a:r>
              <a:rPr lang="fr-FR" dirty="0"/>
              <a:t> </a:t>
            </a:r>
            <a:r>
              <a:rPr lang="fr-FR" dirty="0" err="1"/>
              <a:t>Uniunea</a:t>
            </a:r>
            <a:r>
              <a:rPr lang="fr-FR" dirty="0"/>
              <a:t> </a:t>
            </a:r>
            <a:r>
              <a:rPr lang="fr-FR" dirty="0" err="1"/>
              <a:t>Europeană</a:t>
            </a:r>
            <a:r>
              <a:rPr lang="fr-FR" dirty="0"/>
              <a:t> </a:t>
            </a:r>
            <a:r>
              <a:rPr lang="fr-FR" dirty="0" err="1"/>
              <a:t>formulează</a:t>
            </a:r>
            <a:r>
              <a:rPr lang="fr-FR" dirty="0"/>
              <a:t> o </a:t>
            </a:r>
            <a:r>
              <a:rPr lang="fr-FR" dirty="0" err="1"/>
              <a:t>serie</a:t>
            </a:r>
            <a:r>
              <a:rPr lang="fr-FR" dirty="0"/>
              <a:t> de </a:t>
            </a:r>
            <a:r>
              <a:rPr lang="fr-FR" dirty="0" err="1"/>
              <a:t>obiective</a:t>
            </a:r>
            <a:r>
              <a:rPr lang="fr-FR" dirty="0"/>
              <a:t>, </a:t>
            </a:r>
            <a:r>
              <a:rPr lang="fr-FR" dirty="0" err="1"/>
              <a:t>prin</a:t>
            </a:r>
            <a:r>
              <a:rPr lang="fr-FR" dirty="0"/>
              <a:t> </a:t>
            </a:r>
            <a:r>
              <a:rPr lang="fr-FR" dirty="0" err="1"/>
              <a:t>îndeplinirea</a:t>
            </a:r>
            <a:r>
              <a:rPr lang="fr-FR" dirty="0"/>
              <a:t> </a:t>
            </a:r>
            <a:r>
              <a:rPr lang="fr-FR" dirty="0" err="1"/>
              <a:t>cărora</a:t>
            </a:r>
            <a:r>
              <a:rPr lang="fr-FR" dirty="0"/>
              <a:t> </a:t>
            </a:r>
            <a:r>
              <a:rPr lang="fr-FR" dirty="0" err="1"/>
              <a:t>urmează</a:t>
            </a:r>
            <a:r>
              <a:rPr lang="fr-FR" dirty="0"/>
              <a:t> </a:t>
            </a:r>
            <a:r>
              <a:rPr lang="fr-FR" dirty="0" err="1"/>
              <a:t>să</a:t>
            </a:r>
            <a:r>
              <a:rPr lang="fr-FR" dirty="0"/>
              <a:t> se </a:t>
            </a:r>
            <a:r>
              <a:rPr lang="fr-FR" dirty="0" err="1"/>
              <a:t>atingă</a:t>
            </a:r>
            <a:r>
              <a:rPr lang="fr-FR" dirty="0"/>
              <a:t> un </a:t>
            </a:r>
            <a:r>
              <a:rPr lang="fr-FR" dirty="0" err="1"/>
              <a:t>nou</a:t>
            </a:r>
            <a:r>
              <a:rPr lang="fr-FR" dirty="0"/>
              <a:t> </a:t>
            </a:r>
            <a:r>
              <a:rPr lang="fr-FR" dirty="0" err="1"/>
              <a:t>stadiu</a:t>
            </a:r>
            <a:r>
              <a:rPr lang="fr-FR" dirty="0"/>
              <a:t> de </a:t>
            </a:r>
            <a:r>
              <a:rPr lang="fr-FR" dirty="0" err="1" smtClean="0"/>
              <a:t>integrare</a:t>
            </a:r>
            <a:r>
              <a:rPr lang="ro-RO" dirty="0" smtClean="0"/>
              <a:t>.</a:t>
            </a:r>
            <a:endParaRPr lang="fr-FR" dirty="0"/>
          </a:p>
        </p:txBody>
      </p:sp>
      <p:graphicFrame>
        <p:nvGraphicFramePr>
          <p:cNvPr id="4" name="Схема 3"/>
          <p:cNvGraphicFramePr/>
          <p:nvPr>
            <p:extLst>
              <p:ext uri="{D42A27DB-BD31-4B8C-83A1-F6EECF244321}">
                <p14:modId xmlns:p14="http://schemas.microsoft.com/office/powerpoint/2010/main" val="3071032253"/>
              </p:ext>
            </p:extLst>
          </p:nvPr>
        </p:nvGraphicFramePr>
        <p:xfrm>
          <a:off x="6464808" y="1137581"/>
          <a:ext cx="5240528"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09883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Concluzie</a:t>
            </a:r>
            <a:endParaRPr lang="fr-FR" dirty="0"/>
          </a:p>
        </p:txBody>
      </p:sp>
      <p:sp>
        <p:nvSpPr>
          <p:cNvPr id="3" name="Объект 2"/>
          <p:cNvSpPr>
            <a:spLocks noGrp="1"/>
          </p:cNvSpPr>
          <p:nvPr>
            <p:ph idx="1"/>
          </p:nvPr>
        </p:nvSpPr>
        <p:spPr/>
        <p:txBody>
          <a:bodyPr/>
          <a:lstStyle/>
          <a:p>
            <a:pPr algn="just"/>
            <a:r>
              <a:rPr lang="fr-FR" dirty="0"/>
              <a:t>De la </a:t>
            </a:r>
            <a:r>
              <a:rPr lang="fr-FR" dirty="0" err="1"/>
              <a:t>începuturi</a:t>
            </a:r>
            <a:r>
              <a:rPr lang="fr-FR" dirty="0"/>
              <a:t> </a:t>
            </a:r>
            <a:r>
              <a:rPr lang="fr-FR" dirty="0" err="1"/>
              <a:t>și</a:t>
            </a:r>
            <a:r>
              <a:rPr lang="fr-FR" dirty="0"/>
              <a:t> </a:t>
            </a:r>
            <a:r>
              <a:rPr lang="fr-FR" dirty="0" err="1"/>
              <a:t>până</a:t>
            </a:r>
            <a:r>
              <a:rPr lang="fr-FR" dirty="0"/>
              <a:t> </a:t>
            </a:r>
            <a:r>
              <a:rPr lang="fr-FR" dirty="0" err="1"/>
              <a:t>în</a:t>
            </a:r>
            <a:r>
              <a:rPr lang="fr-FR" dirty="0"/>
              <a:t> </a:t>
            </a:r>
            <a:r>
              <a:rPr lang="fr-FR" dirty="0" err="1"/>
              <a:t>prezent</a:t>
            </a:r>
            <a:r>
              <a:rPr lang="fr-FR" dirty="0"/>
              <a:t>, </a:t>
            </a:r>
            <a:r>
              <a:rPr lang="fr-FR" dirty="0" err="1"/>
              <a:t>implicarea</a:t>
            </a:r>
            <a:r>
              <a:rPr lang="fr-FR" dirty="0"/>
              <a:t> </a:t>
            </a:r>
            <a:r>
              <a:rPr lang="fr-FR" dirty="0" err="1"/>
              <a:t>organizațiilor</a:t>
            </a:r>
            <a:r>
              <a:rPr lang="fr-FR" dirty="0"/>
              <a:t> </a:t>
            </a:r>
            <a:r>
              <a:rPr lang="fr-FR" dirty="0" err="1"/>
              <a:t>internaționale</a:t>
            </a:r>
            <a:r>
              <a:rPr lang="fr-FR" dirty="0"/>
              <a:t> </a:t>
            </a:r>
            <a:r>
              <a:rPr lang="fr-FR" dirty="0" err="1"/>
              <a:t>în</a:t>
            </a:r>
            <a:r>
              <a:rPr lang="fr-FR" dirty="0"/>
              <a:t> </a:t>
            </a:r>
            <a:r>
              <a:rPr lang="fr-FR" dirty="0" err="1"/>
              <a:t>procesele</a:t>
            </a:r>
            <a:r>
              <a:rPr lang="fr-FR" dirty="0"/>
              <a:t> de </a:t>
            </a:r>
            <a:r>
              <a:rPr lang="fr-FR" dirty="0" err="1"/>
              <a:t>guvernare</a:t>
            </a:r>
            <a:r>
              <a:rPr lang="fr-FR" dirty="0"/>
              <a:t> a </a:t>
            </a:r>
            <a:r>
              <a:rPr lang="fr-FR" dirty="0" err="1"/>
              <a:t>sectorului</a:t>
            </a:r>
            <a:r>
              <a:rPr lang="fr-FR" dirty="0"/>
              <a:t> de </a:t>
            </a:r>
            <a:r>
              <a:rPr lang="fr-FR" dirty="0" err="1"/>
              <a:t>securitate</a:t>
            </a:r>
            <a:r>
              <a:rPr lang="fr-FR" dirty="0"/>
              <a:t> a </a:t>
            </a:r>
            <a:r>
              <a:rPr lang="fr-FR" dirty="0" err="1"/>
              <a:t>crescut</a:t>
            </a:r>
            <a:r>
              <a:rPr lang="fr-FR" dirty="0"/>
              <a:t> </a:t>
            </a:r>
            <a:r>
              <a:rPr lang="fr-FR" dirty="0" err="1"/>
              <a:t>într</a:t>
            </a:r>
            <a:r>
              <a:rPr lang="fr-FR" dirty="0"/>
              <a:t>-un val de </a:t>
            </a:r>
            <a:r>
              <a:rPr lang="fr-FR" dirty="0" err="1"/>
              <a:t>activități</a:t>
            </a:r>
            <a:r>
              <a:rPr lang="fr-FR" dirty="0"/>
              <a:t> </a:t>
            </a:r>
            <a:r>
              <a:rPr lang="fr-FR" dirty="0" err="1"/>
              <a:t>și</a:t>
            </a:r>
            <a:r>
              <a:rPr lang="fr-FR" dirty="0"/>
              <a:t> </a:t>
            </a:r>
            <a:r>
              <a:rPr lang="fr-FR" dirty="0" err="1"/>
              <a:t>proiecte</a:t>
            </a:r>
            <a:r>
              <a:rPr lang="fr-FR" dirty="0"/>
              <a:t> care se </a:t>
            </a:r>
            <a:r>
              <a:rPr lang="fr-FR" dirty="0" err="1"/>
              <a:t>suprapun</a:t>
            </a:r>
            <a:r>
              <a:rPr lang="fr-FR" dirty="0"/>
              <a:t>. </a:t>
            </a:r>
            <a:r>
              <a:rPr lang="fr-FR" dirty="0" err="1"/>
              <a:t>Acest</a:t>
            </a:r>
            <a:r>
              <a:rPr lang="fr-FR" dirty="0"/>
              <a:t> </a:t>
            </a:r>
            <a:r>
              <a:rPr lang="fr-FR" dirty="0" err="1"/>
              <a:t>lucru</a:t>
            </a:r>
            <a:r>
              <a:rPr lang="fr-FR" dirty="0"/>
              <a:t> este </a:t>
            </a:r>
            <a:r>
              <a:rPr lang="fr-FR" dirty="0" err="1"/>
              <a:t>valabil</a:t>
            </a:r>
            <a:r>
              <a:rPr lang="fr-FR" dirty="0"/>
              <a:t> mai ales </a:t>
            </a:r>
            <a:r>
              <a:rPr lang="fr-FR" dirty="0" err="1"/>
              <a:t>în</a:t>
            </a:r>
            <a:r>
              <a:rPr lang="fr-FR" dirty="0"/>
              <a:t> </a:t>
            </a:r>
            <a:r>
              <a:rPr lang="fr-FR" dirty="0" err="1"/>
              <a:t>regiunile</a:t>
            </a:r>
            <a:r>
              <a:rPr lang="fr-FR" dirty="0"/>
              <a:t> de </a:t>
            </a:r>
            <a:r>
              <a:rPr lang="fr-FR" dirty="0" err="1"/>
              <a:t>conflict</a:t>
            </a:r>
            <a:r>
              <a:rPr lang="fr-FR" dirty="0"/>
              <a:t> </a:t>
            </a:r>
            <a:r>
              <a:rPr lang="fr-FR" dirty="0" err="1"/>
              <a:t>și</a:t>
            </a:r>
            <a:r>
              <a:rPr lang="fr-FR" dirty="0"/>
              <a:t> post-</a:t>
            </a:r>
            <a:r>
              <a:rPr lang="fr-FR" dirty="0" err="1"/>
              <a:t>conflict</a:t>
            </a:r>
            <a:r>
              <a:rPr lang="fr-FR" dirty="0"/>
              <a:t>, </a:t>
            </a:r>
            <a:r>
              <a:rPr lang="fr-FR" dirty="0" err="1"/>
              <a:t>unde</a:t>
            </a:r>
            <a:r>
              <a:rPr lang="fr-FR" dirty="0"/>
              <a:t> </a:t>
            </a:r>
            <a:r>
              <a:rPr lang="fr-FR" dirty="0" err="1"/>
              <a:t>diferite</a:t>
            </a:r>
            <a:r>
              <a:rPr lang="fr-FR" dirty="0"/>
              <a:t> </a:t>
            </a:r>
            <a:r>
              <a:rPr lang="fr-FR" dirty="0" err="1"/>
              <a:t>organizații</a:t>
            </a:r>
            <a:r>
              <a:rPr lang="fr-FR" dirty="0"/>
              <a:t> </a:t>
            </a:r>
            <a:r>
              <a:rPr lang="fr-FR" dirty="0" err="1"/>
              <a:t>concurează</a:t>
            </a:r>
            <a:r>
              <a:rPr lang="fr-FR" dirty="0"/>
              <a:t> </a:t>
            </a:r>
            <a:r>
              <a:rPr lang="fr-FR" dirty="0" err="1"/>
              <a:t>pentru</a:t>
            </a:r>
            <a:r>
              <a:rPr lang="fr-FR" dirty="0"/>
              <a:t> </a:t>
            </a:r>
            <a:r>
              <a:rPr lang="fr-FR" dirty="0" err="1"/>
              <a:t>donatori</a:t>
            </a:r>
            <a:r>
              <a:rPr lang="fr-FR" dirty="0"/>
              <a:t> </a:t>
            </a:r>
            <a:r>
              <a:rPr lang="fr-FR" dirty="0" err="1"/>
              <a:t>și</a:t>
            </a:r>
            <a:r>
              <a:rPr lang="fr-FR" dirty="0"/>
              <a:t> </a:t>
            </a:r>
            <a:r>
              <a:rPr lang="fr-FR" dirty="0" err="1"/>
              <a:t>teritoriu</a:t>
            </a:r>
            <a:r>
              <a:rPr lang="fr-FR" dirty="0"/>
              <a:t>. Un </a:t>
            </a:r>
            <a:r>
              <a:rPr lang="fr-FR" dirty="0" err="1"/>
              <a:t>studiu</a:t>
            </a:r>
            <a:r>
              <a:rPr lang="fr-FR" dirty="0"/>
              <a:t> de </a:t>
            </a:r>
            <a:r>
              <a:rPr lang="fr-FR" dirty="0" err="1"/>
              <a:t>cartografiere</a:t>
            </a:r>
            <a:r>
              <a:rPr lang="fr-FR" dirty="0"/>
              <a:t> </a:t>
            </a:r>
            <a:r>
              <a:rPr lang="fr-FR" dirty="0" err="1"/>
              <a:t>recent</a:t>
            </a:r>
            <a:r>
              <a:rPr lang="fr-FR" dirty="0"/>
              <a:t> </a:t>
            </a:r>
            <a:r>
              <a:rPr lang="fr-FR" dirty="0" err="1"/>
              <a:t>realizat</a:t>
            </a:r>
            <a:r>
              <a:rPr lang="fr-FR" dirty="0"/>
              <a:t> de Academia </a:t>
            </a:r>
            <a:r>
              <a:rPr lang="fr-FR" dirty="0" err="1"/>
              <a:t>Folke</a:t>
            </a:r>
            <a:r>
              <a:rPr lang="fr-FR" dirty="0"/>
              <a:t> Bernadotte </a:t>
            </a:r>
            <a:r>
              <a:rPr lang="fr-FR" dirty="0" err="1"/>
              <a:t>ilustrează</a:t>
            </a:r>
            <a:r>
              <a:rPr lang="fr-FR" dirty="0"/>
              <a:t> </a:t>
            </a:r>
            <a:r>
              <a:rPr lang="fr-FR" dirty="0" err="1"/>
              <a:t>această</a:t>
            </a:r>
            <a:r>
              <a:rPr lang="fr-FR" dirty="0"/>
              <a:t> </a:t>
            </a:r>
            <a:r>
              <a:rPr lang="fr-FR" dirty="0" err="1"/>
              <a:t>dilemă</a:t>
            </a:r>
            <a:r>
              <a:rPr lang="fr-FR" dirty="0"/>
              <a:t> </a:t>
            </a:r>
            <a:r>
              <a:rPr lang="fr-FR" dirty="0" err="1"/>
              <a:t>în</a:t>
            </a:r>
            <a:r>
              <a:rPr lang="fr-FR" dirty="0"/>
              <a:t> </a:t>
            </a:r>
            <a:r>
              <a:rPr lang="fr-FR" dirty="0" err="1"/>
              <a:t>Ucraina</a:t>
            </a:r>
            <a:r>
              <a:rPr lang="fr-FR" dirty="0"/>
              <a:t>. </a:t>
            </a:r>
            <a:r>
              <a:rPr lang="fr-FR" dirty="0" err="1"/>
              <a:t>Exemplul</a:t>
            </a:r>
            <a:r>
              <a:rPr lang="fr-FR" dirty="0"/>
              <a:t> </a:t>
            </a:r>
            <a:r>
              <a:rPr lang="fr-FR" dirty="0" err="1"/>
              <a:t>Ucrainei</a:t>
            </a:r>
            <a:r>
              <a:rPr lang="fr-FR" dirty="0"/>
              <a:t> ne </a:t>
            </a:r>
            <a:r>
              <a:rPr lang="fr-FR" dirty="0" err="1"/>
              <a:t>conduce</a:t>
            </a:r>
            <a:r>
              <a:rPr lang="fr-FR" dirty="0"/>
              <a:t> la o </a:t>
            </a:r>
            <a:r>
              <a:rPr lang="fr-FR" dirty="0" err="1"/>
              <a:t>concluzie</a:t>
            </a:r>
            <a:r>
              <a:rPr lang="fr-FR" dirty="0"/>
              <a:t> </a:t>
            </a:r>
            <a:r>
              <a:rPr lang="fr-FR" dirty="0" err="1"/>
              <a:t>importantă</a:t>
            </a:r>
            <a:r>
              <a:rPr lang="fr-FR" dirty="0"/>
              <a:t> </a:t>
            </a:r>
            <a:r>
              <a:rPr lang="fr-FR" dirty="0" err="1"/>
              <a:t>că</a:t>
            </a:r>
            <a:r>
              <a:rPr lang="fr-FR" dirty="0"/>
              <a:t> </a:t>
            </a:r>
            <a:r>
              <a:rPr lang="fr-FR" dirty="0" err="1"/>
              <a:t>cooperarea</a:t>
            </a:r>
            <a:r>
              <a:rPr lang="fr-FR" dirty="0"/>
              <a:t> </a:t>
            </a:r>
            <a:r>
              <a:rPr lang="fr-FR" dirty="0" err="1"/>
              <a:t>și</a:t>
            </a:r>
            <a:r>
              <a:rPr lang="fr-FR" dirty="0"/>
              <a:t> </a:t>
            </a:r>
            <a:r>
              <a:rPr lang="fr-FR" dirty="0" err="1"/>
              <a:t>coordonarea</a:t>
            </a:r>
            <a:r>
              <a:rPr lang="fr-FR" dirty="0"/>
              <a:t> </a:t>
            </a:r>
            <a:r>
              <a:rPr lang="fr-FR" dirty="0" err="1"/>
              <a:t>dintre</a:t>
            </a:r>
            <a:r>
              <a:rPr lang="fr-FR" dirty="0"/>
              <a:t> </a:t>
            </a:r>
            <a:r>
              <a:rPr lang="fr-FR" dirty="0" err="1"/>
              <a:t>organizațiile</a:t>
            </a:r>
            <a:r>
              <a:rPr lang="fr-FR" dirty="0"/>
              <a:t> </a:t>
            </a:r>
            <a:r>
              <a:rPr lang="fr-FR" dirty="0" err="1"/>
              <a:t>internaționale</a:t>
            </a:r>
            <a:r>
              <a:rPr lang="fr-FR" dirty="0"/>
              <a:t> </a:t>
            </a:r>
            <a:r>
              <a:rPr lang="fr-FR" dirty="0" err="1"/>
              <a:t>și</a:t>
            </a:r>
            <a:r>
              <a:rPr lang="fr-FR" dirty="0"/>
              <a:t> </a:t>
            </a:r>
            <a:r>
              <a:rPr lang="fr-FR" dirty="0" err="1"/>
              <a:t>alți</a:t>
            </a:r>
            <a:r>
              <a:rPr lang="fr-FR" dirty="0"/>
              <a:t> </a:t>
            </a:r>
            <a:r>
              <a:rPr lang="fr-FR" dirty="0" err="1"/>
              <a:t>actori</a:t>
            </a:r>
            <a:r>
              <a:rPr lang="fr-FR" dirty="0"/>
              <a:t> care </a:t>
            </a:r>
            <a:r>
              <a:rPr lang="fr-FR" dirty="0" err="1"/>
              <a:t>lucrează</a:t>
            </a:r>
            <a:r>
              <a:rPr lang="fr-FR" dirty="0"/>
              <a:t> </a:t>
            </a:r>
            <a:r>
              <a:rPr lang="fr-FR" dirty="0" err="1"/>
              <a:t>în</a:t>
            </a:r>
            <a:r>
              <a:rPr lang="fr-FR" dirty="0"/>
              <a:t> </a:t>
            </a:r>
            <a:r>
              <a:rPr lang="fr-FR" dirty="0" err="1"/>
              <a:t>domeniul</a:t>
            </a:r>
            <a:r>
              <a:rPr lang="fr-FR" dirty="0"/>
              <a:t> </a:t>
            </a:r>
            <a:r>
              <a:rPr lang="fr-FR" dirty="0" err="1"/>
              <a:t>reformei</a:t>
            </a:r>
            <a:r>
              <a:rPr lang="fr-FR" dirty="0"/>
              <a:t> </a:t>
            </a:r>
            <a:r>
              <a:rPr lang="fr-FR" dirty="0" err="1"/>
              <a:t>sectorului</a:t>
            </a:r>
            <a:r>
              <a:rPr lang="fr-FR" dirty="0"/>
              <a:t> de </a:t>
            </a:r>
            <a:r>
              <a:rPr lang="fr-FR" dirty="0" err="1"/>
              <a:t>securitate</a:t>
            </a:r>
            <a:r>
              <a:rPr lang="fr-FR" dirty="0"/>
              <a:t> este </a:t>
            </a:r>
            <a:r>
              <a:rPr lang="fr-FR" dirty="0" err="1"/>
              <a:t>absolut</a:t>
            </a:r>
            <a:r>
              <a:rPr lang="fr-FR" dirty="0"/>
              <a:t> </a:t>
            </a:r>
            <a:r>
              <a:rPr lang="fr-FR" dirty="0" err="1"/>
              <a:t>vitală</a:t>
            </a:r>
            <a:r>
              <a:rPr lang="fr-FR" dirty="0"/>
              <a:t> </a:t>
            </a:r>
            <a:r>
              <a:rPr lang="fr-FR" dirty="0" err="1"/>
              <a:t>pentru</a:t>
            </a:r>
            <a:r>
              <a:rPr lang="fr-FR" dirty="0"/>
              <a:t> </a:t>
            </a:r>
            <a:r>
              <a:rPr lang="fr-FR" dirty="0" err="1"/>
              <a:t>construirea</a:t>
            </a:r>
            <a:r>
              <a:rPr lang="fr-FR" dirty="0"/>
              <a:t> </a:t>
            </a:r>
            <a:r>
              <a:rPr lang="fr-FR" dirty="0" err="1"/>
              <a:t>integrității</a:t>
            </a:r>
            <a:r>
              <a:rPr lang="fr-FR" dirty="0"/>
              <a:t> </a:t>
            </a:r>
            <a:r>
              <a:rPr lang="fr-FR" dirty="0" err="1"/>
              <a:t>și</a:t>
            </a:r>
            <a:r>
              <a:rPr lang="fr-FR" dirty="0"/>
              <a:t> </a:t>
            </a:r>
            <a:r>
              <a:rPr lang="fr-FR" dirty="0" err="1"/>
              <a:t>stabilirea</a:t>
            </a:r>
            <a:r>
              <a:rPr lang="fr-FR" dirty="0"/>
              <a:t> </a:t>
            </a:r>
            <a:r>
              <a:rPr lang="fr-FR" dirty="0" err="1"/>
              <a:t>unei</a:t>
            </a:r>
            <a:r>
              <a:rPr lang="fr-FR" dirty="0"/>
              <a:t> </a:t>
            </a:r>
            <a:r>
              <a:rPr lang="fr-FR" dirty="0" err="1"/>
              <a:t>guvernări</a:t>
            </a:r>
            <a:r>
              <a:rPr lang="fr-FR" dirty="0"/>
              <a:t> </a:t>
            </a:r>
            <a:r>
              <a:rPr lang="fr-FR" dirty="0" err="1"/>
              <a:t>democratice</a:t>
            </a:r>
            <a:r>
              <a:rPr lang="fr-FR" dirty="0"/>
              <a:t> </a:t>
            </a:r>
            <a:r>
              <a:rPr lang="fr-FR" dirty="0" err="1"/>
              <a:t>eficiente</a:t>
            </a:r>
            <a:r>
              <a:rPr lang="fr-FR" dirty="0"/>
              <a:t> a </a:t>
            </a:r>
            <a:r>
              <a:rPr lang="fr-FR" dirty="0" err="1"/>
              <a:t>sectorului</a:t>
            </a:r>
            <a:r>
              <a:rPr lang="fr-FR" dirty="0"/>
              <a:t> de </a:t>
            </a:r>
            <a:r>
              <a:rPr lang="fr-FR" dirty="0" err="1"/>
              <a:t>securitate</a:t>
            </a:r>
            <a:r>
              <a:rPr lang="fr-FR" dirty="0"/>
              <a:t>.</a:t>
            </a:r>
          </a:p>
        </p:txBody>
      </p:sp>
    </p:spTree>
    <p:extLst>
      <p:ext uri="{BB962C8B-B14F-4D97-AF65-F5344CB8AC3E}">
        <p14:creationId xmlns:p14="http://schemas.microsoft.com/office/powerpoint/2010/main" val="27660862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Bibliografie</a:t>
            </a:r>
            <a:endParaRPr lang="fr-FR" dirty="0"/>
          </a:p>
        </p:txBody>
      </p:sp>
      <p:sp>
        <p:nvSpPr>
          <p:cNvPr id="3" name="Объект 2"/>
          <p:cNvSpPr>
            <a:spLocks noGrp="1"/>
          </p:cNvSpPr>
          <p:nvPr>
            <p:ph idx="1"/>
          </p:nvPr>
        </p:nvSpPr>
        <p:spPr/>
        <p:txBody>
          <a:bodyPr/>
          <a:lstStyle/>
          <a:p>
            <a:pPr marL="457200" indent="-457200" algn="just">
              <a:buFont typeface="+mj-lt"/>
              <a:buAutoNum type="arabicPeriod"/>
            </a:pPr>
            <a:r>
              <a:rPr lang="fr-FR" dirty="0" err="1"/>
              <a:t>Popa</a:t>
            </a:r>
            <a:r>
              <a:rPr lang="fr-FR" dirty="0"/>
              <a:t> V., </a:t>
            </a:r>
            <a:r>
              <a:rPr lang="fr-FR" dirty="0" err="1"/>
              <a:t>Dolghin</a:t>
            </a:r>
            <a:r>
              <a:rPr lang="fr-FR" dirty="0"/>
              <a:t> N. NATO </a:t>
            </a:r>
            <a:r>
              <a:rPr lang="fr-FR" dirty="0" err="1"/>
              <a:t>și</a:t>
            </a:r>
            <a:r>
              <a:rPr lang="fr-FR" dirty="0"/>
              <a:t> UE. </a:t>
            </a:r>
            <a:r>
              <a:rPr lang="fr-FR" dirty="0" err="1"/>
              <a:t>Determinări</a:t>
            </a:r>
            <a:r>
              <a:rPr lang="fr-FR" dirty="0"/>
              <a:t> </a:t>
            </a:r>
            <a:r>
              <a:rPr lang="fr-FR" dirty="0" err="1"/>
              <a:t>și</a:t>
            </a:r>
            <a:r>
              <a:rPr lang="fr-FR" dirty="0"/>
              <a:t> </a:t>
            </a:r>
            <a:r>
              <a:rPr lang="fr-FR" dirty="0" err="1"/>
              <a:t>finalități</a:t>
            </a:r>
            <a:r>
              <a:rPr lang="fr-FR" dirty="0"/>
              <a:t>. </a:t>
            </a:r>
            <a:r>
              <a:rPr lang="fr-FR" dirty="0" err="1"/>
              <a:t>Editura</a:t>
            </a:r>
            <a:r>
              <a:rPr lang="fr-FR" dirty="0"/>
              <a:t> </a:t>
            </a:r>
            <a:r>
              <a:rPr lang="fr-FR" dirty="0" err="1"/>
              <a:t>Universității</a:t>
            </a:r>
            <a:r>
              <a:rPr lang="fr-FR" dirty="0"/>
              <a:t> </a:t>
            </a:r>
            <a:r>
              <a:rPr lang="fr-FR" dirty="0" err="1"/>
              <a:t>Naționale</a:t>
            </a:r>
            <a:r>
              <a:rPr lang="fr-FR" dirty="0"/>
              <a:t> de </a:t>
            </a:r>
            <a:r>
              <a:rPr lang="fr-FR" dirty="0" err="1"/>
              <a:t>Apărare</a:t>
            </a:r>
            <a:r>
              <a:rPr lang="fr-FR" dirty="0"/>
              <a:t> </a:t>
            </a:r>
            <a:r>
              <a:rPr lang="fr-FR" dirty="0" err="1"/>
              <a:t>București</a:t>
            </a:r>
            <a:r>
              <a:rPr lang="fr-FR" dirty="0"/>
              <a:t> – 2004, p.12-13.</a:t>
            </a:r>
          </a:p>
          <a:p>
            <a:pPr marL="457200" indent="-457200" algn="just">
              <a:buFont typeface="+mj-lt"/>
              <a:buAutoNum type="arabicPeriod"/>
            </a:pPr>
            <a:r>
              <a:rPr lang="fr-FR" dirty="0" err="1" smtClean="0"/>
              <a:t>Popa</a:t>
            </a:r>
            <a:r>
              <a:rPr lang="fr-FR" dirty="0" smtClean="0"/>
              <a:t> V., </a:t>
            </a:r>
            <a:r>
              <a:rPr lang="fr-FR" dirty="0" err="1" smtClean="0"/>
              <a:t>Sarcinschi</a:t>
            </a:r>
            <a:r>
              <a:rPr lang="fr-FR" dirty="0" smtClean="0"/>
              <a:t> A. Perspective </a:t>
            </a:r>
            <a:r>
              <a:rPr lang="fr-FR" dirty="0" err="1" smtClean="0"/>
              <a:t>în</a:t>
            </a:r>
            <a:r>
              <a:rPr lang="fr-FR" dirty="0" smtClean="0"/>
              <a:t> </a:t>
            </a:r>
            <a:r>
              <a:rPr lang="fr-FR" dirty="0" err="1" smtClean="0"/>
              <a:t>evoluția</a:t>
            </a:r>
            <a:r>
              <a:rPr lang="fr-FR" dirty="0" smtClean="0"/>
              <a:t> </a:t>
            </a:r>
            <a:r>
              <a:rPr lang="fr-FR" dirty="0" err="1" smtClean="0"/>
              <a:t>organizaţiilor</a:t>
            </a:r>
            <a:r>
              <a:rPr lang="fr-FR" dirty="0" smtClean="0"/>
              <a:t> </a:t>
            </a:r>
            <a:r>
              <a:rPr lang="fr-FR" dirty="0" err="1" smtClean="0"/>
              <a:t>internaţionale</a:t>
            </a:r>
            <a:r>
              <a:rPr lang="fr-FR" dirty="0" smtClean="0"/>
              <a:t> de Securitate. </a:t>
            </a:r>
            <a:r>
              <a:rPr lang="fr-FR" dirty="0" err="1" smtClean="0"/>
              <a:t>Editura</a:t>
            </a:r>
            <a:r>
              <a:rPr lang="fr-FR" dirty="0" smtClean="0"/>
              <a:t> </a:t>
            </a:r>
            <a:r>
              <a:rPr lang="fr-FR" dirty="0" err="1" smtClean="0"/>
              <a:t>Universității</a:t>
            </a:r>
            <a:r>
              <a:rPr lang="fr-FR" dirty="0" smtClean="0"/>
              <a:t> </a:t>
            </a:r>
            <a:r>
              <a:rPr lang="fr-FR" dirty="0" err="1" smtClean="0"/>
              <a:t>Naţionale</a:t>
            </a:r>
            <a:r>
              <a:rPr lang="fr-FR" dirty="0" smtClean="0"/>
              <a:t> de </a:t>
            </a:r>
            <a:r>
              <a:rPr lang="fr-FR" dirty="0" err="1" smtClean="0"/>
              <a:t>Apărare</a:t>
            </a:r>
            <a:r>
              <a:rPr lang="fr-FR" dirty="0" smtClean="0"/>
              <a:t> “Carol I” </a:t>
            </a:r>
            <a:r>
              <a:rPr lang="fr-FR" dirty="0" err="1" smtClean="0"/>
              <a:t>București</a:t>
            </a:r>
            <a:r>
              <a:rPr lang="fr-FR" dirty="0" smtClean="0"/>
              <a:t>, 2007, 47 p.</a:t>
            </a:r>
          </a:p>
          <a:p>
            <a:pPr marL="457200" indent="-457200" algn="just">
              <a:buFont typeface="+mj-lt"/>
              <a:buAutoNum type="arabicPeriod"/>
            </a:pPr>
            <a:r>
              <a:rPr lang="fr-FR" dirty="0" err="1" smtClean="0"/>
              <a:t>Străuţiu</a:t>
            </a:r>
            <a:r>
              <a:rPr lang="fr-FR" dirty="0" smtClean="0"/>
              <a:t> E. </a:t>
            </a:r>
            <a:r>
              <a:rPr lang="fr-FR" dirty="0" err="1" smtClean="0"/>
              <a:t>Teme</a:t>
            </a:r>
            <a:r>
              <a:rPr lang="fr-FR" dirty="0" smtClean="0"/>
              <a:t> introductive </a:t>
            </a:r>
            <a:r>
              <a:rPr lang="fr-FR" dirty="0" err="1" smtClean="0"/>
              <a:t>în</a:t>
            </a:r>
            <a:r>
              <a:rPr lang="fr-FR" dirty="0" smtClean="0"/>
              <a:t> </a:t>
            </a:r>
            <a:r>
              <a:rPr lang="fr-FR" dirty="0" err="1" smtClean="0"/>
              <a:t>Relațiile</a:t>
            </a:r>
            <a:r>
              <a:rPr lang="fr-FR" dirty="0" smtClean="0"/>
              <a:t> </a:t>
            </a:r>
            <a:r>
              <a:rPr lang="fr-FR" dirty="0" err="1" smtClean="0"/>
              <a:t>Internaţionale</a:t>
            </a:r>
            <a:r>
              <a:rPr lang="fr-FR" dirty="0" smtClean="0"/>
              <a:t>. Sibiu: </a:t>
            </a:r>
            <a:r>
              <a:rPr lang="fr-FR" dirty="0" err="1" smtClean="0"/>
              <a:t>Editura</a:t>
            </a:r>
            <a:r>
              <a:rPr lang="fr-FR" dirty="0" smtClean="0"/>
              <a:t> </a:t>
            </a:r>
            <a:r>
              <a:rPr lang="fr-FR" dirty="0" err="1" smtClean="0"/>
              <a:t>Universității</a:t>
            </a:r>
            <a:r>
              <a:rPr lang="fr-FR" dirty="0" smtClean="0"/>
              <a:t> "Lucian Blaga" </a:t>
            </a:r>
            <a:r>
              <a:rPr lang="fr-FR" dirty="0" err="1" smtClean="0"/>
              <a:t>din</a:t>
            </a:r>
            <a:r>
              <a:rPr lang="fr-FR" dirty="0" smtClean="0"/>
              <a:t> Sibiu, 2007. ISBN 978-973-739-502-3, 229 p. </a:t>
            </a:r>
          </a:p>
          <a:p>
            <a:pPr marL="457200" indent="-457200" algn="just">
              <a:buFont typeface="+mj-lt"/>
              <a:buAutoNum type="arabicPeriod"/>
            </a:pPr>
            <a:r>
              <a:rPr lang="fr-FR" dirty="0" err="1" smtClean="0"/>
              <a:t>Şiman</a:t>
            </a:r>
            <a:r>
              <a:rPr lang="fr-FR" dirty="0" smtClean="0"/>
              <a:t> </a:t>
            </a:r>
            <a:r>
              <a:rPr lang="fr-FR" dirty="0"/>
              <a:t>A. </a:t>
            </a:r>
            <a:r>
              <a:rPr lang="fr-FR" dirty="0" err="1"/>
              <a:t>Impactul</a:t>
            </a:r>
            <a:r>
              <a:rPr lang="fr-FR" dirty="0"/>
              <a:t> </a:t>
            </a:r>
            <a:r>
              <a:rPr lang="fr-FR" dirty="0" err="1"/>
              <a:t>organizaţiilor</a:t>
            </a:r>
            <a:r>
              <a:rPr lang="fr-FR" dirty="0"/>
              <a:t> </a:t>
            </a:r>
            <a:r>
              <a:rPr lang="fr-FR" dirty="0" err="1"/>
              <a:t>internaţionale</a:t>
            </a:r>
            <a:r>
              <a:rPr lang="fr-FR" dirty="0"/>
              <a:t> (</a:t>
            </a:r>
            <a:r>
              <a:rPr lang="fr-FR" dirty="0" err="1"/>
              <a:t>caz</a:t>
            </a:r>
            <a:r>
              <a:rPr lang="fr-FR" dirty="0"/>
              <a:t> ONU) </a:t>
            </a:r>
            <a:r>
              <a:rPr lang="fr-FR" dirty="0" err="1"/>
              <a:t>asupra</a:t>
            </a:r>
            <a:r>
              <a:rPr lang="fr-FR" dirty="0"/>
              <a:t> </a:t>
            </a:r>
            <a:r>
              <a:rPr lang="fr-FR" dirty="0" err="1"/>
              <a:t>dezvoltării</a:t>
            </a:r>
            <a:r>
              <a:rPr lang="fr-FR" dirty="0"/>
              <a:t> </a:t>
            </a:r>
            <a:r>
              <a:rPr lang="fr-FR" dirty="0" err="1"/>
              <a:t>dreptului</a:t>
            </a:r>
            <a:r>
              <a:rPr lang="fr-FR" dirty="0"/>
              <a:t> </a:t>
            </a:r>
            <a:r>
              <a:rPr lang="fr-FR" dirty="0" err="1"/>
              <a:t>internațional</a:t>
            </a:r>
            <a:r>
              <a:rPr lang="fr-FR" dirty="0"/>
              <a:t> </a:t>
            </a:r>
            <a:r>
              <a:rPr lang="fr-FR" dirty="0" err="1"/>
              <a:t>cutumiar</a:t>
            </a:r>
            <a:r>
              <a:rPr lang="fr-FR" dirty="0"/>
              <a:t>. </a:t>
            </a:r>
            <a:r>
              <a:rPr lang="fr-FR" dirty="0" err="1"/>
              <a:t>În</a:t>
            </a:r>
            <a:r>
              <a:rPr lang="fr-FR" dirty="0"/>
              <a:t>: </a:t>
            </a:r>
            <a:r>
              <a:rPr lang="fr-FR" dirty="0" err="1"/>
              <a:t>Revista</a:t>
            </a:r>
            <a:r>
              <a:rPr lang="fr-FR" dirty="0"/>
              <a:t> </a:t>
            </a:r>
            <a:r>
              <a:rPr lang="fr-FR" dirty="0" err="1"/>
              <a:t>Naţională</a:t>
            </a:r>
            <a:r>
              <a:rPr lang="fr-FR" dirty="0"/>
              <a:t> de </a:t>
            </a:r>
            <a:r>
              <a:rPr lang="fr-FR" dirty="0" err="1"/>
              <a:t>Drept</a:t>
            </a:r>
            <a:r>
              <a:rPr lang="fr-FR" dirty="0"/>
              <a:t>, 2017, nr.4, p. 52 </a:t>
            </a:r>
          </a:p>
        </p:txBody>
      </p:sp>
    </p:spTree>
    <p:extLst>
      <p:ext uri="{BB962C8B-B14F-4D97-AF65-F5344CB8AC3E}">
        <p14:creationId xmlns:p14="http://schemas.microsoft.com/office/powerpoint/2010/main" val="18421770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Cuprins</a:t>
            </a:r>
            <a:endParaRPr lang="fr-FR" dirty="0"/>
          </a:p>
        </p:txBody>
      </p:sp>
      <p:sp>
        <p:nvSpPr>
          <p:cNvPr id="3" name="Объект 2"/>
          <p:cNvSpPr>
            <a:spLocks noGrp="1"/>
          </p:cNvSpPr>
          <p:nvPr>
            <p:ph idx="1"/>
          </p:nvPr>
        </p:nvSpPr>
        <p:spPr/>
        <p:txBody>
          <a:bodyPr>
            <a:normAutofit fontScale="70000" lnSpcReduction="20000"/>
          </a:bodyPr>
          <a:lstStyle/>
          <a:p>
            <a:pPr marL="0" lvl="0" indent="0" fontAlgn="base">
              <a:buNone/>
            </a:pPr>
            <a:r>
              <a:rPr lang="ro-RO" sz="2400" b="1" dirty="0" smtClean="0">
                <a:latin typeface="Times New Roman" panose="02020603050405020304" pitchFamily="18" charset="0"/>
                <a:cs typeface="Times New Roman" panose="02020603050405020304" pitchFamily="18" charset="0"/>
              </a:rPr>
              <a:t>INTRODUCERE</a:t>
            </a:r>
          </a:p>
          <a:p>
            <a:pPr marL="0" lvl="0" indent="0" fontAlgn="base">
              <a:buNone/>
            </a:pPr>
            <a:endParaRPr lang="ro-RO" sz="2400" dirty="0" smtClean="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o-RO" sz="2400" dirty="0" smtClean="0">
                <a:latin typeface="Times New Roman" panose="02020603050405020304" pitchFamily="18" charset="0"/>
                <a:cs typeface="Times New Roman" panose="02020603050405020304" pitchFamily="18" charset="0"/>
              </a:rPr>
              <a:t>Evoluția </a:t>
            </a:r>
            <a:r>
              <a:rPr lang="ro-RO" sz="2400" dirty="0">
                <a:latin typeface="Times New Roman" panose="02020603050405020304" pitchFamily="18" charset="0"/>
                <a:cs typeface="Times New Roman" panose="02020603050405020304" pitchFamily="18" charset="0"/>
              </a:rPr>
              <a:t>instituțiilor și organizațiilor internaționale de securitate</a:t>
            </a:r>
          </a:p>
          <a:p>
            <a:pPr marL="457200" lvl="0" indent="-457200" fontAlgn="base">
              <a:buFont typeface="+mj-lt"/>
              <a:buAutoNum type="arabicPeriod"/>
            </a:pPr>
            <a:r>
              <a:rPr lang="ro-RO" sz="2400" dirty="0">
                <a:latin typeface="Times New Roman" panose="02020603050405020304" pitchFamily="18" charset="0"/>
                <a:cs typeface="Times New Roman" panose="02020603050405020304" pitchFamily="18" charset="0"/>
              </a:rPr>
              <a:t>Organizația Națiunilor Unite (ONU) </a:t>
            </a:r>
          </a:p>
          <a:p>
            <a:pPr marL="457200" lvl="0" indent="-457200" fontAlgn="base">
              <a:buFont typeface="+mj-lt"/>
              <a:buAutoNum type="arabicPeriod"/>
            </a:pPr>
            <a:r>
              <a:rPr lang="ro-RO" sz="2400" dirty="0">
                <a:latin typeface="Times New Roman" panose="02020603050405020304" pitchFamily="18" charset="0"/>
                <a:cs typeface="Times New Roman" panose="02020603050405020304" pitchFamily="18" charset="0"/>
              </a:rPr>
              <a:t>Alianța Atlanticului de Nord (NATO) </a:t>
            </a:r>
          </a:p>
          <a:p>
            <a:pPr marL="457200" lvl="0" indent="-457200" fontAlgn="base">
              <a:buFont typeface="+mj-lt"/>
              <a:buAutoNum type="arabicPeriod"/>
            </a:pPr>
            <a:r>
              <a:rPr lang="ro-RO" sz="2400" dirty="0">
                <a:latin typeface="Times New Roman" panose="02020603050405020304" pitchFamily="18" charset="0"/>
                <a:cs typeface="Times New Roman" panose="02020603050405020304" pitchFamily="18" charset="0"/>
              </a:rPr>
              <a:t>Organizația pentru Securitate si Cooperare in Europa (OSCE)</a:t>
            </a:r>
          </a:p>
          <a:p>
            <a:pPr marL="457200" lvl="0" indent="-457200" fontAlgn="base">
              <a:buFont typeface="+mj-lt"/>
              <a:buAutoNum type="arabicPeriod"/>
            </a:pPr>
            <a:r>
              <a:rPr lang="ro-RO" sz="2400" dirty="0">
                <a:latin typeface="Times New Roman" panose="02020603050405020304" pitchFamily="18" charset="0"/>
                <a:cs typeface="Times New Roman" panose="02020603050405020304" pitchFamily="18" charset="0"/>
              </a:rPr>
              <a:t>Uniunea Europeană (UE</a:t>
            </a:r>
            <a:r>
              <a:rPr lang="ro-RO" sz="2400" dirty="0" smtClean="0">
                <a:latin typeface="Times New Roman" panose="02020603050405020304" pitchFamily="18" charset="0"/>
                <a:cs typeface="Times New Roman" panose="02020603050405020304" pitchFamily="18" charset="0"/>
              </a:rPr>
              <a:t>)</a:t>
            </a:r>
          </a:p>
          <a:p>
            <a:pPr marL="457200" lvl="0" indent="-457200" fontAlgn="base">
              <a:buFont typeface="+mj-lt"/>
              <a:buAutoNum type="arabicPeriod"/>
            </a:pPr>
            <a:endParaRPr lang="ro-RO" sz="2400" dirty="0" smtClean="0">
              <a:latin typeface="Times New Roman" panose="02020603050405020304" pitchFamily="18" charset="0"/>
              <a:cs typeface="Times New Roman" panose="02020603050405020304" pitchFamily="18" charset="0"/>
            </a:endParaRPr>
          </a:p>
          <a:p>
            <a:pPr marL="0" lvl="0" indent="0" fontAlgn="base">
              <a:buNone/>
            </a:pPr>
            <a:r>
              <a:rPr lang="ro-RO" sz="2400" b="1" dirty="0" smtClean="0">
                <a:latin typeface="Times New Roman" panose="02020603050405020304" pitchFamily="18" charset="0"/>
                <a:cs typeface="Times New Roman" panose="02020603050405020304" pitchFamily="18" charset="0"/>
              </a:rPr>
              <a:t>CONCLUZIE</a:t>
            </a:r>
          </a:p>
          <a:p>
            <a:pPr marL="0" lvl="0" indent="0" fontAlgn="base">
              <a:buNone/>
            </a:pPr>
            <a:endParaRPr lang="ro-RO" sz="2400" dirty="0" smtClean="0">
              <a:latin typeface="Times New Roman" panose="02020603050405020304" pitchFamily="18" charset="0"/>
              <a:cs typeface="Times New Roman" panose="02020603050405020304" pitchFamily="18" charset="0"/>
            </a:endParaRPr>
          </a:p>
          <a:p>
            <a:pPr marL="0" lvl="0" indent="0" fontAlgn="base">
              <a:buNone/>
            </a:pPr>
            <a:r>
              <a:rPr lang="ro-RO" sz="2400" b="1" dirty="0" smtClean="0">
                <a:latin typeface="Times New Roman" panose="02020603050405020304" pitchFamily="18" charset="0"/>
                <a:cs typeface="Times New Roman" panose="02020603050405020304" pitchFamily="18" charset="0"/>
              </a:rPr>
              <a:t>BIBLIOGRAFIE</a:t>
            </a:r>
            <a:endParaRPr lang="ro-RO" sz="2400" b="1"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883943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Introducere</a:t>
            </a:r>
            <a:endParaRPr lang="fr-FR" dirty="0"/>
          </a:p>
        </p:txBody>
      </p:sp>
      <p:sp>
        <p:nvSpPr>
          <p:cNvPr id="3" name="Объект 2"/>
          <p:cNvSpPr>
            <a:spLocks noGrp="1"/>
          </p:cNvSpPr>
          <p:nvPr>
            <p:ph idx="1"/>
          </p:nvPr>
        </p:nvSpPr>
        <p:spPr/>
        <p:txBody>
          <a:bodyPr>
            <a:normAutofit fontScale="92500"/>
          </a:bodyPr>
          <a:lstStyle/>
          <a:p>
            <a:pPr algn="just"/>
            <a:r>
              <a:rPr lang="fr-FR" dirty="0"/>
              <a:t>Nu </a:t>
            </a:r>
            <a:r>
              <a:rPr lang="fr-FR" dirty="0" err="1"/>
              <a:t>există</a:t>
            </a:r>
            <a:r>
              <a:rPr lang="fr-FR" dirty="0"/>
              <a:t> o </a:t>
            </a:r>
            <a:r>
              <a:rPr lang="fr-FR" dirty="0" err="1"/>
              <a:t>definiție</a:t>
            </a:r>
            <a:r>
              <a:rPr lang="fr-FR" dirty="0"/>
              <a:t> </a:t>
            </a:r>
            <a:r>
              <a:rPr lang="fr-FR" dirty="0" err="1"/>
              <a:t>unică</a:t>
            </a:r>
            <a:r>
              <a:rPr lang="fr-FR" dirty="0"/>
              <a:t> a </a:t>
            </a:r>
            <a:r>
              <a:rPr lang="fr-FR" dirty="0" err="1"/>
              <a:t>unei</a:t>
            </a:r>
            <a:r>
              <a:rPr lang="fr-FR" dirty="0"/>
              <a:t> </a:t>
            </a:r>
            <a:r>
              <a:rPr lang="fr-FR" dirty="0" err="1"/>
              <a:t>organizații</a:t>
            </a:r>
            <a:r>
              <a:rPr lang="fr-FR" dirty="0"/>
              <a:t> </a:t>
            </a:r>
            <a:r>
              <a:rPr lang="fr-FR" dirty="0" err="1"/>
              <a:t>internaționale</a:t>
            </a:r>
            <a:r>
              <a:rPr lang="fr-FR" dirty="0"/>
              <a:t>. Un sens mai </a:t>
            </a:r>
            <a:r>
              <a:rPr lang="fr-FR" dirty="0" err="1"/>
              <a:t>larg</a:t>
            </a:r>
            <a:r>
              <a:rPr lang="fr-FR" dirty="0"/>
              <a:t> </a:t>
            </a:r>
            <a:r>
              <a:rPr lang="fr-FR" dirty="0" err="1"/>
              <a:t>include</a:t>
            </a:r>
            <a:r>
              <a:rPr lang="fr-FR" dirty="0"/>
              <a:t> de </a:t>
            </a:r>
            <a:r>
              <a:rPr lang="fr-FR" dirty="0" err="1"/>
              <a:t>obicei</a:t>
            </a:r>
            <a:r>
              <a:rPr lang="fr-FR" dirty="0"/>
              <a:t> </a:t>
            </a:r>
            <a:r>
              <a:rPr lang="fr-FR" dirty="0" err="1"/>
              <a:t>organizațiile</a:t>
            </a:r>
            <a:r>
              <a:rPr lang="fr-FR" dirty="0"/>
              <a:t> </a:t>
            </a:r>
            <a:r>
              <a:rPr lang="fr-FR" dirty="0" err="1"/>
              <a:t>guvernamentale</a:t>
            </a:r>
            <a:r>
              <a:rPr lang="fr-FR" dirty="0"/>
              <a:t> </a:t>
            </a:r>
            <a:r>
              <a:rPr lang="fr-FR" dirty="0" err="1"/>
              <a:t>internaționale</a:t>
            </a:r>
            <a:r>
              <a:rPr lang="fr-FR" dirty="0"/>
              <a:t> </a:t>
            </a:r>
            <a:r>
              <a:rPr lang="fr-FR" dirty="0" err="1"/>
              <a:t>și</a:t>
            </a:r>
            <a:r>
              <a:rPr lang="fr-FR" dirty="0"/>
              <a:t> </a:t>
            </a:r>
            <a:r>
              <a:rPr lang="fr-FR" dirty="0" err="1"/>
              <a:t>organizațiile</a:t>
            </a:r>
            <a:r>
              <a:rPr lang="fr-FR" dirty="0"/>
              <a:t> </a:t>
            </a:r>
            <a:r>
              <a:rPr lang="fr-FR" dirty="0" err="1"/>
              <a:t>internaționale</a:t>
            </a:r>
            <a:r>
              <a:rPr lang="fr-FR" dirty="0"/>
              <a:t> </a:t>
            </a:r>
            <a:r>
              <a:rPr lang="fr-FR" dirty="0" err="1"/>
              <a:t>neguvernamentale</a:t>
            </a:r>
            <a:r>
              <a:rPr lang="fr-FR" dirty="0"/>
              <a:t>. </a:t>
            </a:r>
            <a:r>
              <a:rPr lang="fr-FR" dirty="0" err="1"/>
              <a:t>Glosarul</a:t>
            </a:r>
            <a:r>
              <a:rPr lang="fr-FR" dirty="0"/>
              <a:t> OCDE de </a:t>
            </a:r>
            <a:r>
              <a:rPr lang="fr-FR" dirty="0" err="1"/>
              <a:t>termeni</a:t>
            </a:r>
            <a:r>
              <a:rPr lang="fr-FR" dirty="0"/>
              <a:t> </a:t>
            </a:r>
            <a:r>
              <a:rPr lang="fr-FR" dirty="0" err="1"/>
              <a:t>statistici</a:t>
            </a:r>
            <a:r>
              <a:rPr lang="fr-FR" dirty="0"/>
              <a:t> </a:t>
            </a:r>
            <a:r>
              <a:rPr lang="fr-FR" dirty="0" err="1"/>
              <a:t>definește</a:t>
            </a:r>
            <a:r>
              <a:rPr lang="fr-FR" dirty="0"/>
              <a:t> </a:t>
            </a:r>
            <a:r>
              <a:rPr lang="fr-FR" dirty="0" err="1"/>
              <a:t>organizațiile</a:t>
            </a:r>
            <a:r>
              <a:rPr lang="fr-FR" dirty="0"/>
              <a:t> </a:t>
            </a:r>
            <a:r>
              <a:rPr lang="fr-FR" dirty="0" err="1"/>
              <a:t>internaționale</a:t>
            </a:r>
            <a:r>
              <a:rPr lang="fr-FR" dirty="0"/>
              <a:t> ca „</a:t>
            </a:r>
            <a:r>
              <a:rPr lang="fr-FR" dirty="0" err="1"/>
              <a:t>entități</a:t>
            </a:r>
            <a:r>
              <a:rPr lang="fr-FR" dirty="0"/>
              <a:t> </a:t>
            </a:r>
            <a:r>
              <a:rPr lang="fr-FR" dirty="0" err="1"/>
              <a:t>stabilite</a:t>
            </a:r>
            <a:r>
              <a:rPr lang="fr-FR" dirty="0"/>
              <a:t> </a:t>
            </a:r>
            <a:r>
              <a:rPr lang="fr-FR" dirty="0" err="1"/>
              <a:t>prin</a:t>
            </a:r>
            <a:r>
              <a:rPr lang="fr-FR" dirty="0"/>
              <a:t> </a:t>
            </a:r>
            <a:r>
              <a:rPr lang="fr-FR" dirty="0" err="1"/>
              <a:t>acorduri</a:t>
            </a:r>
            <a:r>
              <a:rPr lang="fr-FR" dirty="0"/>
              <a:t> </a:t>
            </a:r>
            <a:r>
              <a:rPr lang="fr-FR" dirty="0" err="1"/>
              <a:t>politice</a:t>
            </a:r>
            <a:r>
              <a:rPr lang="fr-FR" dirty="0"/>
              <a:t> </a:t>
            </a:r>
            <a:r>
              <a:rPr lang="fr-FR" dirty="0" err="1"/>
              <a:t>formale</a:t>
            </a:r>
            <a:r>
              <a:rPr lang="fr-FR" dirty="0"/>
              <a:t> </a:t>
            </a:r>
            <a:r>
              <a:rPr lang="fr-FR" dirty="0" err="1"/>
              <a:t>între</a:t>
            </a:r>
            <a:r>
              <a:rPr lang="fr-FR" dirty="0"/>
              <a:t> </a:t>
            </a:r>
            <a:r>
              <a:rPr lang="fr-FR" dirty="0" err="1"/>
              <a:t>membrii</a:t>
            </a:r>
            <a:r>
              <a:rPr lang="fr-FR" dirty="0"/>
              <a:t> </a:t>
            </a:r>
            <a:r>
              <a:rPr lang="fr-FR" dirty="0" err="1"/>
              <a:t>lor</a:t>
            </a:r>
            <a:r>
              <a:rPr lang="fr-FR" dirty="0"/>
              <a:t>, care au </a:t>
            </a:r>
            <a:r>
              <a:rPr lang="fr-FR" dirty="0" smtClean="0"/>
              <a:t>statut</a:t>
            </a:r>
            <a:r>
              <a:rPr lang="ro-RO" dirty="0" smtClean="0"/>
              <a:t>ul</a:t>
            </a:r>
            <a:r>
              <a:rPr lang="fr-FR" dirty="0" smtClean="0"/>
              <a:t> </a:t>
            </a:r>
            <a:r>
              <a:rPr lang="fr-FR" dirty="0" err="1" smtClean="0"/>
              <a:t>tratate</a:t>
            </a:r>
            <a:r>
              <a:rPr lang="ro-RO" dirty="0" smtClean="0"/>
              <a:t>lor</a:t>
            </a:r>
            <a:r>
              <a:rPr lang="fr-FR" dirty="0" smtClean="0"/>
              <a:t> </a:t>
            </a:r>
            <a:r>
              <a:rPr lang="fr-FR" dirty="0" err="1"/>
              <a:t>internaționale</a:t>
            </a:r>
            <a:r>
              <a:rPr lang="fr-FR" dirty="0"/>
              <a:t>; </a:t>
            </a:r>
            <a:r>
              <a:rPr lang="fr-FR" dirty="0" err="1"/>
              <a:t>existența</a:t>
            </a:r>
            <a:r>
              <a:rPr lang="fr-FR" dirty="0"/>
              <a:t> </a:t>
            </a:r>
            <a:r>
              <a:rPr lang="fr-FR" dirty="0" err="1"/>
              <a:t>lor</a:t>
            </a:r>
            <a:r>
              <a:rPr lang="fr-FR" dirty="0"/>
              <a:t> este </a:t>
            </a:r>
            <a:r>
              <a:rPr lang="fr-FR" dirty="0" err="1"/>
              <a:t>recunoscută</a:t>
            </a:r>
            <a:r>
              <a:rPr lang="fr-FR" dirty="0"/>
              <a:t> </a:t>
            </a:r>
            <a:r>
              <a:rPr lang="fr-FR" dirty="0" err="1"/>
              <a:t>prin</a:t>
            </a:r>
            <a:r>
              <a:rPr lang="fr-FR" dirty="0"/>
              <a:t> lege </a:t>
            </a:r>
            <a:r>
              <a:rPr lang="fr-FR" dirty="0" err="1"/>
              <a:t>în</a:t>
            </a:r>
            <a:r>
              <a:rPr lang="fr-FR" dirty="0"/>
              <a:t> </a:t>
            </a:r>
            <a:r>
              <a:rPr lang="fr-FR" dirty="0" err="1"/>
              <a:t>țările</a:t>
            </a:r>
            <a:r>
              <a:rPr lang="fr-FR" dirty="0"/>
              <a:t> </a:t>
            </a:r>
            <a:r>
              <a:rPr lang="fr-FR" dirty="0" err="1"/>
              <a:t>lor</a:t>
            </a:r>
            <a:r>
              <a:rPr lang="fr-FR" dirty="0"/>
              <a:t> membre; nu </a:t>
            </a:r>
            <a:r>
              <a:rPr lang="fr-FR" dirty="0" err="1"/>
              <a:t>sunt</a:t>
            </a:r>
            <a:r>
              <a:rPr lang="fr-FR" dirty="0"/>
              <a:t> </a:t>
            </a:r>
            <a:r>
              <a:rPr lang="fr-FR" dirty="0" err="1"/>
              <a:t>tratate</a:t>
            </a:r>
            <a:r>
              <a:rPr lang="fr-FR" dirty="0"/>
              <a:t> ca </a:t>
            </a:r>
            <a:r>
              <a:rPr lang="fr-FR" dirty="0" err="1"/>
              <a:t>unități</a:t>
            </a:r>
            <a:r>
              <a:rPr lang="fr-FR" dirty="0"/>
              <a:t> </a:t>
            </a:r>
            <a:r>
              <a:rPr lang="fr-FR" dirty="0" err="1"/>
              <a:t>instituționale</a:t>
            </a:r>
            <a:r>
              <a:rPr lang="fr-FR" dirty="0"/>
              <a:t> </a:t>
            </a:r>
            <a:r>
              <a:rPr lang="fr-FR" dirty="0" err="1"/>
              <a:t>rezidente</a:t>
            </a:r>
            <a:r>
              <a:rPr lang="fr-FR" dirty="0"/>
              <a:t> ale </a:t>
            </a:r>
            <a:r>
              <a:rPr lang="fr-FR" dirty="0" err="1"/>
              <a:t>țărilor</a:t>
            </a:r>
            <a:r>
              <a:rPr lang="fr-FR" dirty="0"/>
              <a:t> </a:t>
            </a:r>
            <a:r>
              <a:rPr lang="fr-FR" dirty="0" err="1"/>
              <a:t>în</a:t>
            </a:r>
            <a:r>
              <a:rPr lang="fr-FR" dirty="0"/>
              <a:t> care se </a:t>
            </a:r>
            <a:r>
              <a:rPr lang="fr-FR" dirty="0" err="1"/>
              <a:t>află</a:t>
            </a:r>
            <a:r>
              <a:rPr lang="fr-FR" dirty="0" smtClean="0"/>
              <a:t>”.</a:t>
            </a:r>
            <a:endParaRPr lang="ro-RO" dirty="0" smtClean="0"/>
          </a:p>
          <a:p>
            <a:pPr algn="just"/>
            <a:r>
              <a:rPr lang="fr-FR" dirty="0" err="1"/>
              <a:t>Implicarea</a:t>
            </a:r>
            <a:r>
              <a:rPr lang="fr-FR" dirty="0"/>
              <a:t> </a:t>
            </a:r>
            <a:r>
              <a:rPr lang="fr-FR" dirty="0" err="1"/>
              <a:t>organizațiilor</a:t>
            </a:r>
            <a:r>
              <a:rPr lang="fr-FR" dirty="0"/>
              <a:t> </a:t>
            </a:r>
            <a:r>
              <a:rPr lang="fr-FR" dirty="0" err="1"/>
              <a:t>internaționale</a:t>
            </a:r>
            <a:r>
              <a:rPr lang="fr-FR" dirty="0"/>
              <a:t> </a:t>
            </a:r>
            <a:r>
              <a:rPr lang="fr-FR" dirty="0" err="1"/>
              <a:t>în</a:t>
            </a:r>
            <a:r>
              <a:rPr lang="fr-FR" dirty="0"/>
              <a:t> </a:t>
            </a:r>
            <a:r>
              <a:rPr lang="fr-FR" dirty="0" err="1"/>
              <a:t>domeniul</a:t>
            </a:r>
            <a:r>
              <a:rPr lang="fr-FR" dirty="0"/>
              <a:t> </a:t>
            </a:r>
            <a:r>
              <a:rPr lang="fr-FR" dirty="0" err="1"/>
              <a:t>reformei</a:t>
            </a:r>
            <a:r>
              <a:rPr lang="fr-FR" dirty="0"/>
              <a:t> </a:t>
            </a:r>
            <a:r>
              <a:rPr lang="fr-FR" dirty="0" err="1"/>
              <a:t>sectorului</a:t>
            </a:r>
            <a:r>
              <a:rPr lang="fr-FR" dirty="0"/>
              <a:t> de </a:t>
            </a:r>
            <a:r>
              <a:rPr lang="fr-FR" dirty="0" err="1"/>
              <a:t>securitate</a:t>
            </a:r>
            <a:r>
              <a:rPr lang="fr-FR" dirty="0"/>
              <a:t> a </a:t>
            </a:r>
            <a:r>
              <a:rPr lang="fr-FR" dirty="0" err="1"/>
              <a:t>început</a:t>
            </a:r>
            <a:r>
              <a:rPr lang="fr-FR" dirty="0"/>
              <a:t> </a:t>
            </a:r>
            <a:r>
              <a:rPr lang="fr-FR" dirty="0" err="1"/>
              <a:t>să</a:t>
            </a:r>
            <a:r>
              <a:rPr lang="fr-FR" dirty="0"/>
              <a:t> </a:t>
            </a:r>
            <a:r>
              <a:rPr lang="fr-FR" dirty="0" err="1"/>
              <a:t>crească</a:t>
            </a:r>
            <a:r>
              <a:rPr lang="fr-FR" dirty="0"/>
              <a:t> </a:t>
            </a:r>
            <a:r>
              <a:rPr lang="fr-FR" dirty="0" err="1"/>
              <a:t>în</a:t>
            </a:r>
            <a:r>
              <a:rPr lang="fr-FR" dirty="0"/>
              <a:t> </a:t>
            </a:r>
            <a:r>
              <a:rPr lang="fr-FR" dirty="0" err="1"/>
              <a:t>anii</a:t>
            </a:r>
            <a:r>
              <a:rPr lang="fr-FR" dirty="0"/>
              <a:t> 1990, </a:t>
            </a:r>
            <a:r>
              <a:rPr lang="fr-FR" dirty="0" err="1"/>
              <a:t>când</a:t>
            </a:r>
            <a:r>
              <a:rPr lang="fr-FR" dirty="0"/>
              <a:t> </a:t>
            </a:r>
            <a:r>
              <a:rPr lang="fr-FR" dirty="0" err="1"/>
              <a:t>și</a:t>
            </a:r>
            <a:r>
              <a:rPr lang="fr-FR" dirty="0"/>
              <a:t>-au </a:t>
            </a:r>
            <a:r>
              <a:rPr lang="fr-FR" dirty="0" err="1"/>
              <a:t>dat</a:t>
            </a:r>
            <a:r>
              <a:rPr lang="fr-FR" dirty="0"/>
              <a:t> </a:t>
            </a:r>
            <a:r>
              <a:rPr lang="fr-FR" dirty="0" err="1"/>
              <a:t>seama</a:t>
            </a:r>
            <a:r>
              <a:rPr lang="fr-FR" dirty="0"/>
              <a:t> </a:t>
            </a:r>
            <a:r>
              <a:rPr lang="fr-FR" dirty="0" err="1"/>
              <a:t>că</a:t>
            </a:r>
            <a:r>
              <a:rPr lang="fr-FR" dirty="0"/>
              <a:t> </a:t>
            </a:r>
            <a:r>
              <a:rPr lang="fr-FR" dirty="0" err="1"/>
              <a:t>eforturile</a:t>
            </a:r>
            <a:r>
              <a:rPr lang="fr-FR" dirty="0"/>
              <a:t> de </a:t>
            </a:r>
            <a:r>
              <a:rPr lang="fr-FR" dirty="0" err="1"/>
              <a:t>dezvoltare</a:t>
            </a:r>
            <a:r>
              <a:rPr lang="fr-FR" dirty="0"/>
              <a:t>, </a:t>
            </a:r>
            <a:r>
              <a:rPr lang="fr-FR" dirty="0" err="1"/>
              <a:t>în</a:t>
            </a:r>
            <a:r>
              <a:rPr lang="fr-FR" dirty="0"/>
              <a:t> </a:t>
            </a:r>
            <a:r>
              <a:rPr lang="fr-FR" dirty="0" err="1"/>
              <a:t>special</a:t>
            </a:r>
            <a:r>
              <a:rPr lang="fr-FR" dirty="0"/>
              <a:t> </a:t>
            </a:r>
            <a:r>
              <a:rPr lang="fr-FR" dirty="0" err="1"/>
              <a:t>în</a:t>
            </a:r>
            <a:r>
              <a:rPr lang="fr-FR" dirty="0"/>
              <a:t> </a:t>
            </a:r>
            <a:r>
              <a:rPr lang="fr-FR" dirty="0" err="1"/>
              <a:t>scenariile</a:t>
            </a:r>
            <a:r>
              <a:rPr lang="fr-FR" dirty="0"/>
              <a:t> de </a:t>
            </a:r>
            <a:r>
              <a:rPr lang="fr-FR" dirty="0" err="1"/>
              <a:t>conflict</a:t>
            </a:r>
            <a:r>
              <a:rPr lang="fr-FR" dirty="0"/>
              <a:t> </a:t>
            </a:r>
            <a:r>
              <a:rPr lang="fr-FR" dirty="0" err="1"/>
              <a:t>și</a:t>
            </a:r>
            <a:r>
              <a:rPr lang="fr-FR" dirty="0"/>
              <a:t> post-</a:t>
            </a:r>
            <a:r>
              <a:rPr lang="fr-FR" dirty="0" err="1"/>
              <a:t>conflict</a:t>
            </a:r>
            <a:r>
              <a:rPr lang="fr-FR" dirty="0"/>
              <a:t>, nu pot </a:t>
            </a:r>
            <a:r>
              <a:rPr lang="fr-FR" dirty="0" err="1"/>
              <a:t>avea</a:t>
            </a:r>
            <a:r>
              <a:rPr lang="fr-FR" dirty="0"/>
              <a:t> </a:t>
            </a:r>
            <a:r>
              <a:rPr lang="fr-FR" dirty="0" err="1"/>
              <a:t>succes</a:t>
            </a:r>
            <a:r>
              <a:rPr lang="fr-FR" dirty="0"/>
              <a:t> </a:t>
            </a:r>
            <a:r>
              <a:rPr lang="fr-FR" dirty="0" err="1"/>
              <a:t>în</a:t>
            </a:r>
            <a:r>
              <a:rPr lang="fr-FR" dirty="0"/>
              <a:t> </a:t>
            </a:r>
            <a:r>
              <a:rPr lang="fr-FR" dirty="0" err="1"/>
              <a:t>medii</a:t>
            </a:r>
            <a:r>
              <a:rPr lang="fr-FR" dirty="0"/>
              <a:t> </a:t>
            </a:r>
            <a:r>
              <a:rPr lang="fr-FR" dirty="0" err="1"/>
              <a:t>nesigure</a:t>
            </a:r>
            <a:r>
              <a:rPr lang="fr-FR" dirty="0"/>
              <a:t>. </a:t>
            </a:r>
            <a:r>
              <a:rPr lang="fr-FR" dirty="0" err="1"/>
              <a:t>Guvernarea</a:t>
            </a:r>
            <a:r>
              <a:rPr lang="fr-FR" dirty="0"/>
              <a:t> </a:t>
            </a:r>
            <a:r>
              <a:rPr lang="fr-FR" dirty="0" err="1"/>
              <a:t>securității</a:t>
            </a:r>
            <a:r>
              <a:rPr lang="fr-FR" dirty="0"/>
              <a:t> a </a:t>
            </a:r>
            <a:r>
              <a:rPr lang="fr-FR" dirty="0" err="1"/>
              <a:t>ajuns</a:t>
            </a:r>
            <a:r>
              <a:rPr lang="fr-FR" dirty="0"/>
              <a:t> </a:t>
            </a:r>
            <a:r>
              <a:rPr lang="fr-FR" dirty="0" err="1"/>
              <a:t>să</a:t>
            </a:r>
            <a:r>
              <a:rPr lang="fr-FR" dirty="0"/>
              <a:t> fie </a:t>
            </a:r>
            <a:r>
              <a:rPr lang="fr-FR" dirty="0" err="1"/>
              <a:t>văzută</a:t>
            </a:r>
            <a:r>
              <a:rPr lang="fr-FR" dirty="0"/>
              <a:t> ca o </a:t>
            </a:r>
            <a:r>
              <a:rPr lang="fr-FR" dirty="0" err="1"/>
              <a:t>componentă</a:t>
            </a:r>
            <a:r>
              <a:rPr lang="fr-FR" dirty="0"/>
              <a:t> </a:t>
            </a:r>
            <a:r>
              <a:rPr lang="fr-FR" dirty="0" err="1"/>
              <a:t>vitală</a:t>
            </a:r>
            <a:r>
              <a:rPr lang="fr-FR" dirty="0"/>
              <a:t> a </a:t>
            </a:r>
            <a:r>
              <a:rPr lang="fr-FR" dirty="0" err="1"/>
              <a:t>proiectelor</a:t>
            </a:r>
            <a:r>
              <a:rPr lang="fr-FR" dirty="0"/>
              <a:t> de construire a </a:t>
            </a:r>
            <a:r>
              <a:rPr lang="fr-FR" dirty="0" err="1"/>
              <a:t>instituțiilor</a:t>
            </a:r>
            <a:r>
              <a:rPr lang="fr-FR" dirty="0"/>
              <a:t>, de </a:t>
            </a:r>
            <a:r>
              <a:rPr lang="fr-FR" dirty="0" err="1"/>
              <a:t>dezvoltare</a:t>
            </a:r>
            <a:r>
              <a:rPr lang="fr-FR" dirty="0"/>
              <a:t> a </a:t>
            </a:r>
            <a:r>
              <a:rPr lang="fr-FR" dirty="0" err="1"/>
              <a:t>guvernanței</a:t>
            </a:r>
            <a:r>
              <a:rPr lang="fr-FR" dirty="0"/>
              <a:t> </a:t>
            </a:r>
            <a:r>
              <a:rPr lang="fr-FR" dirty="0" err="1"/>
              <a:t>și</a:t>
            </a:r>
            <a:r>
              <a:rPr lang="fr-FR" dirty="0"/>
              <a:t> de </a:t>
            </a:r>
            <a:r>
              <a:rPr lang="fr-FR" dirty="0" err="1"/>
              <a:t>reconstrucție</a:t>
            </a:r>
            <a:r>
              <a:rPr lang="fr-FR" dirty="0"/>
              <a:t>. </a:t>
            </a:r>
            <a:r>
              <a:rPr lang="fr-FR" dirty="0" err="1"/>
              <a:t>În</a:t>
            </a:r>
            <a:r>
              <a:rPr lang="fr-FR" dirty="0"/>
              <a:t> plus, </a:t>
            </a:r>
            <a:r>
              <a:rPr lang="fr-FR" dirty="0" err="1"/>
              <a:t>supravegherea</a:t>
            </a:r>
            <a:r>
              <a:rPr lang="fr-FR" dirty="0"/>
              <a:t> </a:t>
            </a:r>
            <a:r>
              <a:rPr lang="fr-FR" dirty="0" err="1"/>
              <a:t>democratică</a:t>
            </a:r>
            <a:r>
              <a:rPr lang="fr-FR" dirty="0"/>
              <a:t> a </a:t>
            </a:r>
            <a:r>
              <a:rPr lang="fr-FR" dirty="0" err="1"/>
              <a:t>sectorului</a:t>
            </a:r>
            <a:r>
              <a:rPr lang="fr-FR" dirty="0"/>
              <a:t> de </a:t>
            </a:r>
            <a:r>
              <a:rPr lang="fr-FR" dirty="0" err="1"/>
              <a:t>securitate</a:t>
            </a:r>
            <a:r>
              <a:rPr lang="fr-FR" dirty="0"/>
              <a:t> </a:t>
            </a:r>
            <a:r>
              <a:rPr lang="fr-FR" dirty="0" err="1"/>
              <a:t>și</a:t>
            </a:r>
            <a:r>
              <a:rPr lang="fr-FR" dirty="0"/>
              <a:t>-a </a:t>
            </a:r>
            <a:r>
              <a:rPr lang="fr-FR" dirty="0" err="1"/>
              <a:t>asumat</a:t>
            </a:r>
            <a:r>
              <a:rPr lang="fr-FR" dirty="0"/>
              <a:t> un </a:t>
            </a:r>
            <a:r>
              <a:rPr lang="fr-FR" dirty="0" err="1"/>
              <a:t>rol</a:t>
            </a:r>
            <a:r>
              <a:rPr lang="fr-FR" dirty="0"/>
              <a:t> central </a:t>
            </a:r>
            <a:r>
              <a:rPr lang="fr-FR" dirty="0" err="1"/>
              <a:t>în</a:t>
            </a:r>
            <a:r>
              <a:rPr lang="fr-FR" dirty="0"/>
              <a:t> </a:t>
            </a:r>
            <a:r>
              <a:rPr lang="fr-FR" dirty="0" err="1"/>
              <a:t>condiționalitatea</a:t>
            </a:r>
            <a:r>
              <a:rPr lang="fr-FR" dirty="0"/>
              <a:t> </a:t>
            </a:r>
            <a:r>
              <a:rPr lang="fr-FR" dirty="0" err="1"/>
              <a:t>parteneriatului</a:t>
            </a:r>
            <a:r>
              <a:rPr lang="fr-FR" dirty="0"/>
              <a:t> </a:t>
            </a:r>
            <a:r>
              <a:rPr lang="fr-FR" dirty="0" err="1"/>
              <a:t>și</a:t>
            </a:r>
            <a:r>
              <a:rPr lang="fr-FR" dirty="0"/>
              <a:t> a </a:t>
            </a:r>
            <a:r>
              <a:rPr lang="fr-FR" dirty="0" err="1"/>
              <a:t>aderării</a:t>
            </a:r>
            <a:r>
              <a:rPr lang="fr-FR" dirty="0"/>
              <a:t> la </a:t>
            </a:r>
            <a:r>
              <a:rPr lang="fr-FR" dirty="0" err="1"/>
              <a:t>instituții</a:t>
            </a:r>
            <a:r>
              <a:rPr lang="fr-FR" dirty="0"/>
              <a:t>, </a:t>
            </a:r>
            <a:r>
              <a:rPr lang="fr-FR" dirty="0" err="1"/>
              <a:t>precum</a:t>
            </a:r>
            <a:r>
              <a:rPr lang="fr-FR" dirty="0"/>
              <a:t> UE, NATO </a:t>
            </a:r>
            <a:r>
              <a:rPr lang="fr-FR" dirty="0" err="1"/>
              <a:t>și</a:t>
            </a:r>
            <a:r>
              <a:rPr lang="fr-FR" dirty="0"/>
              <a:t> </a:t>
            </a:r>
            <a:r>
              <a:rPr lang="fr-FR" dirty="0" err="1"/>
              <a:t>Consiliul</a:t>
            </a:r>
            <a:r>
              <a:rPr lang="fr-FR" dirty="0"/>
              <a:t> </a:t>
            </a:r>
            <a:r>
              <a:rPr lang="fr-FR" dirty="0" err="1"/>
              <a:t>Europei</a:t>
            </a:r>
            <a:r>
              <a:rPr lang="fr-FR" dirty="0"/>
              <a:t>.</a:t>
            </a:r>
          </a:p>
        </p:txBody>
      </p:sp>
    </p:spTree>
    <p:extLst>
      <p:ext uri="{BB962C8B-B14F-4D97-AF65-F5344CB8AC3E}">
        <p14:creationId xmlns:p14="http://schemas.microsoft.com/office/powerpoint/2010/main" val="21348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fr-FR" dirty="0" err="1"/>
              <a:t>Instituții</a:t>
            </a:r>
            <a:r>
              <a:rPr lang="fr-FR" dirty="0"/>
              <a:t> de </a:t>
            </a:r>
            <a:r>
              <a:rPr lang="fr-FR" dirty="0" err="1"/>
              <a:t>securitate</a:t>
            </a:r>
            <a:r>
              <a:rPr lang="fr-FR" dirty="0"/>
              <a:t> </a:t>
            </a:r>
            <a:r>
              <a:rPr lang="fr-FR" dirty="0" err="1" smtClean="0"/>
              <a:t>internaţională</a:t>
            </a:r>
            <a:endParaRPr lang="fr-FR" dirty="0"/>
          </a:p>
        </p:txBody>
      </p:sp>
      <p:sp>
        <p:nvSpPr>
          <p:cNvPr id="3" name="Объект 2"/>
          <p:cNvSpPr>
            <a:spLocks noGrp="1"/>
          </p:cNvSpPr>
          <p:nvPr>
            <p:ph idx="1"/>
          </p:nvPr>
        </p:nvSpPr>
        <p:spPr>
          <a:xfrm>
            <a:off x="1024128" y="2286000"/>
            <a:ext cx="9720071" cy="722376"/>
          </a:xfrm>
        </p:spPr>
        <p:txBody>
          <a:bodyPr/>
          <a:lstStyle/>
          <a:p>
            <a:r>
              <a:rPr lang="fr-FR" dirty="0" err="1"/>
              <a:t>Instituţiile</a:t>
            </a:r>
            <a:r>
              <a:rPr lang="fr-FR" dirty="0"/>
              <a:t> de </a:t>
            </a:r>
            <a:r>
              <a:rPr lang="fr-FR" dirty="0" err="1"/>
              <a:t>securitate</a:t>
            </a:r>
            <a:r>
              <a:rPr lang="fr-FR" dirty="0"/>
              <a:t> </a:t>
            </a:r>
            <a:r>
              <a:rPr lang="fr-FR" dirty="0" err="1"/>
              <a:t>internaţională</a:t>
            </a:r>
            <a:r>
              <a:rPr lang="fr-FR" dirty="0"/>
              <a:t> - </a:t>
            </a:r>
            <a:r>
              <a:rPr lang="fr-FR" dirty="0" err="1"/>
              <a:t>subiecții</a:t>
            </a:r>
            <a:r>
              <a:rPr lang="fr-FR" dirty="0"/>
              <a:t> de o </a:t>
            </a:r>
            <a:r>
              <a:rPr lang="fr-FR" dirty="0" err="1"/>
              <a:t>importanță</a:t>
            </a:r>
            <a:r>
              <a:rPr lang="fr-FR" dirty="0"/>
              <a:t> </a:t>
            </a:r>
            <a:r>
              <a:rPr lang="fr-FR" dirty="0" err="1"/>
              <a:t>deosebită</a:t>
            </a:r>
            <a:r>
              <a:rPr lang="fr-FR" dirty="0"/>
              <a:t> ai </a:t>
            </a:r>
            <a:r>
              <a:rPr lang="fr-FR" dirty="0" err="1"/>
              <a:t>relațiilor</a:t>
            </a:r>
            <a:r>
              <a:rPr lang="fr-FR" dirty="0"/>
              <a:t> </a:t>
            </a:r>
            <a:r>
              <a:rPr lang="fr-FR" dirty="0" err="1" smtClean="0"/>
              <a:t>internaţionale</a:t>
            </a:r>
            <a:r>
              <a:rPr lang="ro-RO" dirty="0" smtClean="0"/>
              <a:t>.</a:t>
            </a:r>
            <a:r>
              <a:rPr lang="fr-FR" dirty="0" smtClean="0"/>
              <a:t> </a:t>
            </a:r>
            <a:endParaRPr lang="fr-FR" dirty="0"/>
          </a:p>
        </p:txBody>
      </p:sp>
      <p:graphicFrame>
        <p:nvGraphicFramePr>
          <p:cNvPr id="4" name="Схема 3"/>
          <p:cNvGraphicFramePr/>
          <p:nvPr>
            <p:extLst>
              <p:ext uri="{D42A27DB-BD31-4B8C-83A1-F6EECF244321}">
                <p14:modId xmlns:p14="http://schemas.microsoft.com/office/powerpoint/2010/main" val="3267145025"/>
              </p:ext>
            </p:extLst>
          </p:nvPr>
        </p:nvGraphicFramePr>
        <p:xfrm>
          <a:off x="1820163" y="2804499"/>
          <a:ext cx="8128000" cy="40535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3498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8408" y="768096"/>
            <a:ext cx="9720071" cy="1600200"/>
          </a:xfrm>
        </p:spPr>
        <p:txBody>
          <a:bodyPr>
            <a:normAutofit/>
          </a:bodyPr>
          <a:lstStyle/>
          <a:p>
            <a:pPr algn="just"/>
            <a:r>
              <a:rPr lang="fr-FR" dirty="0" err="1"/>
              <a:t>Instituțiile</a:t>
            </a:r>
            <a:r>
              <a:rPr lang="fr-FR" dirty="0"/>
              <a:t> </a:t>
            </a:r>
            <a:r>
              <a:rPr lang="fr-FR" dirty="0" err="1"/>
              <a:t>și</a:t>
            </a:r>
            <a:r>
              <a:rPr lang="fr-FR" dirty="0"/>
              <a:t> </a:t>
            </a:r>
            <a:r>
              <a:rPr lang="fr-FR" dirty="0" err="1"/>
              <a:t>organizațiile</a:t>
            </a:r>
            <a:r>
              <a:rPr lang="fr-FR" dirty="0"/>
              <a:t> </a:t>
            </a:r>
            <a:r>
              <a:rPr lang="fr-FR" dirty="0" err="1"/>
              <a:t>internaţionale</a:t>
            </a:r>
            <a:r>
              <a:rPr lang="fr-FR" dirty="0"/>
              <a:t> pot </a:t>
            </a:r>
            <a:r>
              <a:rPr lang="fr-FR" dirty="0" err="1"/>
              <a:t>reacționa</a:t>
            </a:r>
            <a:r>
              <a:rPr lang="fr-FR" dirty="0"/>
              <a:t> </a:t>
            </a:r>
            <a:r>
              <a:rPr lang="fr-FR" dirty="0" err="1"/>
              <a:t>în</a:t>
            </a:r>
            <a:r>
              <a:rPr lang="fr-FR" dirty="0"/>
              <a:t> mai </a:t>
            </a:r>
            <a:r>
              <a:rPr lang="fr-FR" dirty="0" err="1"/>
              <a:t>multe</a:t>
            </a:r>
            <a:r>
              <a:rPr lang="fr-FR" dirty="0"/>
              <a:t> </a:t>
            </a:r>
            <a:r>
              <a:rPr lang="fr-FR" dirty="0" err="1"/>
              <a:t>feluri</a:t>
            </a:r>
            <a:r>
              <a:rPr lang="fr-FR" dirty="0"/>
              <a:t> la </a:t>
            </a:r>
            <a:r>
              <a:rPr lang="fr-FR" dirty="0" err="1"/>
              <a:t>presiunile</a:t>
            </a:r>
            <a:r>
              <a:rPr lang="fr-FR" dirty="0"/>
              <a:t> </a:t>
            </a:r>
            <a:r>
              <a:rPr lang="fr-FR" dirty="0" err="1"/>
              <a:t>internaționale</a:t>
            </a:r>
            <a:r>
              <a:rPr lang="fr-FR" dirty="0"/>
              <a:t>. </a:t>
            </a:r>
            <a:r>
              <a:rPr lang="fr-FR" dirty="0" err="1"/>
              <a:t>Mediile</a:t>
            </a:r>
            <a:r>
              <a:rPr lang="fr-FR" dirty="0"/>
              <a:t> </a:t>
            </a:r>
            <a:r>
              <a:rPr lang="fr-FR" dirty="0" err="1"/>
              <a:t>internaționale</a:t>
            </a:r>
            <a:r>
              <a:rPr lang="fr-FR" dirty="0"/>
              <a:t> </a:t>
            </a:r>
            <a:r>
              <a:rPr lang="fr-FR" dirty="0" err="1"/>
              <a:t>influențează</a:t>
            </a:r>
            <a:r>
              <a:rPr lang="fr-FR" dirty="0"/>
              <a:t> </a:t>
            </a:r>
            <a:r>
              <a:rPr lang="fr-FR" dirty="0" err="1"/>
              <a:t>și</a:t>
            </a:r>
            <a:r>
              <a:rPr lang="fr-FR" dirty="0"/>
              <a:t> </a:t>
            </a:r>
            <a:r>
              <a:rPr lang="fr-FR" dirty="0" err="1"/>
              <a:t>delimitează</a:t>
            </a:r>
            <a:r>
              <a:rPr lang="fr-FR" dirty="0"/>
              <a:t> </a:t>
            </a:r>
            <a:r>
              <a:rPr lang="fr-FR" dirty="0" err="1"/>
              <a:t>strategiile</a:t>
            </a:r>
            <a:r>
              <a:rPr lang="fr-FR" dirty="0"/>
              <a:t>. </a:t>
            </a:r>
          </a:p>
          <a:p>
            <a:pPr algn="just"/>
            <a:r>
              <a:rPr lang="fr-FR" dirty="0" err="1"/>
              <a:t>Cinci</a:t>
            </a:r>
            <a:r>
              <a:rPr lang="fr-FR" dirty="0"/>
              <a:t> </a:t>
            </a:r>
            <a:r>
              <a:rPr lang="fr-FR" dirty="0" err="1"/>
              <a:t>tipuri</a:t>
            </a:r>
            <a:r>
              <a:rPr lang="fr-FR" dirty="0"/>
              <a:t> de </a:t>
            </a:r>
            <a:r>
              <a:rPr lang="fr-FR" dirty="0" err="1"/>
              <a:t>strategii</a:t>
            </a:r>
            <a:r>
              <a:rPr lang="fr-FR" dirty="0"/>
              <a:t> </a:t>
            </a:r>
            <a:r>
              <a:rPr lang="fr-FR" dirty="0" err="1"/>
              <a:t>general</a:t>
            </a:r>
            <a:r>
              <a:rPr lang="fr-FR" dirty="0"/>
              <a:t> </a:t>
            </a:r>
            <a:r>
              <a:rPr lang="fr-FR" dirty="0" err="1"/>
              <a:t>valabile</a:t>
            </a:r>
            <a:r>
              <a:rPr lang="fr-FR" dirty="0"/>
              <a:t> de care </a:t>
            </a:r>
            <a:r>
              <a:rPr lang="fr-FR" dirty="0" err="1"/>
              <a:t>dispune</a:t>
            </a:r>
            <a:r>
              <a:rPr lang="fr-FR" dirty="0"/>
              <a:t> </a:t>
            </a:r>
            <a:r>
              <a:rPr lang="fr-FR" dirty="0" err="1"/>
              <a:t>fiecare</a:t>
            </a:r>
            <a:r>
              <a:rPr lang="fr-FR" dirty="0"/>
              <a:t> </a:t>
            </a:r>
            <a:r>
              <a:rPr lang="fr-FR" dirty="0" err="1"/>
              <a:t>instituție</a:t>
            </a:r>
            <a:r>
              <a:rPr lang="fr-FR" dirty="0"/>
              <a:t>  </a:t>
            </a:r>
            <a:r>
              <a:rPr lang="fr-FR" dirty="0" err="1"/>
              <a:t>sau</a:t>
            </a:r>
            <a:r>
              <a:rPr lang="fr-FR" dirty="0"/>
              <a:t> </a:t>
            </a:r>
            <a:r>
              <a:rPr lang="fr-FR" dirty="0" err="1"/>
              <a:t>organizație</a:t>
            </a:r>
            <a:r>
              <a:rPr lang="fr-FR" dirty="0"/>
              <a:t>:</a:t>
            </a:r>
          </a:p>
          <a:p>
            <a:pPr marL="0" indent="0">
              <a:buNone/>
            </a:pPr>
            <a:endParaRPr lang="fr-FR" dirty="0"/>
          </a:p>
        </p:txBody>
      </p:sp>
      <p:graphicFrame>
        <p:nvGraphicFramePr>
          <p:cNvPr id="4" name="Схема 3"/>
          <p:cNvGraphicFramePr/>
          <p:nvPr>
            <p:extLst>
              <p:ext uri="{D42A27DB-BD31-4B8C-83A1-F6EECF244321}">
                <p14:modId xmlns:p14="http://schemas.microsoft.com/office/powerpoint/2010/main" val="3843426347"/>
              </p:ext>
            </p:extLst>
          </p:nvPr>
        </p:nvGraphicFramePr>
        <p:xfrm>
          <a:off x="274320" y="2368296"/>
          <a:ext cx="11576304" cy="40809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3603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fr-FR" dirty="0" err="1"/>
              <a:t>Organizaţia</a:t>
            </a:r>
            <a:r>
              <a:rPr lang="fr-FR" dirty="0"/>
              <a:t> </a:t>
            </a:r>
            <a:r>
              <a:rPr lang="fr-FR" dirty="0" err="1"/>
              <a:t>Naţiunilor</a:t>
            </a:r>
            <a:r>
              <a:rPr lang="fr-FR" dirty="0"/>
              <a:t> </a:t>
            </a:r>
            <a:r>
              <a:rPr lang="fr-FR" dirty="0" err="1"/>
              <a:t>Unite</a:t>
            </a:r>
            <a:r>
              <a:rPr lang="fr-FR" dirty="0"/>
              <a:t> (ONU)</a:t>
            </a:r>
          </a:p>
        </p:txBody>
      </p:sp>
      <p:sp>
        <p:nvSpPr>
          <p:cNvPr id="3" name="Объект 2"/>
          <p:cNvSpPr>
            <a:spLocks noGrp="1"/>
          </p:cNvSpPr>
          <p:nvPr>
            <p:ph idx="1"/>
          </p:nvPr>
        </p:nvSpPr>
        <p:spPr>
          <a:xfrm>
            <a:off x="1024129" y="2286000"/>
            <a:ext cx="5513831" cy="4023360"/>
          </a:xfrm>
        </p:spPr>
        <p:txBody>
          <a:bodyPr>
            <a:normAutofit lnSpcReduction="10000"/>
          </a:bodyPr>
          <a:lstStyle/>
          <a:p>
            <a:pPr algn="just"/>
            <a:r>
              <a:rPr lang="fr-FR" dirty="0" err="1"/>
              <a:t>Organizaţia</a:t>
            </a:r>
            <a:r>
              <a:rPr lang="fr-FR" dirty="0"/>
              <a:t> </a:t>
            </a:r>
            <a:r>
              <a:rPr lang="fr-FR" dirty="0" err="1"/>
              <a:t>Naţiunilor</a:t>
            </a:r>
            <a:r>
              <a:rPr lang="fr-FR" dirty="0"/>
              <a:t> </a:t>
            </a:r>
            <a:r>
              <a:rPr lang="fr-FR" dirty="0" err="1"/>
              <a:t>Unite</a:t>
            </a:r>
            <a:r>
              <a:rPr lang="fr-FR" dirty="0"/>
              <a:t> a </a:t>
            </a:r>
            <a:r>
              <a:rPr lang="fr-FR" dirty="0" err="1"/>
              <a:t>fost</a:t>
            </a:r>
            <a:r>
              <a:rPr lang="fr-FR" dirty="0"/>
              <a:t> </a:t>
            </a:r>
            <a:r>
              <a:rPr lang="fr-FR" dirty="0" err="1"/>
              <a:t>înfiinţată</a:t>
            </a:r>
            <a:r>
              <a:rPr lang="fr-FR" dirty="0"/>
              <a:t> la 26 </a:t>
            </a:r>
            <a:r>
              <a:rPr lang="fr-FR" dirty="0" err="1"/>
              <a:t>iunie</a:t>
            </a:r>
            <a:r>
              <a:rPr lang="fr-FR" dirty="0"/>
              <a:t> 1945 </a:t>
            </a:r>
            <a:r>
              <a:rPr lang="fr-FR" dirty="0" err="1"/>
              <a:t>şi</a:t>
            </a:r>
            <a:r>
              <a:rPr lang="fr-FR" dirty="0"/>
              <a:t> </a:t>
            </a:r>
            <a:r>
              <a:rPr lang="fr-FR" dirty="0" err="1"/>
              <a:t>devenită</a:t>
            </a:r>
            <a:r>
              <a:rPr lang="fr-FR" dirty="0"/>
              <a:t> </a:t>
            </a:r>
            <a:r>
              <a:rPr lang="fr-FR" dirty="0" err="1"/>
              <a:t>efectivă</a:t>
            </a:r>
            <a:r>
              <a:rPr lang="fr-FR" dirty="0"/>
              <a:t> la 24 </a:t>
            </a:r>
            <a:r>
              <a:rPr lang="fr-FR" dirty="0" err="1"/>
              <a:t>octombrie</a:t>
            </a:r>
            <a:r>
              <a:rPr lang="fr-FR" dirty="0"/>
              <a:t> 1945. </a:t>
            </a:r>
            <a:r>
              <a:rPr lang="fr-FR" dirty="0" err="1"/>
              <a:t>Principalul</a:t>
            </a:r>
            <a:r>
              <a:rPr lang="fr-FR" dirty="0"/>
              <a:t> </a:t>
            </a:r>
            <a:r>
              <a:rPr lang="fr-FR" dirty="0" err="1"/>
              <a:t>scop</a:t>
            </a:r>
            <a:r>
              <a:rPr lang="fr-FR" dirty="0"/>
              <a:t> al ONU este </a:t>
            </a:r>
            <a:r>
              <a:rPr lang="fr-FR" dirty="0" err="1"/>
              <a:t>menţinerea</a:t>
            </a:r>
            <a:r>
              <a:rPr lang="fr-FR" dirty="0"/>
              <a:t> </a:t>
            </a:r>
            <a:r>
              <a:rPr lang="fr-FR" dirty="0" err="1"/>
              <a:t>păcii</a:t>
            </a:r>
            <a:r>
              <a:rPr lang="fr-FR" dirty="0"/>
              <a:t> </a:t>
            </a:r>
            <a:r>
              <a:rPr lang="fr-FR" dirty="0" err="1"/>
              <a:t>şi</a:t>
            </a:r>
            <a:r>
              <a:rPr lang="fr-FR" dirty="0"/>
              <a:t> </a:t>
            </a:r>
            <a:r>
              <a:rPr lang="fr-FR" dirty="0" err="1"/>
              <a:t>securităţii</a:t>
            </a:r>
            <a:r>
              <a:rPr lang="fr-FR" dirty="0"/>
              <a:t> </a:t>
            </a:r>
            <a:r>
              <a:rPr lang="fr-FR" dirty="0" err="1"/>
              <a:t>internaţionale</a:t>
            </a:r>
            <a:r>
              <a:rPr lang="fr-FR" dirty="0"/>
              <a:t> </a:t>
            </a:r>
            <a:r>
              <a:rPr lang="fr-FR" dirty="0" err="1"/>
              <a:t>şi</a:t>
            </a:r>
            <a:r>
              <a:rPr lang="fr-FR" dirty="0"/>
              <a:t> </a:t>
            </a:r>
            <a:r>
              <a:rPr lang="fr-FR" dirty="0" err="1"/>
              <a:t>promovarea</a:t>
            </a:r>
            <a:r>
              <a:rPr lang="fr-FR" dirty="0"/>
              <a:t> </a:t>
            </a:r>
            <a:r>
              <a:rPr lang="fr-FR" dirty="0" err="1"/>
              <a:t>cooperării</a:t>
            </a:r>
            <a:r>
              <a:rPr lang="fr-FR" dirty="0"/>
              <a:t> </a:t>
            </a:r>
            <a:r>
              <a:rPr lang="fr-FR" dirty="0" err="1"/>
              <a:t>economice</a:t>
            </a:r>
            <a:r>
              <a:rPr lang="fr-FR" dirty="0"/>
              <a:t>, sociale, culturale </a:t>
            </a:r>
            <a:r>
              <a:rPr lang="fr-FR" dirty="0" err="1"/>
              <a:t>şi</a:t>
            </a:r>
            <a:r>
              <a:rPr lang="fr-FR" dirty="0"/>
              <a:t> </a:t>
            </a:r>
            <a:r>
              <a:rPr lang="fr-FR" dirty="0" err="1"/>
              <a:t>umanitare</a:t>
            </a:r>
            <a:r>
              <a:rPr lang="fr-FR" dirty="0"/>
              <a:t>. </a:t>
            </a:r>
            <a:r>
              <a:rPr lang="fr-FR" dirty="0" err="1"/>
              <a:t>În</a:t>
            </a:r>
            <a:r>
              <a:rPr lang="fr-FR" dirty="0"/>
              <a:t> </a:t>
            </a:r>
            <a:r>
              <a:rPr lang="fr-FR" dirty="0" err="1"/>
              <a:t>ceea</a:t>
            </a:r>
            <a:r>
              <a:rPr lang="fr-FR" dirty="0"/>
              <a:t> ce </a:t>
            </a:r>
            <a:r>
              <a:rPr lang="fr-FR" dirty="0" err="1"/>
              <a:t>priveşte</a:t>
            </a:r>
            <a:r>
              <a:rPr lang="fr-FR" dirty="0"/>
              <a:t> </a:t>
            </a:r>
            <a:r>
              <a:rPr lang="fr-FR" dirty="0" err="1"/>
              <a:t>pacea</a:t>
            </a:r>
            <a:r>
              <a:rPr lang="fr-FR" dirty="0"/>
              <a:t> </a:t>
            </a:r>
            <a:r>
              <a:rPr lang="fr-FR" dirty="0" err="1"/>
              <a:t>şi</a:t>
            </a:r>
            <a:r>
              <a:rPr lang="fr-FR" dirty="0"/>
              <a:t> </a:t>
            </a:r>
            <a:r>
              <a:rPr lang="fr-FR" dirty="0" err="1"/>
              <a:t>securitatea</a:t>
            </a:r>
            <a:r>
              <a:rPr lang="fr-FR" dirty="0"/>
              <a:t> </a:t>
            </a:r>
            <a:r>
              <a:rPr lang="fr-FR" dirty="0" err="1"/>
              <a:t>internaţională</a:t>
            </a:r>
            <a:r>
              <a:rPr lang="fr-FR" dirty="0"/>
              <a:t>, de la </a:t>
            </a:r>
            <a:r>
              <a:rPr lang="fr-FR" dirty="0" err="1"/>
              <a:t>crearea</a:t>
            </a:r>
            <a:r>
              <a:rPr lang="fr-FR" dirty="0"/>
              <a:t> sa, ONU a </a:t>
            </a:r>
            <a:r>
              <a:rPr lang="fr-FR" dirty="0" err="1"/>
              <a:t>fost</a:t>
            </a:r>
            <a:r>
              <a:rPr lang="fr-FR" dirty="0"/>
              <a:t> </a:t>
            </a:r>
            <a:r>
              <a:rPr lang="fr-FR" dirty="0" err="1"/>
              <a:t>adesea</a:t>
            </a:r>
            <a:r>
              <a:rPr lang="fr-FR" dirty="0"/>
              <a:t> </a:t>
            </a:r>
            <a:r>
              <a:rPr lang="fr-FR" dirty="0" err="1"/>
              <a:t>chemată</a:t>
            </a:r>
            <a:r>
              <a:rPr lang="fr-FR" dirty="0"/>
              <a:t> </a:t>
            </a:r>
            <a:r>
              <a:rPr lang="fr-FR" dirty="0" err="1"/>
              <a:t>să</a:t>
            </a:r>
            <a:r>
              <a:rPr lang="fr-FR" dirty="0"/>
              <a:t> </a:t>
            </a:r>
            <a:r>
              <a:rPr lang="fr-FR" dirty="0" err="1"/>
              <a:t>prevină</a:t>
            </a:r>
            <a:r>
              <a:rPr lang="fr-FR" dirty="0"/>
              <a:t> </a:t>
            </a:r>
            <a:r>
              <a:rPr lang="fr-FR" dirty="0" err="1"/>
              <a:t>disputele</a:t>
            </a:r>
            <a:r>
              <a:rPr lang="fr-FR" dirty="0"/>
              <a:t> ce </a:t>
            </a:r>
            <a:r>
              <a:rPr lang="fr-FR" dirty="0" err="1"/>
              <a:t>s-ar</a:t>
            </a:r>
            <a:r>
              <a:rPr lang="fr-FR" dirty="0"/>
              <a:t> fi </a:t>
            </a:r>
            <a:r>
              <a:rPr lang="fr-FR" dirty="0" err="1"/>
              <a:t>putut</a:t>
            </a:r>
            <a:r>
              <a:rPr lang="fr-FR" dirty="0"/>
              <a:t> transforma </a:t>
            </a:r>
            <a:r>
              <a:rPr lang="fr-FR" dirty="0" err="1"/>
              <a:t>în</a:t>
            </a:r>
            <a:r>
              <a:rPr lang="fr-FR" dirty="0"/>
              <a:t> </a:t>
            </a:r>
            <a:r>
              <a:rPr lang="fr-FR" dirty="0" err="1"/>
              <a:t>conflicte</a:t>
            </a:r>
            <a:r>
              <a:rPr lang="fr-FR" dirty="0"/>
              <a:t> </a:t>
            </a:r>
            <a:r>
              <a:rPr lang="fr-FR" dirty="0" err="1"/>
              <a:t>armate</a:t>
            </a:r>
            <a:r>
              <a:rPr lang="fr-FR" dirty="0"/>
              <a:t>, </a:t>
            </a:r>
            <a:r>
              <a:rPr lang="fr-FR" dirty="0" err="1"/>
              <a:t>să</a:t>
            </a:r>
            <a:r>
              <a:rPr lang="fr-FR" dirty="0"/>
              <a:t> </a:t>
            </a:r>
            <a:r>
              <a:rPr lang="fr-FR" dirty="0" err="1"/>
              <a:t>convingă</a:t>
            </a:r>
            <a:r>
              <a:rPr lang="fr-FR" dirty="0"/>
              <a:t> </a:t>
            </a:r>
            <a:r>
              <a:rPr lang="fr-FR" dirty="0" err="1"/>
              <a:t>părțile</a:t>
            </a:r>
            <a:r>
              <a:rPr lang="fr-FR" dirty="0"/>
              <a:t> </a:t>
            </a:r>
            <a:r>
              <a:rPr lang="fr-FR" dirty="0" err="1"/>
              <a:t>opozante</a:t>
            </a:r>
            <a:r>
              <a:rPr lang="fr-FR" dirty="0"/>
              <a:t> </a:t>
            </a:r>
            <a:r>
              <a:rPr lang="fr-FR" dirty="0" err="1"/>
              <a:t>să</a:t>
            </a:r>
            <a:r>
              <a:rPr lang="fr-FR" dirty="0"/>
              <a:t> </a:t>
            </a:r>
            <a:r>
              <a:rPr lang="fr-FR" dirty="0" err="1"/>
              <a:t>folosească</a:t>
            </a:r>
            <a:r>
              <a:rPr lang="fr-FR" dirty="0"/>
              <a:t> </a:t>
            </a:r>
            <a:r>
              <a:rPr lang="fr-FR" dirty="0" err="1"/>
              <a:t>masa</a:t>
            </a:r>
            <a:r>
              <a:rPr lang="fr-FR" dirty="0"/>
              <a:t> de </a:t>
            </a:r>
            <a:r>
              <a:rPr lang="fr-FR" dirty="0" err="1"/>
              <a:t>discuţii</a:t>
            </a:r>
            <a:r>
              <a:rPr lang="fr-FR" dirty="0"/>
              <a:t>, </a:t>
            </a:r>
            <a:r>
              <a:rPr lang="fr-FR" dirty="0" err="1"/>
              <a:t>şi</a:t>
            </a:r>
            <a:r>
              <a:rPr lang="fr-FR" dirty="0"/>
              <a:t> nu </a:t>
            </a:r>
            <a:r>
              <a:rPr lang="fr-FR" dirty="0" err="1"/>
              <a:t>forţă</a:t>
            </a:r>
            <a:r>
              <a:rPr lang="fr-FR" dirty="0"/>
              <a:t> </a:t>
            </a:r>
            <a:r>
              <a:rPr lang="fr-FR" dirty="0" err="1"/>
              <a:t>armată</a:t>
            </a:r>
            <a:r>
              <a:rPr lang="fr-FR" dirty="0"/>
              <a:t>, </a:t>
            </a:r>
            <a:r>
              <a:rPr lang="fr-FR" dirty="0" err="1"/>
              <a:t>sau</a:t>
            </a:r>
            <a:r>
              <a:rPr lang="fr-FR" dirty="0"/>
              <a:t> </a:t>
            </a:r>
            <a:r>
              <a:rPr lang="fr-FR" dirty="0" err="1"/>
              <a:t>să</a:t>
            </a:r>
            <a:r>
              <a:rPr lang="fr-FR" dirty="0"/>
              <a:t> ajute la </a:t>
            </a:r>
            <a:r>
              <a:rPr lang="fr-FR" dirty="0" err="1"/>
              <a:t>restabilirea</a:t>
            </a:r>
            <a:r>
              <a:rPr lang="fr-FR" dirty="0"/>
              <a:t> </a:t>
            </a:r>
            <a:r>
              <a:rPr lang="fr-FR" dirty="0" err="1"/>
              <a:t>păcii</a:t>
            </a:r>
            <a:r>
              <a:rPr lang="fr-FR" dirty="0"/>
              <a:t> </a:t>
            </a:r>
            <a:r>
              <a:rPr lang="fr-FR" dirty="0" err="1"/>
              <a:t>în</a:t>
            </a:r>
            <a:r>
              <a:rPr lang="fr-FR" dirty="0"/>
              <a:t> </a:t>
            </a:r>
            <a:r>
              <a:rPr lang="fr-FR" dirty="0" err="1"/>
              <a:t>cazul</a:t>
            </a:r>
            <a:r>
              <a:rPr lang="fr-FR" dirty="0"/>
              <a:t> </a:t>
            </a:r>
            <a:r>
              <a:rPr lang="fr-FR" dirty="0" err="1"/>
              <a:t>declanșării</a:t>
            </a:r>
            <a:r>
              <a:rPr lang="fr-FR" dirty="0"/>
              <a:t> </a:t>
            </a:r>
            <a:r>
              <a:rPr lang="fr-FR" dirty="0" err="1"/>
              <a:t>vreunui</a:t>
            </a:r>
            <a:r>
              <a:rPr lang="fr-FR" dirty="0"/>
              <a:t> </a:t>
            </a:r>
            <a:r>
              <a:rPr lang="fr-FR" dirty="0" err="1"/>
              <a:t>conflict</a:t>
            </a:r>
            <a:r>
              <a:rPr lang="fr-FR" dirty="0"/>
              <a:t>.</a:t>
            </a:r>
          </a:p>
          <a:p>
            <a:endParaRPr lang="fr-FR" dirty="0"/>
          </a:p>
        </p:txBody>
      </p:sp>
      <p:graphicFrame>
        <p:nvGraphicFramePr>
          <p:cNvPr id="4" name="Схема 3"/>
          <p:cNvGraphicFramePr/>
          <p:nvPr>
            <p:extLst>
              <p:ext uri="{D42A27DB-BD31-4B8C-83A1-F6EECF244321}">
                <p14:modId xmlns:p14="http://schemas.microsoft.com/office/powerpoint/2010/main" val="3421970365"/>
              </p:ext>
            </p:extLst>
          </p:nvPr>
        </p:nvGraphicFramePr>
        <p:xfrm>
          <a:off x="6876288" y="2127842"/>
          <a:ext cx="4562856" cy="4339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2681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fr-FR" dirty="0" err="1"/>
              <a:t>Alianța</a:t>
            </a:r>
            <a:r>
              <a:rPr lang="fr-FR" dirty="0"/>
              <a:t> </a:t>
            </a:r>
            <a:r>
              <a:rPr lang="fr-FR" dirty="0" err="1"/>
              <a:t>Atlanticului</a:t>
            </a:r>
            <a:r>
              <a:rPr lang="fr-FR" dirty="0"/>
              <a:t> de Nord (NATO) </a:t>
            </a:r>
          </a:p>
        </p:txBody>
      </p:sp>
      <p:sp>
        <p:nvSpPr>
          <p:cNvPr id="3" name="Объект 2"/>
          <p:cNvSpPr>
            <a:spLocks noGrp="1"/>
          </p:cNvSpPr>
          <p:nvPr>
            <p:ph idx="1"/>
          </p:nvPr>
        </p:nvSpPr>
        <p:spPr/>
        <p:txBody>
          <a:bodyPr/>
          <a:lstStyle/>
          <a:p>
            <a:pPr algn="just"/>
            <a:r>
              <a:rPr lang="fr-FR" dirty="0" err="1"/>
              <a:t>Organizația</a:t>
            </a:r>
            <a:r>
              <a:rPr lang="fr-FR" dirty="0"/>
              <a:t> </a:t>
            </a:r>
            <a:r>
              <a:rPr lang="fr-FR" dirty="0" err="1"/>
              <a:t>Tratatului</a:t>
            </a:r>
            <a:r>
              <a:rPr lang="fr-FR" dirty="0"/>
              <a:t> </a:t>
            </a:r>
            <a:r>
              <a:rPr lang="fr-FR" dirty="0" err="1"/>
              <a:t>Atlanticului</a:t>
            </a:r>
            <a:r>
              <a:rPr lang="fr-FR" dirty="0"/>
              <a:t> de Nord (NATO) este o </a:t>
            </a:r>
            <a:r>
              <a:rPr lang="fr-FR" dirty="0" err="1"/>
              <a:t>alianță</a:t>
            </a:r>
            <a:r>
              <a:rPr lang="fr-FR" dirty="0"/>
              <a:t> </a:t>
            </a:r>
            <a:r>
              <a:rPr lang="fr-FR" dirty="0" err="1"/>
              <a:t>politică</a:t>
            </a:r>
            <a:r>
              <a:rPr lang="fr-FR" dirty="0"/>
              <a:t> </a:t>
            </a:r>
            <a:r>
              <a:rPr lang="fr-FR" dirty="0" err="1"/>
              <a:t>și</a:t>
            </a:r>
            <a:r>
              <a:rPr lang="fr-FR" dirty="0"/>
              <a:t> </a:t>
            </a:r>
            <a:r>
              <a:rPr lang="fr-FR" dirty="0" err="1"/>
              <a:t>militară</a:t>
            </a:r>
            <a:r>
              <a:rPr lang="fr-FR" dirty="0"/>
              <a:t> </a:t>
            </a:r>
            <a:r>
              <a:rPr lang="fr-FR" dirty="0" err="1"/>
              <a:t>creată</a:t>
            </a:r>
            <a:r>
              <a:rPr lang="fr-FR" dirty="0"/>
              <a:t> </a:t>
            </a:r>
            <a:r>
              <a:rPr lang="fr-FR" dirty="0" err="1"/>
              <a:t>în</a:t>
            </a:r>
            <a:r>
              <a:rPr lang="fr-FR" dirty="0"/>
              <a:t> 1949 </a:t>
            </a:r>
            <a:r>
              <a:rPr lang="fr-FR" dirty="0" err="1"/>
              <a:t>cu</a:t>
            </a:r>
            <a:r>
              <a:rPr lang="fr-FR" dirty="0"/>
              <a:t> </a:t>
            </a:r>
            <a:r>
              <a:rPr lang="fr-FR" dirty="0" err="1"/>
              <a:t>scopul</a:t>
            </a:r>
            <a:r>
              <a:rPr lang="fr-FR" dirty="0"/>
              <a:t> de a </a:t>
            </a:r>
            <a:r>
              <a:rPr lang="fr-FR" dirty="0" err="1"/>
              <a:t>proteja</a:t>
            </a:r>
            <a:r>
              <a:rPr lang="fr-FR" dirty="0"/>
              <a:t> </a:t>
            </a:r>
            <a:r>
              <a:rPr lang="fr-FR" dirty="0" err="1"/>
              <a:t>libertatea</a:t>
            </a:r>
            <a:r>
              <a:rPr lang="fr-FR" dirty="0"/>
              <a:t> </a:t>
            </a:r>
            <a:r>
              <a:rPr lang="fr-FR" dirty="0" err="1"/>
              <a:t>și</a:t>
            </a:r>
            <a:r>
              <a:rPr lang="fr-FR" dirty="0"/>
              <a:t> </a:t>
            </a:r>
            <a:r>
              <a:rPr lang="fr-FR" dirty="0" err="1"/>
              <a:t>securitatea</a:t>
            </a:r>
            <a:r>
              <a:rPr lang="fr-FR" dirty="0"/>
              <a:t> </a:t>
            </a:r>
            <a:r>
              <a:rPr lang="fr-FR" dirty="0" err="1"/>
              <a:t>membrilor</a:t>
            </a:r>
            <a:r>
              <a:rPr lang="fr-FR" dirty="0"/>
              <a:t> </a:t>
            </a:r>
            <a:r>
              <a:rPr lang="fr-FR" dirty="0" err="1"/>
              <a:t>săi</a:t>
            </a:r>
            <a:r>
              <a:rPr lang="fr-FR" dirty="0"/>
              <a:t> </a:t>
            </a:r>
            <a:r>
              <a:rPr lang="fr-FR" dirty="0" err="1"/>
              <a:t>prin</a:t>
            </a:r>
            <a:r>
              <a:rPr lang="fr-FR" dirty="0"/>
              <a:t> </a:t>
            </a:r>
            <a:r>
              <a:rPr lang="fr-FR" dirty="0" err="1"/>
              <a:t>mijloace</a:t>
            </a:r>
            <a:r>
              <a:rPr lang="fr-FR" dirty="0"/>
              <a:t> </a:t>
            </a:r>
            <a:r>
              <a:rPr lang="fr-FR" dirty="0" err="1"/>
              <a:t>politice</a:t>
            </a:r>
            <a:r>
              <a:rPr lang="fr-FR" dirty="0"/>
              <a:t> </a:t>
            </a:r>
            <a:r>
              <a:rPr lang="fr-FR" dirty="0" err="1"/>
              <a:t>și</a:t>
            </a:r>
            <a:r>
              <a:rPr lang="fr-FR" dirty="0"/>
              <a:t> </a:t>
            </a:r>
            <a:r>
              <a:rPr lang="fr-FR" dirty="0" err="1"/>
              <a:t>militare</a:t>
            </a:r>
            <a:r>
              <a:rPr lang="fr-FR" dirty="0"/>
              <a:t>. NATO </a:t>
            </a:r>
            <a:r>
              <a:rPr lang="fr-FR" dirty="0" err="1"/>
              <a:t>promovează</a:t>
            </a:r>
            <a:r>
              <a:rPr lang="fr-FR" dirty="0"/>
              <a:t> </a:t>
            </a:r>
            <a:r>
              <a:rPr lang="fr-FR" dirty="0" err="1"/>
              <a:t>valorile</a:t>
            </a:r>
            <a:r>
              <a:rPr lang="fr-FR" dirty="0"/>
              <a:t> </a:t>
            </a:r>
            <a:r>
              <a:rPr lang="fr-FR" dirty="0" err="1"/>
              <a:t>democratice</a:t>
            </a:r>
            <a:r>
              <a:rPr lang="fr-FR" dirty="0"/>
              <a:t> </a:t>
            </a:r>
            <a:r>
              <a:rPr lang="fr-FR" dirty="0" err="1"/>
              <a:t>și</a:t>
            </a:r>
            <a:r>
              <a:rPr lang="fr-FR" dirty="0"/>
              <a:t> </a:t>
            </a:r>
            <a:r>
              <a:rPr lang="fr-FR" dirty="0" err="1"/>
              <a:t>încurajează</a:t>
            </a:r>
            <a:r>
              <a:rPr lang="fr-FR" dirty="0"/>
              <a:t> </a:t>
            </a:r>
            <a:r>
              <a:rPr lang="fr-FR" dirty="0" err="1"/>
              <a:t>consultarea</a:t>
            </a:r>
            <a:r>
              <a:rPr lang="fr-FR" dirty="0"/>
              <a:t> </a:t>
            </a:r>
            <a:r>
              <a:rPr lang="fr-FR" dirty="0" err="1"/>
              <a:t>și</a:t>
            </a:r>
            <a:r>
              <a:rPr lang="fr-FR" dirty="0"/>
              <a:t> </a:t>
            </a:r>
            <a:r>
              <a:rPr lang="fr-FR" dirty="0" err="1"/>
              <a:t>cooperarea</a:t>
            </a:r>
            <a:r>
              <a:rPr lang="fr-FR" dirty="0"/>
              <a:t> </a:t>
            </a:r>
            <a:r>
              <a:rPr lang="fr-FR" dirty="0" err="1"/>
              <a:t>în</a:t>
            </a:r>
            <a:r>
              <a:rPr lang="fr-FR" dirty="0"/>
              <a:t> </a:t>
            </a:r>
            <a:r>
              <a:rPr lang="fr-FR" dirty="0" err="1"/>
              <a:t>probleme</a:t>
            </a:r>
            <a:r>
              <a:rPr lang="fr-FR" dirty="0"/>
              <a:t> de </a:t>
            </a:r>
            <a:r>
              <a:rPr lang="fr-FR" dirty="0" err="1"/>
              <a:t>apărare</a:t>
            </a:r>
            <a:r>
              <a:rPr lang="fr-FR" dirty="0"/>
              <a:t> </a:t>
            </a:r>
            <a:r>
              <a:rPr lang="fr-FR" dirty="0" err="1"/>
              <a:t>și</a:t>
            </a:r>
            <a:r>
              <a:rPr lang="fr-FR" dirty="0"/>
              <a:t> </a:t>
            </a:r>
            <a:r>
              <a:rPr lang="fr-FR" dirty="0" err="1"/>
              <a:t>securitate</a:t>
            </a:r>
            <a:r>
              <a:rPr lang="fr-FR" dirty="0"/>
              <a:t> </a:t>
            </a:r>
            <a:r>
              <a:rPr lang="fr-FR" dirty="0" err="1"/>
              <a:t>pentru</a:t>
            </a:r>
            <a:r>
              <a:rPr lang="fr-FR" dirty="0"/>
              <a:t> a </a:t>
            </a:r>
            <a:r>
              <a:rPr lang="fr-FR" dirty="0" err="1"/>
              <a:t>construi</a:t>
            </a:r>
            <a:r>
              <a:rPr lang="fr-FR" dirty="0"/>
              <a:t> </a:t>
            </a:r>
            <a:r>
              <a:rPr lang="fr-FR" dirty="0" err="1"/>
              <a:t>încrederea</a:t>
            </a:r>
            <a:r>
              <a:rPr lang="fr-FR" dirty="0"/>
              <a:t> </a:t>
            </a:r>
            <a:r>
              <a:rPr lang="fr-FR" dirty="0" err="1"/>
              <a:t>și</a:t>
            </a:r>
            <a:r>
              <a:rPr lang="fr-FR" dirty="0"/>
              <a:t>, </a:t>
            </a:r>
            <a:r>
              <a:rPr lang="fr-FR" dirty="0" err="1"/>
              <a:t>pe</a:t>
            </a:r>
            <a:r>
              <a:rPr lang="fr-FR" dirty="0"/>
              <a:t> </a:t>
            </a:r>
            <a:r>
              <a:rPr lang="fr-FR" dirty="0" err="1"/>
              <a:t>termen</a:t>
            </a:r>
            <a:r>
              <a:rPr lang="fr-FR" dirty="0"/>
              <a:t> </a:t>
            </a:r>
            <a:r>
              <a:rPr lang="fr-FR" dirty="0" err="1"/>
              <a:t>lung</a:t>
            </a:r>
            <a:r>
              <a:rPr lang="fr-FR" dirty="0"/>
              <a:t>, a </a:t>
            </a:r>
            <a:r>
              <a:rPr lang="fr-FR" dirty="0" err="1"/>
              <a:t>preveni</a:t>
            </a:r>
            <a:r>
              <a:rPr lang="fr-FR" dirty="0"/>
              <a:t> </a:t>
            </a:r>
            <a:r>
              <a:rPr lang="fr-FR" dirty="0" err="1"/>
              <a:t>conflictele</a:t>
            </a:r>
            <a:r>
              <a:rPr lang="fr-FR" dirty="0" smtClean="0"/>
              <a:t>.</a:t>
            </a:r>
            <a:endParaRPr lang="ro-RO" dirty="0" smtClean="0"/>
          </a:p>
          <a:p>
            <a:pPr algn="just"/>
            <a:r>
              <a:rPr lang="fr-FR" dirty="0" err="1" smtClean="0"/>
              <a:t>Din</a:t>
            </a:r>
            <a:r>
              <a:rPr lang="fr-FR" dirty="0" smtClean="0"/>
              <a:t> </a:t>
            </a:r>
            <a:r>
              <a:rPr lang="fr-FR" dirty="0"/>
              <a:t>2001, </a:t>
            </a:r>
            <a:r>
              <a:rPr lang="fr-FR" dirty="0" err="1"/>
              <a:t>Centrul</a:t>
            </a:r>
            <a:r>
              <a:rPr lang="fr-FR" dirty="0"/>
              <a:t> de la Geneva </a:t>
            </a:r>
            <a:r>
              <a:rPr lang="fr-FR" dirty="0" err="1"/>
              <a:t>pentru</a:t>
            </a:r>
            <a:r>
              <a:rPr lang="fr-FR" dirty="0"/>
              <a:t> </a:t>
            </a:r>
            <a:r>
              <a:rPr lang="fr-FR" dirty="0" err="1"/>
              <a:t>Guvernarea</a:t>
            </a:r>
            <a:r>
              <a:rPr lang="fr-FR" dirty="0"/>
              <a:t> </a:t>
            </a:r>
            <a:r>
              <a:rPr lang="fr-FR" dirty="0" err="1"/>
              <a:t>Sectorului</a:t>
            </a:r>
            <a:r>
              <a:rPr lang="fr-FR" dirty="0"/>
              <a:t> de </a:t>
            </a:r>
            <a:r>
              <a:rPr lang="fr-FR" dirty="0" smtClean="0"/>
              <a:t>Securitate</a:t>
            </a:r>
            <a:r>
              <a:rPr lang="ro-RO" dirty="0" smtClean="0"/>
              <a:t> (</a:t>
            </a:r>
            <a:r>
              <a:rPr lang="fr-FR" dirty="0" smtClean="0"/>
              <a:t>DCAF</a:t>
            </a:r>
            <a:r>
              <a:rPr lang="ro-RO" dirty="0" smtClean="0"/>
              <a:t>)</a:t>
            </a:r>
            <a:r>
              <a:rPr lang="fr-FR" dirty="0" smtClean="0"/>
              <a:t> </a:t>
            </a:r>
            <a:r>
              <a:rPr lang="fr-FR" dirty="0"/>
              <a:t>a </a:t>
            </a:r>
            <a:r>
              <a:rPr lang="fr-FR" dirty="0" err="1"/>
              <a:t>fost</a:t>
            </a:r>
            <a:r>
              <a:rPr lang="fr-FR" dirty="0"/>
              <a:t> </a:t>
            </a:r>
            <a:r>
              <a:rPr lang="fr-FR" dirty="0" err="1"/>
              <a:t>implicat</a:t>
            </a:r>
            <a:r>
              <a:rPr lang="fr-FR" dirty="0"/>
              <a:t> </a:t>
            </a:r>
            <a:r>
              <a:rPr lang="fr-FR" dirty="0" err="1"/>
              <a:t>activ</a:t>
            </a:r>
            <a:r>
              <a:rPr lang="fr-FR" dirty="0"/>
              <a:t> </a:t>
            </a:r>
            <a:r>
              <a:rPr lang="fr-FR" dirty="0" err="1"/>
              <a:t>cu</a:t>
            </a:r>
            <a:r>
              <a:rPr lang="fr-FR" dirty="0"/>
              <a:t> NATO </a:t>
            </a:r>
            <a:r>
              <a:rPr lang="fr-FR" dirty="0" err="1"/>
              <a:t>într</a:t>
            </a:r>
            <a:r>
              <a:rPr lang="fr-FR" dirty="0"/>
              <a:t>-un </a:t>
            </a:r>
            <a:r>
              <a:rPr lang="fr-FR" dirty="0" err="1"/>
              <a:t>număr</a:t>
            </a:r>
            <a:r>
              <a:rPr lang="fr-FR" dirty="0"/>
              <a:t> de </a:t>
            </a:r>
            <a:r>
              <a:rPr lang="fr-FR" dirty="0" err="1"/>
              <a:t>programe</a:t>
            </a:r>
            <a:r>
              <a:rPr lang="fr-FR" dirty="0"/>
              <a:t> de </a:t>
            </a:r>
            <a:r>
              <a:rPr lang="fr-FR" dirty="0" err="1"/>
              <a:t>cooperare</a:t>
            </a:r>
            <a:r>
              <a:rPr lang="fr-FR" dirty="0"/>
              <a:t> de </a:t>
            </a:r>
            <a:r>
              <a:rPr lang="fr-FR" dirty="0" err="1"/>
              <a:t>guvernare</a:t>
            </a:r>
            <a:r>
              <a:rPr lang="fr-FR" dirty="0"/>
              <a:t> a </a:t>
            </a:r>
            <a:r>
              <a:rPr lang="fr-FR" dirty="0" err="1"/>
              <a:t>securității</a:t>
            </a:r>
            <a:r>
              <a:rPr lang="fr-FR" dirty="0"/>
              <a:t>. </a:t>
            </a:r>
            <a:r>
              <a:rPr lang="fr-FR" dirty="0" err="1"/>
              <a:t>Pe</a:t>
            </a:r>
            <a:r>
              <a:rPr lang="fr-FR" dirty="0"/>
              <a:t> </a:t>
            </a:r>
            <a:r>
              <a:rPr lang="fr-FR" dirty="0" err="1"/>
              <a:t>baza</a:t>
            </a:r>
            <a:r>
              <a:rPr lang="fr-FR" dirty="0"/>
              <a:t> </a:t>
            </a:r>
            <a:r>
              <a:rPr lang="fr-FR" dirty="0" err="1"/>
              <a:t>activităților</a:t>
            </a:r>
            <a:r>
              <a:rPr lang="fr-FR" dirty="0"/>
              <a:t> sale mai </a:t>
            </a:r>
            <a:r>
              <a:rPr lang="fr-FR" dirty="0" err="1"/>
              <a:t>largi</a:t>
            </a:r>
            <a:r>
              <a:rPr lang="fr-FR" dirty="0"/>
              <a:t> </a:t>
            </a:r>
            <a:r>
              <a:rPr lang="fr-FR" dirty="0" err="1"/>
              <a:t>în</a:t>
            </a:r>
            <a:r>
              <a:rPr lang="fr-FR" dirty="0"/>
              <a:t> </a:t>
            </a:r>
            <a:r>
              <a:rPr lang="fr-FR" dirty="0" err="1"/>
              <a:t>domeniile</a:t>
            </a:r>
            <a:r>
              <a:rPr lang="fr-FR" dirty="0"/>
              <a:t> </a:t>
            </a:r>
            <a:r>
              <a:rPr lang="fr-FR" dirty="0" err="1"/>
              <a:t>guvernării</a:t>
            </a:r>
            <a:r>
              <a:rPr lang="fr-FR" dirty="0"/>
              <a:t> </a:t>
            </a:r>
            <a:r>
              <a:rPr lang="fr-FR" dirty="0" err="1"/>
              <a:t>democratice</a:t>
            </a:r>
            <a:r>
              <a:rPr lang="fr-FR" dirty="0"/>
              <a:t>, </a:t>
            </a:r>
            <a:r>
              <a:rPr lang="fr-FR" dirty="0" err="1"/>
              <a:t>inclusiv</a:t>
            </a:r>
            <a:r>
              <a:rPr lang="fr-FR" dirty="0"/>
              <a:t> reforma </a:t>
            </a:r>
            <a:r>
              <a:rPr lang="fr-FR" dirty="0" err="1"/>
              <a:t>apărării</a:t>
            </a:r>
            <a:r>
              <a:rPr lang="fr-FR" dirty="0"/>
              <a:t>/</a:t>
            </a:r>
            <a:r>
              <a:rPr lang="fr-FR" dirty="0" err="1"/>
              <a:t>aplicarea</a:t>
            </a:r>
            <a:r>
              <a:rPr lang="fr-FR" dirty="0"/>
              <a:t> </a:t>
            </a:r>
            <a:r>
              <a:rPr lang="fr-FR" dirty="0" err="1"/>
              <a:t>legii</a:t>
            </a:r>
            <a:r>
              <a:rPr lang="fr-FR" dirty="0"/>
              <a:t>/</a:t>
            </a:r>
            <a:r>
              <a:rPr lang="fr-FR" dirty="0" err="1"/>
              <a:t>informații</a:t>
            </a:r>
            <a:r>
              <a:rPr lang="fr-FR" dirty="0"/>
              <a:t>, </a:t>
            </a:r>
            <a:r>
              <a:rPr lang="fr-FR" dirty="0" err="1"/>
              <a:t>drepturile</a:t>
            </a:r>
            <a:r>
              <a:rPr lang="fr-FR" dirty="0"/>
              <a:t> </a:t>
            </a:r>
            <a:r>
              <a:rPr lang="fr-FR" dirty="0" err="1"/>
              <a:t>omului</a:t>
            </a:r>
            <a:r>
              <a:rPr lang="fr-FR" dirty="0"/>
              <a:t>, </a:t>
            </a:r>
            <a:r>
              <a:rPr lang="fr-FR" dirty="0" err="1"/>
              <a:t>statul</a:t>
            </a:r>
            <a:r>
              <a:rPr lang="fr-FR" dirty="0"/>
              <a:t> de </a:t>
            </a:r>
            <a:r>
              <a:rPr lang="fr-FR" dirty="0" err="1"/>
              <a:t>drept</a:t>
            </a:r>
            <a:r>
              <a:rPr lang="fr-FR" dirty="0"/>
              <a:t> </a:t>
            </a:r>
            <a:r>
              <a:rPr lang="fr-FR" dirty="0" err="1"/>
              <a:t>și</a:t>
            </a:r>
            <a:r>
              <a:rPr lang="fr-FR" dirty="0"/>
              <a:t> </a:t>
            </a:r>
            <a:r>
              <a:rPr lang="fr-FR" dirty="0" err="1"/>
              <a:t>programarea</a:t>
            </a:r>
            <a:r>
              <a:rPr lang="fr-FR" dirty="0"/>
              <a:t> </a:t>
            </a:r>
            <a:r>
              <a:rPr lang="fr-FR" dirty="0" err="1"/>
              <a:t>dezvoltării</a:t>
            </a:r>
            <a:r>
              <a:rPr lang="fr-FR" dirty="0"/>
              <a:t>, DCAF a </a:t>
            </a:r>
            <a:r>
              <a:rPr lang="fr-FR" dirty="0" err="1"/>
              <a:t>susținut</a:t>
            </a:r>
            <a:r>
              <a:rPr lang="fr-FR" dirty="0"/>
              <a:t> </a:t>
            </a:r>
            <a:r>
              <a:rPr lang="fr-FR" dirty="0" err="1"/>
              <a:t>platforme</a:t>
            </a:r>
            <a:r>
              <a:rPr lang="fr-FR" dirty="0"/>
              <a:t> de </a:t>
            </a:r>
            <a:r>
              <a:rPr lang="fr-FR" dirty="0" err="1"/>
              <a:t>cooperare</a:t>
            </a:r>
            <a:r>
              <a:rPr lang="fr-FR" dirty="0"/>
              <a:t> </a:t>
            </a:r>
            <a:r>
              <a:rPr lang="fr-FR" dirty="0" err="1"/>
              <a:t>cu</a:t>
            </a:r>
            <a:r>
              <a:rPr lang="fr-FR" dirty="0"/>
              <a:t> NATO </a:t>
            </a:r>
            <a:r>
              <a:rPr lang="fr-FR" dirty="0" err="1"/>
              <a:t>în</a:t>
            </a:r>
            <a:r>
              <a:rPr lang="fr-FR" dirty="0"/>
              <a:t> </a:t>
            </a:r>
            <a:r>
              <a:rPr lang="fr-FR" dirty="0" err="1"/>
              <a:t>domeniile</a:t>
            </a:r>
            <a:r>
              <a:rPr lang="fr-FR" dirty="0"/>
              <a:t> </a:t>
            </a:r>
            <a:r>
              <a:rPr lang="fr-FR" dirty="0" err="1"/>
              <a:t>reformei</a:t>
            </a:r>
            <a:r>
              <a:rPr lang="fr-FR" dirty="0"/>
              <a:t> </a:t>
            </a:r>
            <a:r>
              <a:rPr lang="fr-FR" dirty="0" err="1"/>
              <a:t>sectorului</a:t>
            </a:r>
            <a:r>
              <a:rPr lang="fr-FR" dirty="0"/>
              <a:t> de </a:t>
            </a:r>
            <a:r>
              <a:rPr lang="fr-FR" dirty="0" err="1"/>
              <a:t>securitate</a:t>
            </a:r>
            <a:r>
              <a:rPr lang="fr-FR" dirty="0"/>
              <a:t>, </a:t>
            </a:r>
            <a:r>
              <a:rPr lang="fr-FR" dirty="0" err="1"/>
              <a:t>guvernanței</a:t>
            </a:r>
            <a:r>
              <a:rPr lang="fr-FR" dirty="0"/>
              <a:t> </a:t>
            </a:r>
            <a:r>
              <a:rPr lang="fr-FR" dirty="0" err="1"/>
              <a:t>democratice</a:t>
            </a:r>
            <a:r>
              <a:rPr lang="fr-FR" dirty="0"/>
              <a:t> </a:t>
            </a:r>
            <a:r>
              <a:rPr lang="fr-FR" dirty="0" err="1"/>
              <a:t>și</a:t>
            </a:r>
            <a:r>
              <a:rPr lang="fr-FR" dirty="0"/>
              <a:t> - </a:t>
            </a:r>
            <a:r>
              <a:rPr lang="fr-FR" dirty="0" err="1"/>
              <a:t>cel</a:t>
            </a:r>
            <a:r>
              <a:rPr lang="fr-FR" dirty="0"/>
              <a:t> mai </a:t>
            </a:r>
            <a:r>
              <a:rPr lang="fr-FR" dirty="0" err="1"/>
              <a:t>recent</a:t>
            </a:r>
            <a:r>
              <a:rPr lang="fr-FR" dirty="0"/>
              <a:t> – </a:t>
            </a:r>
            <a:r>
              <a:rPr lang="fr-FR" dirty="0" err="1"/>
              <a:t>aspectele</a:t>
            </a:r>
            <a:r>
              <a:rPr lang="fr-FR" dirty="0"/>
              <a:t> de </a:t>
            </a:r>
            <a:r>
              <a:rPr lang="fr-FR" dirty="0" err="1"/>
              <a:t>gen</a:t>
            </a:r>
            <a:r>
              <a:rPr lang="fr-FR" dirty="0"/>
              <a:t> ale </a:t>
            </a:r>
            <a:r>
              <a:rPr lang="fr-FR" dirty="0" err="1"/>
              <a:t>guvernanței</a:t>
            </a:r>
            <a:r>
              <a:rPr lang="fr-FR" dirty="0"/>
              <a:t> </a:t>
            </a:r>
            <a:r>
              <a:rPr lang="fr-FR" dirty="0" err="1"/>
              <a:t>securității</a:t>
            </a:r>
            <a:r>
              <a:rPr lang="fr-FR" dirty="0"/>
              <a:t>.</a:t>
            </a:r>
          </a:p>
        </p:txBody>
      </p:sp>
    </p:spTree>
    <p:extLst>
      <p:ext uri="{BB962C8B-B14F-4D97-AF65-F5344CB8AC3E}">
        <p14:creationId xmlns:p14="http://schemas.microsoft.com/office/powerpoint/2010/main" val="1601985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endParaRPr lang="fr-FR" dirty="0"/>
          </a:p>
          <a:p>
            <a:endParaRPr lang="fr-FR" dirty="0"/>
          </a:p>
        </p:txBody>
      </p:sp>
      <p:graphicFrame>
        <p:nvGraphicFramePr>
          <p:cNvPr id="4" name="Схема 3"/>
          <p:cNvGraphicFramePr/>
          <p:nvPr>
            <p:extLst>
              <p:ext uri="{D42A27DB-BD31-4B8C-83A1-F6EECF244321}">
                <p14:modId xmlns:p14="http://schemas.microsoft.com/office/powerpoint/2010/main" val="2860421950"/>
              </p:ext>
            </p:extLst>
          </p:nvPr>
        </p:nvGraphicFramePr>
        <p:xfrm>
          <a:off x="932687" y="694944"/>
          <a:ext cx="10131551" cy="58548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53559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it-IT" sz="4800" dirty="0"/>
              <a:t>Organizatia pentru Securitate si Cooperare in Europa (OSCE)</a:t>
            </a:r>
            <a:endParaRPr lang="fr-FR" sz="4800" dirty="0"/>
          </a:p>
        </p:txBody>
      </p:sp>
      <p:sp>
        <p:nvSpPr>
          <p:cNvPr id="3" name="Объект 2"/>
          <p:cNvSpPr>
            <a:spLocks noGrp="1"/>
          </p:cNvSpPr>
          <p:nvPr>
            <p:ph idx="1"/>
          </p:nvPr>
        </p:nvSpPr>
        <p:spPr/>
        <p:txBody>
          <a:bodyPr/>
          <a:lstStyle/>
          <a:p>
            <a:pPr algn="just"/>
            <a:r>
              <a:rPr lang="fr-FR" dirty="0" err="1"/>
              <a:t>Organizația</a:t>
            </a:r>
            <a:r>
              <a:rPr lang="fr-FR" dirty="0"/>
              <a:t> </a:t>
            </a:r>
            <a:r>
              <a:rPr lang="fr-FR" dirty="0" err="1"/>
              <a:t>pentru</a:t>
            </a:r>
            <a:r>
              <a:rPr lang="fr-FR" dirty="0"/>
              <a:t> Securitate </a:t>
            </a:r>
            <a:r>
              <a:rPr lang="fr-FR" dirty="0" err="1"/>
              <a:t>și</a:t>
            </a:r>
            <a:r>
              <a:rPr lang="fr-FR" dirty="0"/>
              <a:t> </a:t>
            </a:r>
            <a:r>
              <a:rPr lang="fr-FR" dirty="0" err="1"/>
              <a:t>Cooperare</a:t>
            </a:r>
            <a:r>
              <a:rPr lang="fr-FR" dirty="0"/>
              <a:t> </a:t>
            </a:r>
            <a:r>
              <a:rPr lang="fr-FR" dirty="0" err="1"/>
              <a:t>în</a:t>
            </a:r>
            <a:r>
              <a:rPr lang="fr-FR" dirty="0"/>
              <a:t> Europa (OSCE) este o </a:t>
            </a:r>
            <a:r>
              <a:rPr lang="fr-FR" dirty="0" err="1"/>
              <a:t>organizație</a:t>
            </a:r>
            <a:r>
              <a:rPr lang="fr-FR" dirty="0"/>
              <a:t> </a:t>
            </a:r>
            <a:r>
              <a:rPr lang="fr-FR" dirty="0" err="1"/>
              <a:t>interguvernamentală</a:t>
            </a:r>
            <a:r>
              <a:rPr lang="fr-FR" dirty="0"/>
              <a:t> </a:t>
            </a:r>
            <a:r>
              <a:rPr lang="fr-FR" dirty="0" err="1"/>
              <a:t>compusă</a:t>
            </a:r>
            <a:r>
              <a:rPr lang="fr-FR" dirty="0"/>
              <a:t> </a:t>
            </a:r>
            <a:r>
              <a:rPr lang="fr-FR" dirty="0" err="1"/>
              <a:t>din</a:t>
            </a:r>
            <a:r>
              <a:rPr lang="fr-FR" dirty="0"/>
              <a:t> 57 de state participante. </a:t>
            </a:r>
            <a:r>
              <a:rPr lang="fr-FR" dirty="0" err="1"/>
              <a:t>Potrivit</a:t>
            </a:r>
            <a:r>
              <a:rPr lang="fr-FR" dirty="0"/>
              <a:t> </a:t>
            </a:r>
            <a:r>
              <a:rPr lang="fr-FR" dirty="0" err="1"/>
              <a:t>fișei</a:t>
            </a:r>
            <a:r>
              <a:rPr lang="fr-FR" dirty="0"/>
              <a:t> informative OSCE, </a:t>
            </a:r>
            <a:r>
              <a:rPr lang="fr-FR" dirty="0" err="1"/>
              <a:t>acesta</a:t>
            </a:r>
            <a:r>
              <a:rPr lang="fr-FR" dirty="0"/>
              <a:t> </a:t>
            </a:r>
            <a:r>
              <a:rPr lang="fr-FR" dirty="0" err="1"/>
              <a:t>constituie</a:t>
            </a:r>
            <a:r>
              <a:rPr lang="fr-FR" dirty="0"/>
              <a:t> un forum </a:t>
            </a:r>
            <a:r>
              <a:rPr lang="fr-FR" dirty="0" err="1"/>
              <a:t>pentru</a:t>
            </a:r>
            <a:r>
              <a:rPr lang="fr-FR" dirty="0"/>
              <a:t> </a:t>
            </a:r>
            <a:r>
              <a:rPr lang="fr-FR" dirty="0" err="1"/>
              <a:t>dialogul</a:t>
            </a:r>
            <a:r>
              <a:rPr lang="fr-FR" dirty="0"/>
              <a:t> </a:t>
            </a:r>
            <a:r>
              <a:rPr lang="fr-FR" dirty="0" err="1"/>
              <a:t>politic</a:t>
            </a:r>
            <a:r>
              <a:rPr lang="fr-FR" dirty="0"/>
              <a:t> </a:t>
            </a:r>
            <a:r>
              <a:rPr lang="fr-FR" dirty="0" err="1"/>
              <a:t>pe</a:t>
            </a:r>
            <a:r>
              <a:rPr lang="fr-FR" dirty="0"/>
              <a:t> o </a:t>
            </a:r>
            <a:r>
              <a:rPr lang="fr-FR" dirty="0" err="1"/>
              <a:t>gamă</a:t>
            </a:r>
            <a:r>
              <a:rPr lang="fr-FR" dirty="0"/>
              <a:t> </a:t>
            </a:r>
            <a:r>
              <a:rPr lang="fr-FR" dirty="0" err="1"/>
              <a:t>largă</a:t>
            </a:r>
            <a:r>
              <a:rPr lang="fr-FR" dirty="0"/>
              <a:t> de </a:t>
            </a:r>
            <a:r>
              <a:rPr lang="fr-FR" dirty="0" err="1"/>
              <a:t>probleme</a:t>
            </a:r>
            <a:r>
              <a:rPr lang="fr-FR" dirty="0"/>
              <a:t> de </a:t>
            </a:r>
            <a:r>
              <a:rPr lang="fr-FR" dirty="0" err="1"/>
              <a:t>securitate</a:t>
            </a:r>
            <a:r>
              <a:rPr lang="fr-FR" dirty="0"/>
              <a:t> </a:t>
            </a:r>
            <a:r>
              <a:rPr lang="fr-FR" dirty="0" err="1"/>
              <a:t>și</a:t>
            </a:r>
            <a:r>
              <a:rPr lang="fr-FR" dirty="0"/>
              <a:t> o </a:t>
            </a:r>
            <a:r>
              <a:rPr lang="fr-FR" dirty="0" err="1"/>
              <a:t>platformă</a:t>
            </a:r>
            <a:r>
              <a:rPr lang="fr-FR" dirty="0"/>
              <a:t> </a:t>
            </a:r>
            <a:r>
              <a:rPr lang="fr-FR" dirty="0" err="1"/>
              <a:t>pentru</a:t>
            </a:r>
            <a:r>
              <a:rPr lang="fr-FR" dirty="0"/>
              <a:t> </a:t>
            </a:r>
            <a:r>
              <a:rPr lang="fr-FR" dirty="0" err="1"/>
              <a:t>acțiuni</a:t>
            </a:r>
            <a:r>
              <a:rPr lang="fr-FR" dirty="0"/>
              <a:t> </a:t>
            </a:r>
            <a:r>
              <a:rPr lang="fr-FR" dirty="0" err="1"/>
              <a:t>comune</a:t>
            </a:r>
            <a:r>
              <a:rPr lang="fr-FR" dirty="0"/>
              <a:t> </a:t>
            </a:r>
            <a:r>
              <a:rPr lang="fr-FR" dirty="0" err="1"/>
              <a:t>pentru</a:t>
            </a:r>
            <a:r>
              <a:rPr lang="fr-FR" dirty="0"/>
              <a:t> </a:t>
            </a:r>
            <a:r>
              <a:rPr lang="fr-FR" dirty="0" err="1"/>
              <a:t>îmbunătățirea</a:t>
            </a:r>
            <a:r>
              <a:rPr lang="fr-FR" dirty="0"/>
              <a:t> </a:t>
            </a:r>
            <a:r>
              <a:rPr lang="fr-FR" dirty="0" err="1"/>
              <a:t>vieții</a:t>
            </a:r>
            <a:r>
              <a:rPr lang="fr-FR" dirty="0"/>
              <a:t> </a:t>
            </a:r>
            <a:r>
              <a:rPr lang="fr-FR" dirty="0" err="1"/>
              <a:t>indivizilor</a:t>
            </a:r>
            <a:r>
              <a:rPr lang="fr-FR" dirty="0"/>
              <a:t> </a:t>
            </a:r>
            <a:r>
              <a:rPr lang="fr-FR" dirty="0" err="1"/>
              <a:t>și</a:t>
            </a:r>
            <a:r>
              <a:rPr lang="fr-FR" dirty="0"/>
              <a:t> </a:t>
            </a:r>
            <a:r>
              <a:rPr lang="fr-FR" dirty="0" err="1"/>
              <a:t>comunităților</a:t>
            </a:r>
            <a:r>
              <a:rPr lang="fr-FR" dirty="0"/>
              <a:t>. </a:t>
            </a:r>
            <a:r>
              <a:rPr lang="fr-FR" dirty="0" err="1"/>
              <a:t>Abordarea</a:t>
            </a:r>
            <a:r>
              <a:rPr lang="fr-FR" dirty="0"/>
              <a:t> OSCE </a:t>
            </a:r>
            <a:r>
              <a:rPr lang="fr-FR" dirty="0" err="1"/>
              <a:t>cu</a:t>
            </a:r>
            <a:r>
              <a:rPr lang="fr-FR" dirty="0"/>
              <a:t> </a:t>
            </a:r>
            <a:r>
              <a:rPr lang="fr-FR" dirty="0" err="1"/>
              <a:t>privire</a:t>
            </a:r>
            <a:r>
              <a:rPr lang="fr-FR" dirty="0"/>
              <a:t> la </a:t>
            </a:r>
            <a:r>
              <a:rPr lang="fr-FR" dirty="0" err="1"/>
              <a:t>securitate</a:t>
            </a:r>
            <a:r>
              <a:rPr lang="fr-FR" dirty="0"/>
              <a:t> </a:t>
            </a:r>
            <a:r>
              <a:rPr lang="fr-FR" dirty="0" err="1"/>
              <a:t>cuprinde</a:t>
            </a:r>
            <a:r>
              <a:rPr lang="fr-FR" dirty="0"/>
              <a:t> </a:t>
            </a:r>
            <a:r>
              <a:rPr lang="fr-FR" dirty="0" err="1"/>
              <a:t>dimensiunile</a:t>
            </a:r>
            <a:r>
              <a:rPr lang="fr-FR" dirty="0"/>
              <a:t> </a:t>
            </a:r>
            <a:r>
              <a:rPr lang="fr-FR" dirty="0" err="1"/>
              <a:t>politico-militare</a:t>
            </a:r>
            <a:r>
              <a:rPr lang="fr-FR" dirty="0"/>
              <a:t>, </a:t>
            </a:r>
            <a:r>
              <a:rPr lang="fr-FR" dirty="0" err="1"/>
              <a:t>economice</a:t>
            </a:r>
            <a:r>
              <a:rPr lang="fr-FR" dirty="0"/>
              <a:t> </a:t>
            </a:r>
            <a:r>
              <a:rPr lang="fr-FR" dirty="0" err="1"/>
              <a:t>și</a:t>
            </a:r>
            <a:r>
              <a:rPr lang="fr-FR" dirty="0"/>
              <a:t> de </a:t>
            </a:r>
            <a:r>
              <a:rPr lang="fr-FR" dirty="0" err="1"/>
              <a:t>mediu</a:t>
            </a:r>
            <a:r>
              <a:rPr lang="fr-FR" dirty="0"/>
              <a:t> </a:t>
            </a:r>
            <a:r>
              <a:rPr lang="fr-FR" dirty="0" err="1"/>
              <a:t>și</a:t>
            </a:r>
            <a:r>
              <a:rPr lang="fr-FR" dirty="0"/>
              <a:t> </a:t>
            </a:r>
            <a:r>
              <a:rPr lang="fr-FR" dirty="0" err="1"/>
              <a:t>umane</a:t>
            </a:r>
            <a:r>
              <a:rPr lang="fr-FR" dirty="0"/>
              <a:t>. OSCE </a:t>
            </a:r>
            <a:r>
              <a:rPr lang="fr-FR" dirty="0" err="1"/>
              <a:t>ajută</a:t>
            </a:r>
            <a:r>
              <a:rPr lang="fr-FR" dirty="0"/>
              <a:t> la </a:t>
            </a:r>
            <a:r>
              <a:rPr lang="fr-FR" dirty="0" err="1"/>
              <a:t>eliminarea</a:t>
            </a:r>
            <a:r>
              <a:rPr lang="fr-FR" dirty="0"/>
              <a:t> </a:t>
            </a:r>
            <a:r>
              <a:rPr lang="fr-FR" dirty="0" err="1"/>
              <a:t>diferențelor</a:t>
            </a:r>
            <a:r>
              <a:rPr lang="fr-FR" dirty="0"/>
              <a:t> </a:t>
            </a:r>
            <a:r>
              <a:rPr lang="fr-FR" dirty="0" err="1"/>
              <a:t>și</a:t>
            </a:r>
            <a:r>
              <a:rPr lang="fr-FR" dirty="0"/>
              <a:t> la </a:t>
            </a:r>
            <a:r>
              <a:rPr lang="fr-FR" dirty="0" err="1"/>
              <a:t>construirea</a:t>
            </a:r>
            <a:r>
              <a:rPr lang="fr-FR" dirty="0"/>
              <a:t> </a:t>
            </a:r>
            <a:r>
              <a:rPr lang="fr-FR" dirty="0" err="1"/>
              <a:t>încrederii</a:t>
            </a:r>
            <a:r>
              <a:rPr lang="fr-FR" dirty="0"/>
              <a:t> </a:t>
            </a:r>
            <a:r>
              <a:rPr lang="fr-FR" dirty="0" err="1"/>
              <a:t>între</a:t>
            </a:r>
            <a:r>
              <a:rPr lang="fr-FR" dirty="0"/>
              <a:t> state </a:t>
            </a:r>
            <a:r>
              <a:rPr lang="fr-FR" dirty="0" err="1"/>
              <a:t>prin</a:t>
            </a:r>
            <a:r>
              <a:rPr lang="fr-FR" dirty="0"/>
              <a:t> </a:t>
            </a:r>
            <a:r>
              <a:rPr lang="fr-FR" dirty="0" err="1"/>
              <a:t>cooperare</a:t>
            </a:r>
            <a:r>
              <a:rPr lang="fr-FR" dirty="0"/>
              <a:t> </a:t>
            </a:r>
            <a:r>
              <a:rPr lang="fr-FR" dirty="0" err="1"/>
              <a:t>în</a:t>
            </a:r>
            <a:r>
              <a:rPr lang="fr-FR" dirty="0"/>
              <a:t> </a:t>
            </a:r>
            <a:r>
              <a:rPr lang="fr-FR" dirty="0" err="1"/>
              <a:t>domeniul</a:t>
            </a:r>
            <a:r>
              <a:rPr lang="fr-FR" dirty="0"/>
              <a:t> </a:t>
            </a:r>
            <a:r>
              <a:rPr lang="fr-FR" dirty="0" err="1"/>
              <a:t>prevenirii</a:t>
            </a:r>
            <a:r>
              <a:rPr lang="fr-FR" dirty="0"/>
              <a:t> </a:t>
            </a:r>
            <a:r>
              <a:rPr lang="fr-FR" dirty="0" err="1"/>
              <a:t>conflictelor</a:t>
            </a:r>
            <a:r>
              <a:rPr lang="fr-FR" dirty="0"/>
              <a:t>, </a:t>
            </a:r>
            <a:r>
              <a:rPr lang="fr-FR" dirty="0" err="1"/>
              <a:t>gestionării</a:t>
            </a:r>
            <a:r>
              <a:rPr lang="fr-FR" dirty="0"/>
              <a:t> </a:t>
            </a:r>
            <a:r>
              <a:rPr lang="fr-FR" dirty="0" err="1"/>
              <a:t>crizelor</a:t>
            </a:r>
            <a:r>
              <a:rPr lang="fr-FR" dirty="0"/>
              <a:t> </a:t>
            </a:r>
            <a:r>
              <a:rPr lang="fr-FR" dirty="0" err="1"/>
              <a:t>și</a:t>
            </a:r>
            <a:r>
              <a:rPr lang="fr-FR" dirty="0"/>
              <a:t> </a:t>
            </a:r>
            <a:r>
              <a:rPr lang="fr-FR" dirty="0" err="1"/>
              <a:t>reabilitarii</a:t>
            </a:r>
            <a:r>
              <a:rPr lang="fr-FR" dirty="0"/>
              <a:t> post-</a:t>
            </a:r>
            <a:r>
              <a:rPr lang="fr-FR" dirty="0" err="1"/>
              <a:t>conflict</a:t>
            </a:r>
            <a:r>
              <a:rPr lang="fr-FR" dirty="0"/>
              <a:t>. OSCE </a:t>
            </a:r>
            <a:r>
              <a:rPr lang="fr-FR" dirty="0" err="1"/>
              <a:t>abordează</a:t>
            </a:r>
            <a:r>
              <a:rPr lang="fr-FR" dirty="0"/>
              <a:t> </a:t>
            </a:r>
            <a:r>
              <a:rPr lang="fr-FR" dirty="0" err="1"/>
              <a:t>controlul</a:t>
            </a:r>
            <a:r>
              <a:rPr lang="fr-FR" dirty="0"/>
              <a:t> </a:t>
            </a:r>
            <a:r>
              <a:rPr lang="fr-FR" dirty="0" err="1"/>
              <a:t>armelor</a:t>
            </a:r>
            <a:r>
              <a:rPr lang="fr-FR" dirty="0"/>
              <a:t>, </a:t>
            </a:r>
            <a:r>
              <a:rPr lang="fr-FR" dirty="0" err="1"/>
              <a:t>terorismul</a:t>
            </a:r>
            <a:r>
              <a:rPr lang="fr-FR" dirty="0"/>
              <a:t>, buna </a:t>
            </a:r>
            <a:r>
              <a:rPr lang="fr-FR" dirty="0" err="1"/>
              <a:t>guvernare</a:t>
            </a:r>
            <a:r>
              <a:rPr lang="fr-FR" dirty="0"/>
              <a:t>, </a:t>
            </a:r>
            <a:r>
              <a:rPr lang="fr-FR" dirty="0" err="1"/>
              <a:t>securitatea</a:t>
            </a:r>
            <a:r>
              <a:rPr lang="fr-FR" dirty="0"/>
              <a:t> </a:t>
            </a:r>
            <a:r>
              <a:rPr lang="fr-FR" dirty="0" err="1"/>
              <a:t>energetică</a:t>
            </a:r>
            <a:r>
              <a:rPr lang="fr-FR" dirty="0"/>
              <a:t>, </a:t>
            </a:r>
            <a:r>
              <a:rPr lang="fr-FR" dirty="0" err="1"/>
              <a:t>traficul</a:t>
            </a:r>
            <a:r>
              <a:rPr lang="fr-FR" dirty="0"/>
              <a:t> de </a:t>
            </a:r>
            <a:r>
              <a:rPr lang="fr-FR" dirty="0" err="1"/>
              <a:t>persoane</a:t>
            </a:r>
            <a:r>
              <a:rPr lang="fr-FR" dirty="0"/>
              <a:t>, </a:t>
            </a:r>
            <a:r>
              <a:rPr lang="fr-FR" dirty="0" err="1"/>
              <a:t>democratizarea</a:t>
            </a:r>
            <a:r>
              <a:rPr lang="fr-FR" dirty="0"/>
              <a:t>, </a:t>
            </a:r>
            <a:r>
              <a:rPr lang="fr-FR" dirty="0" err="1"/>
              <a:t>libertatea</a:t>
            </a:r>
            <a:r>
              <a:rPr lang="fr-FR" dirty="0"/>
              <a:t> </a:t>
            </a:r>
            <a:r>
              <a:rPr lang="fr-FR" dirty="0" err="1"/>
              <a:t>presei</a:t>
            </a:r>
            <a:r>
              <a:rPr lang="fr-FR" dirty="0"/>
              <a:t> </a:t>
            </a:r>
            <a:r>
              <a:rPr lang="fr-FR" dirty="0" err="1"/>
              <a:t>și</a:t>
            </a:r>
            <a:r>
              <a:rPr lang="fr-FR" dirty="0"/>
              <a:t> </a:t>
            </a:r>
            <a:r>
              <a:rPr lang="fr-FR" dirty="0" err="1"/>
              <a:t>problemele</a:t>
            </a:r>
            <a:r>
              <a:rPr lang="fr-FR" dirty="0"/>
              <a:t> </a:t>
            </a:r>
            <a:r>
              <a:rPr lang="fr-FR" dirty="0" err="1"/>
              <a:t>minorităților</a:t>
            </a:r>
            <a:r>
              <a:rPr lang="fr-FR" dirty="0"/>
              <a:t> </a:t>
            </a:r>
            <a:r>
              <a:rPr lang="fr-FR" dirty="0" err="1"/>
              <a:t>naționale</a:t>
            </a:r>
            <a:r>
              <a:rPr lang="fr-FR" dirty="0"/>
              <a:t>.</a:t>
            </a:r>
          </a:p>
        </p:txBody>
      </p:sp>
    </p:spTree>
    <p:extLst>
      <p:ext uri="{BB962C8B-B14F-4D97-AF65-F5344CB8AC3E}">
        <p14:creationId xmlns:p14="http://schemas.microsoft.com/office/powerpoint/2010/main" val="375118692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B4028482-F53A-4442-AB14-9B7A43F44F96}"/>
    </a:ext>
  </a:extLst>
</a:theme>
</file>

<file path=docProps/app.xml><?xml version="1.0" encoding="utf-8"?>
<Properties xmlns="http://schemas.openxmlformats.org/officeDocument/2006/extended-properties" xmlns:vt="http://schemas.openxmlformats.org/officeDocument/2006/docPropsVTypes">
  <Template>Integral</Template>
  <TotalTime>69</TotalTime>
  <Words>1582</Words>
  <Application>Microsoft Office PowerPoint</Application>
  <PresentationFormat>Широкоэкранный</PresentationFormat>
  <Paragraphs>73</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Calibri</vt:lpstr>
      <vt:lpstr>Times New Roman</vt:lpstr>
      <vt:lpstr>Tw Cen MT</vt:lpstr>
      <vt:lpstr>Tw Cen MT Condensed</vt:lpstr>
      <vt:lpstr>Wingdings 3</vt:lpstr>
      <vt:lpstr>Интеграл</vt:lpstr>
      <vt:lpstr>Instituții și organizații de securitate internațională</vt:lpstr>
      <vt:lpstr>Cuprins</vt:lpstr>
      <vt:lpstr>Introducere</vt:lpstr>
      <vt:lpstr>Instituții de securitate internaţională</vt:lpstr>
      <vt:lpstr>Презентация PowerPoint</vt:lpstr>
      <vt:lpstr>Organizaţia Naţiunilor Unite (ONU)</vt:lpstr>
      <vt:lpstr>Alianța Atlanticului de Nord (NATO) </vt:lpstr>
      <vt:lpstr>Презентация PowerPoint</vt:lpstr>
      <vt:lpstr>Organizatia pentru Securitate si Cooperare in Europa (OSCE)</vt:lpstr>
      <vt:lpstr>Principalele organe ale organizației sunt: </vt:lpstr>
      <vt:lpstr>Uniunea Europeană (UE)</vt:lpstr>
      <vt:lpstr>Concluzie</vt:lpstr>
      <vt:lpstr>Bibliografie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Instituții și organizații de securitate internațională</dc:title>
  <dc:creator>Grigore</dc:creator>
  <cp:lastModifiedBy>Grigore</cp:lastModifiedBy>
  <cp:revision>9</cp:revision>
  <dcterms:created xsi:type="dcterms:W3CDTF">2021-12-12T12:39:35Z</dcterms:created>
  <dcterms:modified xsi:type="dcterms:W3CDTF">2021-12-12T13:49:10Z</dcterms:modified>
</cp:coreProperties>
</file>