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20"/>
  </p:notesMasterIdLst>
  <p:sldIdLst>
    <p:sldId id="361" r:id="rId4"/>
    <p:sldId id="347" r:id="rId5"/>
    <p:sldId id="298" r:id="rId6"/>
    <p:sldId id="340" r:id="rId7"/>
    <p:sldId id="312" r:id="rId8"/>
    <p:sldId id="316" r:id="rId9"/>
    <p:sldId id="314" r:id="rId10"/>
    <p:sldId id="309" r:id="rId11"/>
    <p:sldId id="336" r:id="rId12"/>
    <p:sldId id="308" r:id="rId13"/>
    <p:sldId id="307" r:id="rId14"/>
    <p:sldId id="300" r:id="rId15"/>
    <p:sldId id="332" r:id="rId16"/>
    <p:sldId id="260" r:id="rId17"/>
    <p:sldId id="362" r:id="rId18"/>
    <p:sldId id="34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62" y="8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84">
            <a:extLst>
              <a:ext uri="{FF2B5EF4-FFF2-40B4-BE49-F238E27FC236}">
                <a16:creationId xmlns:a16="http://schemas.microsoft.com/office/drawing/2014/main" id="{7AAB1A6E-70AD-42B8-995C-8A7A6F5FA968}"/>
              </a:ext>
            </a:extLst>
          </p:cNvPr>
          <p:cNvSpPr/>
          <p:nvPr userDrawn="1"/>
        </p:nvSpPr>
        <p:spPr>
          <a:xfrm>
            <a:off x="3657374" y="5481089"/>
            <a:ext cx="9765326" cy="48166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993C13-ED17-47F5-968E-47C8E3F33E65}"/>
              </a:ext>
            </a:extLst>
          </p:cNvPr>
          <p:cNvSpPr/>
          <p:nvPr userDrawn="1"/>
        </p:nvSpPr>
        <p:spPr>
          <a:xfrm>
            <a:off x="8031192" y="0"/>
            <a:ext cx="4160808" cy="50205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175E70-9D23-4CF2-B9A2-B9CAF147D2C7}"/>
              </a:ext>
            </a:extLst>
          </p:cNvPr>
          <p:cNvGrpSpPr/>
          <p:nvPr userDrawn="1"/>
        </p:nvGrpSpPr>
        <p:grpSpPr>
          <a:xfrm>
            <a:off x="5070224" y="2165229"/>
            <a:ext cx="6484347" cy="3562709"/>
            <a:chOff x="-548507" y="477868"/>
            <a:chExt cx="11570449" cy="6357177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BF1D3A03-C473-4DFE-B639-58283FED2D3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D2A69ED7-0178-4BF4-BDC3-BDB7364CB271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ED5B5F1A-8C05-4B85-99CD-05E6560DB9D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7D825F2A-D1EE-42D4-85F8-B967B3D0705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2F72EE9C-0AAF-4E57-A1F9-8BA73E6D0239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06BA8559-C531-4DFE-A1F6-DFC7FDDD239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4">
                <a:extLst>
                  <a:ext uri="{FF2B5EF4-FFF2-40B4-BE49-F238E27FC236}">
                    <a16:creationId xmlns:a16="http://schemas.microsoft.com/office/drawing/2014/main" id="{6F0A0FA0-4DB8-4CCF-B7C4-C45D5C856BC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5">
                <a:extLst>
                  <a:ext uri="{FF2B5EF4-FFF2-40B4-BE49-F238E27FC236}">
                    <a16:creationId xmlns:a16="http://schemas.microsoft.com/office/drawing/2014/main" id="{768628CF-53A4-4220-9A4E-38A67AEEF6F9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10">
              <a:extLst>
                <a:ext uri="{FF2B5EF4-FFF2-40B4-BE49-F238E27FC236}">
                  <a16:creationId xmlns:a16="http://schemas.microsoft.com/office/drawing/2014/main" id="{9CC4CFF0-C8D4-4701-BCC1-127782BB103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2">
                <a:extLst>
                  <a:ext uri="{FF2B5EF4-FFF2-40B4-BE49-F238E27FC236}">
                    <a16:creationId xmlns:a16="http://schemas.microsoft.com/office/drawing/2014/main" id="{C9B20E79-B78C-4B0E-AB2A-3C3CF7D8B9E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3">
                <a:extLst>
                  <a:ext uri="{FF2B5EF4-FFF2-40B4-BE49-F238E27FC236}">
                    <a16:creationId xmlns:a16="http://schemas.microsoft.com/office/drawing/2014/main" id="{C9637DFE-D49E-4B60-A6B2-4A7AD2B238D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2163A538-743B-42EE-BD52-CD060CCBCC1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3048F72C-414C-49B1-9BF2-E35C25D02FD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920884" y="2342075"/>
            <a:ext cx="4775660" cy="287763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F2534BEC-DD80-4A25-9476-43EA4EDF281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672860"/>
            <a:ext cx="4160809" cy="199270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89A9686A-3F53-4613-8C62-16C0DCDDBD45}"/>
              </a:ext>
            </a:extLst>
          </p:cNvPr>
          <p:cNvSpPr/>
          <p:nvPr userDrawn="1"/>
        </p:nvSpPr>
        <p:spPr>
          <a:xfrm>
            <a:off x="3786996" y="1397480"/>
            <a:ext cx="7142672" cy="4063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515CB0D-1B6C-4DFA-B150-C1C7D61A8CD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58000" y="1990185"/>
            <a:ext cx="5334000" cy="287763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917F44E-7F02-4D1D-A60C-44734796D43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674477" y="1990185"/>
            <a:ext cx="2975825" cy="287763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50BEEC00-0007-44FF-9EF0-3340274CD29F}"/>
              </a:ext>
            </a:extLst>
          </p:cNvPr>
          <p:cNvSpPr/>
          <p:nvPr userDrawn="1"/>
        </p:nvSpPr>
        <p:spPr>
          <a:xfrm>
            <a:off x="0" y="0"/>
            <a:ext cx="7039155" cy="36403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8B9C75F8-627C-444D-B7CC-9520AC29BD9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743912" y="558205"/>
            <a:ext cx="4487992" cy="25107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181E23-EDEA-4D74-AFFC-5BF9369F7B7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423925" y="546208"/>
            <a:ext cx="3168352" cy="57717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0CD8860-A141-4FF5-897D-FF88A5357813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C996717-40BD-44EC-8520-312BBE2CA315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27BA340E-4C4B-4B9A-AAEF-568BF36C2F8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554498" y="0"/>
            <a:ext cx="363750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3EB244D-023E-4F95-A10F-B6B2D52E1F5B}"/>
              </a:ext>
            </a:extLst>
          </p:cNvPr>
          <p:cNvSpPr/>
          <p:nvPr userDrawn="1"/>
        </p:nvSpPr>
        <p:spPr>
          <a:xfrm>
            <a:off x="4916997" y="0"/>
            <a:ext cx="3637501" cy="6858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A2D85108-6C4A-4EF2-85C9-A0A45E05444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95966" y="457200"/>
            <a:ext cx="5418966" cy="6400800"/>
          </a:xfrm>
          <a:custGeom>
            <a:avLst/>
            <a:gdLst>
              <a:gd name="connsiteX0" fmla="*/ 5076966 w 5418966"/>
              <a:gd name="connsiteY0" fmla="*/ 1878594 h 6400800"/>
              <a:gd name="connsiteX1" fmla="*/ 5418966 w 5418966"/>
              <a:gd name="connsiteY1" fmla="*/ 2220594 h 6400800"/>
              <a:gd name="connsiteX2" fmla="*/ 5418966 w 5418966"/>
              <a:gd name="connsiteY2" fmla="*/ 6400800 h 6400800"/>
              <a:gd name="connsiteX3" fmla="*/ 4734966 w 5418966"/>
              <a:gd name="connsiteY3" fmla="*/ 6400800 h 6400800"/>
              <a:gd name="connsiteX4" fmla="*/ 4734966 w 5418966"/>
              <a:gd name="connsiteY4" fmla="*/ 2220594 h 6400800"/>
              <a:gd name="connsiteX5" fmla="*/ 5076966 w 5418966"/>
              <a:gd name="connsiteY5" fmla="*/ 1878594 h 6400800"/>
              <a:gd name="connsiteX6" fmla="*/ 342000 w 5418966"/>
              <a:gd name="connsiteY6" fmla="*/ 1878594 h 6400800"/>
              <a:gd name="connsiteX7" fmla="*/ 684000 w 5418966"/>
              <a:gd name="connsiteY7" fmla="*/ 2220594 h 6400800"/>
              <a:gd name="connsiteX8" fmla="*/ 684000 w 5418966"/>
              <a:gd name="connsiteY8" fmla="*/ 6400800 h 6400800"/>
              <a:gd name="connsiteX9" fmla="*/ 0 w 5418966"/>
              <a:gd name="connsiteY9" fmla="*/ 6400800 h 6400800"/>
              <a:gd name="connsiteX10" fmla="*/ 0 w 5418966"/>
              <a:gd name="connsiteY10" fmla="*/ 2220594 h 6400800"/>
              <a:gd name="connsiteX11" fmla="*/ 342000 w 5418966"/>
              <a:gd name="connsiteY11" fmla="*/ 1878594 h 6400800"/>
              <a:gd name="connsiteX12" fmla="*/ 4287805 w 5418966"/>
              <a:gd name="connsiteY12" fmla="*/ 1252396 h 6400800"/>
              <a:gd name="connsiteX13" fmla="*/ 4629805 w 5418966"/>
              <a:gd name="connsiteY13" fmla="*/ 1594396 h 6400800"/>
              <a:gd name="connsiteX14" fmla="*/ 4629805 w 5418966"/>
              <a:gd name="connsiteY14" fmla="*/ 6400800 h 6400800"/>
              <a:gd name="connsiteX15" fmla="*/ 3945805 w 5418966"/>
              <a:gd name="connsiteY15" fmla="*/ 6400800 h 6400800"/>
              <a:gd name="connsiteX16" fmla="*/ 3945805 w 5418966"/>
              <a:gd name="connsiteY16" fmla="*/ 1594396 h 6400800"/>
              <a:gd name="connsiteX17" fmla="*/ 4287805 w 5418966"/>
              <a:gd name="connsiteY17" fmla="*/ 1252396 h 6400800"/>
              <a:gd name="connsiteX18" fmla="*/ 1131160 w 5418966"/>
              <a:gd name="connsiteY18" fmla="*/ 1252396 h 6400800"/>
              <a:gd name="connsiteX19" fmla="*/ 1473161 w 5418966"/>
              <a:gd name="connsiteY19" fmla="*/ 1594396 h 6400800"/>
              <a:gd name="connsiteX20" fmla="*/ 1473161 w 5418966"/>
              <a:gd name="connsiteY20" fmla="*/ 6400800 h 6400800"/>
              <a:gd name="connsiteX21" fmla="*/ 789161 w 5418966"/>
              <a:gd name="connsiteY21" fmla="*/ 6400800 h 6400800"/>
              <a:gd name="connsiteX22" fmla="*/ 789161 w 5418966"/>
              <a:gd name="connsiteY22" fmla="*/ 1594396 h 6400800"/>
              <a:gd name="connsiteX23" fmla="*/ 1131160 w 5418966"/>
              <a:gd name="connsiteY23" fmla="*/ 1252396 h 6400800"/>
              <a:gd name="connsiteX24" fmla="*/ 3498644 w 5418966"/>
              <a:gd name="connsiteY24" fmla="*/ 626198 h 6400800"/>
              <a:gd name="connsiteX25" fmla="*/ 3840644 w 5418966"/>
              <a:gd name="connsiteY25" fmla="*/ 968198 h 6400800"/>
              <a:gd name="connsiteX26" fmla="*/ 3840644 w 5418966"/>
              <a:gd name="connsiteY26" fmla="*/ 6400800 h 6400800"/>
              <a:gd name="connsiteX27" fmla="*/ 3156644 w 5418966"/>
              <a:gd name="connsiteY27" fmla="*/ 6400800 h 6400800"/>
              <a:gd name="connsiteX28" fmla="*/ 3156644 w 5418966"/>
              <a:gd name="connsiteY28" fmla="*/ 968198 h 6400800"/>
              <a:gd name="connsiteX29" fmla="*/ 3498644 w 5418966"/>
              <a:gd name="connsiteY29" fmla="*/ 626198 h 6400800"/>
              <a:gd name="connsiteX30" fmla="*/ 1920322 w 5418966"/>
              <a:gd name="connsiteY30" fmla="*/ 626198 h 6400800"/>
              <a:gd name="connsiteX31" fmla="*/ 2262322 w 5418966"/>
              <a:gd name="connsiteY31" fmla="*/ 968198 h 6400800"/>
              <a:gd name="connsiteX32" fmla="*/ 2262322 w 5418966"/>
              <a:gd name="connsiteY32" fmla="*/ 6400800 h 6400800"/>
              <a:gd name="connsiteX33" fmla="*/ 1578322 w 5418966"/>
              <a:gd name="connsiteY33" fmla="*/ 6400800 h 6400800"/>
              <a:gd name="connsiteX34" fmla="*/ 1578322 w 5418966"/>
              <a:gd name="connsiteY34" fmla="*/ 968198 h 6400800"/>
              <a:gd name="connsiteX35" fmla="*/ 1920322 w 5418966"/>
              <a:gd name="connsiteY35" fmla="*/ 626198 h 6400800"/>
              <a:gd name="connsiteX36" fmla="*/ 2709483 w 5418966"/>
              <a:gd name="connsiteY36" fmla="*/ 0 h 6400800"/>
              <a:gd name="connsiteX37" fmla="*/ 3051483 w 5418966"/>
              <a:gd name="connsiteY37" fmla="*/ 342000 h 6400800"/>
              <a:gd name="connsiteX38" fmla="*/ 3051483 w 5418966"/>
              <a:gd name="connsiteY38" fmla="*/ 6375964 h 6400800"/>
              <a:gd name="connsiteX39" fmla="*/ 3048979 w 5418966"/>
              <a:gd name="connsiteY39" fmla="*/ 6400800 h 6400800"/>
              <a:gd name="connsiteX40" fmla="*/ 2369987 w 5418966"/>
              <a:gd name="connsiteY40" fmla="*/ 6400800 h 6400800"/>
              <a:gd name="connsiteX41" fmla="*/ 2367483 w 5418966"/>
              <a:gd name="connsiteY41" fmla="*/ 6375964 h 6400800"/>
              <a:gd name="connsiteX42" fmla="*/ 2367483 w 5418966"/>
              <a:gd name="connsiteY42" fmla="*/ 342000 h 6400800"/>
              <a:gd name="connsiteX43" fmla="*/ 2709483 w 5418966"/>
              <a:gd name="connsiteY43" fmla="*/ 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418966" h="6400800">
                <a:moveTo>
                  <a:pt x="5076966" y="1878594"/>
                </a:moveTo>
                <a:cubicBezTo>
                  <a:pt x="5265847" y="1878594"/>
                  <a:pt x="5418966" y="2031713"/>
                  <a:pt x="5418966" y="2220594"/>
                </a:cubicBezTo>
                <a:lnTo>
                  <a:pt x="5418966" y="6400800"/>
                </a:lnTo>
                <a:lnTo>
                  <a:pt x="4734966" y="6400800"/>
                </a:lnTo>
                <a:lnTo>
                  <a:pt x="4734966" y="2220594"/>
                </a:lnTo>
                <a:cubicBezTo>
                  <a:pt x="4734966" y="2031713"/>
                  <a:pt x="4888085" y="1878594"/>
                  <a:pt x="5076966" y="1878594"/>
                </a:cubicBezTo>
                <a:close/>
                <a:moveTo>
                  <a:pt x="342000" y="1878594"/>
                </a:moveTo>
                <a:cubicBezTo>
                  <a:pt x="530881" y="1878594"/>
                  <a:pt x="684000" y="2031713"/>
                  <a:pt x="684000" y="2220594"/>
                </a:cubicBezTo>
                <a:lnTo>
                  <a:pt x="684000" y="6400800"/>
                </a:lnTo>
                <a:lnTo>
                  <a:pt x="0" y="6400800"/>
                </a:lnTo>
                <a:lnTo>
                  <a:pt x="0" y="2220594"/>
                </a:lnTo>
                <a:cubicBezTo>
                  <a:pt x="0" y="2031713"/>
                  <a:pt x="153119" y="1878594"/>
                  <a:pt x="342000" y="1878594"/>
                </a:cubicBezTo>
                <a:close/>
                <a:moveTo>
                  <a:pt x="4287805" y="1252396"/>
                </a:moveTo>
                <a:cubicBezTo>
                  <a:pt x="4476686" y="1252396"/>
                  <a:pt x="4629805" y="1405515"/>
                  <a:pt x="4629805" y="1594396"/>
                </a:cubicBezTo>
                <a:lnTo>
                  <a:pt x="4629805" y="6400800"/>
                </a:lnTo>
                <a:lnTo>
                  <a:pt x="3945805" y="6400800"/>
                </a:lnTo>
                <a:lnTo>
                  <a:pt x="3945805" y="1594396"/>
                </a:lnTo>
                <a:cubicBezTo>
                  <a:pt x="3945805" y="1405515"/>
                  <a:pt x="4098924" y="1252396"/>
                  <a:pt x="4287805" y="1252396"/>
                </a:cubicBezTo>
                <a:close/>
                <a:moveTo>
                  <a:pt x="1131160" y="1252396"/>
                </a:moveTo>
                <a:cubicBezTo>
                  <a:pt x="1320042" y="1252396"/>
                  <a:pt x="1473161" y="1405515"/>
                  <a:pt x="1473161" y="1594396"/>
                </a:cubicBezTo>
                <a:lnTo>
                  <a:pt x="1473161" y="6400800"/>
                </a:lnTo>
                <a:lnTo>
                  <a:pt x="789161" y="6400800"/>
                </a:lnTo>
                <a:lnTo>
                  <a:pt x="789161" y="1594396"/>
                </a:lnTo>
                <a:cubicBezTo>
                  <a:pt x="789161" y="1405515"/>
                  <a:pt x="942280" y="1252396"/>
                  <a:pt x="1131160" y="1252396"/>
                </a:cubicBezTo>
                <a:close/>
                <a:moveTo>
                  <a:pt x="3498644" y="626198"/>
                </a:moveTo>
                <a:cubicBezTo>
                  <a:pt x="3687525" y="626198"/>
                  <a:pt x="3840644" y="779317"/>
                  <a:pt x="3840644" y="968198"/>
                </a:cubicBezTo>
                <a:lnTo>
                  <a:pt x="3840644" y="6400800"/>
                </a:lnTo>
                <a:lnTo>
                  <a:pt x="3156644" y="6400800"/>
                </a:lnTo>
                <a:lnTo>
                  <a:pt x="3156644" y="968198"/>
                </a:lnTo>
                <a:cubicBezTo>
                  <a:pt x="3156644" y="779317"/>
                  <a:pt x="3309763" y="626198"/>
                  <a:pt x="3498644" y="626198"/>
                </a:cubicBezTo>
                <a:close/>
                <a:moveTo>
                  <a:pt x="1920322" y="626198"/>
                </a:moveTo>
                <a:cubicBezTo>
                  <a:pt x="2109203" y="626198"/>
                  <a:pt x="2262322" y="779317"/>
                  <a:pt x="2262322" y="968198"/>
                </a:cubicBezTo>
                <a:lnTo>
                  <a:pt x="2262322" y="6400800"/>
                </a:lnTo>
                <a:lnTo>
                  <a:pt x="1578322" y="6400800"/>
                </a:lnTo>
                <a:lnTo>
                  <a:pt x="1578322" y="968198"/>
                </a:lnTo>
                <a:cubicBezTo>
                  <a:pt x="1578322" y="779317"/>
                  <a:pt x="1731441" y="626198"/>
                  <a:pt x="1920322" y="626198"/>
                </a:cubicBezTo>
                <a:close/>
                <a:moveTo>
                  <a:pt x="2709483" y="0"/>
                </a:moveTo>
                <a:cubicBezTo>
                  <a:pt x="2898364" y="0"/>
                  <a:pt x="3051483" y="153119"/>
                  <a:pt x="3051483" y="342000"/>
                </a:cubicBezTo>
                <a:lnTo>
                  <a:pt x="3051483" y="6375964"/>
                </a:lnTo>
                <a:lnTo>
                  <a:pt x="3048979" y="6400800"/>
                </a:lnTo>
                <a:lnTo>
                  <a:pt x="2369987" y="6400800"/>
                </a:lnTo>
                <a:lnTo>
                  <a:pt x="2367483" y="6375964"/>
                </a:lnTo>
                <a:lnTo>
                  <a:pt x="2367483" y="342000"/>
                </a:lnTo>
                <a:cubicBezTo>
                  <a:pt x="2367483" y="153119"/>
                  <a:pt x="2520602" y="0"/>
                  <a:pt x="27094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4F8F920-2344-4B56-8732-344A40AEF50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35978" y="1288869"/>
            <a:ext cx="4423955" cy="2499360"/>
          </a:xfrm>
          <a:custGeom>
            <a:avLst/>
            <a:gdLst>
              <a:gd name="connsiteX0" fmla="*/ 0 w 4423955"/>
              <a:gd name="connsiteY0" fmla="*/ 0 h 2499360"/>
              <a:gd name="connsiteX1" fmla="*/ 4423955 w 4423955"/>
              <a:gd name="connsiteY1" fmla="*/ 0 h 2499360"/>
              <a:gd name="connsiteX2" fmla="*/ 4423955 w 4423955"/>
              <a:gd name="connsiteY2" fmla="*/ 2499360 h 2499360"/>
              <a:gd name="connsiteX3" fmla="*/ 0 w 4423955"/>
              <a:gd name="connsiteY3" fmla="*/ 2499360 h 249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3955" h="2499360">
                <a:moveTo>
                  <a:pt x="0" y="0"/>
                </a:moveTo>
                <a:lnTo>
                  <a:pt x="4423955" y="0"/>
                </a:lnTo>
                <a:lnTo>
                  <a:pt x="4423955" y="2499360"/>
                </a:lnTo>
                <a:lnTo>
                  <a:pt x="0" y="24993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3">
            <a:extLst>
              <a:ext uri="{FF2B5EF4-FFF2-40B4-BE49-F238E27FC236}">
                <a16:creationId xmlns:a16="http://schemas.microsoft.com/office/drawing/2014/main" id="{19950F4E-DC35-47C0-AF03-10B1738755F5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2DAA667-36E5-482D-9F54-32B2E46999CA}"/>
              </a:ext>
            </a:extLst>
          </p:cNvPr>
          <p:cNvSpPr txBox="1"/>
          <p:nvPr/>
        </p:nvSpPr>
        <p:spPr>
          <a:xfrm>
            <a:off x="129107" y="104378"/>
            <a:ext cx="6076384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o-RO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s-E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ecanisme</a:t>
            </a:r>
            <a:r>
              <a:rPr lang="es-E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cooperare la nivel </a:t>
            </a:r>
            <a:r>
              <a:rPr lang="es-E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es-E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s-ES" sz="4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internaţional</a:t>
            </a:r>
            <a:endParaRPr lang="ko-KR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846FB0-F89C-8DC9-CCFC-1F65D7F215DC}"/>
              </a:ext>
            </a:extLst>
          </p:cNvPr>
          <p:cNvSpPr txBox="1"/>
          <p:nvPr/>
        </p:nvSpPr>
        <p:spPr>
          <a:xfrm>
            <a:off x="129107" y="2707082"/>
            <a:ext cx="50857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o-RO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Elaborat de către Ceban Anastasia</a:t>
            </a:r>
            <a:br>
              <a:rPr lang="ro-RO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Grupa 2201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308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9FAAFC8-CC42-44E4-D370-091E48A688A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4" r="23834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E9E73C-1D73-4955-A00B-BA5B8E65AAD9}"/>
              </a:ext>
            </a:extLst>
          </p:cNvPr>
          <p:cNvSpPr txBox="1">
            <a:spLocks/>
          </p:cNvSpPr>
          <p:nvPr/>
        </p:nvSpPr>
        <p:spPr>
          <a:xfrm>
            <a:off x="6677161" y="207438"/>
            <a:ext cx="4343400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Zona Schengen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6EE8EAC-CD50-4210-9C17-CD7D35D5F56A}"/>
              </a:ext>
            </a:extLst>
          </p:cNvPr>
          <p:cNvSpPr/>
          <p:nvPr/>
        </p:nvSpPr>
        <p:spPr>
          <a:xfrm>
            <a:off x="6677161" y="1380849"/>
            <a:ext cx="4858834" cy="5121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Zona Schengen, care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permite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libera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circulație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persoanelor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controale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frontierele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interne ale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statelor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membre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Uniunii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Europene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(UE), s-a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confruntat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confruntă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diverse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o-RO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Mecanismele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instituțiile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UE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lucrează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aborda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consolida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Zona Schengen.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Îmbunătățirea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cooperării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privește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gestionarea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migrației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adaptarea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situații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criză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sunt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priorități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sens.</a:t>
            </a:r>
            <a:endParaRPr lang="ko-KR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사각형: 둥근 위쪽 모서리 6">
            <a:extLst>
              <a:ext uri="{FF2B5EF4-FFF2-40B4-BE49-F238E27FC236}">
                <a16:creationId xmlns:a16="http://schemas.microsoft.com/office/drawing/2014/main" id="{07C9C7E3-7C1B-4CF8-846B-C0CF57B5C9EB}"/>
              </a:ext>
            </a:extLst>
          </p:cNvPr>
          <p:cNvSpPr/>
          <p:nvPr/>
        </p:nvSpPr>
        <p:spPr>
          <a:xfrm>
            <a:off x="1683699" y="1706578"/>
            <a:ext cx="684000" cy="515142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사각형: 둥근 위쪽 모서리 7">
            <a:extLst>
              <a:ext uri="{FF2B5EF4-FFF2-40B4-BE49-F238E27FC236}">
                <a16:creationId xmlns:a16="http://schemas.microsoft.com/office/drawing/2014/main" id="{38B1F182-22B4-40FB-A811-C23D3FFDD23D}"/>
              </a:ext>
            </a:extLst>
          </p:cNvPr>
          <p:cNvSpPr/>
          <p:nvPr/>
        </p:nvSpPr>
        <p:spPr>
          <a:xfrm>
            <a:off x="3263449" y="457200"/>
            <a:ext cx="684000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사각형: 둥근 위쪽 모서리 8">
            <a:extLst>
              <a:ext uri="{FF2B5EF4-FFF2-40B4-BE49-F238E27FC236}">
                <a16:creationId xmlns:a16="http://schemas.microsoft.com/office/drawing/2014/main" id="{F35BDAEE-B1BA-4E18-B62F-AB217A343440}"/>
              </a:ext>
            </a:extLst>
          </p:cNvPr>
          <p:cNvSpPr/>
          <p:nvPr/>
        </p:nvSpPr>
        <p:spPr>
          <a:xfrm>
            <a:off x="5639998" y="2332777"/>
            <a:ext cx="684000" cy="452522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lock Arc 2">
            <a:extLst>
              <a:ext uri="{FF2B5EF4-FFF2-40B4-BE49-F238E27FC236}">
                <a16:creationId xmlns:a16="http://schemas.microsoft.com/office/drawing/2014/main" id="{83ACD057-D362-45B6-A5D8-55D4F9FBBE6D}"/>
              </a:ext>
            </a:extLst>
          </p:cNvPr>
          <p:cNvSpPr/>
          <p:nvPr/>
        </p:nvSpPr>
        <p:spPr>
          <a:xfrm>
            <a:off x="979062" y="2954748"/>
            <a:ext cx="1963402" cy="1963402"/>
          </a:xfrm>
          <a:prstGeom prst="blockArc">
            <a:avLst>
              <a:gd name="adj1" fmla="val 10958405"/>
              <a:gd name="adj2" fmla="val 21484430"/>
              <a:gd name="adj3" fmla="val 1577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4" name="Block Arc 4">
            <a:extLst>
              <a:ext uri="{FF2B5EF4-FFF2-40B4-BE49-F238E27FC236}">
                <a16:creationId xmlns:a16="http://schemas.microsoft.com/office/drawing/2014/main" id="{DDBDE78A-DD78-4926-8716-6F810137BD33}"/>
              </a:ext>
            </a:extLst>
          </p:cNvPr>
          <p:cNvSpPr/>
          <p:nvPr/>
        </p:nvSpPr>
        <p:spPr>
          <a:xfrm rot="10800000">
            <a:off x="2633132" y="2880173"/>
            <a:ext cx="1963402" cy="1963402"/>
          </a:xfrm>
          <a:prstGeom prst="blockArc">
            <a:avLst>
              <a:gd name="adj1" fmla="val 10774865"/>
              <a:gd name="adj2" fmla="val 21484430"/>
              <a:gd name="adj3" fmla="val 1577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5" name="Block Arc 5">
            <a:extLst>
              <a:ext uri="{FF2B5EF4-FFF2-40B4-BE49-F238E27FC236}">
                <a16:creationId xmlns:a16="http://schemas.microsoft.com/office/drawing/2014/main" id="{C2C184D4-F897-4B02-B7D3-FFCB2876FDCF}"/>
              </a:ext>
            </a:extLst>
          </p:cNvPr>
          <p:cNvSpPr/>
          <p:nvPr/>
        </p:nvSpPr>
        <p:spPr>
          <a:xfrm>
            <a:off x="4292952" y="2954748"/>
            <a:ext cx="1963402" cy="1963402"/>
          </a:xfrm>
          <a:prstGeom prst="blockArc">
            <a:avLst>
              <a:gd name="adj1" fmla="val 11053168"/>
              <a:gd name="adj2" fmla="val 21484430"/>
              <a:gd name="adj3" fmla="val 1577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6" name="Block Arc 6">
            <a:extLst>
              <a:ext uri="{FF2B5EF4-FFF2-40B4-BE49-F238E27FC236}">
                <a16:creationId xmlns:a16="http://schemas.microsoft.com/office/drawing/2014/main" id="{B9439AFA-9465-4729-9D07-E25244F6C76C}"/>
              </a:ext>
            </a:extLst>
          </p:cNvPr>
          <p:cNvSpPr/>
          <p:nvPr/>
        </p:nvSpPr>
        <p:spPr>
          <a:xfrm rot="10800000">
            <a:off x="5947022" y="2880173"/>
            <a:ext cx="1963402" cy="1963402"/>
          </a:xfrm>
          <a:prstGeom prst="blockArc">
            <a:avLst>
              <a:gd name="adj1" fmla="val 10804470"/>
              <a:gd name="adj2" fmla="val 21484430"/>
              <a:gd name="adj3" fmla="val 1577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7" name="Block Arc 7">
            <a:extLst>
              <a:ext uri="{FF2B5EF4-FFF2-40B4-BE49-F238E27FC236}">
                <a16:creationId xmlns:a16="http://schemas.microsoft.com/office/drawing/2014/main" id="{5163608F-4A77-415B-A243-7DE79FBD9A8E}"/>
              </a:ext>
            </a:extLst>
          </p:cNvPr>
          <p:cNvSpPr/>
          <p:nvPr/>
        </p:nvSpPr>
        <p:spPr>
          <a:xfrm>
            <a:off x="7595466" y="2954748"/>
            <a:ext cx="1963402" cy="1963402"/>
          </a:xfrm>
          <a:prstGeom prst="blockArc">
            <a:avLst>
              <a:gd name="adj1" fmla="val 11025770"/>
              <a:gd name="adj2" fmla="val 21484430"/>
              <a:gd name="adj3" fmla="val 1577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8" name="Block Arc 8">
            <a:extLst>
              <a:ext uri="{FF2B5EF4-FFF2-40B4-BE49-F238E27FC236}">
                <a16:creationId xmlns:a16="http://schemas.microsoft.com/office/drawing/2014/main" id="{8391BF05-5B57-47A1-A0E9-D13D7D239747}"/>
              </a:ext>
            </a:extLst>
          </p:cNvPr>
          <p:cNvSpPr/>
          <p:nvPr/>
        </p:nvSpPr>
        <p:spPr>
          <a:xfrm rot="10800000">
            <a:off x="9249536" y="2880174"/>
            <a:ext cx="1963402" cy="1963402"/>
          </a:xfrm>
          <a:prstGeom prst="blockArc">
            <a:avLst>
              <a:gd name="adj1" fmla="val 10961381"/>
              <a:gd name="adj2" fmla="val 21484430"/>
              <a:gd name="adj3" fmla="val 1577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0F14AC-CEA6-458E-B157-C29E66108548}"/>
              </a:ext>
            </a:extLst>
          </p:cNvPr>
          <p:cNvSpPr txBox="1"/>
          <p:nvPr/>
        </p:nvSpPr>
        <p:spPr>
          <a:xfrm>
            <a:off x="1099970" y="4671929"/>
            <a:ext cx="1727399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Divergențe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3AC6BAFE-78FD-46C3-B9A3-C4EBD20B5301}"/>
              </a:ext>
            </a:extLst>
          </p:cNvPr>
          <p:cNvCxnSpPr/>
          <p:nvPr/>
        </p:nvCxnSpPr>
        <p:spPr>
          <a:xfrm>
            <a:off x="1945364" y="4003750"/>
            <a:ext cx="0" cy="542663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3DDF0AB-7311-4324-A374-8EECA5EEF24F}"/>
              </a:ext>
            </a:extLst>
          </p:cNvPr>
          <p:cNvSpPr txBox="1"/>
          <p:nvPr/>
        </p:nvSpPr>
        <p:spPr>
          <a:xfrm>
            <a:off x="4402284" y="4671929"/>
            <a:ext cx="1727399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Datorie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publică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" name="Straight Connector 17">
            <a:extLst>
              <a:ext uri="{FF2B5EF4-FFF2-40B4-BE49-F238E27FC236}">
                <a16:creationId xmlns:a16="http://schemas.microsoft.com/office/drawing/2014/main" id="{0470B263-ECD5-4994-AE41-B459998620B7}"/>
              </a:ext>
            </a:extLst>
          </p:cNvPr>
          <p:cNvCxnSpPr/>
          <p:nvPr/>
        </p:nvCxnSpPr>
        <p:spPr>
          <a:xfrm>
            <a:off x="5247678" y="4003750"/>
            <a:ext cx="0" cy="542663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84BAAEA-37D5-4335-82AF-375FDD5C60AD}"/>
              </a:ext>
            </a:extLst>
          </p:cNvPr>
          <p:cNvSpPr txBox="1"/>
          <p:nvPr/>
        </p:nvSpPr>
        <p:spPr>
          <a:xfrm>
            <a:off x="7704598" y="4671929"/>
            <a:ext cx="1854270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it-IT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Cooperarea limitată în politicile fiscale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Connector 22">
            <a:extLst>
              <a:ext uri="{FF2B5EF4-FFF2-40B4-BE49-F238E27FC236}">
                <a16:creationId xmlns:a16="http://schemas.microsoft.com/office/drawing/2014/main" id="{7AAC8CE9-0B50-444A-8DA9-15C7E01CB38D}"/>
              </a:ext>
            </a:extLst>
          </p:cNvPr>
          <p:cNvCxnSpPr/>
          <p:nvPr/>
        </p:nvCxnSpPr>
        <p:spPr>
          <a:xfrm>
            <a:off x="8549992" y="4003750"/>
            <a:ext cx="0" cy="542663"/>
          </a:xfrm>
          <a:prstGeom prst="line">
            <a:avLst/>
          </a:prstGeom>
          <a:ln w="19050">
            <a:solidFill>
              <a:schemeClr val="accent5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2C4EB25-E205-445F-84E8-A9D69C2319F3}"/>
              </a:ext>
            </a:extLst>
          </p:cNvPr>
          <p:cNvSpPr txBox="1"/>
          <p:nvPr/>
        </p:nvSpPr>
        <p:spPr>
          <a:xfrm>
            <a:off x="2751127" y="1954732"/>
            <a:ext cx="1853012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Șomaj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creștere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economică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slabă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Straight Connector 27">
            <a:extLst>
              <a:ext uri="{FF2B5EF4-FFF2-40B4-BE49-F238E27FC236}">
                <a16:creationId xmlns:a16="http://schemas.microsoft.com/office/drawing/2014/main" id="{202699E0-C2A1-4FF4-BD9A-CBE0CA42CFCF}"/>
              </a:ext>
            </a:extLst>
          </p:cNvPr>
          <p:cNvCxnSpPr/>
          <p:nvPr/>
        </p:nvCxnSpPr>
        <p:spPr>
          <a:xfrm>
            <a:off x="3596521" y="3262325"/>
            <a:ext cx="0" cy="542663"/>
          </a:xfrm>
          <a:prstGeom prst="line">
            <a:avLst/>
          </a:prstGeom>
          <a:ln w="19050">
            <a:solidFill>
              <a:schemeClr val="accent6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2BD3551-40EF-460C-9A6E-80CD55629859}"/>
              </a:ext>
            </a:extLst>
          </p:cNvPr>
          <p:cNvSpPr txBox="1"/>
          <p:nvPr/>
        </p:nvSpPr>
        <p:spPr>
          <a:xfrm>
            <a:off x="6053441" y="1954732"/>
            <a:ext cx="1853012" cy="9233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Reziliența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șocuri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asimetrice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32">
            <a:extLst>
              <a:ext uri="{FF2B5EF4-FFF2-40B4-BE49-F238E27FC236}">
                <a16:creationId xmlns:a16="http://schemas.microsoft.com/office/drawing/2014/main" id="{8F22CC07-1A38-4CF0-B573-8B501193326A}"/>
              </a:ext>
            </a:extLst>
          </p:cNvPr>
          <p:cNvCxnSpPr/>
          <p:nvPr/>
        </p:nvCxnSpPr>
        <p:spPr>
          <a:xfrm>
            <a:off x="6898835" y="3262325"/>
            <a:ext cx="0" cy="542663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0F9DD70-99CB-4712-B1CD-B4051F2D2EEB}"/>
              </a:ext>
            </a:extLst>
          </p:cNvPr>
          <p:cNvSpPr txBox="1"/>
          <p:nvPr/>
        </p:nvSpPr>
        <p:spPr>
          <a:xfrm>
            <a:off x="9355757" y="1874854"/>
            <a:ext cx="177717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Inechități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bancar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Straight Connector 37">
            <a:extLst>
              <a:ext uri="{FF2B5EF4-FFF2-40B4-BE49-F238E27FC236}">
                <a16:creationId xmlns:a16="http://schemas.microsoft.com/office/drawing/2014/main" id="{E2AD6EBA-9E01-49B1-88C1-7353FBD20323}"/>
              </a:ext>
            </a:extLst>
          </p:cNvPr>
          <p:cNvCxnSpPr/>
          <p:nvPr/>
        </p:nvCxnSpPr>
        <p:spPr>
          <a:xfrm>
            <a:off x="10225512" y="3227174"/>
            <a:ext cx="0" cy="561225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48E419E6-7780-429D-8F99-25E9E53370F3}"/>
              </a:ext>
            </a:extLst>
          </p:cNvPr>
          <p:cNvSpPr/>
          <p:nvPr/>
        </p:nvSpPr>
        <p:spPr>
          <a:xfrm flipH="1">
            <a:off x="8367532" y="350925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C685B709-221E-416F-B5BB-16BEE3B15517}"/>
              </a:ext>
            </a:extLst>
          </p:cNvPr>
          <p:cNvSpPr>
            <a:spLocks noChangeAspect="1"/>
          </p:cNvSpPr>
          <p:nvPr/>
        </p:nvSpPr>
        <p:spPr>
          <a:xfrm>
            <a:off x="6721200" y="4087227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0">
            <a:extLst>
              <a:ext uri="{FF2B5EF4-FFF2-40B4-BE49-F238E27FC236}">
                <a16:creationId xmlns:a16="http://schemas.microsoft.com/office/drawing/2014/main" id="{1C4FB44F-6425-4E0D-80F4-C9E359E914D2}"/>
              </a:ext>
            </a:extLst>
          </p:cNvPr>
          <p:cNvSpPr/>
          <p:nvPr/>
        </p:nvSpPr>
        <p:spPr>
          <a:xfrm>
            <a:off x="10090766" y="3987487"/>
            <a:ext cx="329463" cy="3285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F68F16D4-9606-4EAE-8165-6DAC28B7F1B4}"/>
              </a:ext>
            </a:extLst>
          </p:cNvPr>
          <p:cNvSpPr/>
          <p:nvPr/>
        </p:nvSpPr>
        <p:spPr>
          <a:xfrm rot="10800000">
            <a:off x="0" y="3880805"/>
            <a:ext cx="1290686" cy="962770"/>
          </a:xfrm>
          <a:custGeom>
            <a:avLst/>
            <a:gdLst>
              <a:gd name="connsiteX0" fmla="*/ 309681 w 1290686"/>
              <a:gd name="connsiteY0" fmla="*/ 962770 h 962770"/>
              <a:gd name="connsiteX1" fmla="*/ 0 w 1290686"/>
              <a:gd name="connsiteY1" fmla="*/ 954042 h 962770"/>
              <a:gd name="connsiteX2" fmla="*/ 978642 w 1290686"/>
              <a:gd name="connsiteY2" fmla="*/ 4 h 962770"/>
              <a:gd name="connsiteX3" fmla="*/ 1172458 w 1290686"/>
              <a:gd name="connsiteY3" fmla="*/ 18614 h 962770"/>
              <a:gd name="connsiteX4" fmla="*/ 1290686 w 1290686"/>
              <a:gd name="connsiteY4" fmla="*/ 54168 h 962770"/>
              <a:gd name="connsiteX5" fmla="*/ 1290686 w 1290686"/>
              <a:gd name="connsiteY5" fmla="*/ 388553 h 962770"/>
              <a:gd name="connsiteX6" fmla="*/ 1236116 w 1290686"/>
              <a:gd name="connsiteY6" fmla="*/ 359828 h 962770"/>
              <a:gd name="connsiteX7" fmla="*/ 979483 w 1290686"/>
              <a:gd name="connsiteY7" fmla="*/ 309807 h 962770"/>
              <a:gd name="connsiteX8" fmla="*/ 309681 w 1290686"/>
              <a:gd name="connsiteY8" fmla="*/ 962770 h 96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686" h="962770">
                <a:moveTo>
                  <a:pt x="309681" y="962770"/>
                </a:moveTo>
                <a:lnTo>
                  <a:pt x="0" y="954042"/>
                </a:lnTo>
                <a:cubicBezTo>
                  <a:pt x="14943" y="423882"/>
                  <a:pt x="448273" y="1446"/>
                  <a:pt x="978642" y="4"/>
                </a:cubicBezTo>
                <a:cubicBezTo>
                  <a:pt x="1044938" y="-176"/>
                  <a:pt x="1109754" y="6230"/>
                  <a:pt x="1172458" y="18614"/>
                </a:cubicBezTo>
                <a:lnTo>
                  <a:pt x="1290686" y="54168"/>
                </a:lnTo>
                <a:lnTo>
                  <a:pt x="1290686" y="388553"/>
                </a:lnTo>
                <a:lnTo>
                  <a:pt x="1236116" y="359828"/>
                </a:lnTo>
                <a:cubicBezTo>
                  <a:pt x="1156928" y="327345"/>
                  <a:pt x="1070232" y="309561"/>
                  <a:pt x="979483" y="309807"/>
                </a:cubicBezTo>
                <a:cubicBezTo>
                  <a:pt x="616488" y="310794"/>
                  <a:pt x="319908" y="599918"/>
                  <a:pt x="309681" y="96277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F6D0119B-998A-407A-8A95-D5E48028DE6E}"/>
              </a:ext>
            </a:extLst>
          </p:cNvPr>
          <p:cNvSpPr/>
          <p:nvPr/>
        </p:nvSpPr>
        <p:spPr>
          <a:xfrm>
            <a:off x="10901750" y="2954748"/>
            <a:ext cx="1290250" cy="962770"/>
          </a:xfrm>
          <a:custGeom>
            <a:avLst/>
            <a:gdLst>
              <a:gd name="connsiteX0" fmla="*/ 978642 w 1290250"/>
              <a:gd name="connsiteY0" fmla="*/ 4 h 962770"/>
              <a:gd name="connsiteX1" fmla="*/ 1172458 w 1290250"/>
              <a:gd name="connsiteY1" fmla="*/ 18613 h 962770"/>
              <a:gd name="connsiteX2" fmla="*/ 1290250 w 1290250"/>
              <a:gd name="connsiteY2" fmla="*/ 54037 h 962770"/>
              <a:gd name="connsiteX3" fmla="*/ 1290250 w 1290250"/>
              <a:gd name="connsiteY3" fmla="*/ 388323 h 962770"/>
              <a:gd name="connsiteX4" fmla="*/ 1236116 w 1290250"/>
              <a:gd name="connsiteY4" fmla="*/ 359828 h 962770"/>
              <a:gd name="connsiteX5" fmla="*/ 979483 w 1290250"/>
              <a:gd name="connsiteY5" fmla="*/ 309807 h 962770"/>
              <a:gd name="connsiteX6" fmla="*/ 309681 w 1290250"/>
              <a:gd name="connsiteY6" fmla="*/ 962770 h 962770"/>
              <a:gd name="connsiteX7" fmla="*/ 0 w 1290250"/>
              <a:gd name="connsiteY7" fmla="*/ 954042 h 962770"/>
              <a:gd name="connsiteX8" fmla="*/ 978642 w 1290250"/>
              <a:gd name="connsiteY8" fmla="*/ 4 h 962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0250" h="962770">
                <a:moveTo>
                  <a:pt x="978642" y="4"/>
                </a:moveTo>
                <a:cubicBezTo>
                  <a:pt x="1044938" y="-176"/>
                  <a:pt x="1109754" y="6230"/>
                  <a:pt x="1172458" y="18613"/>
                </a:cubicBezTo>
                <a:lnTo>
                  <a:pt x="1290250" y="54037"/>
                </a:lnTo>
                <a:lnTo>
                  <a:pt x="1290250" y="388323"/>
                </a:lnTo>
                <a:lnTo>
                  <a:pt x="1236116" y="359828"/>
                </a:lnTo>
                <a:cubicBezTo>
                  <a:pt x="1156928" y="327345"/>
                  <a:pt x="1070232" y="309560"/>
                  <a:pt x="979483" y="309807"/>
                </a:cubicBezTo>
                <a:cubicBezTo>
                  <a:pt x="616488" y="310794"/>
                  <a:pt x="319908" y="599918"/>
                  <a:pt x="309681" y="962770"/>
                </a:cubicBezTo>
                <a:lnTo>
                  <a:pt x="0" y="954042"/>
                </a:lnTo>
                <a:cubicBezTo>
                  <a:pt x="14943" y="423882"/>
                  <a:pt x="448273" y="1446"/>
                  <a:pt x="978642" y="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35" name="Rectangle 21">
            <a:extLst>
              <a:ext uri="{FF2B5EF4-FFF2-40B4-BE49-F238E27FC236}">
                <a16:creationId xmlns:a16="http://schemas.microsoft.com/office/drawing/2014/main" id="{7C8EDD27-7835-C1E0-A302-F263573A93CB}"/>
              </a:ext>
            </a:extLst>
          </p:cNvPr>
          <p:cNvSpPr/>
          <p:nvPr/>
        </p:nvSpPr>
        <p:spPr>
          <a:xfrm>
            <a:off x="1670125" y="3505000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Rectangle 15">
            <a:extLst>
              <a:ext uri="{FF2B5EF4-FFF2-40B4-BE49-F238E27FC236}">
                <a16:creationId xmlns:a16="http://schemas.microsoft.com/office/drawing/2014/main" id="{7F70AA79-3818-3A83-70E9-512C6572209D}"/>
              </a:ext>
            </a:extLst>
          </p:cNvPr>
          <p:cNvSpPr/>
          <p:nvPr/>
        </p:nvSpPr>
        <p:spPr>
          <a:xfrm rot="5400000">
            <a:off x="5039482" y="3389993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ound Same Side Corner Rectangle 8">
            <a:extLst>
              <a:ext uri="{FF2B5EF4-FFF2-40B4-BE49-F238E27FC236}">
                <a16:creationId xmlns:a16="http://schemas.microsoft.com/office/drawing/2014/main" id="{99E7C2CF-6F16-5CA0-82E4-B627FF1B47D3}"/>
              </a:ext>
            </a:extLst>
          </p:cNvPr>
          <p:cNvSpPr/>
          <p:nvPr/>
        </p:nvSpPr>
        <p:spPr>
          <a:xfrm>
            <a:off x="3364966" y="3958847"/>
            <a:ext cx="408281" cy="403343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53C65CE1-6C66-40D1-8D38-D212CD8CA8B2}"/>
              </a:ext>
            </a:extLst>
          </p:cNvPr>
          <p:cNvSpPr txBox="1"/>
          <p:nvPr/>
        </p:nvSpPr>
        <p:spPr>
          <a:xfrm>
            <a:off x="3409026" y="459497"/>
            <a:ext cx="7424690" cy="5174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Organizația</a:t>
            </a:r>
            <a:r>
              <a:rPr lang="en-US" altLang="ko-KR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i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Națiunilor</a:t>
            </a:r>
            <a:r>
              <a:rPr lang="en-US" altLang="ko-KR" sz="3200" b="1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Unite 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(ONU)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Organizația</a:t>
            </a:r>
            <a:r>
              <a:rPr lang="en-US" altLang="ko-KR" sz="3200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Mondială</a:t>
            </a:r>
            <a:r>
              <a:rPr lang="en-US" altLang="ko-KR" sz="3200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ko-KR" sz="3200" b="1" i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Comerțului</a:t>
            </a:r>
            <a:r>
              <a:rPr lang="en-US" altLang="ko-KR" sz="3200" b="1" i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(OMC) au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roluri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distincte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abordarea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problemelor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globale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păcii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cooperării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Iată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dintre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contribuie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soluționarea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ko-KR" sz="3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ro-RO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altLang="ko-KR" sz="32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E89E42-7E64-42CA-80C1-4D2D3DD30737}"/>
              </a:ext>
            </a:extLst>
          </p:cNvPr>
          <p:cNvSpPr txBox="1"/>
          <p:nvPr/>
        </p:nvSpPr>
        <p:spPr>
          <a:xfrm>
            <a:off x="406561" y="4203487"/>
            <a:ext cx="42253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Organizația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Națiunilor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Unite (ONU)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2FBB699A-A4F1-4EF7-9FFF-7DA58617778A}"/>
              </a:ext>
            </a:extLst>
          </p:cNvPr>
          <p:cNvGrpSpPr/>
          <p:nvPr/>
        </p:nvGrpSpPr>
        <p:grpSpPr>
          <a:xfrm>
            <a:off x="8659854" y="3796299"/>
            <a:ext cx="3168351" cy="1284351"/>
            <a:chOff x="9167110" y="3827811"/>
            <a:chExt cx="2662238" cy="128435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DE703B8-05C9-402F-BE2D-1F335EEC6950}"/>
                </a:ext>
              </a:extLst>
            </p:cNvPr>
            <p:cNvSpPr txBox="1"/>
            <p:nvPr/>
          </p:nvSpPr>
          <p:spPr>
            <a:xfrm>
              <a:off x="9167110" y="3827811"/>
              <a:ext cx="26622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 err="1">
                  <a:solidFill>
                    <a:schemeClr val="accent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Protecția</a:t>
              </a:r>
              <a:r>
                <a:rPr lang="en-US" altLang="ko-KR" sz="1600" b="1" dirty="0">
                  <a:solidFill>
                    <a:schemeClr val="accent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600" b="1" dirty="0" err="1">
                  <a:solidFill>
                    <a:schemeClr val="accent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Drepturilor</a:t>
              </a:r>
              <a:r>
                <a:rPr lang="en-US" altLang="ko-KR" sz="1600" b="1" dirty="0">
                  <a:solidFill>
                    <a:schemeClr val="accent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600" b="1" dirty="0" err="1">
                  <a:solidFill>
                    <a:schemeClr val="accent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Omului</a:t>
              </a:r>
              <a:endParaRPr lang="ko-KR" altLang="en-US" sz="1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7E23B65-817A-42F7-8314-3688B1E495CE}"/>
                </a:ext>
              </a:extLst>
            </p:cNvPr>
            <p:cNvSpPr txBox="1"/>
            <p:nvPr/>
          </p:nvSpPr>
          <p:spPr>
            <a:xfrm>
              <a:off x="9173125" y="4096499"/>
              <a:ext cx="256368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Înaltul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Comisariat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pentru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Drepturile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Omului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Monitorizează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protejează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drepturile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omului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la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nivel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global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oferă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asistență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statelor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dezvoltarea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politicilor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practicilor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conforme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cu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standardele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internaționale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7A567BE9-8FB1-4828-9B93-B909FFEA662F}"/>
              </a:ext>
            </a:extLst>
          </p:cNvPr>
          <p:cNvGrpSpPr/>
          <p:nvPr/>
        </p:nvGrpSpPr>
        <p:grpSpPr>
          <a:xfrm>
            <a:off x="8632594" y="5262750"/>
            <a:ext cx="3499109" cy="1071896"/>
            <a:chOff x="9203800" y="5262750"/>
            <a:chExt cx="2662240" cy="10718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D3E1E86-FDB9-4A96-B064-24276996898E}"/>
                </a:ext>
              </a:extLst>
            </p:cNvPr>
            <p:cNvSpPr txBox="1"/>
            <p:nvPr/>
          </p:nvSpPr>
          <p:spPr>
            <a:xfrm>
              <a:off x="9203800" y="5262750"/>
              <a:ext cx="26622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 err="1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Abordarea</a:t>
              </a:r>
              <a:r>
                <a:rPr lang="en-US" altLang="ko-KR" sz="16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600" b="1" dirty="0" err="1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Problemelor</a:t>
              </a:r>
              <a:r>
                <a:rPr lang="en-US" altLang="ko-KR" sz="16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600" b="1" dirty="0" err="1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Globale</a:t>
              </a:r>
              <a:endParaRPr lang="ko-KR" altLang="en-US" sz="16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DC21C3-F854-46C7-8D71-229420B10253}"/>
                </a:ext>
              </a:extLst>
            </p:cNvPr>
            <p:cNvSpPr txBox="1"/>
            <p:nvPr/>
          </p:nvSpPr>
          <p:spPr>
            <a:xfrm>
              <a:off x="9234476" y="5503649"/>
              <a:ext cx="26008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Conferințe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Convenții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ONU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organizează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conferințe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negocieri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internaționale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pentru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aborda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globale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cum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ar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fi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schimbările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climatice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dezarmarea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nucleară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6531F9B-8455-460E-B9AA-A4B2F6559A85}"/>
              </a:ext>
            </a:extLst>
          </p:cNvPr>
          <p:cNvGrpSpPr/>
          <p:nvPr/>
        </p:nvGrpSpPr>
        <p:grpSpPr>
          <a:xfrm>
            <a:off x="8655726" y="503380"/>
            <a:ext cx="3510448" cy="1050196"/>
            <a:chOff x="9164498" y="4860193"/>
            <a:chExt cx="2670867" cy="105019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757586-CB87-4826-9593-66A99E24EB22}"/>
                </a:ext>
              </a:extLst>
            </p:cNvPr>
            <p:cNvSpPr txBox="1"/>
            <p:nvPr/>
          </p:nvSpPr>
          <p:spPr>
            <a:xfrm>
              <a:off x="9173125" y="4860193"/>
              <a:ext cx="26622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 err="1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Promovarea</a:t>
              </a:r>
              <a:r>
                <a:rPr lang="en-US" altLang="ko-KR" sz="16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600" b="1" dirty="0" err="1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Păcii</a:t>
              </a:r>
              <a:r>
                <a:rPr lang="en-US" altLang="ko-KR" sz="16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600" b="1" dirty="0" err="1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altLang="ko-KR" sz="1600" b="1" dirty="0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600" b="1" dirty="0" err="1">
                  <a:solidFill>
                    <a:schemeClr val="accent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Securității</a:t>
              </a:r>
              <a:endParaRPr lang="ko-KR" altLang="en-US" sz="16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6ACAA4-E9D6-432F-A846-AE58878B59F4}"/>
                </a:ext>
              </a:extLst>
            </p:cNvPr>
            <p:cNvSpPr txBox="1"/>
            <p:nvPr/>
          </p:nvSpPr>
          <p:spPr>
            <a:xfrm>
              <a:off x="9164498" y="5079392"/>
              <a:ext cx="26139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Consiliul</a:t>
              </a:r>
              <a:r>
                <a:rPr lang="en-US" sz="1200" b="1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Securitate: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Este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responsabil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pentru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menținerea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păcii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securității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internaționale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Poate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adopta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sancțiuni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autoriza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forțe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menținere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păcii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investighează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amenințările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la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adresa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păcii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87E0032-698E-3FBA-1BCA-40BB9AE52935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1" b="10451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72614B9-834D-ABBF-0795-851E0C42B0FA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21" t="-208" r="30673" b="208"/>
          <a:stretch/>
        </p:blipFill>
        <p:spPr>
          <a:xfrm>
            <a:off x="5423925" y="546208"/>
            <a:ext cx="3168352" cy="5771792"/>
          </a:xfrm>
        </p:spPr>
      </p:pic>
      <p:grpSp>
        <p:nvGrpSpPr>
          <p:cNvPr id="9" name="그룹 23">
            <a:extLst>
              <a:ext uri="{FF2B5EF4-FFF2-40B4-BE49-F238E27FC236}">
                <a16:creationId xmlns:a16="http://schemas.microsoft.com/office/drawing/2014/main" id="{539DA633-9A2F-5D7E-A5F6-D8053294390C}"/>
              </a:ext>
            </a:extLst>
          </p:cNvPr>
          <p:cNvGrpSpPr/>
          <p:nvPr/>
        </p:nvGrpSpPr>
        <p:grpSpPr>
          <a:xfrm>
            <a:off x="8655727" y="1860798"/>
            <a:ext cx="3435658" cy="1789893"/>
            <a:chOff x="9173125" y="4860193"/>
            <a:chExt cx="2662240" cy="178989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71AA0AB-53C3-B515-6E1E-68DE38557F77}"/>
                </a:ext>
              </a:extLst>
            </p:cNvPr>
            <p:cNvSpPr txBox="1"/>
            <p:nvPr/>
          </p:nvSpPr>
          <p:spPr>
            <a:xfrm>
              <a:off x="9173125" y="4860193"/>
              <a:ext cx="26622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i="0" dirty="0" err="1"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Cooperare</a:t>
              </a:r>
              <a:r>
                <a:rPr lang="en-US" sz="1600" b="1" i="0" dirty="0"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Economică</a:t>
              </a:r>
              <a:r>
                <a:rPr lang="en-US" sz="1600" b="1" i="0" dirty="0"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600" b="1" i="0" dirty="0"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chemeClr val="accent4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Dezvoltare</a:t>
              </a:r>
              <a:endParaRPr lang="ko-KR" altLang="en-US" sz="1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E9854B8-0C05-725C-E628-208007C94212}"/>
                </a:ext>
              </a:extLst>
            </p:cNvPr>
            <p:cNvSpPr txBox="1"/>
            <p:nvPr/>
          </p:nvSpPr>
          <p:spPr>
            <a:xfrm>
              <a:off x="9181870" y="5080426"/>
              <a:ext cx="259931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Programul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Națiunilor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Unite </a:t>
              </a:r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pentru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Dezvoltare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Promovează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dezvoltarea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durabilă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reducerea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sărăciei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țările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curs de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dezvoltare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br>
                <a:rPr lang="ro-RO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endPara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Obiectivele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Dezvoltare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Durabilă</a:t>
              </a:r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stabilit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17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obiective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care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vizează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să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abordeze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diverse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inclusiv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sărăcia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foametea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sănătatea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educația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schimbările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ko-KR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climatice</a:t>
              </a:r>
              <a:r>
                <a:rPr lang="en-US" altLang="ko-KR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5">
            <a:extLst>
              <a:ext uri="{FF2B5EF4-FFF2-40B4-BE49-F238E27FC236}">
                <a16:creationId xmlns:a16="http://schemas.microsoft.com/office/drawing/2014/main" id="{C3B33D31-2E37-4A2E-BFB6-8196F3574CE1}"/>
              </a:ext>
            </a:extLst>
          </p:cNvPr>
          <p:cNvSpPr/>
          <p:nvPr/>
        </p:nvSpPr>
        <p:spPr>
          <a:xfrm>
            <a:off x="4819344" y="0"/>
            <a:ext cx="36375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Organizația</a:t>
            </a:r>
            <a:r>
              <a:rPr lang="en-US" sz="36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Mondială</a:t>
            </a:r>
            <a:r>
              <a:rPr lang="en-US" sz="36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600" b="1" i="0" dirty="0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Comerțului</a:t>
            </a:r>
            <a:r>
              <a:rPr lang="en-US" sz="36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(OMC)</a:t>
            </a:r>
          </a:p>
        </p:txBody>
      </p:sp>
      <p:sp>
        <p:nvSpPr>
          <p:cNvPr id="9" name="직사각형 9">
            <a:extLst>
              <a:ext uri="{FF2B5EF4-FFF2-40B4-BE49-F238E27FC236}">
                <a16:creationId xmlns:a16="http://schemas.microsoft.com/office/drawing/2014/main" id="{33891890-E107-4EEF-A7C8-26FB0BFD4723}"/>
              </a:ext>
            </a:extLst>
          </p:cNvPr>
          <p:cNvSpPr/>
          <p:nvPr/>
        </p:nvSpPr>
        <p:spPr>
          <a:xfrm>
            <a:off x="25402" y="-53247"/>
            <a:ext cx="4891596" cy="68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400" b="1" i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Cooperare</a:t>
            </a:r>
            <a:r>
              <a:rPr lang="en-US" sz="14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Economică</a:t>
            </a:r>
            <a:r>
              <a:rPr lang="en-US" sz="1400" b="1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RO" sz="1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Comerțului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Liber </a:t>
            </a: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Echitabil: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angajează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faciliteze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comerțul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internațional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eliminând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barierele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comerciale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promovând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comercial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bazat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reguli.</a:t>
            </a:r>
            <a:br>
              <a:rPr lang="ro-RO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400" b="0" i="0" dirty="0">
              <a:solidFill>
                <a:srgbClr val="37415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1400" b="1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Soluționarea</a:t>
            </a:r>
            <a:r>
              <a:rPr lang="en-US" sz="1400" b="1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Disputelor</a:t>
            </a:r>
            <a:r>
              <a:rPr lang="en-US" sz="1400" b="1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Comerciale</a:t>
            </a:r>
            <a:r>
              <a:rPr lang="en-US" sz="1400" b="1" i="0" dirty="0"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RO" sz="14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Mecanismul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Soluționare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Diferendelor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oferă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cadru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soluționarea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disputelor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comerciale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țări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membre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contribuind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menținerea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comercial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predictibil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o-RO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400" b="0" i="0" dirty="0">
              <a:solidFill>
                <a:srgbClr val="37415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1400" b="1" i="0" dirty="0" err="1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Dezvoltare</a:t>
            </a:r>
            <a:r>
              <a:rPr lang="en-US" sz="1400" b="1" i="0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Economică</a:t>
            </a:r>
            <a:r>
              <a:rPr lang="en-US" sz="1400" b="1" i="0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Durabilă</a:t>
            </a:r>
            <a:r>
              <a:rPr lang="en-US" sz="1400" b="1" i="0" dirty="0">
                <a:solidFill>
                  <a:schemeClr val="accent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RO" sz="14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Asistență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Tehnică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o-RO" sz="1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oferă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asistență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tehnică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țărilor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curs de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dezvoltare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le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ajuta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beneficieze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participarea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lor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sistemul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comercial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internațional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o-RO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400" b="0" i="0" dirty="0">
              <a:solidFill>
                <a:srgbClr val="37415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1400" b="1" i="0" dirty="0" err="1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sz="14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Globale</a:t>
            </a:r>
            <a:r>
              <a:rPr lang="en-US" sz="14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RO" sz="14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Durabilă: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recunoaște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importanța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dezvoltării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durabile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încurajează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oamenii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afaceri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adopte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practici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durabile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1400" b="0" i="0" dirty="0">
              <a:solidFill>
                <a:srgbClr val="37415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Relații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1400" b="1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Organizații: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cooperează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internaționale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aborda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sărăcia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schimbările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climatice</a:t>
            </a:r>
            <a:r>
              <a:rPr lang="en-US" sz="1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8AA6548D-4EEE-67F1-129C-9C3218DB9425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4" r="55902"/>
          <a:stretch/>
        </p:blipFill>
        <p:spPr>
          <a:xfrm>
            <a:off x="8554499" y="0"/>
            <a:ext cx="3637501" cy="6858000"/>
          </a:xfr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1A7873D-2EBF-7025-4B21-10587FB0B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998" y="3124200"/>
            <a:ext cx="3637501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363A86D-E222-0410-505D-D341BFB0C31C}"/>
              </a:ext>
            </a:extLst>
          </p:cNvPr>
          <p:cNvSpPr txBox="1"/>
          <p:nvPr/>
        </p:nvSpPr>
        <p:spPr>
          <a:xfrm>
            <a:off x="5328821" y="816747"/>
            <a:ext cx="6094520" cy="5011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Ambele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colaborează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coordonează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eforturi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aborda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transcend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domeniile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lor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specifice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competență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o-RO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 important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subliniem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abordarea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necesită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colaborarea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statele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membre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precum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angajamentul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comun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implementarea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soluțiilor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convenite</a:t>
            </a:r>
            <a:r>
              <a:rPr lang="en-US" sz="24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그룹 155">
            <a:extLst>
              <a:ext uri="{FF2B5EF4-FFF2-40B4-BE49-F238E27FC236}">
                <a16:creationId xmlns:a16="http://schemas.microsoft.com/office/drawing/2014/main" id="{E92125E3-818B-EAF5-A9E6-1CB384F7063E}"/>
              </a:ext>
            </a:extLst>
          </p:cNvPr>
          <p:cNvGrpSpPr/>
          <p:nvPr/>
        </p:nvGrpSpPr>
        <p:grpSpPr>
          <a:xfrm>
            <a:off x="768659" y="1003382"/>
            <a:ext cx="3062469" cy="4638678"/>
            <a:chOff x="5063146" y="2486637"/>
            <a:chExt cx="2093802" cy="3477515"/>
          </a:xfrm>
          <a:solidFill>
            <a:schemeClr val="accent4"/>
          </a:solidFill>
        </p:grpSpPr>
        <p:sp>
          <p:nvSpPr>
            <p:cNvPr id="5" name="Freeform: Shape 12">
              <a:extLst>
                <a:ext uri="{FF2B5EF4-FFF2-40B4-BE49-F238E27FC236}">
                  <a16:creationId xmlns:a16="http://schemas.microsoft.com/office/drawing/2014/main" id="{8D5556DE-2E34-DDC3-6BFE-A1A42AF19390}"/>
                </a:ext>
              </a:extLst>
            </p:cNvPr>
            <p:cNvSpPr/>
            <p:nvPr/>
          </p:nvSpPr>
          <p:spPr>
            <a:xfrm>
              <a:off x="5570246" y="5095821"/>
              <a:ext cx="1050549" cy="258137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3">
              <a:extLst>
                <a:ext uri="{FF2B5EF4-FFF2-40B4-BE49-F238E27FC236}">
                  <a16:creationId xmlns:a16="http://schemas.microsoft.com/office/drawing/2014/main" id="{27EE228C-79E9-DD91-B189-D313F5CD993F}"/>
                </a:ext>
              </a:extLst>
            </p:cNvPr>
            <p:cNvSpPr/>
            <p:nvPr/>
          </p:nvSpPr>
          <p:spPr>
            <a:xfrm>
              <a:off x="5738092" y="5571797"/>
              <a:ext cx="700011" cy="392355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4">
              <a:extLst>
                <a:ext uri="{FF2B5EF4-FFF2-40B4-BE49-F238E27FC236}">
                  <a16:creationId xmlns:a16="http://schemas.microsoft.com/office/drawing/2014/main" id="{31C68AF1-6F74-0F76-0FA5-C2EADB0EA77E}"/>
                </a:ext>
              </a:extLst>
            </p:cNvPr>
            <p:cNvSpPr/>
            <p:nvPr/>
          </p:nvSpPr>
          <p:spPr>
            <a:xfrm>
              <a:off x="5601138" y="5316484"/>
              <a:ext cx="979963" cy="259354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5">
              <a:extLst>
                <a:ext uri="{FF2B5EF4-FFF2-40B4-BE49-F238E27FC236}">
                  <a16:creationId xmlns:a16="http://schemas.microsoft.com/office/drawing/2014/main" id="{90D351E0-62C2-16A8-1477-6A4058556CC9}"/>
                </a:ext>
              </a:extLst>
            </p:cNvPr>
            <p:cNvSpPr/>
            <p:nvPr/>
          </p:nvSpPr>
          <p:spPr>
            <a:xfrm>
              <a:off x="5063146" y="2486637"/>
              <a:ext cx="2093802" cy="2632684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6">
              <a:extLst>
                <a:ext uri="{FF2B5EF4-FFF2-40B4-BE49-F238E27FC236}">
                  <a16:creationId xmlns:a16="http://schemas.microsoft.com/office/drawing/2014/main" id="{758C2C4E-31EA-BD39-DC62-0DA73BFA1E56}"/>
                </a:ext>
              </a:extLst>
            </p:cNvPr>
            <p:cNvSpPr/>
            <p:nvPr/>
          </p:nvSpPr>
          <p:spPr>
            <a:xfrm>
              <a:off x="6139161" y="2993392"/>
              <a:ext cx="510709" cy="1050777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7">
              <a:extLst>
                <a:ext uri="{FF2B5EF4-FFF2-40B4-BE49-F238E27FC236}">
                  <a16:creationId xmlns:a16="http://schemas.microsoft.com/office/drawing/2014/main" id="{CED938F4-E099-FC9F-23DC-B8D0CE219482}"/>
                </a:ext>
              </a:extLst>
            </p:cNvPr>
            <p:cNvSpPr/>
            <p:nvPr/>
          </p:nvSpPr>
          <p:spPr>
            <a:xfrm>
              <a:off x="5559263" y="3018546"/>
              <a:ext cx="520252" cy="1029428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8">
              <a:extLst>
                <a:ext uri="{FF2B5EF4-FFF2-40B4-BE49-F238E27FC236}">
                  <a16:creationId xmlns:a16="http://schemas.microsoft.com/office/drawing/2014/main" id="{D363EC37-7BCF-658F-FE2D-83383C5D952A}"/>
                </a:ext>
              </a:extLst>
            </p:cNvPr>
            <p:cNvSpPr/>
            <p:nvPr/>
          </p:nvSpPr>
          <p:spPr>
            <a:xfrm>
              <a:off x="5456740" y="3082392"/>
              <a:ext cx="586810" cy="102909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9">
              <a:extLst>
                <a:ext uri="{FF2B5EF4-FFF2-40B4-BE49-F238E27FC236}">
                  <a16:creationId xmlns:a16="http://schemas.microsoft.com/office/drawing/2014/main" id="{1F5AF00F-D059-761F-52EA-85B2CF49334A}"/>
                </a:ext>
              </a:extLst>
            </p:cNvPr>
            <p:cNvSpPr/>
            <p:nvPr/>
          </p:nvSpPr>
          <p:spPr>
            <a:xfrm>
              <a:off x="6198079" y="3052731"/>
              <a:ext cx="557137" cy="1055288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071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0" y="1339913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o-RO" altLang="ko-KR" sz="6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Mulțumesc pentru atenție</a:t>
            </a:r>
            <a:endParaRPr lang="ko-KR" altLang="en-US" sz="6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3048000" y="581869"/>
            <a:ext cx="6096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o-RO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Cuprins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45FA0F-E7F2-4246-B69A-C8A996688AA3}"/>
              </a:ext>
            </a:extLst>
          </p:cNvPr>
          <p:cNvSpPr txBox="1"/>
          <p:nvPr/>
        </p:nvSpPr>
        <p:spPr>
          <a:xfrm>
            <a:off x="2386740" y="2007701"/>
            <a:ext cx="108375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9E5190-D9EC-40A5-B427-65B180EA2ABA}"/>
              </a:ext>
            </a:extLst>
          </p:cNvPr>
          <p:cNvSpPr txBox="1"/>
          <p:nvPr/>
        </p:nvSpPr>
        <p:spPr>
          <a:xfrm>
            <a:off x="2386740" y="3258493"/>
            <a:ext cx="108375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39EE14-B559-4304-A1FD-54F80ABB27CB}"/>
              </a:ext>
            </a:extLst>
          </p:cNvPr>
          <p:cNvSpPr txBox="1"/>
          <p:nvPr/>
        </p:nvSpPr>
        <p:spPr>
          <a:xfrm>
            <a:off x="2386740" y="4509285"/>
            <a:ext cx="108375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776552-AA34-EDB8-C5D4-D8025962B9F6}"/>
              </a:ext>
            </a:extLst>
          </p:cNvPr>
          <p:cNvSpPr txBox="1"/>
          <p:nvPr/>
        </p:nvSpPr>
        <p:spPr>
          <a:xfrm>
            <a:off x="3363961" y="2114233"/>
            <a:ext cx="7480374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>
              <a:defRPr lang="en-US"/>
            </a:defPPr>
            <a:lvl1pPr algn="ctr">
              <a:defRPr sz="4400" b="1">
                <a:solidFill>
                  <a:schemeClr val="accent1"/>
                </a:solidFill>
                <a:cs typeface="Arial" pitchFamily="34" charset="0"/>
              </a:defRPr>
            </a:lvl1pPr>
          </a:lstStyle>
          <a:p>
            <a:pPr algn="l"/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Enumerarea m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ecanisme</a:t>
            </a:r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lor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cooperare</a:t>
            </a:r>
            <a:endParaRPr lang="ko-KR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5FCC0-B0A8-2B29-0B15-2D7B86689CA9}"/>
              </a:ext>
            </a:extLst>
          </p:cNvPr>
          <p:cNvSpPr txBox="1"/>
          <p:nvPr/>
        </p:nvSpPr>
        <p:spPr>
          <a:xfrm>
            <a:off x="3363961" y="3318859"/>
            <a:ext cx="7958964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>
              <a:defRPr lang="en-US"/>
            </a:defPPr>
            <a:lvl1pPr algn="ctr">
              <a:defRPr sz="4400" b="1">
                <a:solidFill>
                  <a:schemeClr val="accent2"/>
                </a:solidFill>
                <a:cs typeface="Arial" pitchFamily="34" charset="0"/>
              </a:defRPr>
            </a:lvl1pPr>
          </a:lstStyle>
          <a:p>
            <a:pPr algn="l"/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Mecanisme</a:t>
            </a:r>
            <a:r>
              <a:rPr lang="es-E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cooperare la nivel </a:t>
            </a:r>
            <a:r>
              <a:rPr lang="es-E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endParaRPr lang="ko-KR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F22D45-ADD7-BC49-70FF-B240CAA7325A}"/>
              </a:ext>
            </a:extLst>
          </p:cNvPr>
          <p:cNvSpPr txBox="1"/>
          <p:nvPr/>
        </p:nvSpPr>
        <p:spPr>
          <a:xfrm>
            <a:off x="3363961" y="4590959"/>
            <a:ext cx="8622373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>
              <a:defRPr lang="en-US"/>
            </a:defPPr>
            <a:lvl1pPr algn="ctr">
              <a:defRPr sz="4400" b="1">
                <a:solidFill>
                  <a:schemeClr val="accent3"/>
                </a:solidFill>
                <a:cs typeface="Arial" pitchFamily="34" charset="0"/>
              </a:defRPr>
            </a:lvl1pPr>
          </a:lstStyle>
          <a:p>
            <a:pPr algn="l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Mecanismele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cooperare</a:t>
            </a:r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nivel internațional</a:t>
            </a:r>
            <a:endParaRPr lang="ko-KR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3">
            <a:extLst>
              <a:ext uri="{FF2B5EF4-FFF2-40B4-BE49-F238E27FC236}">
                <a16:creationId xmlns:a16="http://schemas.microsoft.com/office/drawing/2014/main" id="{2E8CB2BD-3CA3-4746-BFF4-840AF7613917}"/>
              </a:ext>
            </a:extLst>
          </p:cNvPr>
          <p:cNvGrpSpPr/>
          <p:nvPr/>
        </p:nvGrpSpPr>
        <p:grpSpPr>
          <a:xfrm>
            <a:off x="400815" y="1092328"/>
            <a:ext cx="6252754" cy="4368807"/>
            <a:chOff x="5408024" y="1827673"/>
            <a:chExt cx="6252754" cy="4368807"/>
          </a:xfrm>
        </p:grpSpPr>
        <p:grpSp>
          <p:nvGrpSpPr>
            <p:cNvPr id="4" name="Group 2">
              <a:extLst>
                <a:ext uri="{FF2B5EF4-FFF2-40B4-BE49-F238E27FC236}">
                  <a16:creationId xmlns:a16="http://schemas.microsoft.com/office/drawing/2014/main" id="{E8C96045-D49B-42BC-A346-93C9A829BCB1}"/>
                </a:ext>
              </a:extLst>
            </p:cNvPr>
            <p:cNvGrpSpPr/>
            <p:nvPr/>
          </p:nvGrpSpPr>
          <p:grpSpPr>
            <a:xfrm>
              <a:off x="7466572" y="3906392"/>
              <a:ext cx="2146278" cy="2147464"/>
              <a:chOff x="2265079" y="1581548"/>
              <a:chExt cx="3028217" cy="3029891"/>
            </a:xfrm>
          </p:grpSpPr>
          <p:sp>
            <p:nvSpPr>
              <p:cNvPr id="74" name="Freeform: Shape 3">
                <a:extLst>
                  <a:ext uri="{FF2B5EF4-FFF2-40B4-BE49-F238E27FC236}">
                    <a16:creationId xmlns:a16="http://schemas.microsoft.com/office/drawing/2014/main" id="{43ED5952-5A5D-4901-A79F-D96BFF0426F5}"/>
                  </a:ext>
                </a:extLst>
              </p:cNvPr>
              <p:cNvSpPr/>
              <p:nvPr/>
            </p:nvSpPr>
            <p:spPr>
              <a:xfrm>
                <a:off x="2265854" y="1584775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4">
                <a:extLst>
                  <a:ext uri="{FF2B5EF4-FFF2-40B4-BE49-F238E27FC236}">
                    <a16:creationId xmlns:a16="http://schemas.microsoft.com/office/drawing/2014/main" id="{FF3E25DA-7E24-4370-80A7-BC6AD35569DA}"/>
                  </a:ext>
                </a:extLst>
              </p:cNvPr>
              <p:cNvSpPr/>
              <p:nvPr/>
            </p:nvSpPr>
            <p:spPr>
              <a:xfrm>
                <a:off x="2265079" y="1581548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E98875DC-4B0A-4D62-8E84-7609FF34DA6B}"/>
                </a:ext>
              </a:extLst>
            </p:cNvPr>
            <p:cNvGrpSpPr/>
            <p:nvPr/>
          </p:nvGrpSpPr>
          <p:grpSpPr>
            <a:xfrm>
              <a:off x="6499276" y="4972342"/>
              <a:ext cx="1392330" cy="1224138"/>
              <a:chOff x="3983887" y="4061275"/>
              <a:chExt cx="2122406" cy="1866023"/>
            </a:xfrm>
          </p:grpSpPr>
          <p:grpSp>
            <p:nvGrpSpPr>
              <p:cNvPr id="59" name="Group 6">
                <a:extLst>
                  <a:ext uri="{FF2B5EF4-FFF2-40B4-BE49-F238E27FC236}">
                    <a16:creationId xmlns:a16="http://schemas.microsoft.com/office/drawing/2014/main" id="{69BCC861-E7BC-44DF-9CE7-8FF1AE134698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2" name="Freeform 15">
                  <a:extLst>
                    <a:ext uri="{FF2B5EF4-FFF2-40B4-BE49-F238E27FC236}">
                      <a16:creationId xmlns:a16="http://schemas.microsoft.com/office/drawing/2014/main" id="{496878D4-17BF-47D9-8833-A0F75E6EA3FB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73" name="Rectangle 22">
                  <a:extLst>
                    <a:ext uri="{FF2B5EF4-FFF2-40B4-BE49-F238E27FC236}">
                      <a16:creationId xmlns:a16="http://schemas.microsoft.com/office/drawing/2014/main" id="{64FF58B6-37EF-4946-8163-59A8A34EA833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0" name="Group 7">
                <a:extLst>
                  <a:ext uri="{FF2B5EF4-FFF2-40B4-BE49-F238E27FC236}">
                    <a16:creationId xmlns:a16="http://schemas.microsoft.com/office/drawing/2014/main" id="{37EEF791-F34D-4EE2-8B8C-77316BB6F4FA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70" name="Freeform 18">
                  <a:extLst>
                    <a:ext uri="{FF2B5EF4-FFF2-40B4-BE49-F238E27FC236}">
                      <a16:creationId xmlns:a16="http://schemas.microsoft.com/office/drawing/2014/main" id="{5CEA78B1-9283-4E75-BEBD-E3C5770DF27E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1" name="Freeform 19">
                  <a:extLst>
                    <a:ext uri="{FF2B5EF4-FFF2-40B4-BE49-F238E27FC236}">
                      <a16:creationId xmlns:a16="http://schemas.microsoft.com/office/drawing/2014/main" id="{CCDB97FC-080A-4DCF-9433-5D1470E6F8B3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1" name="Group 8">
                <a:extLst>
                  <a:ext uri="{FF2B5EF4-FFF2-40B4-BE49-F238E27FC236}">
                    <a16:creationId xmlns:a16="http://schemas.microsoft.com/office/drawing/2014/main" id="{0D2C905C-4914-4CE5-AABE-486F6721DDA0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8" name="Freeform 21">
                  <a:extLst>
                    <a:ext uri="{FF2B5EF4-FFF2-40B4-BE49-F238E27FC236}">
                      <a16:creationId xmlns:a16="http://schemas.microsoft.com/office/drawing/2014/main" id="{79114F80-7665-4548-B466-4038681A7742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69" name="Rectangle 22">
                  <a:extLst>
                    <a:ext uri="{FF2B5EF4-FFF2-40B4-BE49-F238E27FC236}">
                      <a16:creationId xmlns:a16="http://schemas.microsoft.com/office/drawing/2014/main" id="{9188C536-D895-4947-95B3-667FF26C4BAC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2" name="Group 9">
                <a:extLst>
                  <a:ext uri="{FF2B5EF4-FFF2-40B4-BE49-F238E27FC236}">
                    <a16:creationId xmlns:a16="http://schemas.microsoft.com/office/drawing/2014/main" id="{FEBD8106-5224-411F-AE18-7E8837441F94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6" name="Freeform 24">
                  <a:extLst>
                    <a:ext uri="{FF2B5EF4-FFF2-40B4-BE49-F238E27FC236}">
                      <a16:creationId xmlns:a16="http://schemas.microsoft.com/office/drawing/2014/main" id="{96520149-3859-4A74-A8F7-A8D7049D7ACA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67" name="Rectangle 22">
                  <a:extLst>
                    <a:ext uri="{FF2B5EF4-FFF2-40B4-BE49-F238E27FC236}">
                      <a16:creationId xmlns:a16="http://schemas.microsoft.com/office/drawing/2014/main" id="{5BEEFB3B-7216-4D0B-92C7-02CBFF1C8236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63" name="Group 10">
                <a:extLst>
                  <a:ext uri="{FF2B5EF4-FFF2-40B4-BE49-F238E27FC236}">
                    <a16:creationId xmlns:a16="http://schemas.microsoft.com/office/drawing/2014/main" id="{310B3C02-7618-45CD-887F-E7EE6494A636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4" name="Freeform 27">
                  <a:extLst>
                    <a:ext uri="{FF2B5EF4-FFF2-40B4-BE49-F238E27FC236}">
                      <a16:creationId xmlns:a16="http://schemas.microsoft.com/office/drawing/2014/main" id="{C11F9DB4-9B3B-45B5-9CC6-C5BAF78B0D1E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65" name="Freeform 28">
                  <a:extLst>
                    <a:ext uri="{FF2B5EF4-FFF2-40B4-BE49-F238E27FC236}">
                      <a16:creationId xmlns:a16="http://schemas.microsoft.com/office/drawing/2014/main" id="{23516927-0493-4C86-862C-6B0B9DEC36AB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6" name="Group 21">
              <a:extLst>
                <a:ext uri="{FF2B5EF4-FFF2-40B4-BE49-F238E27FC236}">
                  <a16:creationId xmlns:a16="http://schemas.microsoft.com/office/drawing/2014/main" id="{8FF9F722-F1A9-448E-98A6-118D0FDCE655}"/>
                </a:ext>
              </a:extLst>
            </p:cNvPr>
            <p:cNvGrpSpPr/>
            <p:nvPr/>
          </p:nvGrpSpPr>
          <p:grpSpPr>
            <a:xfrm flipH="1">
              <a:off x="9228691" y="4969150"/>
              <a:ext cx="1392330" cy="1224138"/>
              <a:chOff x="3983887" y="4061275"/>
              <a:chExt cx="2122406" cy="1866023"/>
            </a:xfrm>
          </p:grpSpPr>
          <p:grpSp>
            <p:nvGrpSpPr>
              <p:cNvPr id="44" name="Group 22">
                <a:extLst>
                  <a:ext uri="{FF2B5EF4-FFF2-40B4-BE49-F238E27FC236}">
                    <a16:creationId xmlns:a16="http://schemas.microsoft.com/office/drawing/2014/main" id="{5F9A96A0-5CDB-4170-A5F5-C0AF5D55ED55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7" name="Freeform 15">
                  <a:extLst>
                    <a:ext uri="{FF2B5EF4-FFF2-40B4-BE49-F238E27FC236}">
                      <a16:creationId xmlns:a16="http://schemas.microsoft.com/office/drawing/2014/main" id="{A569F0CD-1708-4C2C-801B-5BC057BCD1DF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8" name="Rectangle 22">
                  <a:extLst>
                    <a:ext uri="{FF2B5EF4-FFF2-40B4-BE49-F238E27FC236}">
                      <a16:creationId xmlns:a16="http://schemas.microsoft.com/office/drawing/2014/main" id="{C75537D6-06C3-4C45-91DE-EE53F766133F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5" name="Group 23">
                <a:extLst>
                  <a:ext uri="{FF2B5EF4-FFF2-40B4-BE49-F238E27FC236}">
                    <a16:creationId xmlns:a16="http://schemas.microsoft.com/office/drawing/2014/main" id="{5C043767-B558-4483-A881-C6555BD13273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5" name="Freeform 18">
                  <a:extLst>
                    <a:ext uri="{FF2B5EF4-FFF2-40B4-BE49-F238E27FC236}">
                      <a16:creationId xmlns:a16="http://schemas.microsoft.com/office/drawing/2014/main" id="{56D4877E-026B-4F7A-AC9E-056579B06102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56" name="Freeform 19">
                  <a:extLst>
                    <a:ext uri="{FF2B5EF4-FFF2-40B4-BE49-F238E27FC236}">
                      <a16:creationId xmlns:a16="http://schemas.microsoft.com/office/drawing/2014/main" id="{85C2812D-5078-4729-A59D-39DB9C414D21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6" name="Group 24">
                <a:extLst>
                  <a:ext uri="{FF2B5EF4-FFF2-40B4-BE49-F238E27FC236}">
                    <a16:creationId xmlns:a16="http://schemas.microsoft.com/office/drawing/2014/main" id="{9E22854D-2826-45D2-B817-7E04E07B1D67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3" name="Freeform 21">
                  <a:extLst>
                    <a:ext uri="{FF2B5EF4-FFF2-40B4-BE49-F238E27FC236}">
                      <a16:creationId xmlns:a16="http://schemas.microsoft.com/office/drawing/2014/main" id="{9520F1C2-AFF7-4506-9D70-FC59A7DCC120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4" name="Rectangle 22">
                  <a:extLst>
                    <a:ext uri="{FF2B5EF4-FFF2-40B4-BE49-F238E27FC236}">
                      <a16:creationId xmlns:a16="http://schemas.microsoft.com/office/drawing/2014/main" id="{36D8B18E-84DF-4FC6-8F37-0CFB9BC7A442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7" name="Group 25">
                <a:extLst>
                  <a:ext uri="{FF2B5EF4-FFF2-40B4-BE49-F238E27FC236}">
                    <a16:creationId xmlns:a16="http://schemas.microsoft.com/office/drawing/2014/main" id="{02B1DE95-6015-4752-92F1-BBE50DAD7043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1" name="Freeform 24">
                  <a:extLst>
                    <a:ext uri="{FF2B5EF4-FFF2-40B4-BE49-F238E27FC236}">
                      <a16:creationId xmlns:a16="http://schemas.microsoft.com/office/drawing/2014/main" id="{03B3A1A7-1695-4F3B-AE13-F66BFC834D2D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2" name="Rectangle 22">
                  <a:extLst>
                    <a:ext uri="{FF2B5EF4-FFF2-40B4-BE49-F238E27FC236}">
                      <a16:creationId xmlns:a16="http://schemas.microsoft.com/office/drawing/2014/main" id="{A9245020-1208-47ED-8051-8990214CC801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48" name="Group 26">
                <a:extLst>
                  <a:ext uri="{FF2B5EF4-FFF2-40B4-BE49-F238E27FC236}">
                    <a16:creationId xmlns:a16="http://schemas.microsoft.com/office/drawing/2014/main" id="{04180A41-28A3-469A-99E1-3B190D7D41A8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9" name="Freeform 27">
                  <a:extLst>
                    <a:ext uri="{FF2B5EF4-FFF2-40B4-BE49-F238E27FC236}">
                      <a16:creationId xmlns:a16="http://schemas.microsoft.com/office/drawing/2014/main" id="{6DD4CF05-73B4-4400-8D94-4ECBB1CE39C1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50" name="Freeform 28">
                  <a:extLst>
                    <a:ext uri="{FF2B5EF4-FFF2-40B4-BE49-F238E27FC236}">
                      <a16:creationId xmlns:a16="http://schemas.microsoft.com/office/drawing/2014/main" id="{275C7A2D-673D-4B53-BC92-D9EC308504CF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  <p:grpSp>
          <p:nvGrpSpPr>
            <p:cNvPr id="7" name="Group 73">
              <a:extLst>
                <a:ext uri="{FF2B5EF4-FFF2-40B4-BE49-F238E27FC236}">
                  <a16:creationId xmlns:a16="http://schemas.microsoft.com/office/drawing/2014/main" id="{E0512102-5906-4583-A9EB-1AB338BF06A5}"/>
                </a:ext>
              </a:extLst>
            </p:cNvPr>
            <p:cNvGrpSpPr/>
            <p:nvPr/>
          </p:nvGrpSpPr>
          <p:grpSpPr>
            <a:xfrm>
              <a:off x="5408024" y="1827673"/>
              <a:ext cx="6252754" cy="3055455"/>
              <a:chOff x="2643840" y="1733806"/>
              <a:chExt cx="6874524" cy="3359287"/>
            </a:xfrm>
          </p:grpSpPr>
          <p:grpSp>
            <p:nvGrpSpPr>
              <p:cNvPr id="8" name="Group 37">
                <a:extLst>
                  <a:ext uri="{FF2B5EF4-FFF2-40B4-BE49-F238E27FC236}">
                    <a16:creationId xmlns:a16="http://schemas.microsoft.com/office/drawing/2014/main" id="{B9AF4A21-67D3-4CCF-BD56-68E60DCA704B}"/>
                  </a:ext>
                </a:extLst>
              </p:cNvPr>
              <p:cNvGrpSpPr/>
              <p:nvPr/>
            </p:nvGrpSpPr>
            <p:grpSpPr>
              <a:xfrm>
                <a:off x="2643840" y="3538233"/>
                <a:ext cx="1588486" cy="1354527"/>
                <a:chOff x="2203944" y="3086356"/>
                <a:chExt cx="1794618" cy="1530300"/>
              </a:xfrm>
            </p:grpSpPr>
            <p:sp>
              <p:nvSpPr>
                <p:cNvPr id="41" name="Freeform: Shape 38">
                  <a:extLst>
                    <a:ext uri="{FF2B5EF4-FFF2-40B4-BE49-F238E27FC236}">
                      <a16:creationId xmlns:a16="http://schemas.microsoft.com/office/drawing/2014/main" id="{0710EAB4-D94B-47B3-8627-798BCF1DB795}"/>
                    </a:ext>
                  </a:extLst>
                </p:cNvPr>
                <p:cNvSpPr/>
                <p:nvPr/>
              </p:nvSpPr>
              <p:spPr>
                <a:xfrm>
                  <a:off x="2497026" y="3212644"/>
                  <a:ext cx="990906" cy="823473"/>
                </a:xfrm>
                <a:custGeom>
                  <a:avLst/>
                  <a:gdLst>
                    <a:gd name="connsiteX0" fmla="*/ 776461 w 990906"/>
                    <a:gd name="connsiteY0" fmla="*/ 771405 h 823473"/>
                    <a:gd name="connsiteX1" fmla="*/ 760634 w 990906"/>
                    <a:gd name="connsiteY1" fmla="*/ 748863 h 823473"/>
                    <a:gd name="connsiteX2" fmla="*/ 667110 w 990906"/>
                    <a:gd name="connsiteY2" fmla="*/ 709535 h 823473"/>
                    <a:gd name="connsiteX3" fmla="*/ 646487 w 990906"/>
                    <a:gd name="connsiteY3" fmla="*/ 714331 h 823473"/>
                    <a:gd name="connsiteX4" fmla="*/ 384140 w 990906"/>
                    <a:gd name="connsiteY4" fmla="*/ 789151 h 823473"/>
                    <a:gd name="connsiteX5" fmla="*/ 370231 w 990906"/>
                    <a:gd name="connsiteY5" fmla="*/ 786273 h 823473"/>
                    <a:gd name="connsiteX6" fmla="*/ 281023 w 990906"/>
                    <a:gd name="connsiteY6" fmla="*/ 797784 h 823473"/>
                    <a:gd name="connsiteX7" fmla="*/ 67117 w 990906"/>
                    <a:gd name="connsiteY7" fmla="*/ 759415 h 823473"/>
                    <a:gd name="connsiteX8" fmla="*/ 46493 w 990906"/>
                    <a:gd name="connsiteY8" fmla="*/ 699943 h 823473"/>
                    <a:gd name="connsiteX9" fmla="*/ 93016 w 990906"/>
                    <a:gd name="connsiteY9" fmla="*/ 692749 h 823473"/>
                    <a:gd name="connsiteX10" fmla="*/ 186060 w 990906"/>
                    <a:gd name="connsiteY10" fmla="*/ 724883 h 823473"/>
                    <a:gd name="connsiteX11" fmla="*/ 35462 w 990906"/>
                    <a:gd name="connsiteY11" fmla="*/ 612174 h 823473"/>
                    <a:gd name="connsiteX12" fmla="*/ 19156 w 990906"/>
                    <a:gd name="connsiteY12" fmla="*/ 601623 h 823473"/>
                    <a:gd name="connsiteX13" fmla="*/ 22993 w 990906"/>
                    <a:gd name="connsiteY13" fmla="*/ 550304 h 823473"/>
                    <a:gd name="connsiteX14" fmla="*/ 189418 w 990906"/>
                    <a:gd name="connsiteY14" fmla="*/ 357980 h 823473"/>
                    <a:gd name="connsiteX15" fmla="*/ 199969 w 990906"/>
                    <a:gd name="connsiteY15" fmla="*/ 142635 h 823473"/>
                    <a:gd name="connsiteX16" fmla="*/ 192295 w 990906"/>
                    <a:gd name="connsiteY16" fmla="*/ 92756 h 823473"/>
                    <a:gd name="connsiteX17" fmla="*/ 215317 w 990906"/>
                    <a:gd name="connsiteY17" fmla="*/ 72612 h 823473"/>
                    <a:gd name="connsiteX18" fmla="*/ 229225 w 990906"/>
                    <a:gd name="connsiteY18" fmla="*/ 76449 h 823473"/>
                    <a:gd name="connsiteX19" fmla="*/ 418672 w 990906"/>
                    <a:gd name="connsiteY19" fmla="*/ 97072 h 823473"/>
                    <a:gd name="connsiteX20" fmla="*/ 437856 w 990906"/>
                    <a:gd name="connsiteY20" fmla="*/ 94194 h 823473"/>
                    <a:gd name="connsiteX21" fmla="*/ 453204 w 990906"/>
                    <a:gd name="connsiteY21" fmla="*/ 87960 h 823473"/>
                    <a:gd name="connsiteX22" fmla="*/ 393732 w 990906"/>
                    <a:gd name="connsiteY22" fmla="*/ 52948 h 823473"/>
                    <a:gd name="connsiteX23" fmla="*/ 354883 w 990906"/>
                    <a:gd name="connsiteY23" fmla="*/ 4987 h 823473"/>
                    <a:gd name="connsiteX24" fmla="*/ 551044 w 990906"/>
                    <a:gd name="connsiteY24" fmla="*/ 92276 h 823473"/>
                    <a:gd name="connsiteX25" fmla="*/ 560157 w 990906"/>
                    <a:gd name="connsiteY25" fmla="*/ 126328 h 823473"/>
                    <a:gd name="connsiteX26" fmla="*/ 610516 w 990906"/>
                    <a:gd name="connsiteY26" fmla="*/ 193953 h 823473"/>
                    <a:gd name="connsiteX27" fmla="*/ 757757 w 990906"/>
                    <a:gd name="connsiteY27" fmla="*/ 439994 h 823473"/>
                    <a:gd name="connsiteX28" fmla="*/ 769267 w 990906"/>
                    <a:gd name="connsiteY28" fmla="*/ 455341 h 823473"/>
                    <a:gd name="connsiteX29" fmla="*/ 858475 w 990906"/>
                    <a:gd name="connsiteY29" fmla="*/ 492272 h 823473"/>
                    <a:gd name="connsiteX30" fmla="*/ 891088 w 990906"/>
                    <a:gd name="connsiteY30" fmla="*/ 488435 h 823473"/>
                    <a:gd name="connsiteX31" fmla="*/ 963030 w 990906"/>
                    <a:gd name="connsiteY31" fmla="*/ 541671 h 823473"/>
                    <a:gd name="connsiteX32" fmla="*/ 969265 w 990906"/>
                    <a:gd name="connsiteY32" fmla="*/ 707137 h 823473"/>
                    <a:gd name="connsiteX33" fmla="*/ 826341 w 990906"/>
                    <a:gd name="connsiteY33" fmla="*/ 787712 h 823473"/>
                    <a:gd name="connsiteX34" fmla="*/ 776461 w 990906"/>
                    <a:gd name="connsiteY34" fmla="*/ 771405 h 823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990906" h="823473">
                      <a:moveTo>
                        <a:pt x="776461" y="771405"/>
                      </a:moveTo>
                      <a:cubicBezTo>
                        <a:pt x="776461" y="760374"/>
                        <a:pt x="772625" y="753180"/>
                        <a:pt x="760634" y="748863"/>
                      </a:cubicBezTo>
                      <a:cubicBezTo>
                        <a:pt x="728980" y="736873"/>
                        <a:pt x="697805" y="723444"/>
                        <a:pt x="667110" y="709535"/>
                      </a:cubicBezTo>
                      <a:cubicBezTo>
                        <a:pt x="657518" y="705219"/>
                        <a:pt x="652242" y="709535"/>
                        <a:pt x="646487" y="714331"/>
                      </a:cubicBezTo>
                      <a:cubicBezTo>
                        <a:pt x="570229" y="779079"/>
                        <a:pt x="480062" y="793947"/>
                        <a:pt x="384140" y="789151"/>
                      </a:cubicBezTo>
                      <a:cubicBezTo>
                        <a:pt x="379344" y="788671"/>
                        <a:pt x="375027" y="786753"/>
                        <a:pt x="370231" y="786273"/>
                      </a:cubicBezTo>
                      <a:cubicBezTo>
                        <a:pt x="339536" y="781957"/>
                        <a:pt x="312198" y="775722"/>
                        <a:pt x="281023" y="797784"/>
                      </a:cubicBezTo>
                      <a:cubicBezTo>
                        <a:pt x="219153" y="842388"/>
                        <a:pt x="117955" y="828479"/>
                        <a:pt x="67117" y="759415"/>
                      </a:cubicBezTo>
                      <a:cubicBezTo>
                        <a:pt x="54167" y="742149"/>
                        <a:pt x="46973" y="722005"/>
                        <a:pt x="46493" y="699943"/>
                      </a:cubicBezTo>
                      <a:cubicBezTo>
                        <a:pt x="59923" y="685555"/>
                        <a:pt x="76709" y="687953"/>
                        <a:pt x="93016" y="692749"/>
                      </a:cubicBezTo>
                      <a:cubicBezTo>
                        <a:pt x="124670" y="701862"/>
                        <a:pt x="153926" y="715770"/>
                        <a:pt x="186060" y="724883"/>
                      </a:cubicBezTo>
                      <a:cubicBezTo>
                        <a:pt x="139538" y="682197"/>
                        <a:pt x="88699" y="644788"/>
                        <a:pt x="35462" y="612174"/>
                      </a:cubicBezTo>
                      <a:cubicBezTo>
                        <a:pt x="30187" y="608817"/>
                        <a:pt x="24431" y="605460"/>
                        <a:pt x="19156" y="601623"/>
                      </a:cubicBezTo>
                      <a:cubicBezTo>
                        <a:pt x="-7223" y="581479"/>
                        <a:pt x="-6743" y="566611"/>
                        <a:pt x="22993" y="550304"/>
                      </a:cubicBezTo>
                      <a:cubicBezTo>
                        <a:pt x="102608" y="506660"/>
                        <a:pt x="161600" y="445270"/>
                        <a:pt x="189418" y="357980"/>
                      </a:cubicBezTo>
                      <a:cubicBezTo>
                        <a:pt x="211959" y="287478"/>
                        <a:pt x="211959" y="215056"/>
                        <a:pt x="199969" y="142635"/>
                      </a:cubicBezTo>
                      <a:cubicBezTo>
                        <a:pt x="197091" y="126328"/>
                        <a:pt x="193254" y="109542"/>
                        <a:pt x="192295" y="92756"/>
                      </a:cubicBezTo>
                      <a:cubicBezTo>
                        <a:pt x="191336" y="75010"/>
                        <a:pt x="197571" y="69734"/>
                        <a:pt x="215317" y="72612"/>
                      </a:cubicBezTo>
                      <a:cubicBezTo>
                        <a:pt x="220113" y="73571"/>
                        <a:pt x="224429" y="75010"/>
                        <a:pt x="229225" y="76449"/>
                      </a:cubicBezTo>
                      <a:cubicBezTo>
                        <a:pt x="291095" y="96113"/>
                        <a:pt x="354404" y="100429"/>
                        <a:pt x="418672" y="97072"/>
                      </a:cubicBezTo>
                      <a:cubicBezTo>
                        <a:pt x="424907" y="96592"/>
                        <a:pt x="431621" y="95633"/>
                        <a:pt x="437856" y="94194"/>
                      </a:cubicBezTo>
                      <a:cubicBezTo>
                        <a:pt x="442173" y="93235"/>
                        <a:pt x="447448" y="93235"/>
                        <a:pt x="453204" y="87960"/>
                      </a:cubicBezTo>
                      <a:cubicBezTo>
                        <a:pt x="433540" y="75010"/>
                        <a:pt x="412437" y="65418"/>
                        <a:pt x="393732" y="52948"/>
                      </a:cubicBezTo>
                      <a:cubicBezTo>
                        <a:pt x="375986" y="40958"/>
                        <a:pt x="358241" y="28967"/>
                        <a:pt x="354883" y="4987"/>
                      </a:cubicBezTo>
                      <a:cubicBezTo>
                        <a:pt x="446009" y="-12759"/>
                        <a:pt x="511716" y="16977"/>
                        <a:pt x="551044" y="92276"/>
                      </a:cubicBezTo>
                      <a:cubicBezTo>
                        <a:pt x="556800" y="103307"/>
                        <a:pt x="560637" y="115777"/>
                        <a:pt x="560157" y="126328"/>
                      </a:cubicBezTo>
                      <a:cubicBezTo>
                        <a:pt x="558718" y="163738"/>
                        <a:pt x="588454" y="176208"/>
                        <a:pt x="610516" y="193953"/>
                      </a:cubicBezTo>
                      <a:cubicBezTo>
                        <a:pt x="690131" y="258221"/>
                        <a:pt x="747685" y="334479"/>
                        <a:pt x="757757" y="439994"/>
                      </a:cubicBezTo>
                      <a:cubicBezTo>
                        <a:pt x="758716" y="448147"/>
                        <a:pt x="761114" y="451984"/>
                        <a:pt x="769267" y="455341"/>
                      </a:cubicBezTo>
                      <a:cubicBezTo>
                        <a:pt x="799483" y="466852"/>
                        <a:pt x="828739" y="480281"/>
                        <a:pt x="858475" y="492272"/>
                      </a:cubicBezTo>
                      <a:cubicBezTo>
                        <a:pt x="869506" y="496588"/>
                        <a:pt x="881496" y="498986"/>
                        <a:pt x="891088" y="488435"/>
                      </a:cubicBezTo>
                      <a:cubicBezTo>
                        <a:pt x="926580" y="490353"/>
                        <a:pt x="946723" y="516252"/>
                        <a:pt x="963030" y="541671"/>
                      </a:cubicBezTo>
                      <a:cubicBezTo>
                        <a:pt x="997562" y="594908"/>
                        <a:pt x="1000440" y="651502"/>
                        <a:pt x="969265" y="707137"/>
                      </a:cubicBezTo>
                      <a:cubicBezTo>
                        <a:pt x="938570" y="762772"/>
                        <a:pt x="887731" y="785794"/>
                        <a:pt x="826341" y="787712"/>
                      </a:cubicBezTo>
                      <a:cubicBezTo>
                        <a:pt x="808595" y="788671"/>
                        <a:pt x="789891" y="787232"/>
                        <a:pt x="776461" y="771405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39">
                  <a:extLst>
                    <a:ext uri="{FF2B5EF4-FFF2-40B4-BE49-F238E27FC236}">
                      <a16:creationId xmlns:a16="http://schemas.microsoft.com/office/drawing/2014/main" id="{DE685444-7FF5-42A8-A038-D3D2A363EB28}"/>
                    </a:ext>
                  </a:extLst>
                </p:cNvPr>
                <p:cNvSpPr/>
                <p:nvPr/>
              </p:nvSpPr>
              <p:spPr>
                <a:xfrm>
                  <a:off x="3252527" y="3382205"/>
                  <a:ext cx="746035" cy="1234451"/>
                </a:xfrm>
                <a:custGeom>
                  <a:avLst/>
                  <a:gdLst>
                    <a:gd name="connsiteX0" fmla="*/ 20960 w 746035"/>
                    <a:gd name="connsiteY0" fmla="*/ 601845 h 1234451"/>
                    <a:gd name="connsiteX1" fmla="*/ 214723 w 746035"/>
                    <a:gd name="connsiteY1" fmla="*/ 519831 h 1234451"/>
                    <a:gd name="connsiteX2" fmla="*/ 148057 w 746035"/>
                    <a:gd name="connsiteY2" fmla="*/ 326548 h 1234451"/>
                    <a:gd name="connsiteX3" fmla="*/ 136067 w 746035"/>
                    <a:gd name="connsiteY3" fmla="*/ 318874 h 1234451"/>
                    <a:gd name="connsiteX4" fmla="*/ 262684 w 746035"/>
                    <a:gd name="connsiteY4" fmla="*/ 160123 h 1234451"/>
                    <a:gd name="connsiteX5" fmla="*/ 425272 w 746035"/>
                    <a:gd name="connsiteY5" fmla="*/ 21515 h 1234451"/>
                    <a:gd name="connsiteX6" fmla="*/ 531746 w 746035"/>
                    <a:gd name="connsiteY6" fmla="*/ 2810 h 1234451"/>
                    <a:gd name="connsiteX7" fmla="*/ 657404 w 746035"/>
                    <a:gd name="connsiteY7" fmla="*/ 15280 h 1234451"/>
                    <a:gd name="connsiteX8" fmla="*/ 729825 w 746035"/>
                    <a:gd name="connsiteY8" fmla="*/ 26791 h 1234451"/>
                    <a:gd name="connsiteX9" fmla="*/ 737019 w 746035"/>
                    <a:gd name="connsiteY9" fmla="*/ 57486 h 1234451"/>
                    <a:gd name="connsiteX10" fmla="*/ 440140 w 746035"/>
                    <a:gd name="connsiteY10" fmla="*/ 596089 h 1234451"/>
                    <a:gd name="connsiteX11" fmla="*/ 317360 w 746035"/>
                    <a:gd name="connsiteY11" fmla="*/ 985533 h 1234451"/>
                    <a:gd name="connsiteX12" fmla="*/ 270837 w 746035"/>
                    <a:gd name="connsiteY12" fmla="*/ 1234451 h 1234451"/>
                    <a:gd name="connsiteX13" fmla="*/ 78034 w 746035"/>
                    <a:gd name="connsiteY13" fmla="*/ 1098721 h 1234451"/>
                    <a:gd name="connsiteX14" fmla="*/ 10888 w 746035"/>
                    <a:gd name="connsiteY14" fmla="*/ 980737 h 1234451"/>
                    <a:gd name="connsiteX15" fmla="*/ 10409 w 746035"/>
                    <a:gd name="connsiteY15" fmla="*/ 683858 h 1234451"/>
                    <a:gd name="connsiteX16" fmla="*/ 20960 w 746035"/>
                    <a:gd name="connsiteY16" fmla="*/ 601845 h 12344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746035" h="1234451">
                      <a:moveTo>
                        <a:pt x="20960" y="601845"/>
                      </a:moveTo>
                      <a:cubicBezTo>
                        <a:pt x="115923" y="633979"/>
                        <a:pt x="191222" y="577384"/>
                        <a:pt x="214723" y="519831"/>
                      </a:cubicBezTo>
                      <a:cubicBezTo>
                        <a:pt x="244938" y="445971"/>
                        <a:pt x="217601" y="365396"/>
                        <a:pt x="148057" y="326548"/>
                      </a:cubicBezTo>
                      <a:cubicBezTo>
                        <a:pt x="143741" y="324150"/>
                        <a:pt x="139904" y="321752"/>
                        <a:pt x="136067" y="318874"/>
                      </a:cubicBezTo>
                      <a:cubicBezTo>
                        <a:pt x="172517" y="261321"/>
                        <a:pt x="217601" y="210482"/>
                        <a:pt x="262684" y="160123"/>
                      </a:cubicBezTo>
                      <a:cubicBezTo>
                        <a:pt x="310645" y="106406"/>
                        <a:pt x="361484" y="56047"/>
                        <a:pt x="425272" y="21515"/>
                      </a:cubicBezTo>
                      <a:cubicBezTo>
                        <a:pt x="457886" y="3769"/>
                        <a:pt x="492418" y="-4863"/>
                        <a:pt x="531746" y="2810"/>
                      </a:cubicBezTo>
                      <a:cubicBezTo>
                        <a:pt x="572513" y="10964"/>
                        <a:pt x="615678" y="8086"/>
                        <a:pt x="657404" y="15280"/>
                      </a:cubicBezTo>
                      <a:cubicBezTo>
                        <a:pt x="681385" y="19117"/>
                        <a:pt x="704885" y="28709"/>
                        <a:pt x="729825" y="26791"/>
                      </a:cubicBezTo>
                      <a:cubicBezTo>
                        <a:pt x="752367" y="32067"/>
                        <a:pt x="748050" y="42138"/>
                        <a:pt x="737019" y="57486"/>
                      </a:cubicBezTo>
                      <a:cubicBezTo>
                        <a:pt x="616157" y="224870"/>
                        <a:pt x="517357" y="404724"/>
                        <a:pt x="440140" y="596089"/>
                      </a:cubicBezTo>
                      <a:cubicBezTo>
                        <a:pt x="389301" y="722707"/>
                        <a:pt x="347575" y="852202"/>
                        <a:pt x="317360" y="985533"/>
                      </a:cubicBezTo>
                      <a:cubicBezTo>
                        <a:pt x="298175" y="1068027"/>
                        <a:pt x="285226" y="1151479"/>
                        <a:pt x="270837" y="1234451"/>
                      </a:cubicBezTo>
                      <a:cubicBezTo>
                        <a:pt x="203692" y="1193205"/>
                        <a:pt x="142781" y="1143325"/>
                        <a:pt x="78034" y="1098721"/>
                      </a:cubicBezTo>
                      <a:cubicBezTo>
                        <a:pt x="35828" y="1069465"/>
                        <a:pt x="18562" y="1028698"/>
                        <a:pt x="10888" y="980737"/>
                      </a:cubicBezTo>
                      <a:cubicBezTo>
                        <a:pt x="-5419" y="881937"/>
                        <a:pt x="-1582" y="782658"/>
                        <a:pt x="10409" y="683858"/>
                      </a:cubicBezTo>
                      <a:cubicBezTo>
                        <a:pt x="12807" y="656520"/>
                        <a:pt x="9449" y="628223"/>
                        <a:pt x="20960" y="601845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: Shape 40">
                  <a:extLst>
                    <a:ext uri="{FF2B5EF4-FFF2-40B4-BE49-F238E27FC236}">
                      <a16:creationId xmlns:a16="http://schemas.microsoft.com/office/drawing/2014/main" id="{0D1AAC61-3F99-4CC6-84DF-9F8DBAB2DCEB}"/>
                    </a:ext>
                  </a:extLst>
                </p:cNvPr>
                <p:cNvSpPr/>
                <p:nvPr/>
              </p:nvSpPr>
              <p:spPr>
                <a:xfrm>
                  <a:off x="2203944" y="3086356"/>
                  <a:ext cx="770265" cy="865079"/>
                </a:xfrm>
                <a:custGeom>
                  <a:avLst/>
                  <a:gdLst>
                    <a:gd name="connsiteX0" fmla="*/ 647965 w 770265"/>
                    <a:gd name="connsiteY0" fmla="*/ 131275 h 865079"/>
                    <a:gd name="connsiteX1" fmla="*/ 727580 w 770265"/>
                    <a:gd name="connsiteY1" fmla="*/ 194104 h 865079"/>
                    <a:gd name="connsiteX2" fmla="*/ 770266 w 770265"/>
                    <a:gd name="connsiteY2" fmla="*/ 219044 h 865079"/>
                    <a:gd name="connsiteX3" fmla="*/ 580819 w 770265"/>
                    <a:gd name="connsiteY3" fmla="*/ 223840 h 865079"/>
                    <a:gd name="connsiteX4" fmla="*/ 506959 w 770265"/>
                    <a:gd name="connsiteY4" fmla="*/ 204176 h 865079"/>
                    <a:gd name="connsiteX5" fmla="*/ 492571 w 770265"/>
                    <a:gd name="connsiteY5" fmla="*/ 217605 h 865079"/>
                    <a:gd name="connsiteX6" fmla="*/ 506000 w 770265"/>
                    <a:gd name="connsiteY6" fmla="*/ 410408 h 865079"/>
                    <a:gd name="connsiteX7" fmla="*/ 317513 w 770265"/>
                    <a:gd name="connsiteY7" fmla="*/ 684746 h 865079"/>
                    <a:gd name="connsiteX8" fmla="*/ 317513 w 770265"/>
                    <a:gd name="connsiteY8" fmla="*/ 722155 h 865079"/>
                    <a:gd name="connsiteX9" fmla="*/ 395689 w 770265"/>
                    <a:gd name="connsiteY9" fmla="*/ 772994 h 865079"/>
                    <a:gd name="connsiteX10" fmla="*/ 499285 w 770265"/>
                    <a:gd name="connsiteY10" fmla="*/ 865080 h 865079"/>
                    <a:gd name="connsiteX11" fmla="*/ 396169 w 770265"/>
                    <a:gd name="connsiteY11" fmla="*/ 829109 h 865079"/>
                    <a:gd name="connsiteX12" fmla="*/ 340055 w 770265"/>
                    <a:gd name="connsiteY12" fmla="*/ 825752 h 865079"/>
                    <a:gd name="connsiteX13" fmla="*/ 139098 w 770265"/>
                    <a:gd name="connsiteY13" fmla="*/ 784025 h 865079"/>
                    <a:gd name="connsiteX14" fmla="*/ 3847 w 770265"/>
                    <a:gd name="connsiteY14" fmla="*/ 583068 h 865079"/>
                    <a:gd name="connsiteX15" fmla="*/ 75309 w 770265"/>
                    <a:gd name="connsiteY15" fmla="*/ 267005 h 865079"/>
                    <a:gd name="connsiteX16" fmla="*/ 204804 w 770265"/>
                    <a:gd name="connsiteY16" fmla="*/ 65568 h 865079"/>
                    <a:gd name="connsiteX17" fmla="*/ 414394 w 770265"/>
                    <a:gd name="connsiteY17" fmla="*/ 9933 h 865079"/>
                    <a:gd name="connsiteX18" fmla="*/ 647965 w 770265"/>
                    <a:gd name="connsiteY18" fmla="*/ 131275 h 8650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770265" h="865079">
                      <a:moveTo>
                        <a:pt x="647965" y="131275"/>
                      </a:moveTo>
                      <a:cubicBezTo>
                        <a:pt x="666670" y="161970"/>
                        <a:pt x="696885" y="178277"/>
                        <a:pt x="727580" y="194104"/>
                      </a:cubicBezTo>
                      <a:cubicBezTo>
                        <a:pt x="740530" y="201298"/>
                        <a:pt x="753479" y="208972"/>
                        <a:pt x="770266" y="219044"/>
                      </a:cubicBezTo>
                      <a:cubicBezTo>
                        <a:pt x="703600" y="236310"/>
                        <a:pt x="642210" y="235350"/>
                        <a:pt x="580819" y="223840"/>
                      </a:cubicBezTo>
                      <a:cubicBezTo>
                        <a:pt x="555880" y="219044"/>
                        <a:pt x="530940" y="212329"/>
                        <a:pt x="506959" y="204176"/>
                      </a:cubicBezTo>
                      <a:cubicBezTo>
                        <a:pt x="490652" y="198900"/>
                        <a:pt x="489693" y="202737"/>
                        <a:pt x="492571" y="217605"/>
                      </a:cubicBezTo>
                      <a:cubicBezTo>
                        <a:pt x="505041" y="281393"/>
                        <a:pt x="512715" y="345181"/>
                        <a:pt x="506000" y="410408"/>
                      </a:cubicBezTo>
                      <a:cubicBezTo>
                        <a:pt x="492571" y="536066"/>
                        <a:pt x="426864" y="625274"/>
                        <a:pt x="317513" y="684746"/>
                      </a:cubicBezTo>
                      <a:cubicBezTo>
                        <a:pt x="292573" y="698175"/>
                        <a:pt x="292573" y="705369"/>
                        <a:pt x="317513" y="722155"/>
                      </a:cubicBezTo>
                      <a:cubicBezTo>
                        <a:pt x="343412" y="739422"/>
                        <a:pt x="370270" y="755249"/>
                        <a:pt x="395689" y="772994"/>
                      </a:cubicBezTo>
                      <a:cubicBezTo>
                        <a:pt x="433579" y="799373"/>
                        <a:pt x="469070" y="828629"/>
                        <a:pt x="499285" y="865080"/>
                      </a:cubicBezTo>
                      <a:cubicBezTo>
                        <a:pt x="464753" y="853090"/>
                        <a:pt x="430221" y="842058"/>
                        <a:pt x="396169" y="829109"/>
                      </a:cubicBezTo>
                      <a:cubicBezTo>
                        <a:pt x="377464" y="821915"/>
                        <a:pt x="359239" y="819996"/>
                        <a:pt x="340055" y="825752"/>
                      </a:cubicBezTo>
                      <a:cubicBezTo>
                        <a:pt x="270031" y="827190"/>
                        <a:pt x="201447" y="819517"/>
                        <a:pt x="139098" y="784025"/>
                      </a:cubicBezTo>
                      <a:cubicBezTo>
                        <a:pt x="60441" y="739901"/>
                        <a:pt x="16797" y="672276"/>
                        <a:pt x="3847" y="583068"/>
                      </a:cubicBezTo>
                      <a:cubicBezTo>
                        <a:pt x="-12939" y="468441"/>
                        <a:pt x="27828" y="366764"/>
                        <a:pt x="75309" y="267005"/>
                      </a:cubicBezTo>
                      <a:cubicBezTo>
                        <a:pt x="109841" y="194583"/>
                        <a:pt x="152527" y="127438"/>
                        <a:pt x="204804" y="65568"/>
                      </a:cubicBezTo>
                      <a:cubicBezTo>
                        <a:pt x="262837" y="-3496"/>
                        <a:pt x="333340" y="-10210"/>
                        <a:pt x="414394" y="9933"/>
                      </a:cubicBezTo>
                      <a:cubicBezTo>
                        <a:pt x="501684" y="31995"/>
                        <a:pt x="579381" y="72762"/>
                        <a:pt x="647965" y="131275"/>
                      </a:cubicBezTo>
                      <a:close/>
                    </a:path>
                  </a:pathLst>
                </a:custGeom>
                <a:solidFill>
                  <a:srgbClr val="2E150B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" name="Group 41">
                <a:extLst>
                  <a:ext uri="{FF2B5EF4-FFF2-40B4-BE49-F238E27FC236}">
                    <a16:creationId xmlns:a16="http://schemas.microsoft.com/office/drawing/2014/main" id="{BBA67FC8-E74B-46A5-B599-AA6A513D102B}"/>
                  </a:ext>
                </a:extLst>
              </p:cNvPr>
              <p:cNvGrpSpPr/>
              <p:nvPr/>
            </p:nvGrpSpPr>
            <p:grpSpPr>
              <a:xfrm>
                <a:off x="4410741" y="1733806"/>
                <a:ext cx="1376272" cy="1646389"/>
                <a:chOff x="4200129" y="1047775"/>
                <a:chExt cx="1554866" cy="1860035"/>
              </a:xfrm>
            </p:grpSpPr>
            <p:sp>
              <p:nvSpPr>
                <p:cNvPr id="33" name="Freeform: Shape 42">
                  <a:extLst>
                    <a:ext uri="{FF2B5EF4-FFF2-40B4-BE49-F238E27FC236}">
                      <a16:creationId xmlns:a16="http://schemas.microsoft.com/office/drawing/2014/main" id="{F7F9917D-2238-48BE-914C-FF6F868EA24E}"/>
                    </a:ext>
                  </a:extLst>
                </p:cNvPr>
                <p:cNvSpPr/>
                <p:nvPr/>
              </p:nvSpPr>
              <p:spPr>
                <a:xfrm>
                  <a:off x="4251869" y="1221592"/>
                  <a:ext cx="875470" cy="1248812"/>
                </a:xfrm>
                <a:custGeom>
                  <a:avLst/>
                  <a:gdLst>
                    <a:gd name="connsiteX0" fmla="*/ 547260 w 875470"/>
                    <a:gd name="connsiteY0" fmla="*/ 1064634 h 1248812"/>
                    <a:gd name="connsiteX1" fmla="*/ 500738 w 875470"/>
                    <a:gd name="connsiteY1" fmla="*/ 963916 h 1248812"/>
                    <a:gd name="connsiteX2" fmla="*/ 480595 w 875470"/>
                    <a:gd name="connsiteY2" fmla="*/ 948089 h 1248812"/>
                    <a:gd name="connsiteX3" fmla="*/ 310333 w 875470"/>
                    <a:gd name="connsiteY3" fmla="*/ 889576 h 1248812"/>
                    <a:gd name="connsiteX4" fmla="*/ 177001 w 875470"/>
                    <a:gd name="connsiteY4" fmla="*/ 754326 h 1248812"/>
                    <a:gd name="connsiteX5" fmla="*/ 117529 w 875470"/>
                    <a:gd name="connsiteY5" fmla="*/ 709722 h 1248812"/>
                    <a:gd name="connsiteX6" fmla="*/ 24 w 875470"/>
                    <a:gd name="connsiteY6" fmla="*/ 546654 h 1248812"/>
                    <a:gd name="connsiteX7" fmla="*/ 10576 w 875470"/>
                    <a:gd name="connsiteY7" fmla="*/ 495815 h 1248812"/>
                    <a:gd name="connsiteX8" fmla="*/ 74364 w 875470"/>
                    <a:gd name="connsiteY8" fmla="*/ 489101 h 1248812"/>
                    <a:gd name="connsiteX9" fmla="*/ 115131 w 875470"/>
                    <a:gd name="connsiteY9" fmla="*/ 560083 h 1248812"/>
                    <a:gd name="connsiteX10" fmla="*/ 118009 w 875470"/>
                    <a:gd name="connsiteY10" fmla="*/ 565839 h 1248812"/>
                    <a:gd name="connsiteX11" fmla="*/ 116570 w 875470"/>
                    <a:gd name="connsiteY11" fmla="*/ 563920 h 1248812"/>
                    <a:gd name="connsiteX12" fmla="*/ 58537 w 875470"/>
                    <a:gd name="connsiteY12" fmla="*/ 401812 h 1248812"/>
                    <a:gd name="connsiteX13" fmla="*/ 94028 w 875470"/>
                    <a:gd name="connsiteY13" fmla="*/ 328431 h 1248812"/>
                    <a:gd name="connsiteX14" fmla="*/ 283475 w 875470"/>
                    <a:gd name="connsiteY14" fmla="*/ 239223 h 1248812"/>
                    <a:gd name="connsiteX15" fmla="*/ 419205 w 875470"/>
                    <a:gd name="connsiteY15" fmla="*/ 102055 h 1248812"/>
                    <a:gd name="connsiteX16" fmla="*/ 451338 w 875470"/>
                    <a:gd name="connsiteY16" fmla="*/ 32991 h 1248812"/>
                    <a:gd name="connsiteX17" fmla="*/ 499299 w 875470"/>
                    <a:gd name="connsiteY17" fmla="*/ 2296 h 1248812"/>
                    <a:gd name="connsiteX18" fmla="*/ 606732 w 875470"/>
                    <a:gd name="connsiteY18" fmla="*/ 73278 h 1248812"/>
                    <a:gd name="connsiteX19" fmla="*/ 699777 w 875470"/>
                    <a:gd name="connsiteY19" fmla="*/ 237305 h 1248812"/>
                    <a:gd name="connsiteX20" fmla="*/ 705532 w 875470"/>
                    <a:gd name="connsiteY20" fmla="*/ 259367 h 1248812"/>
                    <a:gd name="connsiteX21" fmla="*/ 710808 w 875470"/>
                    <a:gd name="connsiteY21" fmla="*/ 193181 h 1248812"/>
                    <a:gd name="connsiteX22" fmla="*/ 763085 w 875470"/>
                    <a:gd name="connsiteY22" fmla="*/ 169680 h 1248812"/>
                    <a:gd name="connsiteX23" fmla="*/ 872916 w 875470"/>
                    <a:gd name="connsiteY23" fmla="*/ 293899 h 1248812"/>
                    <a:gd name="connsiteX24" fmla="*/ 837425 w 875470"/>
                    <a:gd name="connsiteY24" fmla="*/ 441619 h 1248812"/>
                    <a:gd name="connsiteX25" fmla="*/ 838384 w 875470"/>
                    <a:gd name="connsiteY25" fmla="*/ 513081 h 1248812"/>
                    <a:gd name="connsiteX26" fmla="*/ 837425 w 875470"/>
                    <a:gd name="connsiteY26" fmla="*/ 655046 h 1248812"/>
                    <a:gd name="connsiteX27" fmla="*/ 769321 w 875470"/>
                    <a:gd name="connsiteY27" fmla="*/ 816196 h 1248812"/>
                    <a:gd name="connsiteX28" fmla="*/ 770759 w 875470"/>
                    <a:gd name="connsiteY28" fmla="*/ 843054 h 1248812"/>
                    <a:gd name="connsiteX29" fmla="*/ 814884 w 875470"/>
                    <a:gd name="connsiteY29" fmla="*/ 947129 h 1248812"/>
                    <a:gd name="connsiteX30" fmla="*/ 820639 w 875470"/>
                    <a:gd name="connsiteY30" fmla="*/ 1024347 h 1248812"/>
                    <a:gd name="connsiteX31" fmla="*/ 802414 w 875470"/>
                    <a:gd name="connsiteY31" fmla="*/ 1214273 h 1248812"/>
                    <a:gd name="connsiteX32" fmla="*/ 765004 w 875470"/>
                    <a:gd name="connsiteY32" fmla="*/ 1243529 h 1248812"/>
                    <a:gd name="connsiteX33" fmla="*/ 695940 w 875470"/>
                    <a:gd name="connsiteY33" fmla="*/ 1193170 h 1248812"/>
                    <a:gd name="connsiteX34" fmla="*/ 643183 w 875470"/>
                    <a:gd name="connsiteY34" fmla="*/ 1152883 h 1248812"/>
                    <a:gd name="connsiteX35" fmla="*/ 569323 w 875470"/>
                    <a:gd name="connsiteY35" fmla="*/ 1100605 h 1248812"/>
                    <a:gd name="connsiteX36" fmla="*/ 547260 w 875470"/>
                    <a:gd name="connsiteY36" fmla="*/ 1064634 h 1248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875470" h="1248812">
                      <a:moveTo>
                        <a:pt x="547260" y="1064634"/>
                      </a:moveTo>
                      <a:cubicBezTo>
                        <a:pt x="531433" y="1031061"/>
                        <a:pt x="515127" y="997968"/>
                        <a:pt x="500738" y="963916"/>
                      </a:cubicBezTo>
                      <a:cubicBezTo>
                        <a:pt x="496422" y="953364"/>
                        <a:pt x="491626" y="949048"/>
                        <a:pt x="480595" y="948089"/>
                      </a:cubicBezTo>
                      <a:cubicBezTo>
                        <a:pt x="418245" y="944731"/>
                        <a:pt x="361651" y="924108"/>
                        <a:pt x="310333" y="889576"/>
                      </a:cubicBezTo>
                      <a:cubicBezTo>
                        <a:pt x="257096" y="853605"/>
                        <a:pt x="212492" y="807563"/>
                        <a:pt x="177001" y="754326"/>
                      </a:cubicBezTo>
                      <a:cubicBezTo>
                        <a:pt x="161653" y="730825"/>
                        <a:pt x="143428" y="718355"/>
                        <a:pt x="117529" y="709722"/>
                      </a:cubicBezTo>
                      <a:cubicBezTo>
                        <a:pt x="50863" y="687660"/>
                        <a:pt x="1463" y="616677"/>
                        <a:pt x="24" y="546654"/>
                      </a:cubicBezTo>
                      <a:cubicBezTo>
                        <a:pt x="-455" y="528429"/>
                        <a:pt x="6259" y="512602"/>
                        <a:pt x="10576" y="495815"/>
                      </a:cubicBezTo>
                      <a:cubicBezTo>
                        <a:pt x="28321" y="473274"/>
                        <a:pt x="53261" y="470396"/>
                        <a:pt x="74364" y="489101"/>
                      </a:cubicBezTo>
                      <a:cubicBezTo>
                        <a:pt x="97385" y="509244"/>
                        <a:pt x="109855" y="536103"/>
                        <a:pt x="115131" y="560083"/>
                      </a:cubicBezTo>
                      <a:cubicBezTo>
                        <a:pt x="118009" y="568716"/>
                        <a:pt x="120407" y="564400"/>
                        <a:pt x="118009" y="565839"/>
                      </a:cubicBezTo>
                      <a:cubicBezTo>
                        <a:pt x="117529" y="565839"/>
                        <a:pt x="117049" y="565359"/>
                        <a:pt x="116570" y="563920"/>
                      </a:cubicBezTo>
                      <a:cubicBezTo>
                        <a:pt x="99304" y="509244"/>
                        <a:pt x="82518" y="454089"/>
                        <a:pt x="58537" y="401812"/>
                      </a:cubicBezTo>
                      <a:cubicBezTo>
                        <a:pt x="40312" y="362004"/>
                        <a:pt x="51343" y="339462"/>
                        <a:pt x="94028" y="328431"/>
                      </a:cubicBezTo>
                      <a:cubicBezTo>
                        <a:pt x="163092" y="310686"/>
                        <a:pt x="225921" y="280950"/>
                        <a:pt x="283475" y="239223"/>
                      </a:cubicBezTo>
                      <a:cubicBezTo>
                        <a:pt x="336232" y="201334"/>
                        <a:pt x="382754" y="156251"/>
                        <a:pt x="419205" y="102055"/>
                      </a:cubicBezTo>
                      <a:cubicBezTo>
                        <a:pt x="433593" y="80952"/>
                        <a:pt x="445103" y="57931"/>
                        <a:pt x="451338" y="32991"/>
                      </a:cubicBezTo>
                      <a:cubicBezTo>
                        <a:pt x="459012" y="1336"/>
                        <a:pt x="466686" y="-3939"/>
                        <a:pt x="499299" y="2296"/>
                      </a:cubicBezTo>
                      <a:cubicBezTo>
                        <a:pt x="544862" y="10929"/>
                        <a:pt x="578915" y="37787"/>
                        <a:pt x="606732" y="73278"/>
                      </a:cubicBezTo>
                      <a:cubicBezTo>
                        <a:pt x="646060" y="123158"/>
                        <a:pt x="675796" y="178793"/>
                        <a:pt x="699777" y="237305"/>
                      </a:cubicBezTo>
                      <a:cubicBezTo>
                        <a:pt x="703614" y="246418"/>
                        <a:pt x="705053" y="255530"/>
                        <a:pt x="705532" y="259367"/>
                      </a:cubicBezTo>
                      <a:cubicBezTo>
                        <a:pt x="700736" y="240183"/>
                        <a:pt x="699777" y="216202"/>
                        <a:pt x="710808" y="193181"/>
                      </a:cubicBezTo>
                      <a:cubicBezTo>
                        <a:pt x="721839" y="170159"/>
                        <a:pt x="739105" y="162486"/>
                        <a:pt x="763085" y="169680"/>
                      </a:cubicBezTo>
                      <a:cubicBezTo>
                        <a:pt x="816322" y="182150"/>
                        <a:pt x="865243" y="237785"/>
                        <a:pt x="872916" y="293899"/>
                      </a:cubicBezTo>
                      <a:cubicBezTo>
                        <a:pt x="879631" y="347616"/>
                        <a:pt x="874835" y="397016"/>
                        <a:pt x="837425" y="441619"/>
                      </a:cubicBezTo>
                      <a:cubicBezTo>
                        <a:pt x="821119" y="460804"/>
                        <a:pt x="835027" y="489580"/>
                        <a:pt x="838384" y="513081"/>
                      </a:cubicBezTo>
                      <a:cubicBezTo>
                        <a:pt x="845099" y="560563"/>
                        <a:pt x="844619" y="607085"/>
                        <a:pt x="837425" y="655046"/>
                      </a:cubicBezTo>
                      <a:cubicBezTo>
                        <a:pt x="828792" y="715477"/>
                        <a:pt x="805771" y="768234"/>
                        <a:pt x="769321" y="816196"/>
                      </a:cubicBezTo>
                      <a:cubicBezTo>
                        <a:pt x="763565" y="823869"/>
                        <a:pt x="766443" y="833941"/>
                        <a:pt x="770759" y="843054"/>
                      </a:cubicBezTo>
                      <a:cubicBezTo>
                        <a:pt x="786586" y="877106"/>
                        <a:pt x="803373" y="911159"/>
                        <a:pt x="814884" y="947129"/>
                      </a:cubicBezTo>
                      <a:cubicBezTo>
                        <a:pt x="829751" y="972069"/>
                        <a:pt x="823996" y="998448"/>
                        <a:pt x="820639" y="1024347"/>
                      </a:cubicBezTo>
                      <a:cubicBezTo>
                        <a:pt x="812006" y="1087176"/>
                        <a:pt x="801454" y="1150005"/>
                        <a:pt x="802414" y="1214273"/>
                      </a:cubicBezTo>
                      <a:cubicBezTo>
                        <a:pt x="799056" y="1248805"/>
                        <a:pt x="790903" y="1255040"/>
                        <a:pt x="765004" y="1243529"/>
                      </a:cubicBezTo>
                      <a:cubicBezTo>
                        <a:pt x="741503" y="1227222"/>
                        <a:pt x="721839" y="1206599"/>
                        <a:pt x="695940" y="1193170"/>
                      </a:cubicBezTo>
                      <a:cubicBezTo>
                        <a:pt x="676755" y="1183098"/>
                        <a:pt x="660928" y="1165832"/>
                        <a:pt x="643183" y="1152883"/>
                      </a:cubicBezTo>
                      <a:cubicBezTo>
                        <a:pt x="618723" y="1135137"/>
                        <a:pt x="596181" y="1114993"/>
                        <a:pt x="569323" y="1100605"/>
                      </a:cubicBezTo>
                      <a:cubicBezTo>
                        <a:pt x="555894" y="1094370"/>
                        <a:pt x="552057" y="1079023"/>
                        <a:pt x="547260" y="1064634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43">
                  <a:extLst>
                    <a:ext uri="{FF2B5EF4-FFF2-40B4-BE49-F238E27FC236}">
                      <a16:creationId xmlns:a16="http://schemas.microsoft.com/office/drawing/2014/main" id="{A0CCEAF6-ECA1-4434-9BE7-940D4BEC63E6}"/>
                    </a:ext>
                  </a:extLst>
                </p:cNvPr>
                <p:cNvSpPr/>
                <p:nvPr/>
              </p:nvSpPr>
              <p:spPr>
                <a:xfrm>
                  <a:off x="4200129" y="1047775"/>
                  <a:ext cx="816587" cy="753565"/>
                </a:xfrm>
                <a:custGeom>
                  <a:avLst/>
                  <a:gdLst>
                    <a:gd name="connsiteX0" fmla="*/ 815306 w 816587"/>
                    <a:gd name="connsiteY0" fmla="*/ 344457 h 753565"/>
                    <a:gd name="connsiteX1" fmla="*/ 762548 w 816587"/>
                    <a:gd name="connsiteY1" fmla="*/ 393857 h 753565"/>
                    <a:gd name="connsiteX2" fmla="*/ 765906 w 816587"/>
                    <a:gd name="connsiteY2" fmla="*/ 453808 h 753565"/>
                    <a:gd name="connsiteX3" fmla="*/ 751997 w 816587"/>
                    <a:gd name="connsiteY3" fmla="*/ 428389 h 753565"/>
                    <a:gd name="connsiteX4" fmla="*/ 626339 w 816587"/>
                    <a:gd name="connsiteY4" fmla="*/ 223595 h 753565"/>
                    <a:gd name="connsiteX5" fmla="*/ 532815 w 816587"/>
                    <a:gd name="connsiteY5" fmla="*/ 180430 h 753565"/>
                    <a:gd name="connsiteX6" fmla="*/ 515549 w 816587"/>
                    <a:gd name="connsiteY6" fmla="*/ 191461 h 753565"/>
                    <a:gd name="connsiteX7" fmla="*/ 382696 w 816587"/>
                    <a:gd name="connsiteY7" fmla="*/ 385224 h 753565"/>
                    <a:gd name="connsiteX8" fmla="*/ 145289 w 816587"/>
                    <a:gd name="connsiteY8" fmla="*/ 508963 h 753565"/>
                    <a:gd name="connsiteX9" fmla="*/ 116033 w 816587"/>
                    <a:gd name="connsiteY9" fmla="*/ 568915 h 753565"/>
                    <a:gd name="connsiteX10" fmla="*/ 175984 w 816587"/>
                    <a:gd name="connsiteY10" fmla="*/ 743014 h 753565"/>
                    <a:gd name="connsiteX11" fmla="*/ 173106 w 816587"/>
                    <a:gd name="connsiteY11" fmla="*/ 753565 h 753565"/>
                    <a:gd name="connsiteX12" fmla="*/ 154402 w 816587"/>
                    <a:gd name="connsiteY12" fmla="*/ 715196 h 753565"/>
                    <a:gd name="connsiteX13" fmla="*/ 131380 w 816587"/>
                    <a:gd name="connsiteY13" fmla="*/ 676348 h 753565"/>
                    <a:gd name="connsiteX14" fmla="*/ 62796 w 816587"/>
                    <a:gd name="connsiteY14" fmla="*/ 669154 h 753565"/>
                    <a:gd name="connsiteX15" fmla="*/ 926 w 816587"/>
                    <a:gd name="connsiteY15" fmla="*/ 445655 h 753565"/>
                    <a:gd name="connsiteX16" fmla="*/ 226823 w 816587"/>
                    <a:gd name="connsiteY16" fmla="*/ 58129 h 753565"/>
                    <a:gd name="connsiteX17" fmla="*/ 439290 w 816587"/>
                    <a:gd name="connsiteY17" fmla="*/ 96 h 753565"/>
                    <a:gd name="connsiteX18" fmla="*/ 732333 w 816587"/>
                    <a:gd name="connsiteY18" fmla="*/ 161725 h 753565"/>
                    <a:gd name="connsiteX19" fmla="*/ 816265 w 816587"/>
                    <a:gd name="connsiteY19" fmla="*/ 337742 h 753565"/>
                    <a:gd name="connsiteX20" fmla="*/ 815306 w 816587"/>
                    <a:gd name="connsiteY20" fmla="*/ 344457 h 7535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816587" h="753565">
                      <a:moveTo>
                        <a:pt x="815306" y="344457"/>
                      </a:moveTo>
                      <a:cubicBezTo>
                        <a:pt x="780294" y="346855"/>
                        <a:pt x="766865" y="359325"/>
                        <a:pt x="762548" y="393857"/>
                      </a:cubicBezTo>
                      <a:cubicBezTo>
                        <a:pt x="760150" y="413041"/>
                        <a:pt x="762069" y="432226"/>
                        <a:pt x="765906" y="453808"/>
                      </a:cubicBezTo>
                      <a:cubicBezTo>
                        <a:pt x="756793" y="445655"/>
                        <a:pt x="755354" y="436542"/>
                        <a:pt x="751997" y="428389"/>
                      </a:cubicBezTo>
                      <a:cubicBezTo>
                        <a:pt x="720343" y="354049"/>
                        <a:pt x="686290" y="280669"/>
                        <a:pt x="626339" y="223595"/>
                      </a:cubicBezTo>
                      <a:cubicBezTo>
                        <a:pt x="600440" y="198655"/>
                        <a:pt x="570224" y="181869"/>
                        <a:pt x="532815" y="180430"/>
                      </a:cubicBezTo>
                      <a:cubicBezTo>
                        <a:pt x="524182" y="180430"/>
                        <a:pt x="517467" y="180430"/>
                        <a:pt x="515549" y="191461"/>
                      </a:cubicBezTo>
                      <a:cubicBezTo>
                        <a:pt x="498283" y="274434"/>
                        <a:pt x="444087" y="332467"/>
                        <a:pt x="382696" y="385224"/>
                      </a:cubicBezTo>
                      <a:cubicBezTo>
                        <a:pt x="313632" y="445175"/>
                        <a:pt x="235456" y="488340"/>
                        <a:pt x="145289" y="508963"/>
                      </a:cubicBezTo>
                      <a:cubicBezTo>
                        <a:pt x="109798" y="517117"/>
                        <a:pt x="100685" y="535822"/>
                        <a:pt x="116033" y="568915"/>
                      </a:cubicBezTo>
                      <a:cubicBezTo>
                        <a:pt x="141932" y="625029"/>
                        <a:pt x="161596" y="683062"/>
                        <a:pt x="175984" y="743014"/>
                      </a:cubicBezTo>
                      <a:cubicBezTo>
                        <a:pt x="176464" y="745891"/>
                        <a:pt x="176464" y="749249"/>
                        <a:pt x="173106" y="753565"/>
                      </a:cubicBezTo>
                      <a:cubicBezTo>
                        <a:pt x="166871" y="740616"/>
                        <a:pt x="161116" y="727666"/>
                        <a:pt x="154402" y="715196"/>
                      </a:cubicBezTo>
                      <a:cubicBezTo>
                        <a:pt x="147207" y="701767"/>
                        <a:pt x="140493" y="688338"/>
                        <a:pt x="131380" y="676348"/>
                      </a:cubicBezTo>
                      <a:cubicBezTo>
                        <a:pt x="112196" y="651408"/>
                        <a:pt x="102124" y="650928"/>
                        <a:pt x="62796" y="669154"/>
                      </a:cubicBezTo>
                      <a:cubicBezTo>
                        <a:pt x="28264" y="598171"/>
                        <a:pt x="6202" y="525270"/>
                        <a:pt x="926" y="445655"/>
                      </a:cubicBezTo>
                      <a:cubicBezTo>
                        <a:pt x="-10105" y="282107"/>
                        <a:pt x="78143" y="127673"/>
                        <a:pt x="226823" y="58129"/>
                      </a:cubicBezTo>
                      <a:cubicBezTo>
                        <a:pt x="294448" y="26954"/>
                        <a:pt x="363512" y="2015"/>
                        <a:pt x="439290" y="96"/>
                      </a:cubicBezTo>
                      <a:cubicBezTo>
                        <a:pt x="568306" y="-2781"/>
                        <a:pt x="661830" y="59088"/>
                        <a:pt x="732333" y="161725"/>
                      </a:cubicBezTo>
                      <a:cubicBezTo>
                        <a:pt x="769263" y="215921"/>
                        <a:pt x="795162" y="275873"/>
                        <a:pt x="816265" y="337742"/>
                      </a:cubicBezTo>
                      <a:cubicBezTo>
                        <a:pt x="817224" y="339661"/>
                        <a:pt x="815785" y="342538"/>
                        <a:pt x="815306" y="344457"/>
                      </a:cubicBezTo>
                      <a:close/>
                    </a:path>
                  </a:pathLst>
                </a:custGeom>
                <a:solidFill>
                  <a:srgbClr val="262421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: Shape 44">
                  <a:extLst>
                    <a:ext uri="{FF2B5EF4-FFF2-40B4-BE49-F238E27FC236}">
                      <a16:creationId xmlns:a16="http://schemas.microsoft.com/office/drawing/2014/main" id="{285FB881-4426-48D7-8920-08A602A6F090}"/>
                    </a:ext>
                  </a:extLst>
                </p:cNvPr>
                <p:cNvSpPr/>
                <p:nvPr/>
              </p:nvSpPr>
              <p:spPr>
                <a:xfrm>
                  <a:off x="4726694" y="2286226"/>
                  <a:ext cx="292098" cy="337646"/>
                </a:xfrm>
                <a:custGeom>
                  <a:avLst/>
                  <a:gdLst>
                    <a:gd name="connsiteX0" fmla="*/ 88263 w 292098"/>
                    <a:gd name="connsiteY0" fmla="*/ 337646 h 337646"/>
                    <a:gd name="connsiteX1" fmla="*/ 3852 w 292098"/>
                    <a:gd name="connsiteY1" fmla="*/ 97361 h 337646"/>
                    <a:gd name="connsiteX2" fmla="*/ 2413 w 292098"/>
                    <a:gd name="connsiteY2" fmla="*/ 71942 h 337646"/>
                    <a:gd name="connsiteX3" fmla="*/ 59966 w 292098"/>
                    <a:gd name="connsiteY3" fmla="*/ 21103 h 337646"/>
                    <a:gd name="connsiteX4" fmla="*/ 71956 w 292098"/>
                    <a:gd name="connsiteY4" fmla="*/ 0 h 337646"/>
                    <a:gd name="connsiteX5" fmla="*/ 207686 w 292098"/>
                    <a:gd name="connsiteY5" fmla="*/ 106953 h 337646"/>
                    <a:gd name="connsiteX6" fmla="*/ 292098 w 292098"/>
                    <a:gd name="connsiteY6" fmla="*/ 172660 h 337646"/>
                    <a:gd name="connsiteX7" fmla="*/ 239820 w 292098"/>
                    <a:gd name="connsiteY7" fmla="*/ 164986 h 337646"/>
                    <a:gd name="connsiteX8" fmla="*/ 196655 w 292098"/>
                    <a:gd name="connsiteY8" fmla="*/ 150598 h 337646"/>
                    <a:gd name="connsiteX9" fmla="*/ 168838 w 292098"/>
                    <a:gd name="connsiteY9" fmla="*/ 164986 h 337646"/>
                    <a:gd name="connsiteX10" fmla="*/ 88263 w 292098"/>
                    <a:gd name="connsiteY10" fmla="*/ 337646 h 3376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2098" h="337646">
                      <a:moveTo>
                        <a:pt x="88263" y="337646"/>
                      </a:moveTo>
                      <a:cubicBezTo>
                        <a:pt x="82028" y="320860"/>
                        <a:pt x="22557" y="151557"/>
                        <a:pt x="3852" y="97361"/>
                      </a:cubicBezTo>
                      <a:cubicBezTo>
                        <a:pt x="974" y="89208"/>
                        <a:pt x="-2383" y="81054"/>
                        <a:pt x="2413" y="71942"/>
                      </a:cubicBezTo>
                      <a:cubicBezTo>
                        <a:pt x="17281" y="49880"/>
                        <a:pt x="40302" y="37410"/>
                        <a:pt x="59966" y="21103"/>
                      </a:cubicBezTo>
                      <a:cubicBezTo>
                        <a:pt x="67160" y="14868"/>
                        <a:pt x="72436" y="9592"/>
                        <a:pt x="71956" y="0"/>
                      </a:cubicBezTo>
                      <a:cubicBezTo>
                        <a:pt x="110325" y="45083"/>
                        <a:pt x="163562" y="70023"/>
                        <a:pt x="207686" y="106953"/>
                      </a:cubicBezTo>
                      <a:cubicBezTo>
                        <a:pt x="235024" y="129974"/>
                        <a:pt x="268597" y="145322"/>
                        <a:pt x="292098" y="172660"/>
                      </a:cubicBezTo>
                      <a:cubicBezTo>
                        <a:pt x="272914" y="182732"/>
                        <a:pt x="256607" y="170262"/>
                        <a:pt x="239820" y="164986"/>
                      </a:cubicBezTo>
                      <a:cubicBezTo>
                        <a:pt x="225432" y="160670"/>
                        <a:pt x="211523" y="154914"/>
                        <a:pt x="196655" y="150598"/>
                      </a:cubicBezTo>
                      <a:cubicBezTo>
                        <a:pt x="182267" y="146281"/>
                        <a:pt x="173634" y="151077"/>
                        <a:pt x="168838" y="164986"/>
                      </a:cubicBezTo>
                      <a:cubicBezTo>
                        <a:pt x="165001" y="177936"/>
                        <a:pt x="94018" y="326615"/>
                        <a:pt x="88263" y="33764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45">
                  <a:extLst>
                    <a:ext uri="{FF2B5EF4-FFF2-40B4-BE49-F238E27FC236}">
                      <a16:creationId xmlns:a16="http://schemas.microsoft.com/office/drawing/2014/main" id="{2EEAD3D6-7649-4916-B15F-68F64C9B1039}"/>
                    </a:ext>
                  </a:extLst>
                </p:cNvPr>
                <p:cNvSpPr/>
                <p:nvPr/>
              </p:nvSpPr>
              <p:spPr>
                <a:xfrm>
                  <a:off x="5048048" y="2162752"/>
                  <a:ext cx="251318" cy="277982"/>
                </a:xfrm>
                <a:custGeom>
                  <a:avLst/>
                  <a:gdLst>
                    <a:gd name="connsiteX0" fmla="*/ 235009 w 251318"/>
                    <a:gd name="connsiteY0" fmla="*/ 204529 h 277982"/>
                    <a:gd name="connsiteX1" fmla="*/ 249877 w 251318"/>
                    <a:gd name="connsiteY1" fmla="*/ 231387 h 277982"/>
                    <a:gd name="connsiteX2" fmla="*/ 239806 w 251318"/>
                    <a:gd name="connsiteY2" fmla="*/ 238581 h 277982"/>
                    <a:gd name="connsiteX3" fmla="*/ 117984 w 251318"/>
                    <a:gd name="connsiteY3" fmla="*/ 202131 h 277982"/>
                    <a:gd name="connsiteX4" fmla="*/ 70982 w 251318"/>
                    <a:gd name="connsiteY4" fmla="*/ 186783 h 277982"/>
                    <a:gd name="connsiteX5" fmla="*/ 42206 w 251318"/>
                    <a:gd name="connsiteY5" fmla="*/ 199732 h 277982"/>
                    <a:gd name="connsiteX6" fmla="*/ 15348 w 251318"/>
                    <a:gd name="connsiteY6" fmla="*/ 263041 h 277982"/>
                    <a:gd name="connsiteX7" fmla="*/ 0 w 251318"/>
                    <a:gd name="connsiteY7" fmla="*/ 277909 h 277982"/>
                    <a:gd name="connsiteX8" fmla="*/ 19664 w 251318"/>
                    <a:gd name="connsiteY8" fmla="*/ 7888 h 277982"/>
                    <a:gd name="connsiteX9" fmla="*/ 113668 w 251318"/>
                    <a:gd name="connsiteY9" fmla="*/ 214 h 277982"/>
                    <a:gd name="connsiteX10" fmla="*/ 134771 w 251318"/>
                    <a:gd name="connsiteY10" fmla="*/ 25154 h 277982"/>
                    <a:gd name="connsiteX11" fmla="*/ 212947 w 251318"/>
                    <a:gd name="connsiteY11" fmla="*/ 158486 h 277982"/>
                    <a:gd name="connsiteX12" fmla="*/ 235009 w 251318"/>
                    <a:gd name="connsiteY12" fmla="*/ 204529 h 2779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1318" h="277982">
                      <a:moveTo>
                        <a:pt x="235009" y="204529"/>
                      </a:moveTo>
                      <a:cubicBezTo>
                        <a:pt x="240285" y="213162"/>
                        <a:pt x="246040" y="221795"/>
                        <a:pt x="249877" y="231387"/>
                      </a:cubicBezTo>
                      <a:cubicBezTo>
                        <a:pt x="255153" y="243857"/>
                        <a:pt x="244602" y="237622"/>
                        <a:pt x="239806" y="238581"/>
                      </a:cubicBezTo>
                      <a:cubicBezTo>
                        <a:pt x="196641" y="234744"/>
                        <a:pt x="157792" y="216999"/>
                        <a:pt x="117984" y="202131"/>
                      </a:cubicBezTo>
                      <a:cubicBezTo>
                        <a:pt x="102157" y="197334"/>
                        <a:pt x="85850" y="193977"/>
                        <a:pt x="70982" y="186783"/>
                      </a:cubicBezTo>
                      <a:cubicBezTo>
                        <a:pt x="56594" y="179589"/>
                        <a:pt x="47002" y="183426"/>
                        <a:pt x="42206" y="199732"/>
                      </a:cubicBezTo>
                      <a:cubicBezTo>
                        <a:pt x="35491" y="221795"/>
                        <a:pt x="22062" y="240979"/>
                        <a:pt x="15348" y="263041"/>
                      </a:cubicBezTo>
                      <a:cubicBezTo>
                        <a:pt x="12950" y="270235"/>
                        <a:pt x="11031" y="278868"/>
                        <a:pt x="0" y="277909"/>
                      </a:cubicBezTo>
                      <a:cubicBezTo>
                        <a:pt x="0" y="251051"/>
                        <a:pt x="18705" y="33787"/>
                        <a:pt x="19664" y="7888"/>
                      </a:cubicBezTo>
                      <a:cubicBezTo>
                        <a:pt x="51798" y="16521"/>
                        <a:pt x="82013" y="-2184"/>
                        <a:pt x="113668" y="214"/>
                      </a:cubicBezTo>
                      <a:cubicBezTo>
                        <a:pt x="124219" y="5490"/>
                        <a:pt x="129495" y="15562"/>
                        <a:pt x="134771" y="25154"/>
                      </a:cubicBezTo>
                      <a:cubicBezTo>
                        <a:pt x="159231" y="70717"/>
                        <a:pt x="186089" y="114362"/>
                        <a:pt x="212947" y="158486"/>
                      </a:cubicBezTo>
                      <a:cubicBezTo>
                        <a:pt x="222540" y="172395"/>
                        <a:pt x="230693" y="187263"/>
                        <a:pt x="235009" y="20452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: Shape 46">
                  <a:extLst>
                    <a:ext uri="{FF2B5EF4-FFF2-40B4-BE49-F238E27FC236}">
                      <a16:creationId xmlns:a16="http://schemas.microsoft.com/office/drawing/2014/main" id="{5F35D549-252B-46E4-8524-7C21BAFB5709}"/>
                    </a:ext>
                  </a:extLst>
                </p:cNvPr>
                <p:cNvSpPr/>
                <p:nvPr/>
              </p:nvSpPr>
              <p:spPr>
                <a:xfrm>
                  <a:off x="4875388" y="2336161"/>
                  <a:ext cx="321343" cy="270924"/>
                </a:xfrm>
                <a:custGeom>
                  <a:avLst/>
                  <a:gdLst>
                    <a:gd name="connsiteX0" fmla="*/ 172660 w 321343"/>
                    <a:gd name="connsiteY0" fmla="*/ 104020 h 270924"/>
                    <a:gd name="connsiteX1" fmla="*/ 210070 w 321343"/>
                    <a:gd name="connsiteY1" fmla="*/ 17211 h 270924"/>
                    <a:gd name="connsiteX2" fmla="*/ 237407 w 321343"/>
                    <a:gd name="connsiteY2" fmla="*/ 2822 h 270924"/>
                    <a:gd name="connsiteX3" fmla="*/ 292563 w 321343"/>
                    <a:gd name="connsiteY3" fmla="*/ 22007 h 270924"/>
                    <a:gd name="connsiteX4" fmla="*/ 321339 w 321343"/>
                    <a:gd name="connsiteY4" fmla="*/ 175482 h 270924"/>
                    <a:gd name="connsiteX5" fmla="*/ 126138 w 321343"/>
                    <a:gd name="connsiteY5" fmla="*/ 261812 h 270924"/>
                    <a:gd name="connsiteX6" fmla="*/ 101198 w 321343"/>
                    <a:gd name="connsiteY6" fmla="*/ 270925 h 270924"/>
                    <a:gd name="connsiteX7" fmla="*/ 23501 w 321343"/>
                    <a:gd name="connsiteY7" fmla="*/ 188911 h 270924"/>
                    <a:gd name="connsiteX8" fmla="*/ 0 w 321343"/>
                    <a:gd name="connsiteY8" fmla="*/ 151981 h 270924"/>
                    <a:gd name="connsiteX9" fmla="*/ 6235 w 321343"/>
                    <a:gd name="connsiteY9" fmla="*/ 134236 h 270924"/>
                    <a:gd name="connsiteX10" fmla="*/ 82493 w 321343"/>
                    <a:gd name="connsiteY10" fmla="*/ 104979 h 270924"/>
                    <a:gd name="connsiteX11" fmla="*/ 143883 w 321343"/>
                    <a:gd name="connsiteY11" fmla="*/ 123684 h 270924"/>
                    <a:gd name="connsiteX12" fmla="*/ 172660 w 321343"/>
                    <a:gd name="connsiteY12" fmla="*/ 104020 h 270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21343" h="270924">
                      <a:moveTo>
                        <a:pt x="172660" y="104020"/>
                      </a:moveTo>
                      <a:cubicBezTo>
                        <a:pt x="185130" y="75243"/>
                        <a:pt x="198559" y="46467"/>
                        <a:pt x="210070" y="17211"/>
                      </a:cubicBezTo>
                      <a:cubicBezTo>
                        <a:pt x="215825" y="2822"/>
                        <a:pt x="220621" y="-4372"/>
                        <a:pt x="237407" y="2822"/>
                      </a:cubicBezTo>
                      <a:cubicBezTo>
                        <a:pt x="255153" y="10496"/>
                        <a:pt x="274338" y="15772"/>
                        <a:pt x="292563" y="22007"/>
                      </a:cubicBezTo>
                      <a:cubicBezTo>
                        <a:pt x="299277" y="67570"/>
                        <a:pt x="315105" y="129919"/>
                        <a:pt x="321339" y="175482"/>
                      </a:cubicBezTo>
                      <a:cubicBezTo>
                        <a:pt x="322299" y="183156"/>
                        <a:pt x="173139" y="237832"/>
                        <a:pt x="126138" y="261812"/>
                      </a:cubicBezTo>
                      <a:cubicBezTo>
                        <a:pt x="117984" y="266129"/>
                        <a:pt x="109351" y="267568"/>
                        <a:pt x="101198" y="270925"/>
                      </a:cubicBezTo>
                      <a:cubicBezTo>
                        <a:pt x="69064" y="249342"/>
                        <a:pt x="48920" y="216729"/>
                        <a:pt x="23501" y="188911"/>
                      </a:cubicBezTo>
                      <a:cubicBezTo>
                        <a:pt x="13909" y="178360"/>
                        <a:pt x="0" y="169247"/>
                        <a:pt x="0" y="151981"/>
                      </a:cubicBezTo>
                      <a:cubicBezTo>
                        <a:pt x="1919" y="146226"/>
                        <a:pt x="4317" y="139991"/>
                        <a:pt x="6235" y="134236"/>
                      </a:cubicBezTo>
                      <a:cubicBezTo>
                        <a:pt x="25899" y="76682"/>
                        <a:pt x="16307" y="83877"/>
                        <a:pt x="82493" y="104979"/>
                      </a:cubicBezTo>
                      <a:cubicBezTo>
                        <a:pt x="102637" y="111694"/>
                        <a:pt x="122780" y="118888"/>
                        <a:pt x="143883" y="123684"/>
                      </a:cubicBezTo>
                      <a:cubicBezTo>
                        <a:pt x="165945" y="136154"/>
                        <a:pt x="167384" y="135195"/>
                        <a:pt x="172660" y="10402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8" name="Graphic 81">
                  <a:extLst>
                    <a:ext uri="{FF2B5EF4-FFF2-40B4-BE49-F238E27FC236}">
                      <a16:creationId xmlns:a16="http://schemas.microsoft.com/office/drawing/2014/main" id="{5739F0D4-6B7C-4754-9374-5D11456A053D}"/>
                    </a:ext>
                  </a:extLst>
                </p:cNvPr>
                <p:cNvGrpSpPr/>
                <p:nvPr/>
              </p:nvGrpSpPr>
              <p:grpSpPr>
                <a:xfrm>
                  <a:off x="4459237" y="2148217"/>
                  <a:ext cx="1295758" cy="759593"/>
                  <a:chOff x="6513334" y="1100346"/>
                  <a:chExt cx="1295758" cy="759593"/>
                </a:xfrm>
                <a:solidFill>
                  <a:srgbClr val="1B4760"/>
                </a:solidFill>
              </p:grpSpPr>
              <p:sp>
                <p:nvSpPr>
                  <p:cNvPr id="39" name="Freeform: Shape 48">
                    <a:extLst>
                      <a:ext uri="{FF2B5EF4-FFF2-40B4-BE49-F238E27FC236}">
                        <a16:creationId xmlns:a16="http://schemas.microsoft.com/office/drawing/2014/main" id="{E1066A0D-4CDE-46F6-ADAD-5951E57488AC}"/>
                      </a:ext>
                    </a:extLst>
                  </p:cNvPr>
                  <p:cNvSpPr/>
                  <p:nvPr/>
                </p:nvSpPr>
                <p:spPr>
                  <a:xfrm>
                    <a:off x="7216292" y="1100346"/>
                    <a:ext cx="592799" cy="368702"/>
                  </a:xfrm>
                  <a:custGeom>
                    <a:avLst/>
                    <a:gdLst>
                      <a:gd name="connsiteX0" fmla="*/ 463304 w 592799"/>
                      <a:gd name="connsiteY0" fmla="*/ 64629 h 368702"/>
                      <a:gd name="connsiteX1" fmla="*/ 318941 w 592799"/>
                      <a:gd name="connsiteY1" fmla="*/ 3239 h 368702"/>
                      <a:gd name="connsiteX2" fmla="*/ 318941 w 592799"/>
                      <a:gd name="connsiteY2" fmla="*/ 3239 h 368702"/>
                      <a:gd name="connsiteX3" fmla="*/ 0 w 592799"/>
                      <a:gd name="connsiteY3" fmla="*/ 14270 h 368702"/>
                      <a:gd name="connsiteX4" fmla="*/ 132852 w 592799"/>
                      <a:gd name="connsiteY4" fmla="*/ 252637 h 368702"/>
                      <a:gd name="connsiteX5" fmla="*/ 6235 w 592799"/>
                      <a:gd name="connsiteY5" fmla="*/ 209951 h 368702"/>
                      <a:gd name="connsiteX6" fmla="*/ 19184 w 592799"/>
                      <a:gd name="connsiteY6" fmla="*/ 368702 h 368702"/>
                      <a:gd name="connsiteX7" fmla="*/ 208151 w 592799"/>
                      <a:gd name="connsiteY7" fmla="*/ 306353 h 368702"/>
                      <a:gd name="connsiteX8" fmla="*/ 208151 w 592799"/>
                      <a:gd name="connsiteY8" fmla="*/ 306353 h 368702"/>
                      <a:gd name="connsiteX9" fmla="*/ 384169 w 592799"/>
                      <a:gd name="connsiteY9" fmla="*/ 262708 h 368702"/>
                      <a:gd name="connsiteX10" fmla="*/ 592799 w 592799"/>
                      <a:gd name="connsiteY10" fmla="*/ 223380 h 368702"/>
                      <a:gd name="connsiteX11" fmla="*/ 463304 w 592799"/>
                      <a:gd name="connsiteY11" fmla="*/ 64629 h 368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592799" h="368702">
                        <a:moveTo>
                          <a:pt x="463304" y="64629"/>
                        </a:moveTo>
                        <a:cubicBezTo>
                          <a:pt x="424456" y="20984"/>
                          <a:pt x="374576" y="6116"/>
                          <a:pt x="318941" y="3239"/>
                        </a:cubicBezTo>
                        <a:cubicBezTo>
                          <a:pt x="318941" y="3239"/>
                          <a:pt x="318941" y="3239"/>
                          <a:pt x="318941" y="3239"/>
                        </a:cubicBezTo>
                        <a:cubicBezTo>
                          <a:pt x="311268" y="-3955"/>
                          <a:pt x="35971" y="1320"/>
                          <a:pt x="0" y="14270"/>
                        </a:cubicBezTo>
                        <a:cubicBezTo>
                          <a:pt x="35491" y="81895"/>
                          <a:pt x="126138" y="240646"/>
                          <a:pt x="132852" y="252637"/>
                        </a:cubicBezTo>
                        <a:cubicBezTo>
                          <a:pt x="129975" y="247361"/>
                          <a:pt x="42686" y="222901"/>
                          <a:pt x="6235" y="209951"/>
                        </a:cubicBezTo>
                        <a:cubicBezTo>
                          <a:pt x="-4796" y="222901"/>
                          <a:pt x="13909" y="329374"/>
                          <a:pt x="19184" y="368702"/>
                        </a:cubicBezTo>
                        <a:cubicBezTo>
                          <a:pt x="82014" y="348079"/>
                          <a:pt x="144843" y="326976"/>
                          <a:pt x="208151" y="306353"/>
                        </a:cubicBezTo>
                        <a:cubicBezTo>
                          <a:pt x="208151" y="306353"/>
                          <a:pt x="208151" y="306353"/>
                          <a:pt x="208151" y="306353"/>
                        </a:cubicBezTo>
                        <a:cubicBezTo>
                          <a:pt x="266664" y="291965"/>
                          <a:pt x="325656" y="277576"/>
                          <a:pt x="384169" y="262708"/>
                        </a:cubicBezTo>
                        <a:cubicBezTo>
                          <a:pt x="453232" y="245442"/>
                          <a:pt x="523735" y="237769"/>
                          <a:pt x="592799" y="223380"/>
                        </a:cubicBezTo>
                        <a:cubicBezTo>
                          <a:pt x="553951" y="166307"/>
                          <a:pt x="508867" y="115468"/>
                          <a:pt x="463304" y="64629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479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Freeform: Shape 49">
                    <a:extLst>
                      <a:ext uri="{FF2B5EF4-FFF2-40B4-BE49-F238E27FC236}">
                        <a16:creationId xmlns:a16="http://schemas.microsoft.com/office/drawing/2014/main" id="{C95963C4-97F6-4EDC-8B6A-9EF7DA937010}"/>
                      </a:ext>
                    </a:extLst>
                  </p:cNvPr>
                  <p:cNvSpPr/>
                  <p:nvPr/>
                </p:nvSpPr>
                <p:spPr>
                  <a:xfrm>
                    <a:off x="6513334" y="1308761"/>
                    <a:ext cx="517349" cy="551177"/>
                  </a:xfrm>
                  <a:custGeom>
                    <a:avLst/>
                    <a:gdLst>
                      <a:gd name="connsiteX0" fmla="*/ 416151 w 517349"/>
                      <a:gd name="connsiteY0" fmla="*/ 131030 h 551177"/>
                      <a:gd name="connsiteX1" fmla="*/ 352363 w 517349"/>
                      <a:gd name="connsiteY1" fmla="*/ 237504 h 551177"/>
                      <a:gd name="connsiteX2" fmla="*/ 270349 w 517349"/>
                      <a:gd name="connsiteY2" fmla="*/ 1535 h 551177"/>
                      <a:gd name="connsiteX3" fmla="*/ 266033 w 517349"/>
                      <a:gd name="connsiteY3" fmla="*/ 97 h 551177"/>
                      <a:gd name="connsiteX4" fmla="*/ 138936 w 517349"/>
                      <a:gd name="connsiteY4" fmla="*/ 121438 h 551177"/>
                      <a:gd name="connsiteX5" fmla="*/ 138936 w 517349"/>
                      <a:gd name="connsiteY5" fmla="*/ 121438 h 551177"/>
                      <a:gd name="connsiteX6" fmla="*/ 27187 w 517349"/>
                      <a:gd name="connsiteY6" fmla="*/ 260525 h 551177"/>
                      <a:gd name="connsiteX7" fmla="*/ 2247 w 517349"/>
                      <a:gd name="connsiteY7" fmla="*/ 365081 h 551177"/>
                      <a:gd name="connsiteX8" fmla="*/ 34381 w 517349"/>
                      <a:gd name="connsiteY8" fmla="*/ 551170 h 551177"/>
                      <a:gd name="connsiteX9" fmla="*/ 210878 w 517349"/>
                      <a:gd name="connsiteY9" fmla="*/ 426471 h 551177"/>
                      <a:gd name="connsiteX10" fmla="*/ 393130 w 517349"/>
                      <a:gd name="connsiteY10" fmla="*/ 313762 h 551177"/>
                      <a:gd name="connsiteX11" fmla="*/ 393130 w 517349"/>
                      <a:gd name="connsiteY11" fmla="*/ 313762 h 551177"/>
                      <a:gd name="connsiteX12" fmla="*/ 517349 w 517349"/>
                      <a:gd name="connsiteY12" fmla="*/ 250454 h 551177"/>
                      <a:gd name="connsiteX13" fmla="*/ 416151 w 517349"/>
                      <a:gd name="connsiteY13" fmla="*/ 131030 h 5511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517349" h="551177">
                        <a:moveTo>
                          <a:pt x="416151" y="131030"/>
                        </a:moveTo>
                        <a:cubicBezTo>
                          <a:pt x="397446" y="165083"/>
                          <a:pt x="356200" y="255250"/>
                          <a:pt x="352363" y="237504"/>
                        </a:cubicBezTo>
                        <a:cubicBezTo>
                          <a:pt x="350445" y="229830"/>
                          <a:pt x="295289" y="71559"/>
                          <a:pt x="270349" y="1535"/>
                        </a:cubicBezTo>
                        <a:cubicBezTo>
                          <a:pt x="268911" y="1056"/>
                          <a:pt x="266513" y="-383"/>
                          <a:pt x="266033" y="97"/>
                        </a:cubicBezTo>
                        <a:cubicBezTo>
                          <a:pt x="222388" y="39425"/>
                          <a:pt x="138936" y="121438"/>
                          <a:pt x="138936" y="121438"/>
                        </a:cubicBezTo>
                        <a:lnTo>
                          <a:pt x="138936" y="121438"/>
                        </a:lnTo>
                        <a:cubicBezTo>
                          <a:pt x="95292" y="162685"/>
                          <a:pt x="56923" y="208248"/>
                          <a:pt x="27187" y="260525"/>
                        </a:cubicBezTo>
                        <a:cubicBezTo>
                          <a:pt x="9441" y="292180"/>
                          <a:pt x="-5906" y="324793"/>
                          <a:pt x="2247" y="365081"/>
                        </a:cubicBezTo>
                        <a:cubicBezTo>
                          <a:pt x="15196" y="426471"/>
                          <a:pt x="23830" y="488820"/>
                          <a:pt x="34381" y="551170"/>
                        </a:cubicBezTo>
                        <a:cubicBezTo>
                          <a:pt x="40136" y="552129"/>
                          <a:pt x="154763" y="464360"/>
                          <a:pt x="210878" y="426471"/>
                        </a:cubicBezTo>
                        <a:cubicBezTo>
                          <a:pt x="270349" y="386183"/>
                          <a:pt x="332699" y="351652"/>
                          <a:pt x="393130" y="313762"/>
                        </a:cubicBezTo>
                        <a:cubicBezTo>
                          <a:pt x="393130" y="313762"/>
                          <a:pt x="393130" y="313762"/>
                          <a:pt x="393130" y="313762"/>
                        </a:cubicBezTo>
                        <a:cubicBezTo>
                          <a:pt x="434376" y="292659"/>
                          <a:pt x="475623" y="271556"/>
                          <a:pt x="517349" y="250454"/>
                        </a:cubicBezTo>
                        <a:cubicBezTo>
                          <a:pt x="486174" y="208248"/>
                          <a:pt x="449724" y="170838"/>
                          <a:pt x="416151" y="131030"/>
                        </a:cubicBezTo>
                        <a:close/>
                      </a:path>
                    </a:pathLst>
                  </a:custGeom>
                  <a:solidFill>
                    <a:schemeClr val="accent2">
                      <a:lumMod val="50000"/>
                    </a:schemeClr>
                  </a:solidFill>
                  <a:ln w="479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0" name="Group 50">
                <a:extLst>
                  <a:ext uri="{FF2B5EF4-FFF2-40B4-BE49-F238E27FC236}">
                    <a16:creationId xmlns:a16="http://schemas.microsoft.com/office/drawing/2014/main" id="{741E6E14-3CE6-4C58-A634-C2E2F494C78B}"/>
                  </a:ext>
                </a:extLst>
              </p:cNvPr>
              <p:cNvGrpSpPr/>
              <p:nvPr/>
            </p:nvGrpSpPr>
            <p:grpSpPr>
              <a:xfrm>
                <a:off x="6502757" y="1750885"/>
                <a:ext cx="1579169" cy="1635670"/>
                <a:chOff x="6563619" y="1067070"/>
                <a:chExt cx="1784092" cy="1847925"/>
              </a:xfrm>
            </p:grpSpPr>
            <p:sp>
              <p:nvSpPr>
                <p:cNvPr id="29" name="Freeform: Shape 51">
                  <a:extLst>
                    <a:ext uri="{FF2B5EF4-FFF2-40B4-BE49-F238E27FC236}">
                      <a16:creationId xmlns:a16="http://schemas.microsoft.com/office/drawing/2014/main" id="{1FDC2984-8272-4F02-824F-0A5B3110E7AB}"/>
                    </a:ext>
                  </a:extLst>
                </p:cNvPr>
                <p:cNvSpPr/>
                <p:nvPr/>
              </p:nvSpPr>
              <p:spPr>
                <a:xfrm>
                  <a:off x="6722504" y="1067070"/>
                  <a:ext cx="1625207" cy="1083905"/>
                </a:xfrm>
                <a:custGeom>
                  <a:avLst/>
                  <a:gdLst>
                    <a:gd name="connsiteX0" fmla="*/ 1433423 w 1625207"/>
                    <a:gd name="connsiteY0" fmla="*/ 1036904 h 1083905"/>
                    <a:gd name="connsiteX1" fmla="*/ 1366278 w 1625207"/>
                    <a:gd name="connsiteY1" fmla="*/ 941461 h 1083905"/>
                    <a:gd name="connsiteX2" fmla="*/ 1389779 w 1625207"/>
                    <a:gd name="connsiteY2" fmla="*/ 782710 h 1083905"/>
                    <a:gd name="connsiteX3" fmla="*/ 1412320 w 1625207"/>
                    <a:gd name="connsiteY3" fmla="*/ 671440 h 1083905"/>
                    <a:gd name="connsiteX4" fmla="*/ 1388340 w 1625207"/>
                    <a:gd name="connsiteY4" fmla="*/ 624918 h 1083905"/>
                    <a:gd name="connsiteX5" fmla="*/ 1345654 w 1625207"/>
                    <a:gd name="connsiteY5" fmla="*/ 645062 h 1083905"/>
                    <a:gd name="connsiteX6" fmla="*/ 1045418 w 1625207"/>
                    <a:gd name="connsiteY6" fmla="*/ 1045537 h 1083905"/>
                    <a:gd name="connsiteX7" fmla="*/ 923117 w 1625207"/>
                    <a:gd name="connsiteY7" fmla="*/ 1083906 h 1083905"/>
                    <a:gd name="connsiteX8" fmla="*/ 936546 w 1625207"/>
                    <a:gd name="connsiteY8" fmla="*/ 1060884 h 1083905"/>
                    <a:gd name="connsiteX9" fmla="*/ 1024795 w 1625207"/>
                    <a:gd name="connsiteY9" fmla="*/ 973595 h 1083905"/>
                    <a:gd name="connsiteX10" fmla="*/ 1060766 w 1625207"/>
                    <a:gd name="connsiteY10" fmla="*/ 952013 h 1083905"/>
                    <a:gd name="connsiteX11" fmla="*/ 1184025 w 1625207"/>
                    <a:gd name="connsiteY11" fmla="*/ 773597 h 1083905"/>
                    <a:gd name="connsiteX12" fmla="*/ 1133666 w 1625207"/>
                    <a:gd name="connsiteY12" fmla="*/ 703095 h 1083905"/>
                    <a:gd name="connsiteX13" fmla="*/ 1105849 w 1625207"/>
                    <a:gd name="connsiteY13" fmla="*/ 689186 h 1083905"/>
                    <a:gd name="connsiteX14" fmla="*/ 1084746 w 1625207"/>
                    <a:gd name="connsiteY14" fmla="*/ 659450 h 1083905"/>
                    <a:gd name="connsiteX15" fmla="*/ 1072756 w 1625207"/>
                    <a:gd name="connsiteY15" fmla="*/ 561130 h 1083905"/>
                    <a:gd name="connsiteX16" fmla="*/ 1046857 w 1625207"/>
                    <a:gd name="connsiteY16" fmla="*/ 604295 h 1083905"/>
                    <a:gd name="connsiteX17" fmla="*/ 1009447 w 1625207"/>
                    <a:gd name="connsiteY17" fmla="*/ 616765 h 1083905"/>
                    <a:gd name="connsiteX18" fmla="*/ 936067 w 1625207"/>
                    <a:gd name="connsiteY18" fmla="*/ 587029 h 1083905"/>
                    <a:gd name="connsiteX19" fmla="*/ 915443 w 1625207"/>
                    <a:gd name="connsiteY19" fmla="*/ 552976 h 1083905"/>
                    <a:gd name="connsiteX20" fmla="*/ 924556 w 1625207"/>
                    <a:gd name="connsiteY20" fmla="*/ 485831 h 1083905"/>
                    <a:gd name="connsiteX21" fmla="*/ 899616 w 1625207"/>
                    <a:gd name="connsiteY21" fmla="*/ 548180 h 1083905"/>
                    <a:gd name="connsiteX22" fmla="*/ 866523 w 1625207"/>
                    <a:gd name="connsiteY22" fmla="*/ 562089 h 1083905"/>
                    <a:gd name="connsiteX23" fmla="*/ 815204 w 1625207"/>
                    <a:gd name="connsiteY23" fmla="*/ 542425 h 1083905"/>
                    <a:gd name="connsiteX24" fmla="*/ 799378 w 1625207"/>
                    <a:gd name="connsiteY24" fmla="*/ 504056 h 1083905"/>
                    <a:gd name="connsiteX25" fmla="*/ 827195 w 1625207"/>
                    <a:gd name="connsiteY25" fmla="*/ 439788 h 1083905"/>
                    <a:gd name="connsiteX26" fmla="*/ 774917 w 1625207"/>
                    <a:gd name="connsiteY26" fmla="*/ 505495 h 1083905"/>
                    <a:gd name="connsiteX27" fmla="*/ 736548 w 1625207"/>
                    <a:gd name="connsiteY27" fmla="*/ 516526 h 1083905"/>
                    <a:gd name="connsiteX28" fmla="*/ 704894 w 1625207"/>
                    <a:gd name="connsiteY28" fmla="*/ 448901 h 1083905"/>
                    <a:gd name="connsiteX29" fmla="*/ 712568 w 1625207"/>
                    <a:gd name="connsiteY29" fmla="*/ 432114 h 1083905"/>
                    <a:gd name="connsiteX30" fmla="*/ 692424 w 1625207"/>
                    <a:gd name="connsiteY30" fmla="*/ 472881 h 1083905"/>
                    <a:gd name="connsiteX31" fmla="*/ 659810 w 1625207"/>
                    <a:gd name="connsiteY31" fmla="*/ 491107 h 1083905"/>
                    <a:gd name="connsiteX32" fmla="*/ 598900 w 1625207"/>
                    <a:gd name="connsiteY32" fmla="*/ 479116 h 1083905"/>
                    <a:gd name="connsiteX33" fmla="*/ 589308 w 1625207"/>
                    <a:gd name="connsiteY33" fmla="*/ 452738 h 1083905"/>
                    <a:gd name="connsiteX34" fmla="*/ 643024 w 1625207"/>
                    <a:gd name="connsiteY34" fmla="*/ 393745 h 1083905"/>
                    <a:gd name="connsiteX35" fmla="*/ 580195 w 1625207"/>
                    <a:gd name="connsiteY35" fmla="*/ 450819 h 1083905"/>
                    <a:gd name="connsiteX36" fmla="*/ 539908 w 1625207"/>
                    <a:gd name="connsiteY36" fmla="*/ 457534 h 1083905"/>
                    <a:gd name="connsiteX37" fmla="*/ 456935 w 1625207"/>
                    <a:gd name="connsiteY37" fmla="*/ 470963 h 1083905"/>
                    <a:gd name="connsiteX38" fmla="*/ 413291 w 1625207"/>
                    <a:gd name="connsiteY38" fmla="*/ 674318 h 1083905"/>
                    <a:gd name="connsiteX39" fmla="*/ 425281 w 1625207"/>
                    <a:gd name="connsiteY39" fmla="*/ 730912 h 1083905"/>
                    <a:gd name="connsiteX40" fmla="*/ 425281 w 1625207"/>
                    <a:gd name="connsiteY40" fmla="*/ 848417 h 1083905"/>
                    <a:gd name="connsiteX41" fmla="*/ 419046 w 1625207"/>
                    <a:gd name="connsiteY41" fmla="*/ 873836 h 1083905"/>
                    <a:gd name="connsiteX42" fmla="*/ 327440 w 1625207"/>
                    <a:gd name="connsiteY42" fmla="*/ 566405 h 1083905"/>
                    <a:gd name="connsiteX43" fmla="*/ 408495 w 1625207"/>
                    <a:gd name="connsiteY43" fmla="*/ 298783 h 1083905"/>
                    <a:gd name="connsiteX44" fmla="*/ 403218 w 1625207"/>
                    <a:gd name="connsiteY44" fmla="*/ 270965 h 1083905"/>
                    <a:gd name="connsiteX45" fmla="*/ 329838 w 1625207"/>
                    <a:gd name="connsiteY45" fmla="*/ 275761 h 1083905"/>
                    <a:gd name="connsiteX46" fmla="*/ 253100 w 1625207"/>
                    <a:gd name="connsiteY46" fmla="*/ 394705 h 1083905"/>
                    <a:gd name="connsiteX47" fmla="*/ 156698 w 1625207"/>
                    <a:gd name="connsiteY47" fmla="*/ 506934 h 1083905"/>
                    <a:gd name="connsiteX48" fmla="*/ 7060 w 1625207"/>
                    <a:gd name="connsiteY48" fmla="*/ 471442 h 1083905"/>
                    <a:gd name="connsiteX49" fmla="*/ 825 w 1625207"/>
                    <a:gd name="connsiteY49" fmla="*/ 447462 h 1083905"/>
                    <a:gd name="connsiteX50" fmla="*/ 32479 w 1625207"/>
                    <a:gd name="connsiteY50" fmla="*/ 456095 h 1083905"/>
                    <a:gd name="connsiteX51" fmla="*/ 110656 w 1625207"/>
                    <a:gd name="connsiteY51" fmla="*/ 430196 h 1083905"/>
                    <a:gd name="connsiteX52" fmla="*/ 157178 w 1625207"/>
                    <a:gd name="connsiteY52" fmla="*/ 314130 h 1083905"/>
                    <a:gd name="connsiteX53" fmla="*/ 223365 w 1625207"/>
                    <a:gd name="connsiteY53" fmla="*/ 95907 h 1083905"/>
                    <a:gd name="connsiteX54" fmla="*/ 361013 w 1625207"/>
                    <a:gd name="connsiteY54" fmla="*/ 464 h 1083905"/>
                    <a:gd name="connsiteX55" fmla="*/ 492426 w 1625207"/>
                    <a:gd name="connsiteY55" fmla="*/ 72886 h 1083905"/>
                    <a:gd name="connsiteX56" fmla="*/ 521203 w 1625207"/>
                    <a:gd name="connsiteY56" fmla="*/ 145787 h 1083905"/>
                    <a:gd name="connsiteX57" fmla="*/ 546143 w 1625207"/>
                    <a:gd name="connsiteY57" fmla="*/ 154420 h 1083905"/>
                    <a:gd name="connsiteX58" fmla="*/ 838705 w 1625207"/>
                    <a:gd name="connsiteY58" fmla="*/ 60895 h 1083905"/>
                    <a:gd name="connsiteX59" fmla="*/ 1268437 w 1625207"/>
                    <a:gd name="connsiteY59" fmla="*/ 296384 h 1083905"/>
                    <a:gd name="connsiteX60" fmla="*/ 1337501 w 1625207"/>
                    <a:gd name="connsiteY60" fmla="*/ 459452 h 1083905"/>
                    <a:gd name="connsiteX61" fmla="*/ 1403207 w 1625207"/>
                    <a:gd name="connsiteY61" fmla="*/ 425879 h 1083905"/>
                    <a:gd name="connsiteX62" fmla="*/ 1620951 w 1625207"/>
                    <a:gd name="connsiteY62" fmla="*/ 529475 h 1083905"/>
                    <a:gd name="connsiteX63" fmla="*/ 1599848 w 1625207"/>
                    <a:gd name="connsiteY63" fmla="*/ 654174 h 1083905"/>
                    <a:gd name="connsiteX64" fmla="*/ 1476109 w 1625207"/>
                    <a:gd name="connsiteY64" fmla="*/ 872877 h 1083905"/>
                    <a:gd name="connsiteX65" fmla="*/ 1457883 w 1625207"/>
                    <a:gd name="connsiteY65" fmla="*/ 974554 h 1083905"/>
                    <a:gd name="connsiteX66" fmla="*/ 1507283 w 1625207"/>
                    <a:gd name="connsiteY66" fmla="*/ 1019638 h 1083905"/>
                    <a:gd name="connsiteX67" fmla="*/ 1507763 w 1625207"/>
                    <a:gd name="connsiteY67" fmla="*/ 1036424 h 1083905"/>
                    <a:gd name="connsiteX68" fmla="*/ 1433423 w 1625207"/>
                    <a:gd name="connsiteY68" fmla="*/ 1036904 h 1083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1625207" h="1083905">
                      <a:moveTo>
                        <a:pt x="1433423" y="1036904"/>
                      </a:moveTo>
                      <a:cubicBezTo>
                        <a:pt x="1389299" y="1020117"/>
                        <a:pt x="1371553" y="984626"/>
                        <a:pt x="1366278" y="941461"/>
                      </a:cubicBezTo>
                      <a:cubicBezTo>
                        <a:pt x="1359563" y="886786"/>
                        <a:pt x="1371553" y="834028"/>
                        <a:pt x="1389779" y="782710"/>
                      </a:cubicBezTo>
                      <a:cubicBezTo>
                        <a:pt x="1402728" y="746739"/>
                        <a:pt x="1414239" y="710289"/>
                        <a:pt x="1412320" y="671440"/>
                      </a:cubicBezTo>
                      <a:cubicBezTo>
                        <a:pt x="1411361" y="652735"/>
                        <a:pt x="1405126" y="635469"/>
                        <a:pt x="1388340" y="624918"/>
                      </a:cubicBezTo>
                      <a:cubicBezTo>
                        <a:pt x="1360523" y="608132"/>
                        <a:pt x="1351410" y="613887"/>
                        <a:pt x="1345654" y="645062"/>
                      </a:cubicBezTo>
                      <a:cubicBezTo>
                        <a:pt x="1313520" y="829232"/>
                        <a:pt x="1216159" y="964962"/>
                        <a:pt x="1045418" y="1045537"/>
                      </a:cubicBezTo>
                      <a:cubicBezTo>
                        <a:pt x="1006569" y="1063762"/>
                        <a:pt x="965323" y="1075752"/>
                        <a:pt x="923117" y="1083906"/>
                      </a:cubicBezTo>
                      <a:cubicBezTo>
                        <a:pt x="919280" y="1071436"/>
                        <a:pt x="929352" y="1066640"/>
                        <a:pt x="936546" y="1060884"/>
                      </a:cubicBezTo>
                      <a:cubicBezTo>
                        <a:pt x="968680" y="1034506"/>
                        <a:pt x="997936" y="1004770"/>
                        <a:pt x="1024795" y="973595"/>
                      </a:cubicBezTo>
                      <a:cubicBezTo>
                        <a:pt x="1034866" y="962085"/>
                        <a:pt x="1045897" y="955370"/>
                        <a:pt x="1060766" y="952013"/>
                      </a:cubicBezTo>
                      <a:cubicBezTo>
                        <a:pt x="1144217" y="934267"/>
                        <a:pt x="1197455" y="857529"/>
                        <a:pt x="1184025" y="773597"/>
                      </a:cubicBezTo>
                      <a:cubicBezTo>
                        <a:pt x="1179229" y="742902"/>
                        <a:pt x="1166280" y="715564"/>
                        <a:pt x="1133666" y="703095"/>
                      </a:cubicBezTo>
                      <a:cubicBezTo>
                        <a:pt x="1124074" y="699258"/>
                        <a:pt x="1114961" y="693982"/>
                        <a:pt x="1105849" y="689186"/>
                      </a:cubicBezTo>
                      <a:cubicBezTo>
                        <a:pt x="1093379" y="682951"/>
                        <a:pt x="1086664" y="673359"/>
                        <a:pt x="1084746" y="659450"/>
                      </a:cubicBezTo>
                      <a:cubicBezTo>
                        <a:pt x="1079950" y="627316"/>
                        <a:pt x="1077552" y="594703"/>
                        <a:pt x="1072756" y="561130"/>
                      </a:cubicBezTo>
                      <a:cubicBezTo>
                        <a:pt x="1064602" y="576477"/>
                        <a:pt x="1055970" y="590386"/>
                        <a:pt x="1046857" y="604295"/>
                      </a:cubicBezTo>
                      <a:cubicBezTo>
                        <a:pt x="1037265" y="618203"/>
                        <a:pt x="1025274" y="623000"/>
                        <a:pt x="1009447" y="616765"/>
                      </a:cubicBezTo>
                      <a:cubicBezTo>
                        <a:pt x="984987" y="607172"/>
                        <a:pt x="960047" y="598060"/>
                        <a:pt x="936067" y="587029"/>
                      </a:cubicBezTo>
                      <a:cubicBezTo>
                        <a:pt x="921198" y="580794"/>
                        <a:pt x="914004" y="570242"/>
                        <a:pt x="915443" y="552976"/>
                      </a:cubicBezTo>
                      <a:cubicBezTo>
                        <a:pt x="917362" y="531394"/>
                        <a:pt x="918321" y="509811"/>
                        <a:pt x="924556" y="485831"/>
                      </a:cubicBezTo>
                      <a:cubicBezTo>
                        <a:pt x="917841" y="509332"/>
                        <a:pt x="908249" y="528516"/>
                        <a:pt x="899616" y="548180"/>
                      </a:cubicBezTo>
                      <a:cubicBezTo>
                        <a:pt x="892902" y="563048"/>
                        <a:pt x="881870" y="567844"/>
                        <a:pt x="866523" y="562089"/>
                      </a:cubicBezTo>
                      <a:cubicBezTo>
                        <a:pt x="849257" y="555374"/>
                        <a:pt x="831991" y="549619"/>
                        <a:pt x="815204" y="542425"/>
                      </a:cubicBezTo>
                      <a:cubicBezTo>
                        <a:pt x="795540" y="534272"/>
                        <a:pt x="791703" y="524679"/>
                        <a:pt x="799378" y="504056"/>
                      </a:cubicBezTo>
                      <a:cubicBezTo>
                        <a:pt x="808010" y="481035"/>
                        <a:pt x="817123" y="458013"/>
                        <a:pt x="827195" y="439788"/>
                      </a:cubicBezTo>
                      <a:cubicBezTo>
                        <a:pt x="812327" y="459932"/>
                        <a:pt x="793142" y="482474"/>
                        <a:pt x="774917" y="505495"/>
                      </a:cubicBezTo>
                      <a:cubicBezTo>
                        <a:pt x="764366" y="518444"/>
                        <a:pt x="751896" y="521322"/>
                        <a:pt x="736548" y="516526"/>
                      </a:cubicBezTo>
                      <a:cubicBezTo>
                        <a:pt x="686669" y="500699"/>
                        <a:pt x="674199" y="503097"/>
                        <a:pt x="704894" y="448901"/>
                      </a:cubicBezTo>
                      <a:cubicBezTo>
                        <a:pt x="707771" y="443625"/>
                        <a:pt x="710650" y="437870"/>
                        <a:pt x="712568" y="432114"/>
                      </a:cubicBezTo>
                      <a:cubicBezTo>
                        <a:pt x="706812" y="446023"/>
                        <a:pt x="698659" y="458973"/>
                        <a:pt x="692424" y="472881"/>
                      </a:cubicBezTo>
                      <a:cubicBezTo>
                        <a:pt x="686189" y="487749"/>
                        <a:pt x="674679" y="493025"/>
                        <a:pt x="659810" y="491107"/>
                      </a:cubicBezTo>
                      <a:cubicBezTo>
                        <a:pt x="639187" y="488708"/>
                        <a:pt x="619043" y="483912"/>
                        <a:pt x="598900" y="479116"/>
                      </a:cubicBezTo>
                      <a:cubicBezTo>
                        <a:pt x="583073" y="475279"/>
                        <a:pt x="580195" y="466646"/>
                        <a:pt x="589308" y="452738"/>
                      </a:cubicBezTo>
                      <a:cubicBezTo>
                        <a:pt x="604655" y="429237"/>
                        <a:pt x="627677" y="412450"/>
                        <a:pt x="643024" y="393745"/>
                      </a:cubicBezTo>
                      <a:cubicBezTo>
                        <a:pt x="625758" y="412930"/>
                        <a:pt x="603217" y="432114"/>
                        <a:pt x="580195" y="450819"/>
                      </a:cubicBezTo>
                      <a:cubicBezTo>
                        <a:pt x="567725" y="460411"/>
                        <a:pt x="554296" y="464728"/>
                        <a:pt x="539908" y="457534"/>
                      </a:cubicBezTo>
                      <a:cubicBezTo>
                        <a:pt x="508733" y="441707"/>
                        <a:pt x="481875" y="454656"/>
                        <a:pt x="456935" y="470963"/>
                      </a:cubicBezTo>
                      <a:cubicBezTo>
                        <a:pt x="395065" y="512209"/>
                        <a:pt x="373962" y="609091"/>
                        <a:pt x="413291" y="674318"/>
                      </a:cubicBezTo>
                      <a:cubicBezTo>
                        <a:pt x="424321" y="692543"/>
                        <a:pt x="427199" y="709809"/>
                        <a:pt x="425281" y="730912"/>
                      </a:cubicBezTo>
                      <a:cubicBezTo>
                        <a:pt x="421923" y="769761"/>
                        <a:pt x="422403" y="809089"/>
                        <a:pt x="425281" y="848417"/>
                      </a:cubicBezTo>
                      <a:cubicBezTo>
                        <a:pt x="425760" y="857529"/>
                        <a:pt x="430557" y="867601"/>
                        <a:pt x="419046" y="873836"/>
                      </a:cubicBezTo>
                      <a:cubicBezTo>
                        <a:pt x="355258" y="781271"/>
                        <a:pt x="325522" y="679114"/>
                        <a:pt x="327440" y="566405"/>
                      </a:cubicBezTo>
                      <a:cubicBezTo>
                        <a:pt x="329358" y="469044"/>
                        <a:pt x="357176" y="380316"/>
                        <a:pt x="408495" y="298783"/>
                      </a:cubicBezTo>
                      <a:cubicBezTo>
                        <a:pt x="417607" y="284394"/>
                        <a:pt x="410413" y="277680"/>
                        <a:pt x="403218" y="270965"/>
                      </a:cubicBezTo>
                      <a:cubicBezTo>
                        <a:pt x="383554" y="252260"/>
                        <a:pt x="353339" y="255138"/>
                        <a:pt x="329838" y="275761"/>
                      </a:cubicBezTo>
                      <a:cubicBezTo>
                        <a:pt x="292908" y="307895"/>
                        <a:pt x="275642" y="352979"/>
                        <a:pt x="253100" y="394705"/>
                      </a:cubicBezTo>
                      <a:cubicBezTo>
                        <a:pt x="229120" y="439309"/>
                        <a:pt x="200343" y="479596"/>
                        <a:pt x="156698" y="506934"/>
                      </a:cubicBezTo>
                      <a:cubicBezTo>
                        <a:pt x="100584" y="541945"/>
                        <a:pt x="41592" y="528037"/>
                        <a:pt x="7060" y="471442"/>
                      </a:cubicBezTo>
                      <a:cubicBezTo>
                        <a:pt x="3223" y="465208"/>
                        <a:pt x="-2053" y="458493"/>
                        <a:pt x="825" y="447462"/>
                      </a:cubicBezTo>
                      <a:cubicBezTo>
                        <a:pt x="11376" y="450340"/>
                        <a:pt x="21928" y="453217"/>
                        <a:pt x="32479" y="456095"/>
                      </a:cubicBezTo>
                      <a:cubicBezTo>
                        <a:pt x="63174" y="465208"/>
                        <a:pt x="90992" y="456095"/>
                        <a:pt x="110656" y="430196"/>
                      </a:cubicBezTo>
                      <a:cubicBezTo>
                        <a:pt x="137035" y="395664"/>
                        <a:pt x="146627" y="354897"/>
                        <a:pt x="157178" y="314130"/>
                      </a:cubicBezTo>
                      <a:cubicBezTo>
                        <a:pt x="176363" y="240270"/>
                        <a:pt x="188353" y="164491"/>
                        <a:pt x="223365" y="95907"/>
                      </a:cubicBezTo>
                      <a:cubicBezTo>
                        <a:pt x="252141" y="39313"/>
                        <a:pt x="296265" y="5261"/>
                        <a:pt x="361013" y="464"/>
                      </a:cubicBezTo>
                      <a:cubicBezTo>
                        <a:pt x="420485" y="-3852"/>
                        <a:pt x="463170" y="22047"/>
                        <a:pt x="492426" y="72886"/>
                      </a:cubicBezTo>
                      <a:cubicBezTo>
                        <a:pt x="505855" y="95907"/>
                        <a:pt x="515927" y="119888"/>
                        <a:pt x="521203" y="145787"/>
                      </a:cubicBezTo>
                      <a:cubicBezTo>
                        <a:pt x="525040" y="164971"/>
                        <a:pt x="531275" y="164971"/>
                        <a:pt x="546143" y="154420"/>
                      </a:cubicBezTo>
                      <a:cubicBezTo>
                        <a:pt x="633432" y="91591"/>
                        <a:pt x="732232" y="58977"/>
                        <a:pt x="838705" y="60895"/>
                      </a:cubicBezTo>
                      <a:cubicBezTo>
                        <a:pt x="1021917" y="63773"/>
                        <a:pt x="1166760" y="142429"/>
                        <a:pt x="1268437" y="296384"/>
                      </a:cubicBezTo>
                      <a:cubicBezTo>
                        <a:pt x="1301051" y="345784"/>
                        <a:pt x="1321674" y="400940"/>
                        <a:pt x="1337501" y="459452"/>
                      </a:cubicBezTo>
                      <a:cubicBezTo>
                        <a:pt x="1360042" y="447462"/>
                        <a:pt x="1381145" y="434992"/>
                        <a:pt x="1403207" y="425879"/>
                      </a:cubicBezTo>
                      <a:cubicBezTo>
                        <a:pt x="1507283" y="382235"/>
                        <a:pt x="1590736" y="420124"/>
                        <a:pt x="1620951" y="529475"/>
                      </a:cubicBezTo>
                      <a:cubicBezTo>
                        <a:pt x="1632941" y="572161"/>
                        <a:pt x="1617594" y="613887"/>
                        <a:pt x="1599848" y="654174"/>
                      </a:cubicBezTo>
                      <a:cubicBezTo>
                        <a:pt x="1566275" y="731392"/>
                        <a:pt x="1512079" y="797098"/>
                        <a:pt x="1476109" y="872877"/>
                      </a:cubicBezTo>
                      <a:cubicBezTo>
                        <a:pt x="1460761" y="904531"/>
                        <a:pt x="1441576" y="936186"/>
                        <a:pt x="1457883" y="974554"/>
                      </a:cubicBezTo>
                      <a:cubicBezTo>
                        <a:pt x="1467955" y="997576"/>
                        <a:pt x="1486180" y="1009566"/>
                        <a:pt x="1507283" y="1019638"/>
                      </a:cubicBezTo>
                      <a:cubicBezTo>
                        <a:pt x="1516876" y="1023954"/>
                        <a:pt x="1528866" y="1030189"/>
                        <a:pt x="1507763" y="1036424"/>
                      </a:cubicBezTo>
                      <a:cubicBezTo>
                        <a:pt x="1484741" y="1044578"/>
                        <a:pt x="1458843" y="1044578"/>
                        <a:pt x="1433423" y="1036904"/>
                      </a:cubicBezTo>
                      <a:close/>
                    </a:path>
                  </a:pathLst>
                </a:custGeom>
                <a:solidFill>
                  <a:srgbClr val="3D1B0F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52">
                  <a:extLst>
                    <a:ext uri="{FF2B5EF4-FFF2-40B4-BE49-F238E27FC236}">
                      <a16:creationId xmlns:a16="http://schemas.microsoft.com/office/drawing/2014/main" id="{A83D2D2A-B2FF-472D-9E3F-F795986B7898}"/>
                    </a:ext>
                  </a:extLst>
                </p:cNvPr>
                <p:cNvSpPr/>
                <p:nvPr/>
              </p:nvSpPr>
              <p:spPr>
                <a:xfrm>
                  <a:off x="6821725" y="1441152"/>
                  <a:ext cx="1097111" cy="1146500"/>
                </a:xfrm>
                <a:custGeom>
                  <a:avLst/>
                  <a:gdLst>
                    <a:gd name="connsiteX0" fmla="*/ 320305 w 1097111"/>
                    <a:gd name="connsiteY0" fmla="*/ 500234 h 1146500"/>
                    <a:gd name="connsiteX1" fmla="*/ 321264 w 1097111"/>
                    <a:gd name="connsiteY1" fmla="*/ 335248 h 1146500"/>
                    <a:gd name="connsiteX2" fmla="*/ 311672 w 1097111"/>
                    <a:gd name="connsiteY2" fmla="*/ 311747 h 1146500"/>
                    <a:gd name="connsiteX3" fmla="*/ 357235 w 1097111"/>
                    <a:gd name="connsiteY3" fmla="*/ 89208 h 1146500"/>
                    <a:gd name="connsiteX4" fmla="*/ 447402 w 1097111"/>
                    <a:gd name="connsiteY4" fmla="*/ 78656 h 1146500"/>
                    <a:gd name="connsiteX5" fmla="*/ 474740 w 1097111"/>
                    <a:gd name="connsiteY5" fmla="*/ 73381 h 1146500"/>
                    <a:gd name="connsiteX6" fmla="*/ 568743 w 1097111"/>
                    <a:gd name="connsiteY6" fmla="*/ 0 h 1146500"/>
                    <a:gd name="connsiteX7" fmla="*/ 485291 w 1097111"/>
                    <a:gd name="connsiteY7" fmla="*/ 94963 h 1146500"/>
                    <a:gd name="connsiteX8" fmla="*/ 569702 w 1097111"/>
                    <a:gd name="connsiteY8" fmla="*/ 112229 h 1146500"/>
                    <a:gd name="connsiteX9" fmla="*/ 587448 w 1097111"/>
                    <a:gd name="connsiteY9" fmla="*/ 100239 h 1146500"/>
                    <a:gd name="connsiteX10" fmla="*/ 625817 w 1097111"/>
                    <a:gd name="connsiteY10" fmla="*/ 38848 h 1146500"/>
                    <a:gd name="connsiteX11" fmla="*/ 598479 w 1097111"/>
                    <a:gd name="connsiteY11" fmla="*/ 104555 h 1146500"/>
                    <a:gd name="connsiteX12" fmla="*/ 608071 w 1097111"/>
                    <a:gd name="connsiteY12" fmla="*/ 126617 h 1146500"/>
                    <a:gd name="connsiteX13" fmla="*/ 689605 w 1097111"/>
                    <a:gd name="connsiteY13" fmla="*/ 103596 h 1146500"/>
                    <a:gd name="connsiteX14" fmla="*/ 744281 w 1097111"/>
                    <a:gd name="connsiteY14" fmla="*/ 43645 h 1146500"/>
                    <a:gd name="connsiteX15" fmla="*/ 706871 w 1097111"/>
                    <a:gd name="connsiteY15" fmla="*/ 133332 h 1146500"/>
                    <a:gd name="connsiteX16" fmla="*/ 719821 w 1097111"/>
                    <a:gd name="connsiteY16" fmla="*/ 162109 h 1146500"/>
                    <a:gd name="connsiteX17" fmla="*/ 771139 w 1097111"/>
                    <a:gd name="connsiteY17" fmla="*/ 181773 h 1146500"/>
                    <a:gd name="connsiteX18" fmla="*/ 796079 w 1097111"/>
                    <a:gd name="connsiteY18" fmla="*/ 171701 h 1146500"/>
                    <a:gd name="connsiteX19" fmla="*/ 833009 w 1097111"/>
                    <a:gd name="connsiteY19" fmla="*/ 96402 h 1146500"/>
                    <a:gd name="connsiteX20" fmla="*/ 824856 w 1097111"/>
                    <a:gd name="connsiteY20" fmla="*/ 180334 h 1146500"/>
                    <a:gd name="connsiteX21" fmla="*/ 840203 w 1097111"/>
                    <a:gd name="connsiteY21" fmla="*/ 207192 h 1146500"/>
                    <a:gd name="connsiteX22" fmla="*/ 918380 w 1097111"/>
                    <a:gd name="connsiteY22" fmla="*/ 237887 h 1146500"/>
                    <a:gd name="connsiteX23" fmla="*/ 941401 w 1097111"/>
                    <a:gd name="connsiteY23" fmla="*/ 230213 h 1146500"/>
                    <a:gd name="connsiteX24" fmla="*/ 980249 w 1097111"/>
                    <a:gd name="connsiteY24" fmla="*/ 166425 h 1146500"/>
                    <a:gd name="connsiteX25" fmla="*/ 993679 w 1097111"/>
                    <a:gd name="connsiteY25" fmla="*/ 282971 h 1146500"/>
                    <a:gd name="connsiteX26" fmla="*/ 1012863 w 1097111"/>
                    <a:gd name="connsiteY26" fmla="*/ 309349 h 1146500"/>
                    <a:gd name="connsiteX27" fmla="*/ 1032527 w 1097111"/>
                    <a:gd name="connsiteY27" fmla="*/ 318462 h 1146500"/>
                    <a:gd name="connsiteX28" fmla="*/ 1096795 w 1097111"/>
                    <a:gd name="connsiteY28" fmla="*/ 418700 h 1146500"/>
                    <a:gd name="connsiteX29" fmla="*/ 961545 w 1097111"/>
                    <a:gd name="connsiteY29" fmla="*/ 586085 h 1146500"/>
                    <a:gd name="connsiteX30" fmla="*/ 943799 w 1097111"/>
                    <a:gd name="connsiteY30" fmla="*/ 591840 h 1146500"/>
                    <a:gd name="connsiteX31" fmla="*/ 825815 w 1097111"/>
                    <a:gd name="connsiteY31" fmla="*/ 709824 h 1146500"/>
                    <a:gd name="connsiteX32" fmla="*/ 730852 w 1097111"/>
                    <a:gd name="connsiteY32" fmla="*/ 762102 h 1146500"/>
                    <a:gd name="connsiteX33" fmla="*/ 686248 w 1097111"/>
                    <a:gd name="connsiteY33" fmla="*/ 776970 h 1146500"/>
                    <a:gd name="connsiteX34" fmla="*/ 635889 w 1097111"/>
                    <a:gd name="connsiteY34" fmla="*/ 818696 h 1146500"/>
                    <a:gd name="connsiteX35" fmla="*/ 603755 w 1097111"/>
                    <a:gd name="connsiteY35" fmla="*/ 897352 h 1146500"/>
                    <a:gd name="connsiteX36" fmla="*/ 613827 w 1097111"/>
                    <a:gd name="connsiteY36" fmla="*/ 936201 h 1146500"/>
                    <a:gd name="connsiteX37" fmla="*/ 801834 w 1097111"/>
                    <a:gd name="connsiteY37" fmla="*/ 1097350 h 1146500"/>
                    <a:gd name="connsiteX38" fmla="*/ 838285 w 1097111"/>
                    <a:gd name="connsiteY38" fmla="*/ 1142434 h 1146500"/>
                    <a:gd name="connsiteX39" fmla="*/ 813345 w 1097111"/>
                    <a:gd name="connsiteY39" fmla="*/ 1143393 h 1146500"/>
                    <a:gd name="connsiteX40" fmla="*/ 582172 w 1097111"/>
                    <a:gd name="connsiteY40" fmla="*/ 1071931 h 1146500"/>
                    <a:gd name="connsiteX41" fmla="*/ 300641 w 1097111"/>
                    <a:gd name="connsiteY41" fmla="*/ 956824 h 1146500"/>
                    <a:gd name="connsiteX42" fmla="*/ 17191 w 1097111"/>
                    <a:gd name="connsiteY42" fmla="*/ 811502 h 1146500"/>
                    <a:gd name="connsiteX43" fmla="*/ 884 w 1097111"/>
                    <a:gd name="connsiteY43" fmla="*/ 789440 h 1146500"/>
                    <a:gd name="connsiteX44" fmla="*/ 268027 w 1097111"/>
                    <a:gd name="connsiteY44" fmla="*/ 803828 h 1146500"/>
                    <a:gd name="connsiteX45" fmla="*/ 270425 w 1097111"/>
                    <a:gd name="connsiteY45" fmla="*/ 804787 h 1146500"/>
                    <a:gd name="connsiteX46" fmla="*/ 352919 w 1097111"/>
                    <a:gd name="connsiteY46" fmla="*/ 763061 h 1146500"/>
                    <a:gd name="connsiteX47" fmla="*/ 382175 w 1097111"/>
                    <a:gd name="connsiteY47" fmla="*/ 693518 h 1146500"/>
                    <a:gd name="connsiteX48" fmla="*/ 382654 w 1097111"/>
                    <a:gd name="connsiteY48" fmla="*/ 665700 h 1146500"/>
                    <a:gd name="connsiteX49" fmla="*/ 325580 w 1097111"/>
                    <a:gd name="connsiteY49" fmla="*/ 511745 h 1146500"/>
                    <a:gd name="connsiteX50" fmla="*/ 320305 w 1097111"/>
                    <a:gd name="connsiteY50" fmla="*/ 500234 h 1146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097111" h="1146500">
                      <a:moveTo>
                        <a:pt x="320305" y="500234"/>
                      </a:moveTo>
                      <a:cubicBezTo>
                        <a:pt x="316948" y="445079"/>
                        <a:pt x="313111" y="390403"/>
                        <a:pt x="321264" y="335248"/>
                      </a:cubicBezTo>
                      <a:cubicBezTo>
                        <a:pt x="322703" y="325176"/>
                        <a:pt x="315988" y="318941"/>
                        <a:pt x="311672" y="311747"/>
                      </a:cubicBezTo>
                      <a:cubicBezTo>
                        <a:pt x="264670" y="237887"/>
                        <a:pt x="285293" y="133811"/>
                        <a:pt x="357235" y="89208"/>
                      </a:cubicBezTo>
                      <a:cubicBezTo>
                        <a:pt x="384573" y="72421"/>
                        <a:pt x="414308" y="57553"/>
                        <a:pt x="447402" y="78656"/>
                      </a:cubicBezTo>
                      <a:cubicBezTo>
                        <a:pt x="457953" y="85850"/>
                        <a:pt x="466107" y="81054"/>
                        <a:pt x="474740" y="73381"/>
                      </a:cubicBezTo>
                      <a:cubicBezTo>
                        <a:pt x="504475" y="47482"/>
                        <a:pt x="535171" y="22062"/>
                        <a:pt x="568743" y="0"/>
                      </a:cubicBezTo>
                      <a:cubicBezTo>
                        <a:pt x="541885" y="30695"/>
                        <a:pt x="515027" y="61390"/>
                        <a:pt x="485291" y="94963"/>
                      </a:cubicBezTo>
                      <a:cubicBezTo>
                        <a:pt x="515986" y="101198"/>
                        <a:pt x="542844" y="106474"/>
                        <a:pt x="569702" y="112229"/>
                      </a:cubicBezTo>
                      <a:cubicBezTo>
                        <a:pt x="580254" y="114627"/>
                        <a:pt x="583611" y="107433"/>
                        <a:pt x="587448" y="100239"/>
                      </a:cubicBezTo>
                      <a:cubicBezTo>
                        <a:pt x="598959" y="79136"/>
                        <a:pt x="609990" y="58033"/>
                        <a:pt x="625817" y="38848"/>
                      </a:cubicBezTo>
                      <a:cubicBezTo>
                        <a:pt x="616705" y="60911"/>
                        <a:pt x="608071" y="82973"/>
                        <a:pt x="598479" y="104555"/>
                      </a:cubicBezTo>
                      <a:cubicBezTo>
                        <a:pt x="593204" y="116545"/>
                        <a:pt x="594163" y="122301"/>
                        <a:pt x="608071" y="126617"/>
                      </a:cubicBezTo>
                      <a:cubicBezTo>
                        <a:pt x="657472" y="142444"/>
                        <a:pt x="657472" y="142924"/>
                        <a:pt x="689605" y="103596"/>
                      </a:cubicBezTo>
                      <a:cubicBezTo>
                        <a:pt x="706392" y="82973"/>
                        <a:pt x="723657" y="61870"/>
                        <a:pt x="744281" y="43645"/>
                      </a:cubicBezTo>
                      <a:cubicBezTo>
                        <a:pt x="731811" y="73860"/>
                        <a:pt x="720780" y="104076"/>
                        <a:pt x="706871" y="133332"/>
                      </a:cubicBezTo>
                      <a:cubicBezTo>
                        <a:pt x="698718" y="150118"/>
                        <a:pt x="703035" y="157312"/>
                        <a:pt x="719821" y="162109"/>
                      </a:cubicBezTo>
                      <a:cubicBezTo>
                        <a:pt x="737566" y="167384"/>
                        <a:pt x="754832" y="174099"/>
                        <a:pt x="771139" y="181773"/>
                      </a:cubicBezTo>
                      <a:cubicBezTo>
                        <a:pt x="784568" y="188008"/>
                        <a:pt x="790803" y="185609"/>
                        <a:pt x="796079" y="171701"/>
                      </a:cubicBezTo>
                      <a:cubicBezTo>
                        <a:pt x="805671" y="145802"/>
                        <a:pt x="817182" y="120862"/>
                        <a:pt x="833009" y="96402"/>
                      </a:cubicBezTo>
                      <a:cubicBezTo>
                        <a:pt x="830611" y="124219"/>
                        <a:pt x="828692" y="152516"/>
                        <a:pt x="824856" y="180334"/>
                      </a:cubicBezTo>
                      <a:cubicBezTo>
                        <a:pt x="822937" y="194242"/>
                        <a:pt x="825815" y="202396"/>
                        <a:pt x="840203" y="207192"/>
                      </a:cubicBezTo>
                      <a:cubicBezTo>
                        <a:pt x="866582" y="216305"/>
                        <a:pt x="892481" y="226856"/>
                        <a:pt x="918380" y="237887"/>
                      </a:cubicBezTo>
                      <a:cubicBezTo>
                        <a:pt x="929890" y="242683"/>
                        <a:pt x="935646" y="240285"/>
                        <a:pt x="941401" y="230213"/>
                      </a:cubicBezTo>
                      <a:cubicBezTo>
                        <a:pt x="952432" y="210549"/>
                        <a:pt x="964902" y="190885"/>
                        <a:pt x="980249" y="166425"/>
                      </a:cubicBezTo>
                      <a:cubicBezTo>
                        <a:pt x="985526" y="209110"/>
                        <a:pt x="990801" y="246040"/>
                        <a:pt x="993679" y="282971"/>
                      </a:cubicBezTo>
                      <a:cubicBezTo>
                        <a:pt x="994638" y="297359"/>
                        <a:pt x="1000873" y="304553"/>
                        <a:pt x="1012863" y="309349"/>
                      </a:cubicBezTo>
                      <a:cubicBezTo>
                        <a:pt x="1019578" y="312227"/>
                        <a:pt x="1025812" y="316064"/>
                        <a:pt x="1032527" y="318462"/>
                      </a:cubicBezTo>
                      <a:cubicBezTo>
                        <a:pt x="1080968" y="334769"/>
                        <a:pt x="1093918" y="375056"/>
                        <a:pt x="1096795" y="418700"/>
                      </a:cubicBezTo>
                      <a:cubicBezTo>
                        <a:pt x="1102071" y="498795"/>
                        <a:pt x="1040681" y="572656"/>
                        <a:pt x="961545" y="586085"/>
                      </a:cubicBezTo>
                      <a:cubicBezTo>
                        <a:pt x="955310" y="587044"/>
                        <a:pt x="948116" y="586085"/>
                        <a:pt x="943799" y="591840"/>
                      </a:cubicBezTo>
                      <a:cubicBezTo>
                        <a:pt x="909747" y="635964"/>
                        <a:pt x="867541" y="672894"/>
                        <a:pt x="825815" y="709824"/>
                      </a:cubicBezTo>
                      <a:cubicBezTo>
                        <a:pt x="794161" y="727090"/>
                        <a:pt x="764905" y="749152"/>
                        <a:pt x="730852" y="762102"/>
                      </a:cubicBezTo>
                      <a:cubicBezTo>
                        <a:pt x="715984" y="767857"/>
                        <a:pt x="701596" y="775531"/>
                        <a:pt x="686248" y="776970"/>
                      </a:cubicBezTo>
                      <a:cubicBezTo>
                        <a:pt x="658910" y="779848"/>
                        <a:pt x="644522" y="793756"/>
                        <a:pt x="635889" y="818696"/>
                      </a:cubicBezTo>
                      <a:cubicBezTo>
                        <a:pt x="626776" y="845554"/>
                        <a:pt x="617664" y="872892"/>
                        <a:pt x="603755" y="897352"/>
                      </a:cubicBezTo>
                      <a:cubicBezTo>
                        <a:pt x="593204" y="916537"/>
                        <a:pt x="599439" y="924690"/>
                        <a:pt x="613827" y="936201"/>
                      </a:cubicBezTo>
                      <a:cubicBezTo>
                        <a:pt x="679054" y="987039"/>
                        <a:pt x="743322" y="1038838"/>
                        <a:pt x="801834" y="1097350"/>
                      </a:cubicBezTo>
                      <a:cubicBezTo>
                        <a:pt x="815264" y="1110779"/>
                        <a:pt x="833968" y="1121331"/>
                        <a:pt x="838285" y="1142434"/>
                      </a:cubicBezTo>
                      <a:cubicBezTo>
                        <a:pt x="830131" y="1150107"/>
                        <a:pt x="821978" y="1144832"/>
                        <a:pt x="813345" y="1143393"/>
                      </a:cubicBezTo>
                      <a:cubicBezTo>
                        <a:pt x="734209" y="1127086"/>
                        <a:pt x="658431" y="1098789"/>
                        <a:pt x="582172" y="1071931"/>
                      </a:cubicBezTo>
                      <a:cubicBezTo>
                        <a:pt x="486730" y="1037878"/>
                        <a:pt x="393206" y="998550"/>
                        <a:pt x="300641" y="956824"/>
                      </a:cubicBezTo>
                      <a:cubicBezTo>
                        <a:pt x="203759" y="913659"/>
                        <a:pt x="107837" y="867137"/>
                        <a:pt x="17191" y="811502"/>
                      </a:cubicBezTo>
                      <a:cubicBezTo>
                        <a:pt x="9037" y="806706"/>
                        <a:pt x="-3433" y="803828"/>
                        <a:pt x="884" y="789440"/>
                      </a:cubicBezTo>
                      <a:cubicBezTo>
                        <a:pt x="90571" y="783205"/>
                        <a:pt x="179299" y="792797"/>
                        <a:pt x="268027" y="803828"/>
                      </a:cubicBezTo>
                      <a:cubicBezTo>
                        <a:pt x="268987" y="803828"/>
                        <a:pt x="269466" y="804308"/>
                        <a:pt x="270425" y="804787"/>
                      </a:cubicBezTo>
                      <a:cubicBezTo>
                        <a:pt x="326540" y="816298"/>
                        <a:pt x="330857" y="814380"/>
                        <a:pt x="352919" y="763061"/>
                      </a:cubicBezTo>
                      <a:cubicBezTo>
                        <a:pt x="362990" y="740040"/>
                        <a:pt x="372582" y="716539"/>
                        <a:pt x="382175" y="693518"/>
                      </a:cubicBezTo>
                      <a:cubicBezTo>
                        <a:pt x="386012" y="684405"/>
                        <a:pt x="387930" y="674333"/>
                        <a:pt x="382654" y="665700"/>
                      </a:cubicBezTo>
                      <a:cubicBezTo>
                        <a:pt x="352439" y="618698"/>
                        <a:pt x="333255" y="567380"/>
                        <a:pt x="325580" y="511745"/>
                      </a:cubicBezTo>
                      <a:cubicBezTo>
                        <a:pt x="324621" y="507428"/>
                        <a:pt x="321744" y="503592"/>
                        <a:pt x="320305" y="500234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: Shape 53">
                  <a:extLst>
                    <a:ext uri="{FF2B5EF4-FFF2-40B4-BE49-F238E27FC236}">
                      <a16:creationId xmlns:a16="http://schemas.microsoft.com/office/drawing/2014/main" id="{3D8F5533-D05B-4137-8573-6A813CB7CCC6}"/>
                    </a:ext>
                  </a:extLst>
                </p:cNvPr>
                <p:cNvSpPr/>
                <p:nvPr/>
              </p:nvSpPr>
              <p:spPr>
                <a:xfrm>
                  <a:off x="6563619" y="2228393"/>
                  <a:ext cx="1189137" cy="686602"/>
                </a:xfrm>
                <a:custGeom>
                  <a:avLst/>
                  <a:gdLst>
                    <a:gd name="connsiteX0" fmla="*/ 258510 w 1189137"/>
                    <a:gd name="connsiteY0" fmla="*/ 1718 h 686602"/>
                    <a:gd name="connsiteX1" fmla="*/ 325176 w 1189137"/>
                    <a:gd name="connsiteY1" fmla="*/ 44883 h 686602"/>
                    <a:gd name="connsiteX2" fmla="*/ 825410 w 1189137"/>
                    <a:gd name="connsiteY2" fmla="*/ 269821 h 686602"/>
                    <a:gd name="connsiteX3" fmla="*/ 1046511 w 1189137"/>
                    <a:gd name="connsiteY3" fmla="*/ 343202 h 686602"/>
                    <a:gd name="connsiteX4" fmla="*/ 1095432 w 1189137"/>
                    <a:gd name="connsiteY4" fmla="*/ 354712 h 686602"/>
                    <a:gd name="connsiteX5" fmla="*/ 1170730 w 1189137"/>
                    <a:gd name="connsiteY5" fmla="*/ 453512 h 686602"/>
                    <a:gd name="connsiteX6" fmla="*/ 1182241 w 1189137"/>
                    <a:gd name="connsiteY6" fmla="*/ 590681 h 686602"/>
                    <a:gd name="connsiteX7" fmla="*/ 1169771 w 1189137"/>
                    <a:gd name="connsiteY7" fmla="*/ 686603 h 686602"/>
                    <a:gd name="connsiteX8" fmla="*/ 528531 w 1189137"/>
                    <a:gd name="connsiteY8" fmla="*/ 311547 h 686602"/>
                    <a:gd name="connsiteX9" fmla="*/ 104555 w 1189137"/>
                    <a:gd name="connsiteY9" fmla="*/ 181093 h 686602"/>
                    <a:gd name="connsiteX10" fmla="*/ 0 w 1189137"/>
                    <a:gd name="connsiteY10" fmla="*/ 158551 h 686602"/>
                    <a:gd name="connsiteX11" fmla="*/ 72421 w 1189137"/>
                    <a:gd name="connsiteY11" fmla="*/ 59751 h 686602"/>
                    <a:gd name="connsiteX12" fmla="*/ 162588 w 1189137"/>
                    <a:gd name="connsiteY12" fmla="*/ 11790 h 686602"/>
                    <a:gd name="connsiteX13" fmla="*/ 258510 w 1189137"/>
                    <a:gd name="connsiteY13" fmla="*/ 1718 h 6866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189137" h="686602">
                      <a:moveTo>
                        <a:pt x="258510" y="1718"/>
                      </a:moveTo>
                      <a:cubicBezTo>
                        <a:pt x="276736" y="22821"/>
                        <a:pt x="302155" y="32414"/>
                        <a:pt x="325176" y="44883"/>
                      </a:cubicBezTo>
                      <a:cubicBezTo>
                        <a:pt x="485846" y="132652"/>
                        <a:pt x="653230" y="206512"/>
                        <a:pt x="825410" y="269821"/>
                      </a:cubicBezTo>
                      <a:cubicBezTo>
                        <a:pt x="898312" y="296679"/>
                        <a:pt x="972171" y="321619"/>
                        <a:pt x="1046511" y="343202"/>
                      </a:cubicBezTo>
                      <a:cubicBezTo>
                        <a:pt x="1062338" y="347998"/>
                        <a:pt x="1079125" y="350875"/>
                        <a:pt x="1095432" y="354712"/>
                      </a:cubicBezTo>
                      <a:cubicBezTo>
                        <a:pt x="1130443" y="380132"/>
                        <a:pt x="1151067" y="416582"/>
                        <a:pt x="1170730" y="453512"/>
                      </a:cubicBezTo>
                      <a:cubicBezTo>
                        <a:pt x="1194232" y="497636"/>
                        <a:pt x="1191833" y="543199"/>
                        <a:pt x="1182241" y="590681"/>
                      </a:cubicBezTo>
                      <a:cubicBezTo>
                        <a:pt x="1176006" y="622335"/>
                        <a:pt x="1181282" y="655428"/>
                        <a:pt x="1169771" y="686603"/>
                      </a:cubicBezTo>
                      <a:cubicBezTo>
                        <a:pt x="974090" y="531209"/>
                        <a:pt x="760184" y="405551"/>
                        <a:pt x="528531" y="311547"/>
                      </a:cubicBezTo>
                      <a:cubicBezTo>
                        <a:pt x="391362" y="255912"/>
                        <a:pt x="250357" y="210349"/>
                        <a:pt x="104555" y="181093"/>
                      </a:cubicBezTo>
                      <a:cubicBezTo>
                        <a:pt x="69544" y="173899"/>
                        <a:pt x="34532" y="166225"/>
                        <a:pt x="0" y="158551"/>
                      </a:cubicBezTo>
                      <a:cubicBezTo>
                        <a:pt x="20623" y="123060"/>
                        <a:pt x="48920" y="93324"/>
                        <a:pt x="72421" y="59751"/>
                      </a:cubicBezTo>
                      <a:cubicBezTo>
                        <a:pt x="94004" y="29056"/>
                        <a:pt x="129495" y="18505"/>
                        <a:pt x="162588" y="11790"/>
                      </a:cubicBezTo>
                      <a:cubicBezTo>
                        <a:pt x="193763" y="6035"/>
                        <a:pt x="225897" y="-4037"/>
                        <a:pt x="258510" y="171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2" name="Freeform: Shape 54">
                  <a:extLst>
                    <a:ext uri="{FF2B5EF4-FFF2-40B4-BE49-F238E27FC236}">
                      <a16:creationId xmlns:a16="http://schemas.microsoft.com/office/drawing/2014/main" id="{5B1DDA6C-4D87-4A96-9764-CB1EB3BDEA6D}"/>
                    </a:ext>
                  </a:extLst>
                </p:cNvPr>
                <p:cNvSpPr/>
                <p:nvPr/>
              </p:nvSpPr>
              <p:spPr>
                <a:xfrm>
                  <a:off x="7229319" y="1218762"/>
                  <a:ext cx="734458" cy="503921"/>
                </a:xfrm>
                <a:custGeom>
                  <a:avLst/>
                  <a:gdLst>
                    <a:gd name="connsiteX0" fmla="*/ 0 w 734458"/>
                    <a:gd name="connsiteY0" fmla="*/ 212798 h 503921"/>
                    <a:gd name="connsiteX1" fmla="*/ 46522 w 734458"/>
                    <a:gd name="connsiteY1" fmla="*/ 112079 h 503921"/>
                    <a:gd name="connsiteX2" fmla="*/ 248918 w 734458"/>
                    <a:gd name="connsiteY2" fmla="*/ 4167 h 503921"/>
                    <a:gd name="connsiteX3" fmla="*/ 694956 w 734458"/>
                    <a:gd name="connsiteY3" fmla="*/ 224308 h 503921"/>
                    <a:gd name="connsiteX4" fmla="*/ 699273 w 734458"/>
                    <a:gd name="connsiteY4" fmla="*/ 494329 h 503921"/>
                    <a:gd name="connsiteX5" fmla="*/ 693517 w 734458"/>
                    <a:gd name="connsiteY5" fmla="*/ 503921 h 503921"/>
                    <a:gd name="connsiteX6" fmla="*/ 414864 w 734458"/>
                    <a:gd name="connsiteY6" fmla="*/ 127906 h 503921"/>
                    <a:gd name="connsiteX7" fmla="*/ 0 w 734458"/>
                    <a:gd name="connsiteY7" fmla="*/ 212798 h 5039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34458" h="503921">
                      <a:moveTo>
                        <a:pt x="0" y="212798"/>
                      </a:moveTo>
                      <a:cubicBezTo>
                        <a:pt x="7194" y="172990"/>
                        <a:pt x="23500" y="140856"/>
                        <a:pt x="46522" y="112079"/>
                      </a:cubicBezTo>
                      <a:cubicBezTo>
                        <a:pt x="98320" y="47332"/>
                        <a:pt x="168823" y="16157"/>
                        <a:pt x="248918" y="4167"/>
                      </a:cubicBezTo>
                      <a:cubicBezTo>
                        <a:pt x="421098" y="-21253"/>
                        <a:pt x="611504" y="71792"/>
                        <a:pt x="694956" y="224308"/>
                      </a:cubicBezTo>
                      <a:cubicBezTo>
                        <a:pt x="743397" y="312557"/>
                        <a:pt x="750111" y="403203"/>
                        <a:pt x="699273" y="494329"/>
                      </a:cubicBezTo>
                      <a:cubicBezTo>
                        <a:pt x="697834" y="496727"/>
                        <a:pt x="695916" y="499605"/>
                        <a:pt x="693517" y="503921"/>
                      </a:cubicBezTo>
                      <a:cubicBezTo>
                        <a:pt x="694476" y="306801"/>
                        <a:pt x="585605" y="189776"/>
                        <a:pt x="414864" y="127906"/>
                      </a:cubicBezTo>
                      <a:cubicBezTo>
                        <a:pt x="264745" y="72751"/>
                        <a:pt x="120862" y="87619"/>
                        <a:pt x="0" y="21279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55">
                <a:extLst>
                  <a:ext uri="{FF2B5EF4-FFF2-40B4-BE49-F238E27FC236}">
                    <a16:creationId xmlns:a16="http://schemas.microsoft.com/office/drawing/2014/main" id="{DDE7C51D-AF84-45D0-BDF9-DD4ED947B16A}"/>
                  </a:ext>
                </a:extLst>
              </p:cNvPr>
              <p:cNvGrpSpPr/>
              <p:nvPr/>
            </p:nvGrpSpPr>
            <p:grpSpPr>
              <a:xfrm>
                <a:off x="7946663" y="3655474"/>
                <a:ext cx="1571701" cy="1274220"/>
                <a:chOff x="8213001" y="3218811"/>
                <a:chExt cx="1775655" cy="1439571"/>
              </a:xfrm>
            </p:grpSpPr>
            <p:sp>
              <p:nvSpPr>
                <p:cNvPr id="21" name="Freeform: Shape 56">
                  <a:extLst>
                    <a:ext uri="{FF2B5EF4-FFF2-40B4-BE49-F238E27FC236}">
                      <a16:creationId xmlns:a16="http://schemas.microsoft.com/office/drawing/2014/main" id="{5E26F3D4-9BFD-459C-B192-EA2F43645B17}"/>
                    </a:ext>
                  </a:extLst>
                </p:cNvPr>
                <p:cNvSpPr/>
                <p:nvPr/>
              </p:nvSpPr>
              <p:spPr>
                <a:xfrm>
                  <a:off x="8670942" y="3273142"/>
                  <a:ext cx="1128485" cy="806800"/>
                </a:xfrm>
                <a:custGeom>
                  <a:avLst/>
                  <a:gdLst>
                    <a:gd name="connsiteX0" fmla="*/ 1019741 w 1128485"/>
                    <a:gd name="connsiteY0" fmla="*/ 736806 h 806800"/>
                    <a:gd name="connsiteX1" fmla="*/ 817345 w 1128485"/>
                    <a:gd name="connsiteY1" fmla="*/ 792921 h 806800"/>
                    <a:gd name="connsiteX2" fmla="*/ 761710 w 1128485"/>
                    <a:gd name="connsiteY2" fmla="*/ 784767 h 806800"/>
                    <a:gd name="connsiteX3" fmla="*/ 424064 w 1128485"/>
                    <a:gd name="connsiteY3" fmla="*/ 702754 h 806800"/>
                    <a:gd name="connsiteX4" fmla="*/ 385215 w 1128485"/>
                    <a:gd name="connsiteY4" fmla="*/ 703233 h 806800"/>
                    <a:gd name="connsiteX5" fmla="*/ 302723 w 1128485"/>
                    <a:gd name="connsiteY5" fmla="*/ 732010 h 806800"/>
                    <a:gd name="connsiteX6" fmla="*/ 289773 w 1128485"/>
                    <a:gd name="connsiteY6" fmla="*/ 766542 h 806800"/>
                    <a:gd name="connsiteX7" fmla="*/ 213515 w 1128485"/>
                    <a:gd name="connsiteY7" fmla="*/ 753113 h 806800"/>
                    <a:gd name="connsiteX8" fmla="*/ 63876 w 1128485"/>
                    <a:gd name="connsiteY8" fmla="*/ 710427 h 806800"/>
                    <a:gd name="connsiteX9" fmla="*/ 42774 w 1128485"/>
                    <a:gd name="connsiteY9" fmla="*/ 710427 h 806800"/>
                    <a:gd name="connsiteX10" fmla="*/ 5364 w 1128485"/>
                    <a:gd name="connsiteY10" fmla="*/ 695080 h 806800"/>
                    <a:gd name="connsiteX11" fmla="*/ 18313 w 1128485"/>
                    <a:gd name="connsiteY11" fmla="*/ 646639 h 806800"/>
                    <a:gd name="connsiteX12" fmla="*/ 75387 w 1128485"/>
                    <a:gd name="connsiteY12" fmla="*/ 574698 h 806800"/>
                    <a:gd name="connsiteX13" fmla="*/ 160758 w 1128485"/>
                    <a:gd name="connsiteY13" fmla="*/ 454315 h 806800"/>
                    <a:gd name="connsiteX14" fmla="*/ 174667 w 1128485"/>
                    <a:gd name="connsiteY14" fmla="*/ 443764 h 806800"/>
                    <a:gd name="connsiteX15" fmla="*/ 206800 w 1128485"/>
                    <a:gd name="connsiteY15" fmla="*/ 461989 h 806800"/>
                    <a:gd name="connsiteX16" fmla="*/ 298885 w 1128485"/>
                    <a:gd name="connsiteY16" fmla="*/ 430335 h 806800"/>
                    <a:gd name="connsiteX17" fmla="*/ 318070 w 1128485"/>
                    <a:gd name="connsiteY17" fmla="*/ 405395 h 806800"/>
                    <a:gd name="connsiteX18" fmla="*/ 473944 w 1128485"/>
                    <a:gd name="connsiteY18" fmla="*/ 164630 h 806800"/>
                    <a:gd name="connsiteX19" fmla="*/ 537253 w 1128485"/>
                    <a:gd name="connsiteY19" fmla="*/ 123863 h 806800"/>
                    <a:gd name="connsiteX20" fmla="*/ 565550 w 1128485"/>
                    <a:gd name="connsiteY20" fmla="*/ 87413 h 806800"/>
                    <a:gd name="connsiteX21" fmla="*/ 746842 w 1128485"/>
                    <a:gd name="connsiteY21" fmla="*/ 2522 h 806800"/>
                    <a:gd name="connsiteX22" fmla="*/ 726699 w 1128485"/>
                    <a:gd name="connsiteY22" fmla="*/ 23624 h 806800"/>
                    <a:gd name="connsiteX23" fmla="*/ 616388 w 1128485"/>
                    <a:gd name="connsiteY23" fmla="*/ 117149 h 806800"/>
                    <a:gd name="connsiteX24" fmla="*/ 741567 w 1128485"/>
                    <a:gd name="connsiteY24" fmla="*/ 91250 h 806800"/>
                    <a:gd name="connsiteX25" fmla="*/ 889287 w 1128485"/>
                    <a:gd name="connsiteY25" fmla="*/ 109475 h 806800"/>
                    <a:gd name="connsiteX26" fmla="*/ 971780 w 1128485"/>
                    <a:gd name="connsiteY26" fmla="*/ 209714 h 806800"/>
                    <a:gd name="connsiteX27" fmla="*/ 960269 w 1128485"/>
                    <a:gd name="connsiteY27" fmla="*/ 250481 h 806800"/>
                    <a:gd name="connsiteX28" fmla="*/ 943962 w 1128485"/>
                    <a:gd name="connsiteY28" fmla="*/ 302279 h 806800"/>
                    <a:gd name="connsiteX29" fmla="*/ 1059549 w 1128485"/>
                    <a:gd name="connsiteY29" fmla="*/ 433212 h 806800"/>
                    <a:gd name="connsiteX30" fmla="*/ 1113265 w 1128485"/>
                    <a:gd name="connsiteY30" fmla="*/ 452876 h 806800"/>
                    <a:gd name="connsiteX31" fmla="*/ 1122858 w 1128485"/>
                    <a:gd name="connsiteY31" fmla="*/ 479735 h 806800"/>
                    <a:gd name="connsiteX32" fmla="*/ 858112 w 1128485"/>
                    <a:gd name="connsiteY32" fmla="*/ 726255 h 806800"/>
                    <a:gd name="connsiteX33" fmla="*/ 994321 w 1128485"/>
                    <a:gd name="connsiteY33" fmla="*/ 730571 h 806800"/>
                    <a:gd name="connsiteX34" fmla="*/ 1019741 w 1128485"/>
                    <a:gd name="connsiteY34" fmla="*/ 736806 h 806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1128485" h="806800">
                      <a:moveTo>
                        <a:pt x="1019741" y="736806"/>
                      </a:moveTo>
                      <a:cubicBezTo>
                        <a:pt x="979933" y="798196"/>
                        <a:pt x="883531" y="825534"/>
                        <a:pt x="817345" y="792921"/>
                      </a:cubicBezTo>
                      <a:cubicBezTo>
                        <a:pt x="799120" y="783808"/>
                        <a:pt x="782334" y="782369"/>
                        <a:pt x="761710" y="784767"/>
                      </a:cubicBezTo>
                      <a:cubicBezTo>
                        <a:pt x="640369" y="796757"/>
                        <a:pt x="521425" y="791482"/>
                        <a:pt x="424064" y="702754"/>
                      </a:cubicBezTo>
                      <a:cubicBezTo>
                        <a:pt x="409676" y="689804"/>
                        <a:pt x="397206" y="698917"/>
                        <a:pt x="385215" y="703233"/>
                      </a:cubicBezTo>
                      <a:cubicBezTo>
                        <a:pt x="357398" y="712825"/>
                        <a:pt x="331020" y="724336"/>
                        <a:pt x="302723" y="732010"/>
                      </a:cubicBezTo>
                      <a:cubicBezTo>
                        <a:pt x="283538" y="737286"/>
                        <a:pt x="285457" y="752154"/>
                        <a:pt x="289773" y="766542"/>
                      </a:cubicBezTo>
                      <a:cubicBezTo>
                        <a:pt x="262915" y="772297"/>
                        <a:pt x="238455" y="759828"/>
                        <a:pt x="213515" y="753113"/>
                      </a:cubicBezTo>
                      <a:cubicBezTo>
                        <a:pt x="163635" y="739684"/>
                        <a:pt x="113276" y="727214"/>
                        <a:pt x="63876" y="710427"/>
                      </a:cubicBezTo>
                      <a:cubicBezTo>
                        <a:pt x="56682" y="708029"/>
                        <a:pt x="49968" y="708509"/>
                        <a:pt x="42774" y="710427"/>
                      </a:cubicBezTo>
                      <a:cubicBezTo>
                        <a:pt x="27905" y="711387"/>
                        <a:pt x="15915" y="704672"/>
                        <a:pt x="5364" y="695080"/>
                      </a:cubicBezTo>
                      <a:cubicBezTo>
                        <a:pt x="-7586" y="674457"/>
                        <a:pt x="5364" y="660548"/>
                        <a:pt x="18313" y="646639"/>
                      </a:cubicBezTo>
                      <a:cubicBezTo>
                        <a:pt x="44692" y="628414"/>
                        <a:pt x="57162" y="599158"/>
                        <a:pt x="75387" y="574698"/>
                      </a:cubicBezTo>
                      <a:cubicBezTo>
                        <a:pt x="104643" y="534890"/>
                        <a:pt x="131981" y="494123"/>
                        <a:pt x="160758" y="454315"/>
                      </a:cubicBezTo>
                      <a:cubicBezTo>
                        <a:pt x="164115" y="449519"/>
                        <a:pt x="166033" y="442325"/>
                        <a:pt x="174667" y="443764"/>
                      </a:cubicBezTo>
                      <a:cubicBezTo>
                        <a:pt x="178024" y="462948"/>
                        <a:pt x="186177" y="470622"/>
                        <a:pt x="206800" y="461989"/>
                      </a:cubicBezTo>
                      <a:cubicBezTo>
                        <a:pt x="237016" y="449999"/>
                        <a:pt x="268191" y="440886"/>
                        <a:pt x="298885" y="430335"/>
                      </a:cubicBezTo>
                      <a:cubicBezTo>
                        <a:pt x="310396" y="426498"/>
                        <a:pt x="317111" y="417865"/>
                        <a:pt x="318070" y="405395"/>
                      </a:cubicBezTo>
                      <a:cubicBezTo>
                        <a:pt x="329101" y="298921"/>
                        <a:pt x="394328" y="226980"/>
                        <a:pt x="473944" y="164630"/>
                      </a:cubicBezTo>
                      <a:cubicBezTo>
                        <a:pt x="493608" y="149283"/>
                        <a:pt x="515670" y="136333"/>
                        <a:pt x="537253" y="123863"/>
                      </a:cubicBezTo>
                      <a:cubicBezTo>
                        <a:pt x="552120" y="115230"/>
                        <a:pt x="557875" y="101322"/>
                        <a:pt x="565550" y="87413"/>
                      </a:cubicBezTo>
                      <a:cubicBezTo>
                        <a:pt x="603919" y="21706"/>
                        <a:pt x="670584" y="-9469"/>
                        <a:pt x="746842" y="2522"/>
                      </a:cubicBezTo>
                      <a:cubicBezTo>
                        <a:pt x="746363" y="15471"/>
                        <a:pt x="735332" y="18828"/>
                        <a:pt x="726699" y="23624"/>
                      </a:cubicBezTo>
                      <a:cubicBezTo>
                        <a:pt x="670105" y="57677"/>
                        <a:pt x="641807" y="81178"/>
                        <a:pt x="616388" y="117149"/>
                      </a:cubicBezTo>
                      <a:cubicBezTo>
                        <a:pt x="659074" y="106597"/>
                        <a:pt x="699361" y="96046"/>
                        <a:pt x="741567" y="91250"/>
                      </a:cubicBezTo>
                      <a:cubicBezTo>
                        <a:pt x="792405" y="85494"/>
                        <a:pt x="842285" y="87413"/>
                        <a:pt x="889287" y="109475"/>
                      </a:cubicBezTo>
                      <a:cubicBezTo>
                        <a:pt x="932452" y="129619"/>
                        <a:pt x="959790" y="163671"/>
                        <a:pt x="971780" y="209714"/>
                      </a:cubicBezTo>
                      <a:cubicBezTo>
                        <a:pt x="976097" y="225541"/>
                        <a:pt x="974178" y="239450"/>
                        <a:pt x="960269" y="250481"/>
                      </a:cubicBezTo>
                      <a:cubicBezTo>
                        <a:pt x="943003" y="263910"/>
                        <a:pt x="940126" y="281655"/>
                        <a:pt x="943962" y="302279"/>
                      </a:cubicBezTo>
                      <a:cubicBezTo>
                        <a:pt x="956433" y="368945"/>
                        <a:pt x="1001996" y="406354"/>
                        <a:pt x="1059549" y="433212"/>
                      </a:cubicBezTo>
                      <a:cubicBezTo>
                        <a:pt x="1076815" y="441366"/>
                        <a:pt x="1095040" y="447121"/>
                        <a:pt x="1113265" y="452876"/>
                      </a:cubicBezTo>
                      <a:cubicBezTo>
                        <a:pt x="1127654" y="457673"/>
                        <a:pt x="1133889" y="466785"/>
                        <a:pt x="1122858" y="479735"/>
                      </a:cubicBezTo>
                      <a:cubicBezTo>
                        <a:pt x="1045640" y="573259"/>
                        <a:pt x="974178" y="673498"/>
                        <a:pt x="858112" y="726255"/>
                      </a:cubicBezTo>
                      <a:cubicBezTo>
                        <a:pt x="903675" y="734408"/>
                        <a:pt x="949239" y="732010"/>
                        <a:pt x="994321" y="730571"/>
                      </a:cubicBezTo>
                      <a:cubicBezTo>
                        <a:pt x="1003434" y="730571"/>
                        <a:pt x="1013506" y="725295"/>
                        <a:pt x="1019741" y="736806"/>
                      </a:cubicBezTo>
                      <a:close/>
                    </a:path>
                  </a:pathLst>
                </a:custGeom>
                <a:solidFill>
                  <a:srgbClr val="F0C8A4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57">
                  <a:extLst>
                    <a:ext uri="{FF2B5EF4-FFF2-40B4-BE49-F238E27FC236}">
                      <a16:creationId xmlns:a16="http://schemas.microsoft.com/office/drawing/2014/main" id="{9C10CDA9-CD34-4093-9D0B-2FC466198625}"/>
                    </a:ext>
                  </a:extLst>
                </p:cNvPr>
                <p:cNvSpPr/>
                <p:nvPr/>
              </p:nvSpPr>
              <p:spPr>
                <a:xfrm>
                  <a:off x="9265268" y="3218811"/>
                  <a:ext cx="723388" cy="795086"/>
                </a:xfrm>
                <a:custGeom>
                  <a:avLst/>
                  <a:gdLst>
                    <a:gd name="connsiteX0" fmla="*/ 425415 w 723388"/>
                    <a:gd name="connsiteY0" fmla="*/ 791137 h 795086"/>
                    <a:gd name="connsiteX1" fmla="*/ 260428 w 723388"/>
                    <a:gd name="connsiteY1" fmla="*/ 790178 h 795086"/>
                    <a:gd name="connsiteX2" fmla="*/ 238846 w 723388"/>
                    <a:gd name="connsiteY2" fmla="*/ 784423 h 795086"/>
                    <a:gd name="connsiteX3" fmla="*/ 529490 w 723388"/>
                    <a:gd name="connsiteY3" fmla="*/ 522555 h 795086"/>
                    <a:gd name="connsiteX4" fmla="*/ 509347 w 723388"/>
                    <a:gd name="connsiteY4" fmla="*/ 513443 h 795086"/>
                    <a:gd name="connsiteX5" fmla="*/ 388005 w 723388"/>
                    <a:gd name="connsiteY5" fmla="*/ 447736 h 795086"/>
                    <a:gd name="connsiteX6" fmla="*/ 339085 w 723388"/>
                    <a:gd name="connsiteY6" fmla="*/ 338864 h 795086"/>
                    <a:gd name="connsiteX7" fmla="*/ 360667 w 723388"/>
                    <a:gd name="connsiteY7" fmla="*/ 298577 h 795086"/>
                    <a:gd name="connsiteX8" fmla="*/ 370739 w 723388"/>
                    <a:gd name="connsiteY8" fmla="*/ 269321 h 795086"/>
                    <a:gd name="connsiteX9" fmla="*/ 216304 w 723388"/>
                    <a:gd name="connsiteY9" fmla="*/ 152296 h 795086"/>
                    <a:gd name="connsiteX10" fmla="*/ 16306 w 723388"/>
                    <a:gd name="connsiteY10" fmla="*/ 182991 h 795086"/>
                    <a:gd name="connsiteX11" fmla="*/ 0 w 723388"/>
                    <a:gd name="connsiteY11" fmla="*/ 187307 h 795086"/>
                    <a:gd name="connsiteX12" fmla="*/ 53237 w 723388"/>
                    <a:gd name="connsiteY12" fmla="*/ 124958 h 795086"/>
                    <a:gd name="connsiteX13" fmla="*/ 151557 w 723388"/>
                    <a:gd name="connsiteY13" fmla="*/ 57333 h 795086"/>
                    <a:gd name="connsiteX14" fmla="*/ 275296 w 723388"/>
                    <a:gd name="connsiteY14" fmla="*/ 14168 h 795086"/>
                    <a:gd name="connsiteX15" fmla="*/ 590401 w 723388"/>
                    <a:gd name="connsiteY15" fmla="*/ 101457 h 795086"/>
                    <a:gd name="connsiteX16" fmla="*/ 718936 w 723388"/>
                    <a:gd name="connsiteY16" fmla="*/ 477952 h 795086"/>
                    <a:gd name="connsiteX17" fmla="*/ 718936 w 723388"/>
                    <a:gd name="connsiteY17" fmla="*/ 503851 h 795086"/>
                    <a:gd name="connsiteX18" fmla="*/ 601432 w 723388"/>
                    <a:gd name="connsiteY18" fmla="*/ 736941 h 795086"/>
                    <a:gd name="connsiteX19" fmla="*/ 447477 w 723388"/>
                    <a:gd name="connsiteY19" fmla="*/ 785862 h 795086"/>
                    <a:gd name="connsiteX20" fmla="*/ 425415 w 723388"/>
                    <a:gd name="connsiteY20" fmla="*/ 791137 h 795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23388" h="795086">
                      <a:moveTo>
                        <a:pt x="425415" y="791137"/>
                      </a:moveTo>
                      <a:cubicBezTo>
                        <a:pt x="370259" y="794015"/>
                        <a:pt x="315584" y="798811"/>
                        <a:pt x="260428" y="790178"/>
                      </a:cubicBezTo>
                      <a:cubicBezTo>
                        <a:pt x="253714" y="789219"/>
                        <a:pt x="247000" y="788260"/>
                        <a:pt x="238846" y="784423"/>
                      </a:cubicBezTo>
                      <a:cubicBezTo>
                        <a:pt x="369301" y="733584"/>
                        <a:pt x="443640" y="622315"/>
                        <a:pt x="529490" y="522555"/>
                      </a:cubicBezTo>
                      <a:cubicBezTo>
                        <a:pt x="525654" y="513922"/>
                        <a:pt x="516061" y="515361"/>
                        <a:pt x="509347" y="513443"/>
                      </a:cubicBezTo>
                      <a:cubicBezTo>
                        <a:pt x="464263" y="499534"/>
                        <a:pt x="422537" y="479390"/>
                        <a:pt x="388005" y="447736"/>
                      </a:cubicBezTo>
                      <a:cubicBezTo>
                        <a:pt x="356830" y="419439"/>
                        <a:pt x="341962" y="381070"/>
                        <a:pt x="339085" y="338864"/>
                      </a:cubicBezTo>
                      <a:cubicBezTo>
                        <a:pt x="338126" y="322078"/>
                        <a:pt x="344840" y="306730"/>
                        <a:pt x="360667" y="298577"/>
                      </a:cubicBezTo>
                      <a:cubicBezTo>
                        <a:pt x="375056" y="291383"/>
                        <a:pt x="374097" y="281791"/>
                        <a:pt x="370739" y="269321"/>
                      </a:cubicBezTo>
                      <a:cubicBezTo>
                        <a:pt x="352514" y="198818"/>
                        <a:pt x="297359" y="157092"/>
                        <a:pt x="216304" y="152296"/>
                      </a:cubicBezTo>
                      <a:cubicBezTo>
                        <a:pt x="147240" y="148459"/>
                        <a:pt x="81054" y="161888"/>
                        <a:pt x="16306" y="182991"/>
                      </a:cubicBezTo>
                      <a:cubicBezTo>
                        <a:pt x="12949" y="183950"/>
                        <a:pt x="9112" y="184909"/>
                        <a:pt x="0" y="187307"/>
                      </a:cubicBezTo>
                      <a:cubicBezTo>
                        <a:pt x="16786" y="160929"/>
                        <a:pt x="34532" y="142703"/>
                        <a:pt x="53237" y="124958"/>
                      </a:cubicBezTo>
                      <a:cubicBezTo>
                        <a:pt x="82972" y="97620"/>
                        <a:pt x="118464" y="78915"/>
                        <a:pt x="151557" y="57333"/>
                      </a:cubicBezTo>
                      <a:cubicBezTo>
                        <a:pt x="192324" y="42465"/>
                        <a:pt x="233091" y="26638"/>
                        <a:pt x="275296" y="14168"/>
                      </a:cubicBezTo>
                      <a:cubicBezTo>
                        <a:pt x="399516" y="-22762"/>
                        <a:pt x="501673" y="14647"/>
                        <a:pt x="590401" y="101457"/>
                      </a:cubicBezTo>
                      <a:cubicBezTo>
                        <a:pt x="696875" y="205053"/>
                        <a:pt x="733325" y="333109"/>
                        <a:pt x="718936" y="477952"/>
                      </a:cubicBezTo>
                      <a:cubicBezTo>
                        <a:pt x="717978" y="486584"/>
                        <a:pt x="717498" y="495218"/>
                        <a:pt x="718936" y="503851"/>
                      </a:cubicBezTo>
                      <a:cubicBezTo>
                        <a:pt x="736682" y="615120"/>
                        <a:pt x="702150" y="684184"/>
                        <a:pt x="601432" y="736941"/>
                      </a:cubicBezTo>
                      <a:cubicBezTo>
                        <a:pt x="552991" y="762361"/>
                        <a:pt x="501673" y="778188"/>
                        <a:pt x="447477" y="785862"/>
                      </a:cubicBezTo>
                      <a:cubicBezTo>
                        <a:pt x="440762" y="786821"/>
                        <a:pt x="433088" y="789219"/>
                        <a:pt x="425415" y="791137"/>
                      </a:cubicBezTo>
                      <a:close/>
                    </a:path>
                  </a:pathLst>
                </a:custGeom>
                <a:solidFill>
                  <a:srgbClr val="262421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58">
                  <a:extLst>
                    <a:ext uri="{FF2B5EF4-FFF2-40B4-BE49-F238E27FC236}">
                      <a16:creationId xmlns:a16="http://schemas.microsoft.com/office/drawing/2014/main" id="{AC663515-2037-49A3-BE51-DD59B8713661}"/>
                    </a:ext>
                  </a:extLst>
                </p:cNvPr>
                <p:cNvSpPr/>
                <p:nvPr/>
              </p:nvSpPr>
              <p:spPr>
                <a:xfrm>
                  <a:off x="8213001" y="3379690"/>
                  <a:ext cx="594717" cy="583736"/>
                </a:xfrm>
                <a:custGeom>
                  <a:avLst/>
                  <a:gdLst>
                    <a:gd name="connsiteX0" fmla="*/ 312227 w 594717"/>
                    <a:gd name="connsiteY0" fmla="*/ 583736 h 583736"/>
                    <a:gd name="connsiteX1" fmla="*/ 66666 w 594717"/>
                    <a:gd name="connsiteY1" fmla="*/ 124268 h 583736"/>
                    <a:gd name="connsiteX2" fmla="*/ 0 w 594717"/>
                    <a:gd name="connsiteY2" fmla="*/ 28826 h 583736"/>
                    <a:gd name="connsiteX3" fmla="*/ 249877 w 594717"/>
                    <a:gd name="connsiteY3" fmla="*/ 1968 h 583736"/>
                    <a:gd name="connsiteX4" fmla="*/ 373137 w 594717"/>
                    <a:gd name="connsiteY4" fmla="*/ 44174 h 583736"/>
                    <a:gd name="connsiteX5" fmla="*/ 559226 w 594717"/>
                    <a:gd name="connsiteY5" fmla="*/ 244651 h 583736"/>
                    <a:gd name="connsiteX6" fmla="*/ 594718 w 594717"/>
                    <a:gd name="connsiteY6" fmla="*/ 295969 h 583736"/>
                    <a:gd name="connsiteX7" fmla="*/ 588962 w 594717"/>
                    <a:gd name="connsiteY7" fmla="*/ 299326 h 583736"/>
                    <a:gd name="connsiteX8" fmla="*/ 474335 w 594717"/>
                    <a:gd name="connsiteY8" fmla="*/ 315154 h 583736"/>
                    <a:gd name="connsiteX9" fmla="*/ 351555 w 594717"/>
                    <a:gd name="connsiteY9" fmla="*/ 355441 h 583736"/>
                    <a:gd name="connsiteX10" fmla="*/ 502153 w 594717"/>
                    <a:gd name="connsiteY10" fmla="*/ 433138 h 583736"/>
                    <a:gd name="connsiteX11" fmla="*/ 516541 w 594717"/>
                    <a:gd name="connsiteY11" fmla="*/ 472946 h 583736"/>
                    <a:gd name="connsiteX12" fmla="*/ 492560 w 594717"/>
                    <a:gd name="connsiteY12" fmla="*/ 516591 h 583736"/>
                    <a:gd name="connsiteX13" fmla="*/ 312227 w 594717"/>
                    <a:gd name="connsiteY13" fmla="*/ 583736 h 5837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94717" h="583736">
                      <a:moveTo>
                        <a:pt x="312227" y="583736"/>
                      </a:moveTo>
                      <a:cubicBezTo>
                        <a:pt x="246040" y="422107"/>
                        <a:pt x="162588" y="269591"/>
                        <a:pt x="66666" y="124268"/>
                      </a:cubicBezTo>
                      <a:cubicBezTo>
                        <a:pt x="45084" y="91655"/>
                        <a:pt x="22062" y="60480"/>
                        <a:pt x="0" y="28826"/>
                      </a:cubicBezTo>
                      <a:cubicBezTo>
                        <a:pt x="46043" y="26428"/>
                        <a:pt x="214386" y="9162"/>
                        <a:pt x="249877" y="1968"/>
                      </a:cubicBezTo>
                      <a:cubicBezTo>
                        <a:pt x="297838" y="-7145"/>
                        <a:pt x="337166" y="16836"/>
                        <a:pt x="373137" y="44174"/>
                      </a:cubicBezTo>
                      <a:cubicBezTo>
                        <a:pt x="446997" y="99808"/>
                        <a:pt x="504551" y="170791"/>
                        <a:pt x="559226" y="244651"/>
                      </a:cubicBezTo>
                      <a:cubicBezTo>
                        <a:pt x="571696" y="261437"/>
                        <a:pt x="587524" y="275346"/>
                        <a:pt x="594718" y="295969"/>
                      </a:cubicBezTo>
                      <a:cubicBezTo>
                        <a:pt x="593279" y="298368"/>
                        <a:pt x="591360" y="300286"/>
                        <a:pt x="588962" y="299326"/>
                      </a:cubicBezTo>
                      <a:cubicBezTo>
                        <a:pt x="548675" y="288775"/>
                        <a:pt x="511745" y="304123"/>
                        <a:pt x="474335" y="315154"/>
                      </a:cubicBezTo>
                      <a:cubicBezTo>
                        <a:pt x="438844" y="325226"/>
                        <a:pt x="355871" y="347288"/>
                        <a:pt x="351555" y="355441"/>
                      </a:cubicBezTo>
                      <a:cubicBezTo>
                        <a:pt x="371219" y="368870"/>
                        <a:pt x="473376" y="416831"/>
                        <a:pt x="502153" y="433138"/>
                      </a:cubicBezTo>
                      <a:cubicBezTo>
                        <a:pt x="518459" y="442251"/>
                        <a:pt x="524695" y="454721"/>
                        <a:pt x="516541" y="472946"/>
                      </a:cubicBezTo>
                      <a:cubicBezTo>
                        <a:pt x="509826" y="488293"/>
                        <a:pt x="504551" y="504120"/>
                        <a:pt x="492560" y="516591"/>
                      </a:cubicBezTo>
                      <a:cubicBezTo>
                        <a:pt x="456110" y="532897"/>
                        <a:pt x="335248" y="575103"/>
                        <a:pt x="312227" y="583736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59">
                  <a:extLst>
                    <a:ext uri="{FF2B5EF4-FFF2-40B4-BE49-F238E27FC236}">
                      <a16:creationId xmlns:a16="http://schemas.microsoft.com/office/drawing/2014/main" id="{12682668-BB27-42E8-A6BE-0A0308D52239}"/>
                    </a:ext>
                  </a:extLst>
                </p:cNvPr>
                <p:cNvSpPr/>
                <p:nvPr/>
              </p:nvSpPr>
              <p:spPr>
                <a:xfrm>
                  <a:off x="8544412" y="3964571"/>
                  <a:ext cx="427054" cy="693811"/>
                </a:xfrm>
                <a:custGeom>
                  <a:avLst/>
                  <a:gdLst>
                    <a:gd name="connsiteX0" fmla="*/ 134291 w 427054"/>
                    <a:gd name="connsiteY0" fmla="*/ 294 h 693811"/>
                    <a:gd name="connsiteX1" fmla="*/ 167384 w 427054"/>
                    <a:gd name="connsiteY1" fmla="*/ 14682 h 693811"/>
                    <a:gd name="connsiteX2" fmla="*/ 249398 w 427054"/>
                    <a:gd name="connsiteY2" fmla="*/ 50173 h 693811"/>
                    <a:gd name="connsiteX3" fmla="*/ 253235 w 427054"/>
                    <a:gd name="connsiteY3" fmla="*/ 87103 h 693811"/>
                    <a:gd name="connsiteX4" fmla="*/ 193763 w 427054"/>
                    <a:gd name="connsiteY4" fmla="*/ 228589 h 693811"/>
                    <a:gd name="connsiteX5" fmla="*/ 189446 w 427054"/>
                    <a:gd name="connsiteY5" fmla="*/ 244416 h 693811"/>
                    <a:gd name="connsiteX6" fmla="*/ 297838 w 427054"/>
                    <a:gd name="connsiteY6" fmla="*/ 198373 h 693811"/>
                    <a:gd name="connsiteX7" fmla="*/ 344361 w 427054"/>
                    <a:gd name="connsiteY7" fmla="*/ 178709 h 693811"/>
                    <a:gd name="connsiteX8" fmla="*/ 399996 w 427054"/>
                    <a:gd name="connsiteY8" fmla="*/ 138422 h 693811"/>
                    <a:gd name="connsiteX9" fmla="*/ 417262 w 427054"/>
                    <a:gd name="connsiteY9" fmla="*/ 126911 h 693811"/>
                    <a:gd name="connsiteX10" fmla="*/ 425895 w 427054"/>
                    <a:gd name="connsiteY10" fmla="*/ 286142 h 693811"/>
                    <a:gd name="connsiteX11" fmla="*/ 388005 w 427054"/>
                    <a:gd name="connsiteY11" fmla="*/ 518274 h 693811"/>
                    <a:gd name="connsiteX12" fmla="*/ 347718 w 427054"/>
                    <a:gd name="connsiteY12" fmla="*/ 571990 h 693811"/>
                    <a:gd name="connsiteX13" fmla="*/ 165466 w 427054"/>
                    <a:gd name="connsiteY13" fmla="*/ 693811 h 693811"/>
                    <a:gd name="connsiteX14" fmla="*/ 131893 w 427054"/>
                    <a:gd name="connsiteY14" fmla="*/ 512998 h 693811"/>
                    <a:gd name="connsiteX15" fmla="*/ 60910 w 427054"/>
                    <a:gd name="connsiteY15" fmla="*/ 218996 h 693811"/>
                    <a:gd name="connsiteX16" fmla="*/ 0 w 427054"/>
                    <a:gd name="connsiteY16" fmla="*/ 43459 h 693811"/>
                    <a:gd name="connsiteX17" fmla="*/ 134291 w 427054"/>
                    <a:gd name="connsiteY17" fmla="*/ 294 h 6938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427054" h="693811">
                      <a:moveTo>
                        <a:pt x="134291" y="294"/>
                      </a:moveTo>
                      <a:cubicBezTo>
                        <a:pt x="145322" y="5090"/>
                        <a:pt x="155394" y="12764"/>
                        <a:pt x="167384" y="14682"/>
                      </a:cubicBezTo>
                      <a:cubicBezTo>
                        <a:pt x="198559" y="17560"/>
                        <a:pt x="223499" y="34826"/>
                        <a:pt x="249398" y="50173"/>
                      </a:cubicBezTo>
                      <a:cubicBezTo>
                        <a:pt x="264266" y="58807"/>
                        <a:pt x="258510" y="74154"/>
                        <a:pt x="253235" y="87103"/>
                      </a:cubicBezTo>
                      <a:cubicBezTo>
                        <a:pt x="234050" y="134585"/>
                        <a:pt x="212947" y="181107"/>
                        <a:pt x="193763" y="228589"/>
                      </a:cubicBezTo>
                      <a:cubicBezTo>
                        <a:pt x="191844" y="232905"/>
                        <a:pt x="189446" y="236742"/>
                        <a:pt x="189446" y="244416"/>
                      </a:cubicBezTo>
                      <a:cubicBezTo>
                        <a:pt x="227336" y="230027"/>
                        <a:pt x="262347" y="213241"/>
                        <a:pt x="297838" y="198373"/>
                      </a:cubicBezTo>
                      <a:cubicBezTo>
                        <a:pt x="313186" y="192138"/>
                        <a:pt x="328534" y="183985"/>
                        <a:pt x="344361" y="178709"/>
                      </a:cubicBezTo>
                      <a:cubicBezTo>
                        <a:pt x="366902" y="171035"/>
                        <a:pt x="385128" y="157127"/>
                        <a:pt x="399996" y="138422"/>
                      </a:cubicBezTo>
                      <a:cubicBezTo>
                        <a:pt x="404312" y="133146"/>
                        <a:pt x="406230" y="122595"/>
                        <a:pt x="417262" y="126911"/>
                      </a:cubicBezTo>
                      <a:cubicBezTo>
                        <a:pt x="419180" y="180148"/>
                        <a:pt x="430691" y="232905"/>
                        <a:pt x="425895" y="286142"/>
                      </a:cubicBezTo>
                      <a:cubicBezTo>
                        <a:pt x="418701" y="364319"/>
                        <a:pt x="419180" y="443934"/>
                        <a:pt x="388005" y="518274"/>
                      </a:cubicBezTo>
                      <a:cubicBezTo>
                        <a:pt x="378893" y="539377"/>
                        <a:pt x="366423" y="558082"/>
                        <a:pt x="347718" y="571990"/>
                      </a:cubicBezTo>
                      <a:cubicBezTo>
                        <a:pt x="295440" y="611318"/>
                        <a:pt x="222060" y="660718"/>
                        <a:pt x="165466" y="693811"/>
                      </a:cubicBezTo>
                      <a:cubicBezTo>
                        <a:pt x="156833" y="655443"/>
                        <a:pt x="142924" y="583501"/>
                        <a:pt x="131893" y="512998"/>
                      </a:cubicBezTo>
                      <a:cubicBezTo>
                        <a:pt x="116066" y="412759"/>
                        <a:pt x="89208" y="315878"/>
                        <a:pt x="60910" y="218996"/>
                      </a:cubicBezTo>
                      <a:cubicBezTo>
                        <a:pt x="43644" y="159525"/>
                        <a:pt x="20624" y="101972"/>
                        <a:pt x="0" y="43459"/>
                      </a:cubicBezTo>
                      <a:cubicBezTo>
                        <a:pt x="479" y="40581"/>
                        <a:pt x="128056" y="-4023"/>
                        <a:pt x="134291" y="294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60">
                  <a:extLst>
                    <a:ext uri="{FF2B5EF4-FFF2-40B4-BE49-F238E27FC236}">
                      <a16:creationId xmlns:a16="http://schemas.microsoft.com/office/drawing/2014/main" id="{D7688E19-9601-4916-A7F6-B87D979C63A4}"/>
                    </a:ext>
                  </a:extLst>
                </p:cNvPr>
                <p:cNvSpPr/>
                <p:nvPr/>
              </p:nvSpPr>
              <p:spPr>
                <a:xfrm>
                  <a:off x="8546810" y="3666998"/>
                  <a:ext cx="298317" cy="279641"/>
                </a:xfrm>
                <a:custGeom>
                  <a:avLst/>
                  <a:gdLst>
                    <a:gd name="connsiteX0" fmla="*/ 155874 w 298317"/>
                    <a:gd name="connsiteY0" fmla="*/ 226405 h 279641"/>
                    <a:gd name="connsiteX1" fmla="*/ 128536 w 298317"/>
                    <a:gd name="connsiteY1" fmla="*/ 133840 h 279641"/>
                    <a:gd name="connsiteX2" fmla="*/ 0 w 298317"/>
                    <a:gd name="connsiteY2" fmla="*/ 67654 h 279641"/>
                    <a:gd name="connsiteX3" fmla="*/ 10072 w 298317"/>
                    <a:gd name="connsiteY3" fmla="*/ 58061 h 279641"/>
                    <a:gd name="connsiteX4" fmla="*/ 200478 w 298317"/>
                    <a:gd name="connsiteY4" fmla="*/ 2426 h 279641"/>
                    <a:gd name="connsiteX5" fmla="*/ 261388 w 298317"/>
                    <a:gd name="connsiteY5" fmla="*/ 8182 h 279641"/>
                    <a:gd name="connsiteX6" fmla="*/ 298318 w 298317"/>
                    <a:gd name="connsiteY6" fmla="*/ 49908 h 279641"/>
                    <a:gd name="connsiteX7" fmla="*/ 231172 w 298317"/>
                    <a:gd name="connsiteY7" fmla="*/ 147749 h 279641"/>
                    <a:gd name="connsiteX8" fmla="*/ 163547 w 298317"/>
                    <a:gd name="connsiteY8" fmla="*/ 242712 h 279641"/>
                    <a:gd name="connsiteX9" fmla="*/ 132373 w 298317"/>
                    <a:gd name="connsiteY9" fmla="*/ 279642 h 279641"/>
                    <a:gd name="connsiteX10" fmla="*/ 155874 w 298317"/>
                    <a:gd name="connsiteY10" fmla="*/ 226405 h 2796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98317" h="279641">
                      <a:moveTo>
                        <a:pt x="155874" y="226405"/>
                      </a:moveTo>
                      <a:cubicBezTo>
                        <a:pt x="188487" y="165494"/>
                        <a:pt x="188487" y="165015"/>
                        <a:pt x="128536" y="133840"/>
                      </a:cubicBezTo>
                      <a:cubicBezTo>
                        <a:pt x="85371" y="111298"/>
                        <a:pt x="42206" y="89236"/>
                        <a:pt x="0" y="67654"/>
                      </a:cubicBezTo>
                      <a:cubicBezTo>
                        <a:pt x="0" y="59021"/>
                        <a:pt x="6235" y="59500"/>
                        <a:pt x="10072" y="58061"/>
                      </a:cubicBezTo>
                      <a:cubicBezTo>
                        <a:pt x="73381" y="39357"/>
                        <a:pt x="137169" y="21131"/>
                        <a:pt x="200478" y="2426"/>
                      </a:cubicBezTo>
                      <a:cubicBezTo>
                        <a:pt x="222060" y="-3808"/>
                        <a:pt x="241245" y="3386"/>
                        <a:pt x="261388" y="8182"/>
                      </a:cubicBezTo>
                      <a:cubicBezTo>
                        <a:pt x="276256" y="19693"/>
                        <a:pt x="293522" y="29285"/>
                        <a:pt x="298318" y="49908"/>
                      </a:cubicBezTo>
                      <a:cubicBezTo>
                        <a:pt x="275776" y="82521"/>
                        <a:pt x="253714" y="115135"/>
                        <a:pt x="231172" y="147749"/>
                      </a:cubicBezTo>
                      <a:cubicBezTo>
                        <a:pt x="209110" y="179882"/>
                        <a:pt x="186569" y="211537"/>
                        <a:pt x="163547" y="242712"/>
                      </a:cubicBezTo>
                      <a:cubicBezTo>
                        <a:pt x="159711" y="247987"/>
                        <a:pt x="147240" y="264294"/>
                        <a:pt x="132373" y="279642"/>
                      </a:cubicBezTo>
                      <a:cubicBezTo>
                        <a:pt x="124219" y="266212"/>
                        <a:pt x="151077" y="235038"/>
                        <a:pt x="155874" y="226405"/>
                      </a:cubicBezTo>
                      <a:close/>
                    </a:path>
                  </a:pathLst>
                </a:custGeom>
                <a:solidFill>
                  <a:srgbClr val="FE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61">
                  <a:extLst>
                    <a:ext uri="{FF2B5EF4-FFF2-40B4-BE49-F238E27FC236}">
                      <a16:creationId xmlns:a16="http://schemas.microsoft.com/office/drawing/2014/main" id="{675A5517-0ADF-48F9-B77C-A56A8BD673D1}"/>
                    </a:ext>
                  </a:extLst>
                </p:cNvPr>
                <p:cNvSpPr/>
                <p:nvPr/>
              </p:nvSpPr>
              <p:spPr>
                <a:xfrm>
                  <a:off x="8711317" y="3973435"/>
                  <a:ext cx="252398" cy="245234"/>
                </a:xfrm>
                <a:custGeom>
                  <a:avLst/>
                  <a:gdLst>
                    <a:gd name="connsiteX0" fmla="*/ 249877 w 252398"/>
                    <a:gd name="connsiteY0" fmla="*/ 117567 h 245234"/>
                    <a:gd name="connsiteX1" fmla="*/ 171700 w 252398"/>
                    <a:gd name="connsiteY1" fmla="*/ 179437 h 245234"/>
                    <a:gd name="connsiteX2" fmla="*/ 33093 w 252398"/>
                    <a:gd name="connsiteY2" fmla="*/ 238429 h 245234"/>
                    <a:gd name="connsiteX3" fmla="*/ 7674 w 252398"/>
                    <a:gd name="connsiteY3" fmla="*/ 244664 h 245234"/>
                    <a:gd name="connsiteX4" fmla="*/ 45083 w 252398"/>
                    <a:gd name="connsiteY4" fmla="*/ 154977 h 245234"/>
                    <a:gd name="connsiteX5" fmla="*/ 81054 w 252398"/>
                    <a:gd name="connsiteY5" fmla="*/ 71524 h 245234"/>
                    <a:gd name="connsiteX6" fmla="*/ 68105 w 252398"/>
                    <a:gd name="connsiteY6" fmla="*/ 39390 h 245234"/>
                    <a:gd name="connsiteX7" fmla="*/ 0 w 252398"/>
                    <a:gd name="connsiteY7" fmla="*/ 4858 h 245234"/>
                    <a:gd name="connsiteX8" fmla="*/ 22062 w 252398"/>
                    <a:gd name="connsiteY8" fmla="*/ 1981 h 245234"/>
                    <a:gd name="connsiteX9" fmla="*/ 248438 w 252398"/>
                    <a:gd name="connsiteY9" fmla="*/ 65289 h 245234"/>
                    <a:gd name="connsiteX10" fmla="*/ 249877 w 252398"/>
                    <a:gd name="connsiteY10" fmla="*/ 117567 h 2452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2398" h="245234">
                      <a:moveTo>
                        <a:pt x="249877" y="117567"/>
                      </a:moveTo>
                      <a:cubicBezTo>
                        <a:pt x="233091" y="149701"/>
                        <a:pt x="204794" y="166487"/>
                        <a:pt x="171700" y="179437"/>
                      </a:cubicBezTo>
                      <a:cubicBezTo>
                        <a:pt x="125178" y="197662"/>
                        <a:pt x="79615" y="218765"/>
                        <a:pt x="33093" y="238429"/>
                      </a:cubicBezTo>
                      <a:cubicBezTo>
                        <a:pt x="25899" y="241307"/>
                        <a:pt x="19664" y="247062"/>
                        <a:pt x="7674" y="244664"/>
                      </a:cubicBezTo>
                      <a:cubicBezTo>
                        <a:pt x="20143" y="214449"/>
                        <a:pt x="32613" y="184713"/>
                        <a:pt x="45083" y="154977"/>
                      </a:cubicBezTo>
                      <a:cubicBezTo>
                        <a:pt x="56594" y="127159"/>
                        <a:pt x="67146" y="98383"/>
                        <a:pt x="81054" y="71524"/>
                      </a:cubicBezTo>
                      <a:cubicBezTo>
                        <a:pt x="90167" y="53779"/>
                        <a:pt x="84411" y="46585"/>
                        <a:pt x="68105" y="39390"/>
                      </a:cubicBezTo>
                      <a:cubicBezTo>
                        <a:pt x="45083" y="28839"/>
                        <a:pt x="22541" y="16369"/>
                        <a:pt x="0" y="4858"/>
                      </a:cubicBezTo>
                      <a:cubicBezTo>
                        <a:pt x="6714" y="-2336"/>
                        <a:pt x="14868" y="62"/>
                        <a:pt x="22062" y="1981"/>
                      </a:cubicBezTo>
                      <a:cubicBezTo>
                        <a:pt x="97361" y="23084"/>
                        <a:pt x="172660" y="44187"/>
                        <a:pt x="248438" y="65289"/>
                      </a:cubicBezTo>
                      <a:cubicBezTo>
                        <a:pt x="256112" y="83515"/>
                        <a:pt x="250357" y="100781"/>
                        <a:pt x="249877" y="117567"/>
                      </a:cubicBezTo>
                      <a:close/>
                    </a:path>
                  </a:pathLst>
                </a:custGeom>
                <a:solidFill>
                  <a:srgbClr val="FD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62">
                  <a:extLst>
                    <a:ext uri="{FF2B5EF4-FFF2-40B4-BE49-F238E27FC236}">
                      <a16:creationId xmlns:a16="http://schemas.microsoft.com/office/drawing/2014/main" id="{4C86FF4A-DE81-401D-B161-29A19746A20C}"/>
                    </a:ext>
                  </a:extLst>
                </p:cNvPr>
                <p:cNvSpPr/>
                <p:nvPr/>
              </p:nvSpPr>
              <p:spPr>
                <a:xfrm>
                  <a:off x="8525228" y="3893403"/>
                  <a:ext cx="177456" cy="119423"/>
                </a:xfrm>
                <a:custGeom>
                  <a:avLst/>
                  <a:gdLst>
                    <a:gd name="connsiteX0" fmla="*/ 177456 w 177456"/>
                    <a:gd name="connsiteY0" fmla="*/ 0 h 119423"/>
                    <a:gd name="connsiteX1" fmla="*/ 153476 w 177456"/>
                    <a:gd name="connsiteY1" fmla="*/ 71462 h 119423"/>
                    <a:gd name="connsiteX2" fmla="*/ 88728 w 177456"/>
                    <a:gd name="connsiteY2" fmla="*/ 93045 h 119423"/>
                    <a:gd name="connsiteX3" fmla="*/ 19184 w 177456"/>
                    <a:gd name="connsiteY3" fmla="*/ 119423 h 119423"/>
                    <a:gd name="connsiteX4" fmla="*/ 0 w 177456"/>
                    <a:gd name="connsiteY4" fmla="*/ 70023 h 119423"/>
                    <a:gd name="connsiteX5" fmla="*/ 10551 w 177456"/>
                    <a:gd name="connsiteY5" fmla="*/ 56594 h 119423"/>
                    <a:gd name="connsiteX6" fmla="*/ 177456 w 177456"/>
                    <a:gd name="connsiteY6" fmla="*/ 0 h 119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456" h="119423">
                      <a:moveTo>
                        <a:pt x="177456" y="0"/>
                      </a:moveTo>
                      <a:cubicBezTo>
                        <a:pt x="174099" y="9592"/>
                        <a:pt x="146281" y="53716"/>
                        <a:pt x="153476" y="71462"/>
                      </a:cubicBezTo>
                      <a:cubicBezTo>
                        <a:pt x="129495" y="81054"/>
                        <a:pt x="110311" y="84891"/>
                        <a:pt x="88728" y="93045"/>
                      </a:cubicBezTo>
                      <a:cubicBezTo>
                        <a:pt x="65706" y="101678"/>
                        <a:pt x="42206" y="110790"/>
                        <a:pt x="19184" y="119423"/>
                      </a:cubicBezTo>
                      <a:cubicBezTo>
                        <a:pt x="12949" y="104555"/>
                        <a:pt x="6715" y="84891"/>
                        <a:pt x="0" y="70023"/>
                      </a:cubicBezTo>
                      <a:cubicBezTo>
                        <a:pt x="0" y="62829"/>
                        <a:pt x="2398" y="58992"/>
                        <a:pt x="10551" y="56594"/>
                      </a:cubicBezTo>
                      <a:cubicBezTo>
                        <a:pt x="67146" y="40287"/>
                        <a:pt x="120382" y="14388"/>
                        <a:pt x="177456" y="0"/>
                      </a:cubicBez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: Shape 63">
                  <a:extLst>
                    <a:ext uri="{FF2B5EF4-FFF2-40B4-BE49-F238E27FC236}">
                      <a16:creationId xmlns:a16="http://schemas.microsoft.com/office/drawing/2014/main" id="{B19A8B2E-C78E-4512-8B27-7B16C2A0A7DB}"/>
                    </a:ext>
                  </a:extLst>
                </p:cNvPr>
                <p:cNvSpPr/>
                <p:nvPr/>
              </p:nvSpPr>
              <p:spPr>
                <a:xfrm>
                  <a:off x="8677173" y="3892923"/>
                  <a:ext cx="32704" cy="53716"/>
                </a:xfrm>
                <a:custGeom>
                  <a:avLst/>
                  <a:gdLst>
                    <a:gd name="connsiteX0" fmla="*/ 32705 w 32704"/>
                    <a:gd name="connsiteY0" fmla="*/ 16786 h 53716"/>
                    <a:gd name="connsiteX1" fmla="*/ 1530 w 32704"/>
                    <a:gd name="connsiteY1" fmla="*/ 53716 h 53716"/>
                    <a:gd name="connsiteX2" fmla="*/ 25031 w 32704"/>
                    <a:gd name="connsiteY2" fmla="*/ 0 h 53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2704" h="53716">
                      <a:moveTo>
                        <a:pt x="32705" y="16786"/>
                      </a:moveTo>
                      <a:cubicBezTo>
                        <a:pt x="28868" y="22062"/>
                        <a:pt x="18316" y="41246"/>
                        <a:pt x="1530" y="53716"/>
                      </a:cubicBezTo>
                      <a:cubicBezTo>
                        <a:pt x="-6623" y="40287"/>
                        <a:pt x="20235" y="9112"/>
                        <a:pt x="25031" y="0"/>
                      </a:cubicBezTo>
                    </a:path>
                  </a:pathLst>
                </a:custGeom>
                <a:solidFill>
                  <a:srgbClr val="FEFEFD"/>
                </a:solidFill>
                <a:ln w="479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aphic 29">
                <a:extLst>
                  <a:ext uri="{FF2B5EF4-FFF2-40B4-BE49-F238E27FC236}">
                    <a16:creationId xmlns:a16="http://schemas.microsoft.com/office/drawing/2014/main" id="{05D9481B-1E98-4B81-9B1E-44B42E932B35}"/>
                  </a:ext>
                </a:extLst>
              </p:cNvPr>
              <p:cNvGrpSpPr/>
              <p:nvPr/>
            </p:nvGrpSpPr>
            <p:grpSpPr>
              <a:xfrm>
                <a:off x="3787769" y="2889642"/>
                <a:ext cx="4607923" cy="2203451"/>
                <a:chOff x="3496316" y="2353600"/>
                <a:chExt cx="5205876" cy="2489385"/>
              </a:xfrm>
            </p:grpSpPr>
            <p:sp>
              <p:nvSpPr>
                <p:cNvPr id="17" name="Freeform: Shape 65">
                  <a:extLst>
                    <a:ext uri="{FF2B5EF4-FFF2-40B4-BE49-F238E27FC236}">
                      <a16:creationId xmlns:a16="http://schemas.microsoft.com/office/drawing/2014/main" id="{F230D460-F78E-457F-8A20-67AA88F4F509}"/>
                    </a:ext>
                  </a:extLst>
                </p:cNvPr>
                <p:cNvSpPr/>
                <p:nvPr/>
              </p:nvSpPr>
              <p:spPr>
                <a:xfrm>
                  <a:off x="4342675" y="2353632"/>
                  <a:ext cx="1649799" cy="1468918"/>
                </a:xfrm>
                <a:custGeom>
                  <a:avLst/>
                  <a:gdLst>
                    <a:gd name="connsiteX0" fmla="*/ 1399506 w 1649799"/>
                    <a:gd name="connsiteY0" fmla="*/ 17705 h 1468918"/>
                    <a:gd name="connsiteX1" fmla="*/ 1545929 w 1649799"/>
                    <a:gd name="connsiteY1" fmla="*/ 3350 h 1468918"/>
                    <a:gd name="connsiteX2" fmla="*/ 1638758 w 1649799"/>
                    <a:gd name="connsiteY2" fmla="*/ 0 h 1468918"/>
                    <a:gd name="connsiteX3" fmla="*/ 1649764 w 1649799"/>
                    <a:gd name="connsiteY3" fmla="*/ 12441 h 1468918"/>
                    <a:gd name="connsiteX4" fmla="*/ 1649764 w 1649799"/>
                    <a:gd name="connsiteY4" fmla="*/ 38759 h 1468918"/>
                    <a:gd name="connsiteX5" fmla="*/ 1649764 w 1649799"/>
                    <a:gd name="connsiteY5" fmla="*/ 1083811 h 1468918"/>
                    <a:gd name="connsiteX6" fmla="*/ 1615312 w 1649799"/>
                    <a:gd name="connsiteY6" fmla="*/ 1120177 h 1468918"/>
                    <a:gd name="connsiteX7" fmla="*/ 1452620 w 1649799"/>
                    <a:gd name="connsiteY7" fmla="*/ 1145538 h 1468918"/>
                    <a:gd name="connsiteX8" fmla="*/ 1325338 w 1649799"/>
                    <a:gd name="connsiteY8" fmla="*/ 1177119 h 1468918"/>
                    <a:gd name="connsiteX9" fmla="*/ 1183223 w 1649799"/>
                    <a:gd name="connsiteY9" fmla="*/ 1227362 h 1468918"/>
                    <a:gd name="connsiteX10" fmla="*/ 953541 w 1649799"/>
                    <a:gd name="connsiteY10" fmla="*/ 1348902 h 1468918"/>
                    <a:gd name="connsiteX11" fmla="*/ 801855 w 1649799"/>
                    <a:gd name="connsiteY11" fmla="*/ 1460872 h 1468918"/>
                    <a:gd name="connsiteX12" fmla="*/ 768360 w 1649799"/>
                    <a:gd name="connsiteY12" fmla="*/ 1458958 h 1468918"/>
                    <a:gd name="connsiteX13" fmla="*/ 273109 w 1649799"/>
                    <a:gd name="connsiteY13" fmla="*/ 963706 h 1468918"/>
                    <a:gd name="connsiteX14" fmla="*/ 9932 w 1649799"/>
                    <a:gd name="connsiteY14" fmla="*/ 700529 h 1468918"/>
                    <a:gd name="connsiteX15" fmla="*/ 10889 w 1649799"/>
                    <a:gd name="connsiteY15" fmla="*/ 667991 h 1468918"/>
                    <a:gd name="connsiteX16" fmla="*/ 128601 w 1649799"/>
                    <a:gd name="connsiteY16" fmla="*/ 568941 h 1468918"/>
                    <a:gd name="connsiteX17" fmla="*/ 141999 w 1649799"/>
                    <a:gd name="connsiteY17" fmla="*/ 553150 h 1468918"/>
                    <a:gd name="connsiteX18" fmla="*/ 174537 w 1649799"/>
                    <a:gd name="connsiteY18" fmla="*/ 522047 h 1468918"/>
                    <a:gd name="connsiteX19" fmla="*/ 497527 w 1649799"/>
                    <a:gd name="connsiteY19" fmla="*/ 311506 h 1468918"/>
                    <a:gd name="connsiteX20" fmla="*/ 620981 w 1649799"/>
                    <a:gd name="connsiteY20" fmla="*/ 249779 h 1468918"/>
                    <a:gd name="connsiteX21" fmla="*/ 797070 w 1649799"/>
                    <a:gd name="connsiteY21" fmla="*/ 170347 h 1468918"/>
                    <a:gd name="connsiteX22" fmla="*/ 829130 w 1649799"/>
                    <a:gd name="connsiteY22" fmla="*/ 158863 h 1468918"/>
                    <a:gd name="connsiteX23" fmla="*/ 1016704 w 1649799"/>
                    <a:gd name="connsiteY23" fmla="*/ 94744 h 1468918"/>
                    <a:gd name="connsiteX24" fmla="*/ 1367447 w 1649799"/>
                    <a:gd name="connsiteY24" fmla="*/ 17226 h 1468918"/>
                    <a:gd name="connsiteX25" fmla="*/ 1399506 w 1649799"/>
                    <a:gd name="connsiteY25" fmla="*/ 17705 h 14689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649799" h="1468918">
                      <a:moveTo>
                        <a:pt x="1399506" y="17705"/>
                      </a:moveTo>
                      <a:cubicBezTo>
                        <a:pt x="1448314" y="12920"/>
                        <a:pt x="1497121" y="7178"/>
                        <a:pt x="1545929" y="3350"/>
                      </a:cubicBezTo>
                      <a:cubicBezTo>
                        <a:pt x="1577031" y="957"/>
                        <a:pt x="1608134" y="479"/>
                        <a:pt x="1638758" y="0"/>
                      </a:cubicBezTo>
                      <a:cubicBezTo>
                        <a:pt x="1645936" y="0"/>
                        <a:pt x="1650242" y="4307"/>
                        <a:pt x="1649764" y="12441"/>
                      </a:cubicBezTo>
                      <a:cubicBezTo>
                        <a:pt x="1649285" y="21054"/>
                        <a:pt x="1649764" y="30146"/>
                        <a:pt x="1649764" y="38759"/>
                      </a:cubicBezTo>
                      <a:cubicBezTo>
                        <a:pt x="1649764" y="387109"/>
                        <a:pt x="1649764" y="735460"/>
                        <a:pt x="1649764" y="1083811"/>
                      </a:cubicBezTo>
                      <a:cubicBezTo>
                        <a:pt x="1649764" y="1117785"/>
                        <a:pt x="1648807" y="1117306"/>
                        <a:pt x="1615312" y="1120177"/>
                      </a:cubicBezTo>
                      <a:cubicBezTo>
                        <a:pt x="1560762" y="1124962"/>
                        <a:pt x="1506213" y="1134054"/>
                        <a:pt x="1452620" y="1145538"/>
                      </a:cubicBezTo>
                      <a:cubicBezTo>
                        <a:pt x="1409555" y="1154629"/>
                        <a:pt x="1367447" y="1165156"/>
                        <a:pt x="1325338" y="1177119"/>
                      </a:cubicBezTo>
                      <a:cubicBezTo>
                        <a:pt x="1277010" y="1190996"/>
                        <a:pt x="1229159" y="1207743"/>
                        <a:pt x="1183223" y="1227362"/>
                      </a:cubicBezTo>
                      <a:cubicBezTo>
                        <a:pt x="1103313" y="1261814"/>
                        <a:pt x="1026274" y="1301530"/>
                        <a:pt x="953541" y="1348902"/>
                      </a:cubicBezTo>
                      <a:cubicBezTo>
                        <a:pt x="900427" y="1382876"/>
                        <a:pt x="850663" y="1421156"/>
                        <a:pt x="801855" y="1460872"/>
                      </a:cubicBezTo>
                      <a:cubicBezTo>
                        <a:pt x="787979" y="1472356"/>
                        <a:pt x="780801" y="1471399"/>
                        <a:pt x="768360" y="1458958"/>
                      </a:cubicBezTo>
                      <a:cubicBezTo>
                        <a:pt x="603755" y="1293395"/>
                        <a:pt x="438193" y="1128790"/>
                        <a:pt x="273109" y="963706"/>
                      </a:cubicBezTo>
                      <a:cubicBezTo>
                        <a:pt x="185543" y="876140"/>
                        <a:pt x="97977" y="787617"/>
                        <a:pt x="9932" y="700529"/>
                      </a:cubicBezTo>
                      <a:cubicBezTo>
                        <a:pt x="-3466" y="687610"/>
                        <a:pt x="-3466" y="681389"/>
                        <a:pt x="10889" y="667991"/>
                      </a:cubicBezTo>
                      <a:cubicBezTo>
                        <a:pt x="48691" y="633060"/>
                        <a:pt x="86971" y="599565"/>
                        <a:pt x="128601" y="568941"/>
                      </a:cubicBezTo>
                      <a:cubicBezTo>
                        <a:pt x="133864" y="565113"/>
                        <a:pt x="140563" y="560806"/>
                        <a:pt x="141999" y="553150"/>
                      </a:cubicBezTo>
                      <a:cubicBezTo>
                        <a:pt x="150612" y="540709"/>
                        <a:pt x="162575" y="531139"/>
                        <a:pt x="174537" y="522047"/>
                      </a:cubicBezTo>
                      <a:cubicBezTo>
                        <a:pt x="277416" y="444530"/>
                        <a:pt x="384600" y="373711"/>
                        <a:pt x="497527" y="311506"/>
                      </a:cubicBezTo>
                      <a:cubicBezTo>
                        <a:pt x="538200" y="289973"/>
                        <a:pt x="577916" y="266527"/>
                        <a:pt x="620981" y="249779"/>
                      </a:cubicBezTo>
                      <a:cubicBezTo>
                        <a:pt x="678402" y="220112"/>
                        <a:pt x="735822" y="190923"/>
                        <a:pt x="797070" y="170347"/>
                      </a:cubicBezTo>
                      <a:cubicBezTo>
                        <a:pt x="807598" y="166519"/>
                        <a:pt x="821953" y="171783"/>
                        <a:pt x="829130" y="158863"/>
                      </a:cubicBezTo>
                      <a:cubicBezTo>
                        <a:pt x="890379" y="133981"/>
                        <a:pt x="953541" y="113884"/>
                        <a:pt x="1016704" y="94744"/>
                      </a:cubicBezTo>
                      <a:cubicBezTo>
                        <a:pt x="1132023" y="61248"/>
                        <a:pt x="1248778" y="34931"/>
                        <a:pt x="1367447" y="17226"/>
                      </a:cubicBezTo>
                      <a:cubicBezTo>
                        <a:pt x="1377974" y="14834"/>
                        <a:pt x="1388979" y="11484"/>
                        <a:pt x="1399506" y="1770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66">
                  <a:extLst>
                    <a:ext uri="{FF2B5EF4-FFF2-40B4-BE49-F238E27FC236}">
                      <a16:creationId xmlns:a16="http://schemas.microsoft.com/office/drawing/2014/main" id="{FB5D7E39-233A-4A30-9B40-9D57AEA5133C}"/>
                    </a:ext>
                  </a:extLst>
                </p:cNvPr>
                <p:cNvSpPr/>
                <p:nvPr/>
              </p:nvSpPr>
              <p:spPr>
                <a:xfrm>
                  <a:off x="6205373" y="2353600"/>
                  <a:ext cx="1647498" cy="1471438"/>
                </a:xfrm>
                <a:custGeom>
                  <a:avLst/>
                  <a:gdLst>
                    <a:gd name="connsiteX0" fmla="*/ 1511593 w 1647498"/>
                    <a:gd name="connsiteY0" fmla="*/ 560838 h 1471438"/>
                    <a:gd name="connsiteX1" fmla="*/ 1635047 w 1647498"/>
                    <a:gd name="connsiteY1" fmla="*/ 666109 h 1471438"/>
                    <a:gd name="connsiteX2" fmla="*/ 1635526 w 1647498"/>
                    <a:gd name="connsiteY2" fmla="*/ 705825 h 1471438"/>
                    <a:gd name="connsiteX3" fmla="*/ 961792 w 1647498"/>
                    <a:gd name="connsiteY3" fmla="*/ 1378601 h 1471438"/>
                    <a:gd name="connsiteX4" fmla="*/ 880447 w 1647498"/>
                    <a:gd name="connsiteY4" fmla="*/ 1460904 h 1471438"/>
                    <a:gd name="connsiteX5" fmla="*/ 847430 w 1647498"/>
                    <a:gd name="connsiteY5" fmla="*/ 1463775 h 1471438"/>
                    <a:gd name="connsiteX6" fmla="*/ 589995 w 1647498"/>
                    <a:gd name="connsiteY6" fmla="*/ 1287685 h 1471438"/>
                    <a:gd name="connsiteX7" fmla="*/ 373711 w 1647498"/>
                    <a:gd name="connsiteY7" fmla="*/ 1194377 h 1471438"/>
                    <a:gd name="connsiteX8" fmla="*/ 180396 w 1647498"/>
                    <a:gd name="connsiteY8" fmla="*/ 1141263 h 1471438"/>
                    <a:gd name="connsiteX9" fmla="*/ 24882 w 1647498"/>
                    <a:gd name="connsiteY9" fmla="*/ 1120209 h 1471438"/>
                    <a:gd name="connsiteX10" fmla="*/ 0 w 1647498"/>
                    <a:gd name="connsiteY10" fmla="*/ 1093891 h 1471438"/>
                    <a:gd name="connsiteX11" fmla="*/ 479 w 1647498"/>
                    <a:gd name="connsiteY11" fmla="*/ 261773 h 1471438"/>
                    <a:gd name="connsiteX12" fmla="*/ 0 w 1647498"/>
                    <a:gd name="connsiteY12" fmla="*/ 22522 h 1471438"/>
                    <a:gd name="connsiteX13" fmla="*/ 22968 w 1647498"/>
                    <a:gd name="connsiteY13" fmla="*/ 32 h 1471438"/>
                    <a:gd name="connsiteX14" fmla="*/ 267005 w 1647498"/>
                    <a:gd name="connsiteY14" fmla="*/ 22522 h 1471438"/>
                    <a:gd name="connsiteX15" fmla="*/ 344044 w 1647498"/>
                    <a:gd name="connsiteY15" fmla="*/ 34484 h 1471438"/>
                    <a:gd name="connsiteX16" fmla="*/ 427782 w 1647498"/>
                    <a:gd name="connsiteY16" fmla="*/ 44054 h 1471438"/>
                    <a:gd name="connsiteX17" fmla="*/ 690959 w 1647498"/>
                    <a:gd name="connsiteY17" fmla="*/ 113437 h 1471438"/>
                    <a:gd name="connsiteX18" fmla="*/ 1119698 w 1647498"/>
                    <a:gd name="connsiteY18" fmla="*/ 295269 h 1471438"/>
                    <a:gd name="connsiteX19" fmla="*/ 1492453 w 1647498"/>
                    <a:gd name="connsiteY19" fmla="*/ 536913 h 1471438"/>
                    <a:gd name="connsiteX20" fmla="*/ 1511593 w 1647498"/>
                    <a:gd name="connsiteY20" fmla="*/ 560838 h 14714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647498" h="1471438">
                      <a:moveTo>
                        <a:pt x="1511593" y="560838"/>
                      </a:moveTo>
                      <a:cubicBezTo>
                        <a:pt x="1552744" y="595769"/>
                        <a:pt x="1593417" y="631657"/>
                        <a:pt x="1635047" y="666109"/>
                      </a:cubicBezTo>
                      <a:cubicBezTo>
                        <a:pt x="1652752" y="680464"/>
                        <a:pt x="1650359" y="690991"/>
                        <a:pt x="1635526" y="705825"/>
                      </a:cubicBezTo>
                      <a:cubicBezTo>
                        <a:pt x="1410629" y="929764"/>
                        <a:pt x="1186211" y="1154183"/>
                        <a:pt x="961792" y="1378601"/>
                      </a:cubicBezTo>
                      <a:cubicBezTo>
                        <a:pt x="934518" y="1405876"/>
                        <a:pt x="906764" y="1432672"/>
                        <a:pt x="880447" y="1460904"/>
                      </a:cubicBezTo>
                      <a:cubicBezTo>
                        <a:pt x="869441" y="1472866"/>
                        <a:pt x="860828" y="1475737"/>
                        <a:pt x="847430" y="1463775"/>
                      </a:cubicBezTo>
                      <a:cubicBezTo>
                        <a:pt x="768955" y="1393913"/>
                        <a:pt x="682346" y="1336493"/>
                        <a:pt x="589995" y="1287685"/>
                      </a:cubicBezTo>
                      <a:cubicBezTo>
                        <a:pt x="520612" y="1250840"/>
                        <a:pt x="448837" y="1219259"/>
                        <a:pt x="373711" y="1194377"/>
                      </a:cubicBezTo>
                      <a:cubicBezTo>
                        <a:pt x="310071" y="1173323"/>
                        <a:pt x="245951" y="1154661"/>
                        <a:pt x="180396" y="1141263"/>
                      </a:cubicBezTo>
                      <a:cubicBezTo>
                        <a:pt x="129196" y="1131215"/>
                        <a:pt x="77518" y="1121645"/>
                        <a:pt x="24882" y="1120209"/>
                      </a:cubicBezTo>
                      <a:cubicBezTo>
                        <a:pt x="4785" y="1119731"/>
                        <a:pt x="0" y="1113031"/>
                        <a:pt x="0" y="1093891"/>
                      </a:cubicBezTo>
                      <a:cubicBezTo>
                        <a:pt x="479" y="816359"/>
                        <a:pt x="479" y="538827"/>
                        <a:pt x="479" y="261773"/>
                      </a:cubicBezTo>
                      <a:cubicBezTo>
                        <a:pt x="479" y="181863"/>
                        <a:pt x="957" y="102432"/>
                        <a:pt x="0" y="22522"/>
                      </a:cubicBezTo>
                      <a:cubicBezTo>
                        <a:pt x="0" y="4338"/>
                        <a:pt x="5742" y="-447"/>
                        <a:pt x="22968" y="32"/>
                      </a:cubicBezTo>
                      <a:cubicBezTo>
                        <a:pt x="104792" y="989"/>
                        <a:pt x="186138" y="12951"/>
                        <a:pt x="267005" y="22522"/>
                      </a:cubicBezTo>
                      <a:cubicBezTo>
                        <a:pt x="292366" y="25393"/>
                        <a:pt x="319162" y="26828"/>
                        <a:pt x="344044" y="34484"/>
                      </a:cubicBezTo>
                      <a:cubicBezTo>
                        <a:pt x="373233" y="23479"/>
                        <a:pt x="400508" y="38791"/>
                        <a:pt x="427782" y="44054"/>
                      </a:cubicBezTo>
                      <a:cubicBezTo>
                        <a:pt x="516784" y="61280"/>
                        <a:pt x="604829" y="85684"/>
                        <a:pt x="690959" y="113437"/>
                      </a:cubicBezTo>
                      <a:cubicBezTo>
                        <a:pt x="839295" y="161288"/>
                        <a:pt x="982368" y="221579"/>
                        <a:pt x="1119698" y="295269"/>
                      </a:cubicBezTo>
                      <a:cubicBezTo>
                        <a:pt x="1250809" y="365130"/>
                        <a:pt x="1375219" y="445519"/>
                        <a:pt x="1492453" y="536913"/>
                      </a:cubicBezTo>
                      <a:cubicBezTo>
                        <a:pt x="1501545" y="543612"/>
                        <a:pt x="1507286" y="551268"/>
                        <a:pt x="1511593" y="560838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67">
                  <a:extLst>
                    <a:ext uri="{FF2B5EF4-FFF2-40B4-BE49-F238E27FC236}">
                      <a16:creationId xmlns:a16="http://schemas.microsoft.com/office/drawing/2014/main" id="{E0343801-5381-48B7-84F2-5C6D077C98B3}"/>
                    </a:ext>
                  </a:extLst>
                </p:cNvPr>
                <p:cNvSpPr/>
                <p:nvPr/>
              </p:nvSpPr>
              <p:spPr>
                <a:xfrm>
                  <a:off x="3496316" y="3196558"/>
                  <a:ext cx="1473807" cy="1646427"/>
                </a:xfrm>
                <a:custGeom>
                  <a:avLst/>
                  <a:gdLst>
                    <a:gd name="connsiteX0" fmla="*/ 477795 w 1473807"/>
                    <a:gd name="connsiteY0" fmla="*/ 210261 h 1646427"/>
                    <a:gd name="connsiteX1" fmla="*/ 526602 w 1473807"/>
                    <a:gd name="connsiteY1" fmla="*/ 184900 h 1646427"/>
                    <a:gd name="connsiteX2" fmla="*/ 669675 w 1473807"/>
                    <a:gd name="connsiteY2" fmla="*/ 11682 h 1646427"/>
                    <a:gd name="connsiteX3" fmla="*/ 706041 w 1473807"/>
                    <a:gd name="connsiteY3" fmla="*/ 10246 h 1646427"/>
                    <a:gd name="connsiteX4" fmla="*/ 1455856 w 1473807"/>
                    <a:gd name="connsiteY4" fmla="*/ 760540 h 1646427"/>
                    <a:gd name="connsiteX5" fmla="*/ 1457292 w 1473807"/>
                    <a:gd name="connsiteY5" fmla="*/ 811740 h 1646427"/>
                    <a:gd name="connsiteX6" fmla="*/ 1348671 w 1473807"/>
                    <a:gd name="connsiteY6" fmla="*/ 960555 h 1646427"/>
                    <a:gd name="connsiteX7" fmla="*/ 1219954 w 1473807"/>
                    <a:gd name="connsiteY7" fmla="*/ 1209855 h 1646427"/>
                    <a:gd name="connsiteX8" fmla="*/ 1166840 w 1473807"/>
                    <a:gd name="connsiteY8" fmla="*/ 1375417 h 1646427"/>
                    <a:gd name="connsiteX9" fmla="*/ 1121382 w 1473807"/>
                    <a:gd name="connsiteY9" fmla="*/ 1631417 h 1646427"/>
                    <a:gd name="connsiteX10" fmla="*/ 1104634 w 1473807"/>
                    <a:gd name="connsiteY10" fmla="*/ 1646250 h 1646427"/>
                    <a:gd name="connsiteX11" fmla="*/ 1056784 w 1473807"/>
                    <a:gd name="connsiteY11" fmla="*/ 1646250 h 1646427"/>
                    <a:gd name="connsiteX12" fmla="*/ 40442 w 1473807"/>
                    <a:gd name="connsiteY12" fmla="*/ 1646250 h 1646427"/>
                    <a:gd name="connsiteX13" fmla="*/ 1684 w 1473807"/>
                    <a:gd name="connsiteY13" fmla="*/ 1604621 h 1646427"/>
                    <a:gd name="connsiteX14" fmla="*/ 19388 w 1473807"/>
                    <a:gd name="connsiteY14" fmla="*/ 1415133 h 1646427"/>
                    <a:gd name="connsiteX15" fmla="*/ 16517 w 1473807"/>
                    <a:gd name="connsiteY15" fmla="*/ 1392165 h 1646427"/>
                    <a:gd name="connsiteX16" fmla="*/ 156240 w 1473807"/>
                    <a:gd name="connsiteY16" fmla="*/ 839493 h 1646427"/>
                    <a:gd name="connsiteX17" fmla="*/ 367260 w 1473807"/>
                    <a:gd name="connsiteY17" fmla="*/ 403098 h 1646427"/>
                    <a:gd name="connsiteX18" fmla="*/ 471574 w 1473807"/>
                    <a:gd name="connsiteY18" fmla="*/ 245670 h 1646427"/>
                    <a:gd name="connsiteX19" fmla="*/ 477795 w 1473807"/>
                    <a:gd name="connsiteY19" fmla="*/ 210261 h 16464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73807" h="1646427">
                      <a:moveTo>
                        <a:pt x="477795" y="210261"/>
                      </a:moveTo>
                      <a:cubicBezTo>
                        <a:pt x="500284" y="214089"/>
                        <a:pt x="514161" y="201648"/>
                        <a:pt x="526602" y="184900"/>
                      </a:cubicBezTo>
                      <a:cubicBezTo>
                        <a:pt x="571103" y="124609"/>
                        <a:pt x="618953" y="67188"/>
                        <a:pt x="669675" y="11682"/>
                      </a:cubicBezTo>
                      <a:cubicBezTo>
                        <a:pt x="683073" y="-3152"/>
                        <a:pt x="691686" y="-4109"/>
                        <a:pt x="706041" y="10246"/>
                      </a:cubicBezTo>
                      <a:cubicBezTo>
                        <a:pt x="955820" y="260504"/>
                        <a:pt x="1206077" y="510283"/>
                        <a:pt x="1455856" y="760540"/>
                      </a:cubicBezTo>
                      <a:cubicBezTo>
                        <a:pt x="1479303" y="783987"/>
                        <a:pt x="1479781" y="784465"/>
                        <a:pt x="1457292" y="811740"/>
                      </a:cubicBezTo>
                      <a:cubicBezTo>
                        <a:pt x="1418533" y="859112"/>
                        <a:pt x="1382645" y="908876"/>
                        <a:pt x="1348671" y="960555"/>
                      </a:cubicBezTo>
                      <a:cubicBezTo>
                        <a:pt x="1296993" y="1039508"/>
                        <a:pt x="1255842" y="1123724"/>
                        <a:pt x="1219954" y="1209855"/>
                      </a:cubicBezTo>
                      <a:cubicBezTo>
                        <a:pt x="1197943" y="1262969"/>
                        <a:pt x="1182631" y="1319432"/>
                        <a:pt x="1166840" y="1375417"/>
                      </a:cubicBezTo>
                      <a:cubicBezTo>
                        <a:pt x="1143872" y="1459634"/>
                        <a:pt x="1133345" y="1545765"/>
                        <a:pt x="1121382" y="1631417"/>
                      </a:cubicBezTo>
                      <a:cubicBezTo>
                        <a:pt x="1119947" y="1642901"/>
                        <a:pt x="1115161" y="1646250"/>
                        <a:pt x="1104634" y="1646250"/>
                      </a:cubicBezTo>
                      <a:cubicBezTo>
                        <a:pt x="1088844" y="1645772"/>
                        <a:pt x="1072575" y="1646250"/>
                        <a:pt x="1056784" y="1646250"/>
                      </a:cubicBezTo>
                      <a:cubicBezTo>
                        <a:pt x="718003" y="1646250"/>
                        <a:pt x="379223" y="1646250"/>
                        <a:pt x="40442" y="1646250"/>
                      </a:cubicBezTo>
                      <a:cubicBezTo>
                        <a:pt x="-4537" y="1646250"/>
                        <a:pt x="-1666" y="1651514"/>
                        <a:pt x="1684" y="1604621"/>
                      </a:cubicBezTo>
                      <a:cubicBezTo>
                        <a:pt x="5990" y="1541458"/>
                        <a:pt x="13646" y="1478296"/>
                        <a:pt x="19388" y="1415133"/>
                      </a:cubicBezTo>
                      <a:cubicBezTo>
                        <a:pt x="13168" y="1407956"/>
                        <a:pt x="15560" y="1399821"/>
                        <a:pt x="16517" y="1392165"/>
                      </a:cubicBezTo>
                      <a:cubicBezTo>
                        <a:pt x="41399" y="1202678"/>
                        <a:pt x="89728" y="1018932"/>
                        <a:pt x="156240" y="839493"/>
                      </a:cubicBezTo>
                      <a:cubicBezTo>
                        <a:pt x="212704" y="687329"/>
                        <a:pt x="284001" y="542343"/>
                        <a:pt x="367260" y="403098"/>
                      </a:cubicBezTo>
                      <a:cubicBezTo>
                        <a:pt x="399320" y="349027"/>
                        <a:pt x="435686" y="297349"/>
                        <a:pt x="471574" y="245670"/>
                      </a:cubicBezTo>
                      <a:cubicBezTo>
                        <a:pt x="479709" y="234665"/>
                        <a:pt x="483058" y="223659"/>
                        <a:pt x="477795" y="21026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68">
                  <a:extLst>
                    <a:ext uri="{FF2B5EF4-FFF2-40B4-BE49-F238E27FC236}">
                      <a16:creationId xmlns:a16="http://schemas.microsoft.com/office/drawing/2014/main" id="{211F5218-F217-4665-9618-4640D3F898B4}"/>
                    </a:ext>
                  </a:extLst>
                </p:cNvPr>
                <p:cNvSpPr/>
                <p:nvPr/>
              </p:nvSpPr>
              <p:spPr>
                <a:xfrm>
                  <a:off x="7229318" y="3196734"/>
                  <a:ext cx="1472874" cy="1646250"/>
                </a:xfrm>
                <a:custGeom>
                  <a:avLst/>
                  <a:gdLst>
                    <a:gd name="connsiteX0" fmla="*/ 344884 w 1472874"/>
                    <a:gd name="connsiteY0" fmla="*/ 1586916 h 1646250"/>
                    <a:gd name="connsiteX1" fmla="*/ 324787 w 1472874"/>
                    <a:gd name="connsiteY1" fmla="*/ 1453413 h 1646250"/>
                    <a:gd name="connsiteX2" fmla="*/ 315695 w 1472874"/>
                    <a:gd name="connsiteY2" fmla="*/ 1414655 h 1646250"/>
                    <a:gd name="connsiteX3" fmla="*/ 264974 w 1472874"/>
                    <a:gd name="connsiteY3" fmla="*/ 1243829 h 1646250"/>
                    <a:gd name="connsiteX4" fmla="*/ 134343 w 1472874"/>
                    <a:gd name="connsiteY4" fmla="*/ 976824 h 1646250"/>
                    <a:gd name="connsiteX5" fmla="*/ 11845 w 1472874"/>
                    <a:gd name="connsiteY5" fmla="*/ 808869 h 1646250"/>
                    <a:gd name="connsiteX6" fmla="*/ 13281 w 1472874"/>
                    <a:gd name="connsiteY6" fmla="*/ 762454 h 1646250"/>
                    <a:gd name="connsiteX7" fmla="*/ 766446 w 1472874"/>
                    <a:gd name="connsiteY7" fmla="*/ 10246 h 1646250"/>
                    <a:gd name="connsiteX8" fmla="*/ 803769 w 1472874"/>
                    <a:gd name="connsiteY8" fmla="*/ 11682 h 1646250"/>
                    <a:gd name="connsiteX9" fmla="*/ 965982 w 1472874"/>
                    <a:gd name="connsiteY9" fmla="*/ 208825 h 1646250"/>
                    <a:gd name="connsiteX10" fmla="*/ 990385 w 1472874"/>
                    <a:gd name="connsiteY10" fmla="*/ 230837 h 1646250"/>
                    <a:gd name="connsiteX11" fmla="*/ 1222460 w 1472874"/>
                    <a:gd name="connsiteY11" fmla="*/ 621774 h 1646250"/>
                    <a:gd name="connsiteX12" fmla="*/ 1283708 w 1472874"/>
                    <a:gd name="connsiteY12" fmla="*/ 761497 h 1646250"/>
                    <a:gd name="connsiteX13" fmla="*/ 1304284 w 1472874"/>
                    <a:gd name="connsiteY13" fmla="*/ 807912 h 1646250"/>
                    <a:gd name="connsiteX14" fmla="*/ 1435872 w 1472874"/>
                    <a:gd name="connsiteY14" fmla="*/ 1269190 h 1646250"/>
                    <a:gd name="connsiteX15" fmla="*/ 1460276 w 1472874"/>
                    <a:gd name="connsiteY15" fmla="*/ 1412741 h 1646250"/>
                    <a:gd name="connsiteX16" fmla="*/ 1461711 w 1472874"/>
                    <a:gd name="connsiteY16" fmla="*/ 1453413 h 1646250"/>
                    <a:gd name="connsiteX17" fmla="*/ 1463147 w 1472874"/>
                    <a:gd name="connsiteY17" fmla="*/ 1529017 h 1646250"/>
                    <a:gd name="connsiteX18" fmla="*/ 1470803 w 1472874"/>
                    <a:gd name="connsiteY18" fmla="*/ 1616583 h 1646250"/>
                    <a:gd name="connsiteX19" fmla="*/ 1444007 w 1472874"/>
                    <a:gd name="connsiteY19" fmla="*/ 1646251 h 1646250"/>
                    <a:gd name="connsiteX20" fmla="*/ 975073 w 1472874"/>
                    <a:gd name="connsiteY20" fmla="*/ 1646251 h 1646250"/>
                    <a:gd name="connsiteX21" fmla="*/ 379336 w 1472874"/>
                    <a:gd name="connsiteY21" fmla="*/ 1646251 h 1646250"/>
                    <a:gd name="connsiteX22" fmla="*/ 353497 w 1472874"/>
                    <a:gd name="connsiteY22" fmla="*/ 1644336 h 1646250"/>
                    <a:gd name="connsiteX23" fmla="*/ 344884 w 1472874"/>
                    <a:gd name="connsiteY23" fmla="*/ 1586916 h 164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472874" h="1646250">
                      <a:moveTo>
                        <a:pt x="344884" y="1586916"/>
                      </a:moveTo>
                      <a:cubicBezTo>
                        <a:pt x="343927" y="1541458"/>
                        <a:pt x="331007" y="1497914"/>
                        <a:pt x="324787" y="1453413"/>
                      </a:cubicBezTo>
                      <a:cubicBezTo>
                        <a:pt x="316652" y="1441929"/>
                        <a:pt x="323351" y="1426617"/>
                        <a:pt x="315695" y="1414655"/>
                      </a:cubicBezTo>
                      <a:cubicBezTo>
                        <a:pt x="302297" y="1356756"/>
                        <a:pt x="286028" y="1299814"/>
                        <a:pt x="264974" y="1243829"/>
                      </a:cubicBezTo>
                      <a:cubicBezTo>
                        <a:pt x="230043" y="1150999"/>
                        <a:pt x="186978" y="1061519"/>
                        <a:pt x="134343" y="976824"/>
                      </a:cubicBezTo>
                      <a:cubicBezTo>
                        <a:pt x="97498" y="917968"/>
                        <a:pt x="58739" y="860069"/>
                        <a:pt x="11845" y="808869"/>
                      </a:cubicBezTo>
                      <a:cubicBezTo>
                        <a:pt x="-3945" y="791643"/>
                        <a:pt x="-4424" y="780637"/>
                        <a:pt x="13281" y="762454"/>
                      </a:cubicBezTo>
                      <a:cubicBezTo>
                        <a:pt x="265452" y="512675"/>
                        <a:pt x="516188" y="261461"/>
                        <a:pt x="766446" y="10246"/>
                      </a:cubicBezTo>
                      <a:cubicBezTo>
                        <a:pt x="780801" y="-4109"/>
                        <a:pt x="790371" y="-3152"/>
                        <a:pt x="803769" y="11682"/>
                      </a:cubicBezTo>
                      <a:cubicBezTo>
                        <a:pt x="860233" y="75323"/>
                        <a:pt x="913346" y="141835"/>
                        <a:pt x="965982" y="208825"/>
                      </a:cubicBezTo>
                      <a:cubicBezTo>
                        <a:pt x="975073" y="215046"/>
                        <a:pt x="984165" y="221267"/>
                        <a:pt x="990385" y="230837"/>
                      </a:cubicBezTo>
                      <a:cubicBezTo>
                        <a:pt x="1077952" y="355248"/>
                        <a:pt x="1156426" y="484922"/>
                        <a:pt x="1222460" y="621774"/>
                      </a:cubicBezTo>
                      <a:cubicBezTo>
                        <a:pt x="1244471" y="667710"/>
                        <a:pt x="1266003" y="713647"/>
                        <a:pt x="1283708" y="761497"/>
                      </a:cubicBezTo>
                      <a:cubicBezTo>
                        <a:pt x="1290886" y="776809"/>
                        <a:pt x="1296149" y="793078"/>
                        <a:pt x="1304284" y="807912"/>
                      </a:cubicBezTo>
                      <a:cubicBezTo>
                        <a:pt x="1360747" y="958162"/>
                        <a:pt x="1408119" y="1110805"/>
                        <a:pt x="1435872" y="1269190"/>
                      </a:cubicBezTo>
                      <a:cubicBezTo>
                        <a:pt x="1444485" y="1317040"/>
                        <a:pt x="1450227" y="1365369"/>
                        <a:pt x="1460276" y="1412741"/>
                      </a:cubicBezTo>
                      <a:cubicBezTo>
                        <a:pt x="1463147" y="1426139"/>
                        <a:pt x="1464104" y="1440015"/>
                        <a:pt x="1461711" y="1453413"/>
                      </a:cubicBezTo>
                      <a:cubicBezTo>
                        <a:pt x="1457405" y="1478774"/>
                        <a:pt x="1458362" y="1504135"/>
                        <a:pt x="1463147" y="1529017"/>
                      </a:cubicBezTo>
                      <a:cubicBezTo>
                        <a:pt x="1466018" y="1558206"/>
                        <a:pt x="1465061" y="1587395"/>
                        <a:pt x="1470803" y="1616583"/>
                      </a:cubicBezTo>
                      <a:cubicBezTo>
                        <a:pt x="1476066" y="1644336"/>
                        <a:pt x="1472717" y="1646251"/>
                        <a:pt x="1444007" y="1646251"/>
                      </a:cubicBezTo>
                      <a:cubicBezTo>
                        <a:pt x="1287536" y="1646251"/>
                        <a:pt x="1131544" y="1646251"/>
                        <a:pt x="975073" y="1646251"/>
                      </a:cubicBezTo>
                      <a:cubicBezTo>
                        <a:pt x="776494" y="1646251"/>
                        <a:pt x="577915" y="1646251"/>
                        <a:pt x="379336" y="1646251"/>
                      </a:cubicBezTo>
                      <a:cubicBezTo>
                        <a:pt x="370723" y="1646251"/>
                        <a:pt x="362110" y="1644815"/>
                        <a:pt x="353497" y="1644336"/>
                      </a:cubicBezTo>
                      <a:cubicBezTo>
                        <a:pt x="342970" y="1626632"/>
                        <a:pt x="354454" y="1605099"/>
                        <a:pt x="344884" y="158691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7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4" name="Oval 21">
                <a:extLst>
                  <a:ext uri="{FF2B5EF4-FFF2-40B4-BE49-F238E27FC236}">
                    <a16:creationId xmlns:a16="http://schemas.microsoft.com/office/drawing/2014/main" id="{5A57F488-E536-4CF4-B807-86E56C8A58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181842" y="3344945"/>
                <a:ext cx="425281" cy="372728"/>
              </a:xfrm>
              <a:custGeom>
                <a:avLst/>
                <a:gdLst/>
                <a:ahLst/>
                <a:cxnLst/>
                <a:rect l="l" t="t" r="r" b="b"/>
                <a:pathLst>
                  <a:path w="4088377" h="3321003">
                    <a:moveTo>
                      <a:pt x="1365628" y="1622218"/>
                    </a:moveTo>
                    <a:cubicBezTo>
                      <a:pt x="1121373" y="1556771"/>
                      <a:pt x="870309" y="1701722"/>
                      <a:pt x="804861" y="1945977"/>
                    </a:cubicBezTo>
                    <a:cubicBezTo>
                      <a:pt x="739413" y="2190232"/>
                      <a:pt x="884365" y="2441296"/>
                      <a:pt x="1128620" y="2506744"/>
                    </a:cubicBezTo>
                    <a:cubicBezTo>
                      <a:pt x="1372875" y="2572191"/>
                      <a:pt x="1623939" y="2427240"/>
                      <a:pt x="1689387" y="2182985"/>
                    </a:cubicBezTo>
                    <a:cubicBezTo>
                      <a:pt x="1754835" y="1938730"/>
                      <a:pt x="1609883" y="1687666"/>
                      <a:pt x="1365628" y="1622218"/>
                    </a:cubicBezTo>
                    <a:close/>
                    <a:moveTo>
                      <a:pt x="1447099" y="1318163"/>
                    </a:moveTo>
                    <a:cubicBezTo>
                      <a:pt x="1859279" y="1428606"/>
                      <a:pt x="2103885" y="1852277"/>
                      <a:pt x="1993442" y="2264456"/>
                    </a:cubicBezTo>
                    <a:cubicBezTo>
                      <a:pt x="1882999" y="2676636"/>
                      <a:pt x="1459328" y="2921242"/>
                      <a:pt x="1047149" y="2810799"/>
                    </a:cubicBezTo>
                    <a:cubicBezTo>
                      <a:pt x="634969" y="2700356"/>
                      <a:pt x="390363" y="2276685"/>
                      <a:pt x="500806" y="1864505"/>
                    </a:cubicBezTo>
                    <a:cubicBezTo>
                      <a:pt x="611249" y="1452326"/>
                      <a:pt x="1034920" y="1207720"/>
                      <a:pt x="1447099" y="1318163"/>
                    </a:cubicBezTo>
                    <a:close/>
                    <a:moveTo>
                      <a:pt x="1476725" y="1207597"/>
                    </a:moveTo>
                    <a:cubicBezTo>
                      <a:pt x="1003481" y="1080792"/>
                      <a:pt x="517045" y="1361635"/>
                      <a:pt x="390240" y="1834879"/>
                    </a:cubicBezTo>
                    <a:cubicBezTo>
                      <a:pt x="263435" y="2308124"/>
                      <a:pt x="544279" y="2794559"/>
                      <a:pt x="1017523" y="2921365"/>
                    </a:cubicBezTo>
                    <a:cubicBezTo>
                      <a:pt x="1490767" y="3048170"/>
                      <a:pt x="1977202" y="2767326"/>
                      <a:pt x="2104008" y="2294082"/>
                    </a:cubicBezTo>
                    <a:cubicBezTo>
                      <a:pt x="2230813" y="1820838"/>
                      <a:pt x="1949969" y="1334403"/>
                      <a:pt x="1476725" y="1207597"/>
                    </a:cubicBezTo>
                    <a:close/>
                    <a:moveTo>
                      <a:pt x="3290290" y="1590224"/>
                    </a:moveTo>
                    <a:cubicBezTo>
                      <a:pt x="3269727" y="1586016"/>
                      <a:pt x="3248437" y="1583806"/>
                      <a:pt x="3226630" y="1583806"/>
                    </a:cubicBezTo>
                    <a:cubicBezTo>
                      <a:pt x="3052179" y="1583806"/>
                      <a:pt x="2910758" y="1725227"/>
                      <a:pt x="2910758" y="1899678"/>
                    </a:cubicBezTo>
                    <a:cubicBezTo>
                      <a:pt x="2910758" y="2074130"/>
                      <a:pt x="3052179" y="2215551"/>
                      <a:pt x="3226630" y="2215550"/>
                    </a:cubicBezTo>
                    <a:cubicBezTo>
                      <a:pt x="3401082" y="2215551"/>
                      <a:pt x="3542503" y="2074130"/>
                      <a:pt x="3542502" y="1899678"/>
                    </a:cubicBezTo>
                    <a:cubicBezTo>
                      <a:pt x="3542503" y="1747033"/>
                      <a:pt x="3434228" y="1619677"/>
                      <a:pt x="3290290" y="1590224"/>
                    </a:cubicBezTo>
                    <a:close/>
                    <a:moveTo>
                      <a:pt x="3334055" y="1377473"/>
                    </a:moveTo>
                    <a:cubicBezTo>
                      <a:pt x="3576950" y="1427177"/>
                      <a:pt x="3759665" y="1642090"/>
                      <a:pt x="3759665" y="1899678"/>
                    </a:cubicBezTo>
                    <a:cubicBezTo>
                      <a:pt x="3759665" y="2194064"/>
                      <a:pt x="3521017" y="2432713"/>
                      <a:pt x="3226630" y="2432713"/>
                    </a:cubicBezTo>
                    <a:cubicBezTo>
                      <a:pt x="2932244" y="2432712"/>
                      <a:pt x="2693596" y="2194065"/>
                      <a:pt x="2693596" y="1899678"/>
                    </a:cubicBezTo>
                    <a:cubicBezTo>
                      <a:pt x="2693596" y="1605292"/>
                      <a:pt x="2932244" y="1366644"/>
                      <a:pt x="3226630" y="1366644"/>
                    </a:cubicBezTo>
                    <a:cubicBezTo>
                      <a:pt x="3263429" y="1366644"/>
                      <a:pt x="3299356" y="1370373"/>
                      <a:pt x="3334055" y="1377473"/>
                    </a:cubicBezTo>
                    <a:close/>
                    <a:moveTo>
                      <a:pt x="1391137" y="789478"/>
                    </a:moveTo>
                    <a:lnTo>
                      <a:pt x="1759910" y="888290"/>
                    </a:lnTo>
                    <a:lnTo>
                      <a:pt x="1754625" y="1202375"/>
                    </a:lnTo>
                    <a:lnTo>
                      <a:pt x="1744979" y="1199790"/>
                    </a:lnTo>
                    <a:cubicBezTo>
                      <a:pt x="1823578" y="1244024"/>
                      <a:pt x="1894617" y="1298265"/>
                      <a:pt x="1954704" y="1362586"/>
                    </a:cubicBezTo>
                    <a:lnTo>
                      <a:pt x="2234317" y="1293059"/>
                    </a:lnTo>
                    <a:lnTo>
                      <a:pt x="2413554" y="1630152"/>
                    </a:lnTo>
                    <a:lnTo>
                      <a:pt x="2214321" y="1809770"/>
                    </a:lnTo>
                    <a:cubicBezTo>
                      <a:pt x="2239296" y="1900740"/>
                      <a:pt x="2251067" y="1995997"/>
                      <a:pt x="2246841" y="2092825"/>
                    </a:cubicBezTo>
                    <a:lnTo>
                      <a:pt x="2495698" y="2230974"/>
                    </a:lnTo>
                    <a:lnTo>
                      <a:pt x="2396885" y="2599747"/>
                    </a:lnTo>
                    <a:lnTo>
                      <a:pt x="2094912" y="2594668"/>
                    </a:lnTo>
                    <a:cubicBezTo>
                      <a:pt x="2056732" y="2658461"/>
                      <a:pt x="2010475" y="2715996"/>
                      <a:pt x="1958644" y="2767359"/>
                    </a:cubicBezTo>
                    <a:lnTo>
                      <a:pt x="2057814" y="3026193"/>
                    </a:lnTo>
                    <a:lnTo>
                      <a:pt x="1745078" y="3245174"/>
                    </a:lnTo>
                    <a:lnTo>
                      <a:pt x="1507869" y="3039237"/>
                    </a:lnTo>
                    <a:lnTo>
                      <a:pt x="1536736" y="3019025"/>
                    </a:lnTo>
                    <a:cubicBezTo>
                      <a:pt x="1445878" y="3048429"/>
                      <a:pt x="1349798" y="3062567"/>
                      <a:pt x="1251837" y="3062021"/>
                    </a:cubicBezTo>
                    <a:lnTo>
                      <a:pt x="1108065" y="3321003"/>
                    </a:lnTo>
                    <a:lnTo>
                      <a:pt x="739291" y="3222191"/>
                    </a:lnTo>
                    <a:lnTo>
                      <a:pt x="744274" y="2926021"/>
                    </a:lnTo>
                    <a:cubicBezTo>
                      <a:pt x="666128" y="2881484"/>
                      <a:pt x="595548" y="2827017"/>
                      <a:pt x="535891" y="2762576"/>
                    </a:cubicBezTo>
                    <a:lnTo>
                      <a:pt x="540671" y="2772825"/>
                    </a:lnTo>
                    <a:lnTo>
                      <a:pt x="232276" y="2832568"/>
                    </a:lnTo>
                    <a:lnTo>
                      <a:pt x="70927" y="2486556"/>
                    </a:lnTo>
                    <a:lnTo>
                      <a:pt x="279495" y="2317444"/>
                    </a:lnTo>
                    <a:cubicBezTo>
                      <a:pt x="257233" y="2235849"/>
                      <a:pt x="245603" y="2150814"/>
                      <a:pt x="245586" y="2064274"/>
                    </a:cubicBezTo>
                    <a:lnTo>
                      <a:pt x="0" y="1927940"/>
                    </a:lnTo>
                    <a:lnTo>
                      <a:pt x="98812" y="1559167"/>
                    </a:lnTo>
                    <a:lnTo>
                      <a:pt x="380240" y="1563901"/>
                    </a:lnTo>
                    <a:cubicBezTo>
                      <a:pt x="418421" y="1496524"/>
                      <a:pt x="464524" y="1435092"/>
                      <a:pt x="516679" y="1380105"/>
                    </a:cubicBezTo>
                    <a:lnTo>
                      <a:pt x="422419" y="1089378"/>
                    </a:lnTo>
                    <a:lnTo>
                      <a:pt x="746189" y="887063"/>
                    </a:lnTo>
                    <a:lnTo>
                      <a:pt x="972292" y="1105134"/>
                    </a:lnTo>
                    <a:lnTo>
                      <a:pt x="970019" y="1106554"/>
                    </a:lnTo>
                    <a:cubicBezTo>
                      <a:pt x="1058903" y="1078586"/>
                      <a:pt x="1152743" y="1065659"/>
                      <a:pt x="1248316" y="1066709"/>
                    </a:cubicBezTo>
                    <a:lnTo>
                      <a:pt x="1238669" y="1064125"/>
                    </a:lnTo>
                    <a:close/>
                    <a:moveTo>
                      <a:pt x="3349970" y="1300109"/>
                    </a:moveTo>
                    <a:cubicBezTo>
                      <a:pt x="3310130" y="1291957"/>
                      <a:pt x="3268880" y="1287676"/>
                      <a:pt x="3226630" y="1287676"/>
                    </a:cubicBezTo>
                    <a:cubicBezTo>
                      <a:pt x="2888631" y="1287676"/>
                      <a:pt x="2614628" y="1561679"/>
                      <a:pt x="2614628" y="1899678"/>
                    </a:cubicBezTo>
                    <a:cubicBezTo>
                      <a:pt x="2614628" y="2237678"/>
                      <a:pt x="2888630" y="2511680"/>
                      <a:pt x="3226630" y="2511681"/>
                    </a:cubicBezTo>
                    <a:cubicBezTo>
                      <a:pt x="3564630" y="2511681"/>
                      <a:pt x="3838633" y="2237678"/>
                      <a:pt x="3838633" y="1899678"/>
                    </a:cubicBezTo>
                    <a:cubicBezTo>
                      <a:pt x="3838632" y="1603928"/>
                      <a:pt x="3628849" y="1357176"/>
                      <a:pt x="3349970" y="1300109"/>
                    </a:cubicBezTo>
                    <a:close/>
                    <a:moveTo>
                      <a:pt x="3358324" y="1024334"/>
                    </a:moveTo>
                    <a:lnTo>
                      <a:pt x="3410883" y="1234575"/>
                    </a:lnTo>
                    <a:lnTo>
                      <a:pt x="3403994" y="1234575"/>
                    </a:lnTo>
                    <a:cubicBezTo>
                      <a:pt x="3464268" y="1250018"/>
                      <a:pt x="3521292" y="1273478"/>
                      <a:pt x="3572818" y="1305612"/>
                    </a:cubicBezTo>
                    <a:lnTo>
                      <a:pt x="3746730" y="1209354"/>
                    </a:lnTo>
                    <a:lnTo>
                      <a:pt x="3926358" y="1401981"/>
                    </a:lnTo>
                    <a:lnTo>
                      <a:pt x="3825667" y="1557247"/>
                    </a:lnTo>
                    <a:cubicBezTo>
                      <a:pt x="3858552" y="1613408"/>
                      <a:pt x="3883404" y="1674784"/>
                      <a:pt x="3897877" y="1740062"/>
                    </a:cubicBezTo>
                    <a:lnTo>
                      <a:pt x="4088377" y="1787686"/>
                    </a:lnTo>
                    <a:lnTo>
                      <a:pt x="4088377" y="2051071"/>
                    </a:lnTo>
                    <a:lnTo>
                      <a:pt x="3886243" y="2101605"/>
                    </a:lnTo>
                    <a:cubicBezTo>
                      <a:pt x="3872191" y="2150933"/>
                      <a:pt x="3851639" y="2197531"/>
                      <a:pt x="3826272" y="2241013"/>
                    </a:cubicBezTo>
                    <a:lnTo>
                      <a:pt x="3938572" y="2395786"/>
                    </a:lnTo>
                    <a:lnTo>
                      <a:pt x="3769272" y="2597551"/>
                    </a:lnTo>
                    <a:lnTo>
                      <a:pt x="3574432" y="2502674"/>
                    </a:lnTo>
                    <a:lnTo>
                      <a:pt x="3590059" y="2484050"/>
                    </a:lnTo>
                    <a:cubicBezTo>
                      <a:pt x="3534764" y="2519868"/>
                      <a:pt x="3473263" y="2546445"/>
                      <a:pt x="3407886" y="2563572"/>
                    </a:cubicBezTo>
                    <a:lnTo>
                      <a:pt x="3358323" y="2761823"/>
                    </a:lnTo>
                    <a:lnTo>
                      <a:pt x="3094938" y="2761823"/>
                    </a:lnTo>
                    <a:lnTo>
                      <a:pt x="3045375" y="2563574"/>
                    </a:lnTo>
                    <a:cubicBezTo>
                      <a:pt x="2985349" y="2547848"/>
                      <a:pt x="2928591" y="2524155"/>
                      <a:pt x="2877330" y="2491865"/>
                    </a:cubicBezTo>
                    <a:lnTo>
                      <a:pt x="2882346" y="2497841"/>
                    </a:lnTo>
                    <a:lnTo>
                      <a:pt x="2687507" y="2592718"/>
                    </a:lnTo>
                    <a:lnTo>
                      <a:pt x="2518206" y="2390954"/>
                    </a:lnTo>
                    <a:lnTo>
                      <a:pt x="2626994" y="2241021"/>
                    </a:lnTo>
                    <a:cubicBezTo>
                      <a:pt x="2597591" y="2190623"/>
                      <a:pt x="2574657" y="2136035"/>
                      <a:pt x="2559194" y="2078370"/>
                    </a:cubicBezTo>
                    <a:lnTo>
                      <a:pt x="2371198" y="2031371"/>
                    </a:lnTo>
                    <a:lnTo>
                      <a:pt x="2371198" y="1767986"/>
                    </a:lnTo>
                    <a:lnTo>
                      <a:pt x="2559579" y="1720890"/>
                    </a:lnTo>
                    <a:cubicBezTo>
                      <a:pt x="2572992" y="1669175"/>
                      <a:pt x="2592745" y="1620006"/>
                      <a:pt x="2617681" y="1574051"/>
                    </a:cubicBezTo>
                    <a:lnTo>
                      <a:pt x="2502958" y="1397149"/>
                    </a:lnTo>
                    <a:lnTo>
                      <a:pt x="2682587" y="1204520"/>
                    </a:lnTo>
                    <a:lnTo>
                      <a:pt x="2872193" y="1309466"/>
                    </a:lnTo>
                    <a:lnTo>
                      <a:pt x="2870932" y="1310818"/>
                    </a:lnTo>
                    <a:cubicBezTo>
                      <a:pt x="2925169" y="1276310"/>
                      <a:pt x="2985393" y="1250941"/>
                      <a:pt x="3049268" y="1234575"/>
                    </a:cubicBezTo>
                    <a:lnTo>
                      <a:pt x="3042378" y="1234576"/>
                    </a:lnTo>
                    <a:lnTo>
                      <a:pt x="3094939" y="1024334"/>
                    </a:lnTo>
                    <a:close/>
                    <a:moveTo>
                      <a:pt x="2786480" y="402820"/>
                    </a:moveTo>
                    <a:cubicBezTo>
                      <a:pt x="2745900" y="389943"/>
                      <a:pt x="2701172" y="388627"/>
                      <a:pt x="2657264" y="401580"/>
                    </a:cubicBezTo>
                    <a:cubicBezTo>
                      <a:pt x="2540176" y="436121"/>
                      <a:pt x="2473258" y="559041"/>
                      <a:pt x="2507800" y="676128"/>
                    </a:cubicBezTo>
                    <a:cubicBezTo>
                      <a:pt x="2542340" y="793216"/>
                      <a:pt x="2665260" y="860133"/>
                      <a:pt x="2782348" y="825592"/>
                    </a:cubicBezTo>
                    <a:cubicBezTo>
                      <a:pt x="2899435" y="791051"/>
                      <a:pt x="2966353" y="668132"/>
                      <a:pt x="2931812" y="551045"/>
                    </a:cubicBezTo>
                    <a:cubicBezTo>
                      <a:pt x="2910223" y="477864"/>
                      <a:pt x="2854113" y="424282"/>
                      <a:pt x="2786480" y="402820"/>
                    </a:cubicBezTo>
                    <a:close/>
                    <a:moveTo>
                      <a:pt x="2932202" y="47278"/>
                    </a:moveTo>
                    <a:lnTo>
                      <a:pt x="3090904" y="140999"/>
                    </a:lnTo>
                    <a:lnTo>
                      <a:pt x="3054065" y="265147"/>
                    </a:lnTo>
                    <a:cubicBezTo>
                      <a:pt x="3087256" y="296329"/>
                      <a:pt x="3116089" y="332603"/>
                      <a:pt x="3138727" y="373550"/>
                    </a:cubicBezTo>
                    <a:lnTo>
                      <a:pt x="3276016" y="367796"/>
                    </a:lnTo>
                    <a:lnTo>
                      <a:pt x="3328165" y="544574"/>
                    </a:lnTo>
                    <a:lnTo>
                      <a:pt x="3202503" y="618514"/>
                    </a:lnTo>
                    <a:cubicBezTo>
                      <a:pt x="3202838" y="654403"/>
                      <a:pt x="3198271" y="689748"/>
                      <a:pt x="3189855" y="723955"/>
                    </a:cubicBezTo>
                    <a:lnTo>
                      <a:pt x="3295873" y="805599"/>
                    </a:lnTo>
                    <a:lnTo>
                      <a:pt x="3222192" y="974540"/>
                    </a:lnTo>
                    <a:lnTo>
                      <a:pt x="3072634" y="949439"/>
                    </a:lnTo>
                    <a:lnTo>
                      <a:pt x="3079435" y="933845"/>
                    </a:lnTo>
                    <a:cubicBezTo>
                      <a:pt x="3049413" y="968833"/>
                      <a:pt x="3013398" y="998848"/>
                      <a:pt x="2972910" y="1023288"/>
                    </a:cubicBezTo>
                    <a:lnTo>
                      <a:pt x="2978897" y="1166163"/>
                    </a:lnTo>
                    <a:lnTo>
                      <a:pt x="2802119" y="1218312"/>
                    </a:lnTo>
                    <a:lnTo>
                      <a:pt x="2729602" y="1095065"/>
                    </a:lnTo>
                    <a:cubicBezTo>
                      <a:pt x="2686199" y="1096396"/>
                      <a:pt x="2643414" y="1091732"/>
                      <a:pt x="2602615" y="1080209"/>
                    </a:cubicBezTo>
                    <a:lnTo>
                      <a:pt x="2607165" y="1083226"/>
                    </a:lnTo>
                    <a:lnTo>
                      <a:pt x="2495179" y="1185484"/>
                    </a:lnTo>
                    <a:lnTo>
                      <a:pt x="2341599" y="1083585"/>
                    </a:lnTo>
                    <a:lnTo>
                      <a:pt x="2384929" y="961414"/>
                    </a:lnTo>
                    <a:cubicBezTo>
                      <a:pt x="2355215" y="933409"/>
                      <a:pt x="2329015" y="901312"/>
                      <a:pt x="2307218" y="865670"/>
                    </a:cubicBezTo>
                    <a:lnTo>
                      <a:pt x="2171734" y="871348"/>
                    </a:lnTo>
                    <a:lnTo>
                      <a:pt x="2119584" y="694571"/>
                    </a:lnTo>
                    <a:lnTo>
                      <a:pt x="2236697" y="625662"/>
                    </a:lnTo>
                    <a:cubicBezTo>
                      <a:pt x="2235459" y="588297"/>
                      <a:pt x="2238982" y="551385"/>
                      <a:pt x="2246620" y="515603"/>
                    </a:cubicBezTo>
                    <a:lnTo>
                      <a:pt x="2134594" y="419585"/>
                    </a:lnTo>
                    <a:lnTo>
                      <a:pt x="2217016" y="254732"/>
                    </a:lnTo>
                    <a:lnTo>
                      <a:pt x="2365055" y="287627"/>
                    </a:lnTo>
                    <a:lnTo>
                      <a:pt x="2364476" y="288784"/>
                    </a:lnTo>
                    <a:cubicBezTo>
                      <a:pt x="2394046" y="254885"/>
                      <a:pt x="2429444" y="225933"/>
                      <a:pt x="2469075" y="202302"/>
                    </a:cubicBezTo>
                    <a:lnTo>
                      <a:pt x="2464452" y="203666"/>
                    </a:lnTo>
                    <a:lnTo>
                      <a:pt x="2458102" y="52150"/>
                    </a:lnTo>
                    <a:lnTo>
                      <a:pt x="2634880" y="0"/>
                    </a:lnTo>
                    <a:lnTo>
                      <a:pt x="2711784" y="130703"/>
                    </a:lnTo>
                    <a:lnTo>
                      <a:pt x="2707159" y="132067"/>
                    </a:lnTo>
                    <a:cubicBezTo>
                      <a:pt x="2750672" y="130497"/>
                      <a:pt x="2793590" y="134953"/>
                      <a:pt x="2834535" y="14631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8348031F-836F-11C9-1F2D-AD0E35787BE2}"/>
              </a:ext>
            </a:extLst>
          </p:cNvPr>
          <p:cNvSpPr txBox="1"/>
          <p:nvPr/>
        </p:nvSpPr>
        <p:spPr>
          <a:xfrm>
            <a:off x="7468296" y="1125525"/>
            <a:ext cx="4051424" cy="433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o-RO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ecanisme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cooperare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internațional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referă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modul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țările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organizațiile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colaborează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aborda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problemele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provocările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mecanisme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include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acorduri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tratate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instituții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specializate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facilitează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colaborarea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participanți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context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lucru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referă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cooperarea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statele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Uniunii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Europene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(UE),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internațional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include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colaborarea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statele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naționale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întreaga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lume</a:t>
            </a:r>
            <a:r>
              <a:rPr lang="en-US" altLang="ko-K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7" name="Round Same Side Corner Rectangle 36">
            <a:extLst>
              <a:ext uri="{FF2B5EF4-FFF2-40B4-BE49-F238E27FC236}">
                <a16:creationId xmlns:a16="http://schemas.microsoft.com/office/drawing/2014/main" id="{9199E2A9-825A-A73D-AB0C-BD29C9106FE5}"/>
              </a:ext>
            </a:extLst>
          </p:cNvPr>
          <p:cNvSpPr/>
          <p:nvPr/>
        </p:nvSpPr>
        <p:spPr>
          <a:xfrm>
            <a:off x="1636274" y="3410375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8" name="Rounded Rectangle 51">
            <a:extLst>
              <a:ext uri="{FF2B5EF4-FFF2-40B4-BE49-F238E27FC236}">
                <a16:creationId xmlns:a16="http://schemas.microsoft.com/office/drawing/2014/main" id="{8F915919-C07D-B7BA-45C4-9C2B9BC84C82}"/>
              </a:ext>
            </a:extLst>
          </p:cNvPr>
          <p:cNvSpPr/>
          <p:nvPr/>
        </p:nvSpPr>
        <p:spPr>
          <a:xfrm rot="16200000" flipH="1">
            <a:off x="3904672" y="2418428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9" name="Parallelogram 30">
            <a:extLst>
              <a:ext uri="{FF2B5EF4-FFF2-40B4-BE49-F238E27FC236}">
                <a16:creationId xmlns:a16="http://schemas.microsoft.com/office/drawing/2014/main" id="{F1ACCF96-091B-448B-C44B-7FA71A96CB05}"/>
              </a:ext>
            </a:extLst>
          </p:cNvPr>
          <p:cNvSpPr/>
          <p:nvPr/>
        </p:nvSpPr>
        <p:spPr>
          <a:xfrm flipH="1">
            <a:off x="4755516" y="334339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" sz="32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Exemple</a:t>
            </a:r>
            <a:r>
              <a:rPr lang="es-ES" sz="32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s-ES" sz="320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mecanisme</a:t>
            </a:r>
            <a:r>
              <a:rPr lang="es-ES" sz="32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cooperare la </a:t>
            </a:r>
            <a:r>
              <a:rPr lang="es-ES" sz="3200" b="1" i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nivel </a:t>
            </a:r>
            <a:r>
              <a:rPr lang="es-ES" sz="3200" b="1" i="1" dirty="0" err="1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es-ES" sz="3200" b="0" i="0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32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includ</a:t>
            </a:r>
            <a:r>
              <a:rPr lang="es-ES" sz="32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7A4128E-3D01-42D0-B0F9-F2373B65C550}"/>
              </a:ext>
            </a:extLst>
          </p:cNvPr>
          <p:cNvSpPr/>
          <p:nvPr/>
        </p:nvSpPr>
        <p:spPr>
          <a:xfrm>
            <a:off x="846948" y="5433600"/>
            <a:ext cx="10738410" cy="318559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0F3693C4-D8BC-40F0-86F2-2D84E007C0D3}"/>
              </a:ext>
            </a:extLst>
          </p:cNvPr>
          <p:cNvGrpSpPr/>
          <p:nvPr/>
        </p:nvGrpSpPr>
        <p:grpSpPr>
          <a:xfrm>
            <a:off x="1057097" y="2073985"/>
            <a:ext cx="2792272" cy="2854968"/>
            <a:chOff x="7305457" y="4789169"/>
            <a:chExt cx="1462959" cy="1495809"/>
          </a:xfrm>
        </p:grpSpPr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8FBD3E12-E255-4D82-A713-21847FB65594}"/>
                </a:ext>
              </a:extLst>
            </p:cNvPr>
            <p:cNvSpPr/>
            <p:nvPr/>
          </p:nvSpPr>
          <p:spPr>
            <a:xfrm>
              <a:off x="7305457" y="4791681"/>
              <a:ext cx="724682" cy="1111913"/>
            </a:xfrm>
            <a:custGeom>
              <a:avLst/>
              <a:gdLst>
                <a:gd name="connsiteX0" fmla="*/ 722212 w 724682"/>
                <a:gd name="connsiteY0" fmla="*/ 2251 h 1111913"/>
                <a:gd name="connsiteX1" fmla="*/ 720307 w 724682"/>
                <a:gd name="connsiteY1" fmla="*/ 259426 h 1111913"/>
                <a:gd name="connsiteX2" fmla="*/ 670778 w 724682"/>
                <a:gd name="connsiteY2" fmla="*/ 586134 h 1111913"/>
                <a:gd name="connsiteX3" fmla="*/ 576480 w 724682"/>
                <a:gd name="connsiteY3" fmla="*/ 761394 h 1111913"/>
                <a:gd name="connsiteX4" fmla="*/ 98325 w 724682"/>
                <a:gd name="connsiteY4" fmla="*/ 1111914 h 1111913"/>
                <a:gd name="connsiteX5" fmla="*/ 89752 w 724682"/>
                <a:gd name="connsiteY5" fmla="*/ 385156 h 1111913"/>
                <a:gd name="connsiteX6" fmla="*/ 722212 w 724682"/>
                <a:gd name="connsiteY6" fmla="*/ 2251 h 111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4682" h="1111913">
                  <a:moveTo>
                    <a:pt x="722212" y="2251"/>
                  </a:moveTo>
                  <a:cubicBezTo>
                    <a:pt x="722212" y="88929"/>
                    <a:pt x="728880" y="174654"/>
                    <a:pt x="720307" y="259426"/>
                  </a:cubicBezTo>
                  <a:cubicBezTo>
                    <a:pt x="709830" y="368964"/>
                    <a:pt x="691732" y="478501"/>
                    <a:pt x="670778" y="586134"/>
                  </a:cubicBezTo>
                  <a:cubicBezTo>
                    <a:pt x="658395" y="652808"/>
                    <a:pt x="623153" y="711864"/>
                    <a:pt x="576480" y="761394"/>
                  </a:cubicBezTo>
                  <a:cubicBezTo>
                    <a:pt x="440272" y="907126"/>
                    <a:pt x="273585" y="1010949"/>
                    <a:pt x="98325" y="1111914"/>
                  </a:cubicBezTo>
                  <a:cubicBezTo>
                    <a:pt x="-27405" y="868074"/>
                    <a:pt x="-35025" y="627091"/>
                    <a:pt x="89752" y="385156"/>
                  </a:cubicBezTo>
                  <a:cubicBezTo>
                    <a:pt x="214530" y="146079"/>
                    <a:pt x="493612" y="-21561"/>
                    <a:pt x="722212" y="2251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45309884-C6CD-4C94-80AA-A813C820CCDD}"/>
                </a:ext>
              </a:extLst>
            </p:cNvPr>
            <p:cNvSpPr/>
            <p:nvPr/>
          </p:nvSpPr>
          <p:spPr>
            <a:xfrm>
              <a:off x="7409497" y="5656582"/>
              <a:ext cx="1257300" cy="628396"/>
            </a:xfrm>
            <a:custGeom>
              <a:avLst/>
              <a:gdLst>
                <a:gd name="connsiteX0" fmla="*/ 1257300 w 1257300"/>
                <a:gd name="connsiteY0" fmla="*/ 259395 h 628396"/>
                <a:gd name="connsiteX1" fmla="*/ 606742 w 1257300"/>
                <a:gd name="connsiteY1" fmla="*/ 628013 h 628396"/>
                <a:gd name="connsiteX2" fmla="*/ 0 w 1257300"/>
                <a:gd name="connsiteY2" fmla="*/ 259395 h 628396"/>
                <a:gd name="connsiteX3" fmla="*/ 57150 w 1257300"/>
                <a:gd name="connsiteY3" fmla="*/ 223200 h 628396"/>
                <a:gd name="connsiteX4" fmla="*/ 461963 w 1257300"/>
                <a:gd name="connsiteY4" fmla="*/ 28891 h 628396"/>
                <a:gd name="connsiteX5" fmla="*/ 776288 w 1257300"/>
                <a:gd name="connsiteY5" fmla="*/ 24128 h 628396"/>
                <a:gd name="connsiteX6" fmla="*/ 1257300 w 1257300"/>
                <a:gd name="connsiteY6" fmla="*/ 259395 h 628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57300" h="628396">
                  <a:moveTo>
                    <a:pt x="1257300" y="259395"/>
                  </a:moveTo>
                  <a:cubicBezTo>
                    <a:pt x="1103947" y="501330"/>
                    <a:pt x="892492" y="636585"/>
                    <a:pt x="606742" y="628013"/>
                  </a:cubicBezTo>
                  <a:cubicBezTo>
                    <a:pt x="340042" y="620393"/>
                    <a:pt x="141922" y="487995"/>
                    <a:pt x="0" y="259395"/>
                  </a:cubicBezTo>
                  <a:cubicBezTo>
                    <a:pt x="20955" y="246060"/>
                    <a:pt x="39052" y="234630"/>
                    <a:pt x="57150" y="223200"/>
                  </a:cubicBezTo>
                  <a:cubicBezTo>
                    <a:pt x="186690" y="146048"/>
                    <a:pt x="319088" y="77468"/>
                    <a:pt x="461963" y="28891"/>
                  </a:cubicBezTo>
                  <a:cubicBezTo>
                    <a:pt x="566738" y="-7305"/>
                    <a:pt x="670560" y="-10162"/>
                    <a:pt x="776288" y="24128"/>
                  </a:cubicBezTo>
                  <a:cubicBezTo>
                    <a:pt x="946785" y="78420"/>
                    <a:pt x="1101090" y="163193"/>
                    <a:pt x="1257300" y="25939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00A647C7-5B48-4989-AE3F-DD1227CD298E}"/>
                </a:ext>
              </a:extLst>
            </p:cNvPr>
            <p:cNvSpPr/>
            <p:nvPr/>
          </p:nvSpPr>
          <p:spPr>
            <a:xfrm>
              <a:off x="8042910" y="4789169"/>
              <a:ext cx="725506" cy="1112519"/>
            </a:xfrm>
            <a:custGeom>
              <a:avLst/>
              <a:gdLst>
                <a:gd name="connsiteX0" fmla="*/ 624840 w 725506"/>
                <a:gd name="connsiteY0" fmla="*/ 1112520 h 1112519"/>
                <a:gd name="connsiteX1" fmla="*/ 195263 w 725506"/>
                <a:gd name="connsiteY1" fmla="*/ 812482 h 1112519"/>
                <a:gd name="connsiteX2" fmla="*/ 23813 w 725506"/>
                <a:gd name="connsiteY2" fmla="*/ 445770 h 1112519"/>
                <a:gd name="connsiteX3" fmla="*/ 0 w 725506"/>
                <a:gd name="connsiteY3" fmla="*/ 21908 h 1112519"/>
                <a:gd name="connsiteX4" fmla="*/ 2857 w 725506"/>
                <a:gd name="connsiteY4" fmla="*/ 0 h 1112519"/>
                <a:gd name="connsiteX5" fmla="*/ 620077 w 725506"/>
                <a:gd name="connsiteY5" fmla="*/ 358140 h 1112519"/>
                <a:gd name="connsiteX6" fmla="*/ 624840 w 725506"/>
                <a:gd name="connsiteY6" fmla="*/ 1112520 h 111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25506" h="1112519">
                  <a:moveTo>
                    <a:pt x="624840" y="1112520"/>
                  </a:moveTo>
                  <a:cubicBezTo>
                    <a:pt x="471488" y="1024890"/>
                    <a:pt x="325755" y="929640"/>
                    <a:pt x="195263" y="812482"/>
                  </a:cubicBezTo>
                  <a:cubicBezTo>
                    <a:pt x="85725" y="713423"/>
                    <a:pt x="38100" y="586740"/>
                    <a:pt x="23813" y="445770"/>
                  </a:cubicBezTo>
                  <a:cubicBezTo>
                    <a:pt x="10477" y="304800"/>
                    <a:pt x="7620" y="162878"/>
                    <a:pt x="0" y="21908"/>
                  </a:cubicBezTo>
                  <a:cubicBezTo>
                    <a:pt x="0" y="16193"/>
                    <a:pt x="952" y="10478"/>
                    <a:pt x="2857" y="0"/>
                  </a:cubicBezTo>
                  <a:cubicBezTo>
                    <a:pt x="273367" y="10478"/>
                    <a:pt x="480060" y="128588"/>
                    <a:pt x="620077" y="358140"/>
                  </a:cubicBezTo>
                  <a:cubicBezTo>
                    <a:pt x="773430" y="611505"/>
                    <a:pt x="745807" y="920115"/>
                    <a:pt x="624840" y="111252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9047B919-C035-4CC9-9716-A22484935CBA}"/>
              </a:ext>
            </a:extLst>
          </p:cNvPr>
          <p:cNvGrpSpPr/>
          <p:nvPr/>
        </p:nvGrpSpPr>
        <p:grpSpPr>
          <a:xfrm>
            <a:off x="4943783" y="1887991"/>
            <a:ext cx="6478779" cy="1126716"/>
            <a:chOff x="611559" y="2708920"/>
            <a:chExt cx="3377961" cy="1126716"/>
          </a:xfrm>
        </p:grpSpPr>
        <p:sp>
          <p:nvSpPr>
            <p:cNvPr id="22" name="Rounded Rectangle 58">
              <a:extLst>
                <a:ext uri="{FF2B5EF4-FFF2-40B4-BE49-F238E27FC236}">
                  <a16:creationId xmlns:a16="http://schemas.microsoft.com/office/drawing/2014/main" id="{D63DD559-D1BB-4876-92A0-F6AA648D61E4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8DD48B2-68EF-491A-840C-39FA45B3929A}"/>
                </a:ext>
              </a:extLst>
            </p:cNvPr>
            <p:cNvSpPr txBox="1"/>
            <p:nvPr/>
          </p:nvSpPr>
          <p:spPr>
            <a:xfrm>
              <a:off x="1390916" y="3096972"/>
              <a:ext cx="2598604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O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organizație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politică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economică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care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cuprinde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statele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membre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europene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 UE are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instituții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care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facilitează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colaborarea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domenii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precum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comerțul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securitatea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mediu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altele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8E28FD-16E3-4FC0-B729-9E7F93F2CD63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i="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Uniunea</a:t>
              </a:r>
              <a:r>
                <a:rPr lang="en-US" sz="1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Europeană</a:t>
              </a:r>
              <a:r>
                <a:rPr lang="en-US" sz="1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(UE)</a:t>
              </a:r>
              <a:endParaRPr lang="ko-KR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Group 37">
            <a:extLst>
              <a:ext uri="{FF2B5EF4-FFF2-40B4-BE49-F238E27FC236}">
                <a16:creationId xmlns:a16="http://schemas.microsoft.com/office/drawing/2014/main" id="{1BD4BC69-C1DA-438A-8D9C-53C920673BB6}"/>
              </a:ext>
            </a:extLst>
          </p:cNvPr>
          <p:cNvGrpSpPr/>
          <p:nvPr/>
        </p:nvGrpSpPr>
        <p:grpSpPr>
          <a:xfrm>
            <a:off x="4943783" y="2973025"/>
            <a:ext cx="6641575" cy="947842"/>
            <a:chOff x="611559" y="2708920"/>
            <a:chExt cx="3462841" cy="947842"/>
          </a:xfrm>
        </p:grpSpPr>
        <p:sp>
          <p:nvSpPr>
            <p:cNvPr id="26" name="Rounded Rectangle 64">
              <a:extLst>
                <a:ext uri="{FF2B5EF4-FFF2-40B4-BE49-F238E27FC236}">
                  <a16:creationId xmlns:a16="http://schemas.microsoft.com/office/drawing/2014/main" id="{9D916B74-0121-433F-B4B4-431124AD05FE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0F14F0-75EF-4BDB-8FAB-94758DC8F757}"/>
                </a:ext>
              </a:extLst>
            </p:cNvPr>
            <p:cNvSpPr txBox="1"/>
            <p:nvPr/>
          </p:nvSpPr>
          <p:spPr>
            <a:xfrm>
              <a:off x="1390916" y="3133542"/>
              <a:ext cx="26834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Grupul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țări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din UE care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utilizează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moneda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euro.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Aceste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țări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cooperează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strâns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ceea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privește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politica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monetară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economică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AC506DA-687A-45C4-B803-A094025B8DCC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Eurozone</a:t>
              </a:r>
              <a:endParaRPr lang="ko-KR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Group 41">
            <a:extLst>
              <a:ext uri="{FF2B5EF4-FFF2-40B4-BE49-F238E27FC236}">
                <a16:creationId xmlns:a16="http://schemas.microsoft.com/office/drawing/2014/main" id="{49DBC1B5-9FB1-4DDC-B8FA-31A2388D39E3}"/>
              </a:ext>
            </a:extLst>
          </p:cNvPr>
          <p:cNvGrpSpPr/>
          <p:nvPr/>
        </p:nvGrpSpPr>
        <p:grpSpPr>
          <a:xfrm>
            <a:off x="4943783" y="4058059"/>
            <a:ext cx="6521422" cy="890675"/>
            <a:chOff x="611559" y="2708920"/>
            <a:chExt cx="3400195" cy="890675"/>
          </a:xfrm>
        </p:grpSpPr>
        <p:sp>
          <p:nvSpPr>
            <p:cNvPr id="30" name="Rounded Rectangle 68">
              <a:extLst>
                <a:ext uri="{FF2B5EF4-FFF2-40B4-BE49-F238E27FC236}">
                  <a16:creationId xmlns:a16="http://schemas.microsoft.com/office/drawing/2014/main" id="{115F6331-249B-4EEB-8700-EA3535756DB6}"/>
                </a:ext>
              </a:extLst>
            </p:cNvPr>
            <p:cNvSpPr/>
            <p:nvPr/>
          </p:nvSpPr>
          <p:spPr>
            <a:xfrm>
              <a:off x="611559" y="2708920"/>
              <a:ext cx="1772278" cy="379785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1F1CE50-7A54-400A-A695-B842AE453646}"/>
                </a:ext>
              </a:extLst>
            </p:cNvPr>
            <p:cNvSpPr txBox="1"/>
            <p:nvPr/>
          </p:nvSpPr>
          <p:spPr>
            <a:xfrm>
              <a:off x="1390917" y="3076375"/>
              <a:ext cx="26208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O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zonă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care sunt eliminate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controalele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la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frontierele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interne ale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statelor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membre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Aceasta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facilitează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libera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circulație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4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persoanelor</a:t>
              </a:r>
              <a:r>
                <a:rPr lang="en-US" sz="14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A09C64B-BD36-4A52-A747-5716C597790F}"/>
                </a:ext>
              </a:extLst>
            </p:cNvPr>
            <p:cNvSpPr txBox="1"/>
            <p:nvPr/>
          </p:nvSpPr>
          <p:spPr>
            <a:xfrm>
              <a:off x="665833" y="2744923"/>
              <a:ext cx="150122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i="0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Schengen Area</a:t>
              </a:r>
              <a:endParaRPr lang="ko-KR" altLang="en-US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Donut 24">
            <a:extLst>
              <a:ext uri="{FF2B5EF4-FFF2-40B4-BE49-F238E27FC236}">
                <a16:creationId xmlns:a16="http://schemas.microsoft.com/office/drawing/2014/main" id="{363BF43C-5137-3D3C-7760-BB4775BD0EA7}"/>
              </a:ext>
            </a:extLst>
          </p:cNvPr>
          <p:cNvSpPr/>
          <p:nvPr/>
        </p:nvSpPr>
        <p:spPr>
          <a:xfrm>
            <a:off x="2131505" y="4035613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4" name="Block Arc 41">
            <a:extLst>
              <a:ext uri="{FF2B5EF4-FFF2-40B4-BE49-F238E27FC236}">
                <a16:creationId xmlns:a16="http://schemas.microsoft.com/office/drawing/2014/main" id="{92C2E3A4-F5BE-CEC7-781C-3076D2B4CAD9}"/>
              </a:ext>
            </a:extLst>
          </p:cNvPr>
          <p:cNvSpPr/>
          <p:nvPr/>
        </p:nvSpPr>
        <p:spPr>
          <a:xfrm>
            <a:off x="1431145" y="278296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5" name="Parallelogram 30">
            <a:extLst>
              <a:ext uri="{FF2B5EF4-FFF2-40B4-BE49-F238E27FC236}">
                <a16:creationId xmlns:a16="http://schemas.microsoft.com/office/drawing/2014/main" id="{DFC793DC-1773-9987-14C6-4F9ADA8E52BC}"/>
              </a:ext>
            </a:extLst>
          </p:cNvPr>
          <p:cNvSpPr/>
          <p:nvPr/>
        </p:nvSpPr>
        <p:spPr>
          <a:xfrm flipH="1">
            <a:off x="2941067" y="2816927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E18CCB18-ADD6-4BF9-BFC0-EA83007FB04B}"/>
              </a:ext>
            </a:extLst>
          </p:cNvPr>
          <p:cNvGrpSpPr/>
          <p:nvPr/>
        </p:nvGrpSpPr>
        <p:grpSpPr>
          <a:xfrm>
            <a:off x="7789246" y="-10289"/>
            <a:ext cx="4412002" cy="6868289"/>
            <a:chOff x="7522549" y="-6742"/>
            <a:chExt cx="4412002" cy="6868289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C5B8643-0D74-4F2D-8A19-945FF5082F18}"/>
                </a:ext>
              </a:extLst>
            </p:cNvPr>
            <p:cNvSpPr/>
            <p:nvPr/>
          </p:nvSpPr>
          <p:spPr>
            <a:xfrm>
              <a:off x="9110805" y="-6742"/>
              <a:ext cx="1515041" cy="746647"/>
            </a:xfrm>
            <a:custGeom>
              <a:avLst/>
              <a:gdLst>
                <a:gd name="connsiteX0" fmla="*/ 226894 w 1515040"/>
                <a:gd name="connsiteY0" fmla="*/ 398695 h 746646"/>
                <a:gd name="connsiteX1" fmla="*/ 371149 w 1515040"/>
                <a:gd name="connsiteY1" fmla="*/ 654585 h 746646"/>
                <a:gd name="connsiteX2" fmla="*/ 532801 w 1515040"/>
                <a:gd name="connsiteY2" fmla="*/ 750996 h 746646"/>
                <a:gd name="connsiteX3" fmla="*/ 728524 w 1515040"/>
                <a:gd name="connsiteY3" fmla="*/ 704603 h 746646"/>
                <a:gd name="connsiteX4" fmla="*/ 876404 w 1515040"/>
                <a:gd name="connsiteY4" fmla="*/ 595143 h 746646"/>
                <a:gd name="connsiteX5" fmla="*/ 1462123 w 1515040"/>
                <a:gd name="connsiteY5" fmla="*/ 64516 h 746646"/>
                <a:gd name="connsiteX6" fmla="*/ 1518665 w 1515040"/>
                <a:gd name="connsiteY6" fmla="*/ 0 h 746646"/>
                <a:gd name="connsiteX7" fmla="*/ 0 w 1515040"/>
                <a:gd name="connsiteY7" fmla="*/ 0 h 746646"/>
                <a:gd name="connsiteX8" fmla="*/ 159478 w 1515040"/>
                <a:gd name="connsiteY8" fmla="*/ 297209 h 746646"/>
                <a:gd name="connsiteX9" fmla="*/ 226169 w 1515040"/>
                <a:gd name="connsiteY9" fmla="*/ 403044 h 746646"/>
                <a:gd name="connsiteX10" fmla="*/ 226894 w 1515040"/>
                <a:gd name="connsiteY10" fmla="*/ 398695 h 746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5040" h="746646">
                  <a:moveTo>
                    <a:pt x="226894" y="398695"/>
                  </a:moveTo>
                  <a:cubicBezTo>
                    <a:pt x="247916" y="421892"/>
                    <a:pt x="336354" y="619065"/>
                    <a:pt x="371149" y="654585"/>
                  </a:cubicBezTo>
                  <a:cubicBezTo>
                    <a:pt x="415368" y="698804"/>
                    <a:pt x="468285" y="744472"/>
                    <a:pt x="532801" y="750996"/>
                  </a:cubicBezTo>
                  <a:cubicBezTo>
                    <a:pt x="593693" y="756796"/>
                    <a:pt x="677056" y="731424"/>
                    <a:pt x="728524" y="704603"/>
                  </a:cubicBezTo>
                  <a:cubicBezTo>
                    <a:pt x="786516" y="674157"/>
                    <a:pt x="820587" y="629213"/>
                    <a:pt x="876404" y="595143"/>
                  </a:cubicBezTo>
                  <a:cubicBezTo>
                    <a:pt x="933671" y="560348"/>
                    <a:pt x="1352663" y="147880"/>
                    <a:pt x="1462123" y="64516"/>
                  </a:cubicBezTo>
                  <a:cubicBezTo>
                    <a:pt x="1465023" y="60167"/>
                    <a:pt x="1522290" y="5799"/>
                    <a:pt x="1518665" y="0"/>
                  </a:cubicBezTo>
                  <a:cubicBezTo>
                    <a:pt x="1038781" y="0"/>
                    <a:pt x="479884" y="0"/>
                    <a:pt x="0" y="0"/>
                  </a:cubicBezTo>
                  <a:cubicBezTo>
                    <a:pt x="37695" y="86988"/>
                    <a:pt x="108735" y="218195"/>
                    <a:pt x="159478" y="297209"/>
                  </a:cubicBezTo>
                  <a:cubicBezTo>
                    <a:pt x="181950" y="332729"/>
                    <a:pt x="208771" y="363900"/>
                    <a:pt x="226169" y="403044"/>
                  </a:cubicBezTo>
                  <a:cubicBezTo>
                    <a:pt x="227619" y="404494"/>
                    <a:pt x="223994" y="395795"/>
                    <a:pt x="226894" y="398695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FAEB4BC-796B-4589-8474-BC1B1B5A65D7}"/>
                </a:ext>
              </a:extLst>
            </p:cNvPr>
            <p:cNvSpPr/>
            <p:nvPr/>
          </p:nvSpPr>
          <p:spPr>
            <a:xfrm>
              <a:off x="7693528" y="6400558"/>
              <a:ext cx="268213" cy="326205"/>
            </a:xfrm>
            <a:custGeom>
              <a:avLst/>
              <a:gdLst>
                <a:gd name="connsiteX0" fmla="*/ 47940 w 268212"/>
                <a:gd name="connsiteY0" fmla="*/ 35610 h 326204"/>
                <a:gd name="connsiteX1" fmla="*/ 143627 w 268212"/>
                <a:gd name="connsiteY1" fmla="*/ 21837 h 326204"/>
                <a:gd name="connsiteX2" fmla="*/ 271209 w 268212"/>
                <a:gd name="connsiteY2" fmla="*/ 1540 h 326204"/>
                <a:gd name="connsiteX3" fmla="*/ 146527 w 268212"/>
                <a:gd name="connsiteY3" fmla="*/ 117524 h 326204"/>
                <a:gd name="connsiteX4" fmla="*/ 19669 w 268212"/>
                <a:gd name="connsiteY4" fmla="*/ 327745 h 326204"/>
                <a:gd name="connsiteX5" fmla="*/ 10246 w 268212"/>
                <a:gd name="connsiteY5" fmla="*/ 313972 h 326204"/>
                <a:gd name="connsiteX6" fmla="*/ 18944 w 268212"/>
                <a:gd name="connsiteY6" fmla="*/ 48659 h 326204"/>
                <a:gd name="connsiteX7" fmla="*/ 47940 w 268212"/>
                <a:gd name="connsiteY7" fmla="*/ 35610 h 326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212" h="326204">
                  <a:moveTo>
                    <a:pt x="47940" y="35610"/>
                  </a:moveTo>
                  <a:cubicBezTo>
                    <a:pt x="79111" y="27637"/>
                    <a:pt x="124055" y="26187"/>
                    <a:pt x="143627" y="21837"/>
                  </a:cubicBezTo>
                  <a:cubicBezTo>
                    <a:pt x="180597" y="14588"/>
                    <a:pt x="235689" y="-5709"/>
                    <a:pt x="271209" y="1540"/>
                  </a:cubicBezTo>
                  <a:cubicBezTo>
                    <a:pt x="269760" y="34886"/>
                    <a:pt x="173348" y="93602"/>
                    <a:pt x="146527" y="117524"/>
                  </a:cubicBezTo>
                  <a:cubicBezTo>
                    <a:pt x="82736" y="174791"/>
                    <a:pt x="39966" y="244382"/>
                    <a:pt x="19669" y="327745"/>
                  </a:cubicBezTo>
                  <a:cubicBezTo>
                    <a:pt x="7346" y="329195"/>
                    <a:pt x="16770" y="316872"/>
                    <a:pt x="10246" y="313972"/>
                  </a:cubicBezTo>
                  <a:cubicBezTo>
                    <a:pt x="-9327" y="305273"/>
                    <a:pt x="2272" y="67506"/>
                    <a:pt x="18944" y="48659"/>
                  </a:cubicBezTo>
                  <a:cubicBezTo>
                    <a:pt x="25468" y="43584"/>
                    <a:pt x="35617" y="39235"/>
                    <a:pt x="47940" y="35610"/>
                  </a:cubicBezTo>
                  <a:close/>
                </a:path>
              </a:pathLst>
            </a:custGeom>
            <a:solidFill>
              <a:srgbClr val="FC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B7F4B2FF-18A9-425E-B623-A623CC08BC5F}"/>
                </a:ext>
              </a:extLst>
            </p:cNvPr>
            <p:cNvSpPr/>
            <p:nvPr/>
          </p:nvSpPr>
          <p:spPr>
            <a:xfrm>
              <a:off x="7705949" y="43276"/>
              <a:ext cx="4228602" cy="6402123"/>
            </a:xfrm>
            <a:custGeom>
              <a:avLst/>
              <a:gdLst>
                <a:gd name="connsiteX0" fmla="*/ 2893800 w 4228602"/>
                <a:gd name="connsiteY0" fmla="*/ 1 h 6402123"/>
                <a:gd name="connsiteX1" fmla="*/ 3040955 w 4228602"/>
                <a:gd name="connsiteY1" fmla="*/ 242117 h 6402123"/>
                <a:gd name="connsiteX2" fmla="*/ 3094598 w 4228602"/>
                <a:gd name="connsiteY2" fmla="*/ 358826 h 6402123"/>
                <a:gd name="connsiteX3" fmla="*/ 3225080 w 4228602"/>
                <a:gd name="connsiteY3" fmla="*/ 469011 h 6402123"/>
                <a:gd name="connsiteX4" fmla="*/ 3551285 w 4228602"/>
                <a:gd name="connsiteY4" fmla="*/ 655310 h 6402123"/>
                <a:gd name="connsiteX5" fmla="*/ 4087711 w 4228602"/>
                <a:gd name="connsiteY5" fmla="*/ 1023560 h 6402123"/>
                <a:gd name="connsiteX6" fmla="*/ 4210287 w 4228602"/>
                <a:gd name="connsiteY6" fmla="*/ 1124468 h 6402123"/>
                <a:gd name="connsiteX7" fmla="*/ 4228602 w 4228602"/>
                <a:gd name="connsiteY7" fmla="*/ 1143463 h 6402123"/>
                <a:gd name="connsiteX8" fmla="*/ 4228602 w 4228602"/>
                <a:gd name="connsiteY8" fmla="*/ 5863577 h 6402123"/>
                <a:gd name="connsiteX9" fmla="*/ 4121611 w 4228602"/>
                <a:gd name="connsiteY9" fmla="*/ 5908412 h 6402123"/>
                <a:gd name="connsiteX10" fmla="*/ 3825297 w 4228602"/>
                <a:gd name="connsiteY10" fmla="*/ 5998548 h 6402123"/>
                <a:gd name="connsiteX11" fmla="*/ 3030806 w 4228602"/>
                <a:gd name="connsiteY11" fmla="*/ 6135554 h 6402123"/>
                <a:gd name="connsiteX12" fmla="*/ 1630300 w 4228602"/>
                <a:gd name="connsiteY12" fmla="*/ 6282708 h 6402123"/>
                <a:gd name="connsiteX13" fmla="*/ 499456 w 4228602"/>
                <a:gd name="connsiteY13" fmla="*/ 6306630 h 6402123"/>
                <a:gd name="connsiteX14" fmla="*/ 210221 w 4228602"/>
                <a:gd name="connsiteY14" fmla="*/ 6365347 h 6402123"/>
                <a:gd name="connsiteX15" fmla="*/ 0 w 4228602"/>
                <a:gd name="connsiteY15" fmla="*/ 6400867 h 6402123"/>
                <a:gd name="connsiteX16" fmla="*/ 69590 w 4228602"/>
                <a:gd name="connsiteY16" fmla="*/ 5675242 h 6402123"/>
                <a:gd name="connsiteX17" fmla="*/ 250815 w 4228602"/>
                <a:gd name="connsiteY17" fmla="*/ 3831097 h 6402123"/>
                <a:gd name="connsiteX18" fmla="*/ 379123 w 4228602"/>
                <a:gd name="connsiteY18" fmla="*/ 2388546 h 6402123"/>
                <a:gd name="connsiteX19" fmla="*/ 487133 w 4228602"/>
                <a:gd name="connsiteY19" fmla="*/ 1312795 h 6402123"/>
                <a:gd name="connsiteX20" fmla="*/ 609641 w 4228602"/>
                <a:gd name="connsiteY20" fmla="*/ 997463 h 6402123"/>
                <a:gd name="connsiteX21" fmla="*/ 861181 w 4228602"/>
                <a:gd name="connsiteY21" fmla="*/ 796666 h 6402123"/>
                <a:gd name="connsiteX22" fmla="*/ 1392533 w 4228602"/>
                <a:gd name="connsiteY22" fmla="*/ 582095 h 6402123"/>
                <a:gd name="connsiteX23" fmla="*/ 1588981 w 4228602"/>
                <a:gd name="connsiteY23" fmla="*/ 471911 h 6402123"/>
                <a:gd name="connsiteX24" fmla="*/ 1631025 w 4228602"/>
                <a:gd name="connsiteY24" fmla="*/ 346503 h 6402123"/>
                <a:gd name="connsiteX25" fmla="*/ 1777455 w 4228602"/>
                <a:gd name="connsiteY25" fmla="*/ 603842 h 6402123"/>
                <a:gd name="connsiteX26" fmla="*/ 2023196 w 4228602"/>
                <a:gd name="connsiteY26" fmla="*/ 689381 h 6402123"/>
                <a:gd name="connsiteX27" fmla="*/ 2283435 w 4228602"/>
                <a:gd name="connsiteY27" fmla="*/ 544401 h 6402123"/>
                <a:gd name="connsiteX28" fmla="*/ 2893800 w 4228602"/>
                <a:gd name="connsiteY28" fmla="*/ 1 h 6402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228602" h="6402123">
                  <a:moveTo>
                    <a:pt x="2893800" y="1"/>
                  </a:moveTo>
                  <a:cubicBezTo>
                    <a:pt x="2915547" y="726"/>
                    <a:pt x="3003985" y="140631"/>
                    <a:pt x="3040955" y="242117"/>
                  </a:cubicBezTo>
                  <a:cubicBezTo>
                    <a:pt x="3040955" y="242842"/>
                    <a:pt x="3073575" y="322581"/>
                    <a:pt x="3094598" y="358826"/>
                  </a:cubicBezTo>
                  <a:cubicBezTo>
                    <a:pt x="3119969" y="400146"/>
                    <a:pt x="3167812" y="442915"/>
                    <a:pt x="3225080" y="469011"/>
                  </a:cubicBezTo>
                  <a:cubicBezTo>
                    <a:pt x="3349762" y="530628"/>
                    <a:pt x="3478795" y="603118"/>
                    <a:pt x="3551285" y="655310"/>
                  </a:cubicBezTo>
                  <a:cubicBezTo>
                    <a:pt x="3652771" y="728525"/>
                    <a:pt x="4000723" y="960493"/>
                    <a:pt x="4087711" y="1023560"/>
                  </a:cubicBezTo>
                  <a:cubicBezTo>
                    <a:pt x="4133198" y="1056543"/>
                    <a:pt x="4173385" y="1090024"/>
                    <a:pt x="4210287" y="1124468"/>
                  </a:cubicBezTo>
                  <a:lnTo>
                    <a:pt x="4228602" y="1143463"/>
                  </a:lnTo>
                  <a:lnTo>
                    <a:pt x="4228602" y="5863577"/>
                  </a:lnTo>
                  <a:lnTo>
                    <a:pt x="4121611" y="5908412"/>
                  </a:lnTo>
                  <a:cubicBezTo>
                    <a:pt x="4020114" y="5947805"/>
                    <a:pt x="3918265" y="5980426"/>
                    <a:pt x="3825297" y="5998548"/>
                  </a:cubicBezTo>
                  <a:cubicBezTo>
                    <a:pt x="3541136" y="6053640"/>
                    <a:pt x="3309168" y="6087711"/>
                    <a:pt x="3030806" y="6135554"/>
                  </a:cubicBezTo>
                  <a:cubicBezTo>
                    <a:pt x="2762593" y="6181948"/>
                    <a:pt x="1899238" y="6315329"/>
                    <a:pt x="1630300" y="6282708"/>
                  </a:cubicBezTo>
                  <a:cubicBezTo>
                    <a:pt x="1532438" y="6270385"/>
                    <a:pt x="550924" y="6260961"/>
                    <a:pt x="499456" y="6306630"/>
                  </a:cubicBezTo>
                  <a:cubicBezTo>
                    <a:pt x="442189" y="6357373"/>
                    <a:pt x="284161" y="6342150"/>
                    <a:pt x="210221" y="6365347"/>
                  </a:cubicBezTo>
                  <a:cubicBezTo>
                    <a:pt x="193548" y="6370422"/>
                    <a:pt x="0" y="6409566"/>
                    <a:pt x="0" y="6400867"/>
                  </a:cubicBezTo>
                  <a:cubicBezTo>
                    <a:pt x="2900" y="6257337"/>
                    <a:pt x="59442" y="5773829"/>
                    <a:pt x="69590" y="5675242"/>
                  </a:cubicBezTo>
                  <a:cubicBezTo>
                    <a:pt x="84088" y="5525913"/>
                    <a:pt x="244291" y="3899237"/>
                    <a:pt x="250815" y="3831097"/>
                  </a:cubicBezTo>
                  <a:cubicBezTo>
                    <a:pt x="296484" y="3350488"/>
                    <a:pt x="337803" y="2869880"/>
                    <a:pt x="379123" y="2388546"/>
                  </a:cubicBezTo>
                  <a:cubicBezTo>
                    <a:pt x="409568" y="2032620"/>
                    <a:pt x="414643" y="1663646"/>
                    <a:pt x="487133" y="1312795"/>
                  </a:cubicBezTo>
                  <a:cubicBezTo>
                    <a:pt x="510330" y="1200435"/>
                    <a:pt x="541500" y="1091700"/>
                    <a:pt x="609641" y="997463"/>
                  </a:cubicBezTo>
                  <a:cubicBezTo>
                    <a:pt x="674157" y="907576"/>
                    <a:pt x="756795" y="838710"/>
                    <a:pt x="861181" y="796666"/>
                  </a:cubicBezTo>
                  <a:cubicBezTo>
                    <a:pt x="1038057" y="726351"/>
                    <a:pt x="1215657" y="653861"/>
                    <a:pt x="1392533" y="582095"/>
                  </a:cubicBezTo>
                  <a:cubicBezTo>
                    <a:pt x="1467197" y="551650"/>
                    <a:pt x="1542587" y="537152"/>
                    <a:pt x="1588981" y="471911"/>
                  </a:cubicBezTo>
                  <a:cubicBezTo>
                    <a:pt x="1598404" y="458138"/>
                    <a:pt x="1652772" y="360276"/>
                    <a:pt x="1631025" y="346503"/>
                  </a:cubicBezTo>
                  <a:cubicBezTo>
                    <a:pt x="1647697" y="356652"/>
                    <a:pt x="1741210" y="567597"/>
                    <a:pt x="1777455" y="603842"/>
                  </a:cubicBezTo>
                  <a:cubicBezTo>
                    <a:pt x="1848495" y="674883"/>
                    <a:pt x="1920985" y="725626"/>
                    <a:pt x="2023196" y="689381"/>
                  </a:cubicBezTo>
                  <a:cubicBezTo>
                    <a:pt x="2116708" y="656035"/>
                    <a:pt x="2199346" y="595869"/>
                    <a:pt x="2283435" y="544401"/>
                  </a:cubicBezTo>
                  <a:cubicBezTo>
                    <a:pt x="2347226" y="505981"/>
                    <a:pt x="2859005" y="-724"/>
                    <a:pt x="2893800" y="1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72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0B6BDCB-434A-4D80-BA17-27360CCE6D36}"/>
                </a:ext>
              </a:extLst>
            </p:cNvPr>
            <p:cNvSpPr/>
            <p:nvPr/>
          </p:nvSpPr>
          <p:spPr>
            <a:xfrm>
              <a:off x="7693753" y="5926426"/>
              <a:ext cx="3878214" cy="935121"/>
            </a:xfrm>
            <a:custGeom>
              <a:avLst/>
              <a:gdLst>
                <a:gd name="connsiteX0" fmla="*/ 3882436 w 3878214"/>
                <a:gd name="connsiteY0" fmla="*/ 938158 h 935120"/>
                <a:gd name="connsiteX1" fmla="*/ 3857065 w 3878214"/>
                <a:gd name="connsiteY1" fmla="*/ 938883 h 935120"/>
                <a:gd name="connsiteX2" fmla="*/ 2057863 w 3878214"/>
                <a:gd name="connsiteY2" fmla="*/ 938883 h 935120"/>
                <a:gd name="connsiteX3" fmla="*/ 249963 w 3878214"/>
                <a:gd name="connsiteY3" fmla="*/ 938883 h 935120"/>
                <a:gd name="connsiteX4" fmla="*/ 96284 w 3878214"/>
                <a:gd name="connsiteY4" fmla="*/ 938883 h 935120"/>
                <a:gd name="connsiteX5" fmla="*/ 15820 w 3878214"/>
                <a:gd name="connsiteY5" fmla="*/ 923660 h 935120"/>
                <a:gd name="connsiteX6" fmla="*/ 93385 w 3878214"/>
                <a:gd name="connsiteY6" fmla="*/ 647473 h 935120"/>
                <a:gd name="connsiteX7" fmla="*/ 408716 w 3878214"/>
                <a:gd name="connsiteY7" fmla="*/ 372011 h 935120"/>
                <a:gd name="connsiteX8" fmla="*/ 518901 w 3878214"/>
                <a:gd name="connsiteY8" fmla="*/ 161791 h 935120"/>
                <a:gd name="connsiteX9" fmla="*/ 537748 w 3878214"/>
                <a:gd name="connsiteY9" fmla="*/ 43632 h 935120"/>
                <a:gd name="connsiteX10" fmla="*/ 572544 w 3878214"/>
                <a:gd name="connsiteY10" fmla="*/ 16086 h 935120"/>
                <a:gd name="connsiteX11" fmla="*/ 642859 w 3878214"/>
                <a:gd name="connsiteY11" fmla="*/ 142218 h 935120"/>
                <a:gd name="connsiteX12" fmla="*/ 765367 w 3878214"/>
                <a:gd name="connsiteY12" fmla="*/ 363313 h 935120"/>
                <a:gd name="connsiteX13" fmla="*/ 913971 w 3878214"/>
                <a:gd name="connsiteY13" fmla="*/ 342291 h 935120"/>
                <a:gd name="connsiteX14" fmla="*/ 1066200 w 3878214"/>
                <a:gd name="connsiteY14" fmla="*/ 269801 h 935120"/>
                <a:gd name="connsiteX15" fmla="*/ 1874464 w 3878214"/>
                <a:gd name="connsiteY15" fmla="*/ 358238 h 935120"/>
                <a:gd name="connsiteX16" fmla="*/ 2731295 w 3878214"/>
                <a:gd name="connsiteY16" fmla="*/ 295172 h 935120"/>
                <a:gd name="connsiteX17" fmla="*/ 3751954 w 3878214"/>
                <a:gd name="connsiteY17" fmla="*/ 121921 h 935120"/>
                <a:gd name="connsiteX18" fmla="*/ 3767902 w 3878214"/>
                <a:gd name="connsiteY18" fmla="*/ 135694 h 935120"/>
                <a:gd name="connsiteX19" fmla="*/ 3883886 w 3878214"/>
                <a:gd name="connsiteY19" fmla="*/ 933084 h 935120"/>
                <a:gd name="connsiteX20" fmla="*/ 3882436 w 3878214"/>
                <a:gd name="connsiteY20" fmla="*/ 938158 h 9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878214" h="935120">
                  <a:moveTo>
                    <a:pt x="3882436" y="938158"/>
                  </a:moveTo>
                  <a:cubicBezTo>
                    <a:pt x="3873738" y="938158"/>
                    <a:pt x="3865039" y="938883"/>
                    <a:pt x="3857065" y="938883"/>
                  </a:cubicBezTo>
                  <a:cubicBezTo>
                    <a:pt x="3257573" y="938883"/>
                    <a:pt x="2657356" y="938883"/>
                    <a:pt x="2057863" y="938883"/>
                  </a:cubicBezTo>
                  <a:cubicBezTo>
                    <a:pt x="1455472" y="938883"/>
                    <a:pt x="852355" y="938883"/>
                    <a:pt x="249963" y="938883"/>
                  </a:cubicBezTo>
                  <a:cubicBezTo>
                    <a:pt x="198495" y="938883"/>
                    <a:pt x="147752" y="938883"/>
                    <a:pt x="96284" y="938883"/>
                  </a:cubicBezTo>
                  <a:cubicBezTo>
                    <a:pt x="69463" y="938883"/>
                    <a:pt x="33943" y="949032"/>
                    <a:pt x="15820" y="923660"/>
                  </a:cubicBezTo>
                  <a:cubicBezTo>
                    <a:pt x="-35647" y="852620"/>
                    <a:pt x="51340" y="701841"/>
                    <a:pt x="93385" y="647473"/>
                  </a:cubicBezTo>
                  <a:cubicBezTo>
                    <a:pt x="178198" y="535839"/>
                    <a:pt x="302156" y="460449"/>
                    <a:pt x="408716" y="372011"/>
                  </a:cubicBezTo>
                  <a:cubicBezTo>
                    <a:pt x="472507" y="319094"/>
                    <a:pt x="502228" y="241529"/>
                    <a:pt x="518901" y="161791"/>
                  </a:cubicBezTo>
                  <a:cubicBezTo>
                    <a:pt x="526875" y="122646"/>
                    <a:pt x="531949" y="83501"/>
                    <a:pt x="537748" y="43632"/>
                  </a:cubicBezTo>
                  <a:cubicBezTo>
                    <a:pt x="543548" y="3037"/>
                    <a:pt x="547897" y="-15810"/>
                    <a:pt x="572544" y="16086"/>
                  </a:cubicBezTo>
                  <a:cubicBezTo>
                    <a:pt x="600815" y="53056"/>
                    <a:pt x="620387" y="101624"/>
                    <a:pt x="642859" y="142218"/>
                  </a:cubicBezTo>
                  <a:cubicBezTo>
                    <a:pt x="681278" y="211084"/>
                    <a:pt x="714624" y="303871"/>
                    <a:pt x="765367" y="363313"/>
                  </a:cubicBezTo>
                  <a:cubicBezTo>
                    <a:pt x="798712" y="402457"/>
                    <a:pt x="879901" y="358963"/>
                    <a:pt x="913971" y="342291"/>
                  </a:cubicBezTo>
                  <a:cubicBezTo>
                    <a:pt x="943692" y="327793"/>
                    <a:pt x="1032855" y="256752"/>
                    <a:pt x="1066200" y="269801"/>
                  </a:cubicBezTo>
                  <a:cubicBezTo>
                    <a:pt x="1322815" y="372011"/>
                    <a:pt x="1603351" y="361138"/>
                    <a:pt x="1874464" y="358238"/>
                  </a:cubicBezTo>
                  <a:cubicBezTo>
                    <a:pt x="2159349" y="355339"/>
                    <a:pt x="2446410" y="319819"/>
                    <a:pt x="2731295" y="295172"/>
                  </a:cubicBezTo>
                  <a:cubicBezTo>
                    <a:pt x="3076348" y="265451"/>
                    <a:pt x="3410527" y="169040"/>
                    <a:pt x="3751954" y="121921"/>
                  </a:cubicBezTo>
                  <a:cubicBezTo>
                    <a:pt x="3764278" y="120471"/>
                    <a:pt x="3770077" y="118297"/>
                    <a:pt x="3767902" y="135694"/>
                  </a:cubicBezTo>
                  <a:cubicBezTo>
                    <a:pt x="3733832" y="406082"/>
                    <a:pt x="3817195" y="673570"/>
                    <a:pt x="3883886" y="933084"/>
                  </a:cubicBezTo>
                  <a:cubicBezTo>
                    <a:pt x="3882436" y="934534"/>
                    <a:pt x="3882436" y="935984"/>
                    <a:pt x="3882436" y="938158"/>
                  </a:cubicBezTo>
                  <a:close/>
                </a:path>
              </a:pathLst>
            </a:custGeom>
            <a:solidFill>
              <a:schemeClr val="tx1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0">
              <a:extLst>
                <a:ext uri="{FF2B5EF4-FFF2-40B4-BE49-F238E27FC236}">
                  <a16:creationId xmlns:a16="http://schemas.microsoft.com/office/drawing/2014/main" id="{C7F85D35-EA3E-47DA-A357-9DFB78C14966}"/>
                </a:ext>
              </a:extLst>
            </p:cNvPr>
            <p:cNvSpPr/>
            <p:nvPr/>
          </p:nvSpPr>
          <p:spPr>
            <a:xfrm>
              <a:off x="8256148" y="808771"/>
              <a:ext cx="1536788" cy="5523737"/>
            </a:xfrm>
            <a:custGeom>
              <a:avLst/>
              <a:gdLst>
                <a:gd name="connsiteX0" fmla="*/ 1280173 w 1536787"/>
                <a:gd name="connsiteY0" fmla="*/ 0 h 5523737"/>
                <a:gd name="connsiteX1" fmla="*/ 1407756 w 1536787"/>
                <a:gd name="connsiteY1" fmla="*/ 34070 h 5523737"/>
                <a:gd name="connsiteX2" fmla="*/ 1538238 w 1536787"/>
                <a:gd name="connsiteY2" fmla="*/ 263139 h 5523737"/>
                <a:gd name="connsiteX3" fmla="*/ 1439651 w 1536787"/>
                <a:gd name="connsiteY3" fmla="*/ 423342 h 5523737"/>
                <a:gd name="connsiteX4" fmla="*/ 562522 w 1536787"/>
                <a:gd name="connsiteY4" fmla="*/ 5378758 h 5523737"/>
                <a:gd name="connsiteX5" fmla="*/ 197173 w 1536787"/>
                <a:gd name="connsiteY5" fmla="*/ 5528812 h 5523737"/>
                <a:gd name="connsiteX6" fmla="*/ 0 w 1536787"/>
                <a:gd name="connsiteY6" fmla="*/ 5169261 h 5523737"/>
                <a:gd name="connsiteX7" fmla="*/ 1166364 w 1536787"/>
                <a:gd name="connsiteY7" fmla="*/ 447263 h 5523737"/>
                <a:gd name="connsiteX8" fmla="*/ 1110547 w 1536787"/>
                <a:gd name="connsiteY8" fmla="*/ 102936 h 552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6787" h="5523737">
                  <a:moveTo>
                    <a:pt x="1280173" y="0"/>
                  </a:moveTo>
                  <a:lnTo>
                    <a:pt x="1407756" y="34070"/>
                  </a:lnTo>
                  <a:lnTo>
                    <a:pt x="1538238" y="263139"/>
                  </a:lnTo>
                  <a:lnTo>
                    <a:pt x="1439651" y="423342"/>
                  </a:lnTo>
                  <a:lnTo>
                    <a:pt x="562522" y="5378758"/>
                  </a:lnTo>
                  <a:lnTo>
                    <a:pt x="197173" y="5528812"/>
                  </a:lnTo>
                  <a:lnTo>
                    <a:pt x="0" y="5169261"/>
                  </a:lnTo>
                  <a:lnTo>
                    <a:pt x="1166364" y="447263"/>
                  </a:lnTo>
                  <a:lnTo>
                    <a:pt x="1110547" y="102936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1">
              <a:extLst>
                <a:ext uri="{FF2B5EF4-FFF2-40B4-BE49-F238E27FC236}">
                  <a16:creationId xmlns:a16="http://schemas.microsoft.com/office/drawing/2014/main" id="{CC6BE367-3B8B-4C79-9193-A52406175668}"/>
                </a:ext>
              </a:extLst>
            </p:cNvPr>
            <p:cNvSpPr/>
            <p:nvPr/>
          </p:nvSpPr>
          <p:spPr>
            <a:xfrm>
              <a:off x="7522549" y="4157808"/>
              <a:ext cx="4218917" cy="1551286"/>
            </a:xfrm>
            <a:custGeom>
              <a:avLst/>
              <a:gdLst>
                <a:gd name="connsiteX0" fmla="*/ 0 w 4218917"/>
                <a:gd name="connsiteY0" fmla="*/ 0 h 1551285"/>
                <a:gd name="connsiteX1" fmla="*/ 1931858 w 4218917"/>
                <a:gd name="connsiteY1" fmla="*/ 880028 h 1551285"/>
                <a:gd name="connsiteX2" fmla="*/ 2223993 w 4218917"/>
                <a:gd name="connsiteY2" fmla="*/ 882203 h 1551285"/>
                <a:gd name="connsiteX3" fmla="*/ 4208044 w 4218917"/>
                <a:gd name="connsiteY3" fmla="*/ 230518 h 1551285"/>
                <a:gd name="connsiteX4" fmla="*/ 4223992 w 4218917"/>
                <a:gd name="connsiteY4" fmla="*/ 1017759 h 1551285"/>
                <a:gd name="connsiteX5" fmla="*/ 2223993 w 4218917"/>
                <a:gd name="connsiteY5" fmla="*/ 1554185 h 1551285"/>
                <a:gd name="connsiteX6" fmla="*/ 1873866 w 4218917"/>
                <a:gd name="connsiteY6" fmla="*/ 1554185 h 1551285"/>
                <a:gd name="connsiteX7" fmla="*/ 224719 w 4218917"/>
                <a:gd name="connsiteY7" fmla="*/ 793765 h 1551285"/>
                <a:gd name="connsiteX8" fmla="*/ 0 w 4218917"/>
                <a:gd name="connsiteY8" fmla="*/ 0 h 155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18917" h="1551285">
                  <a:moveTo>
                    <a:pt x="0" y="0"/>
                  </a:moveTo>
                  <a:lnTo>
                    <a:pt x="1931858" y="880028"/>
                  </a:lnTo>
                  <a:lnTo>
                    <a:pt x="2223993" y="882203"/>
                  </a:lnTo>
                  <a:lnTo>
                    <a:pt x="4208044" y="230518"/>
                  </a:lnTo>
                  <a:lnTo>
                    <a:pt x="4223992" y="1017759"/>
                  </a:lnTo>
                  <a:lnTo>
                    <a:pt x="2223993" y="1554185"/>
                  </a:lnTo>
                  <a:lnTo>
                    <a:pt x="1873866" y="1554185"/>
                  </a:lnTo>
                  <a:lnTo>
                    <a:pt x="224719" y="793765"/>
                  </a:lnTo>
                  <a:lnTo>
                    <a:pt x="0" y="0"/>
                  </a:lnTo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2">
              <a:extLst>
                <a:ext uri="{FF2B5EF4-FFF2-40B4-BE49-F238E27FC236}">
                  <a16:creationId xmlns:a16="http://schemas.microsoft.com/office/drawing/2014/main" id="{4A43EF7A-183F-4E85-BC70-7430243F4D74}"/>
                </a:ext>
              </a:extLst>
            </p:cNvPr>
            <p:cNvSpPr/>
            <p:nvPr/>
          </p:nvSpPr>
          <p:spPr>
            <a:xfrm>
              <a:off x="7632009" y="4107352"/>
              <a:ext cx="3994198" cy="935121"/>
            </a:xfrm>
            <a:custGeom>
              <a:avLst/>
              <a:gdLst>
                <a:gd name="connsiteX0" fmla="*/ 3994923 w 3994198"/>
                <a:gd name="connsiteY0" fmla="*/ 311420 h 935120"/>
                <a:gd name="connsiteX1" fmla="*/ 3821672 w 3994198"/>
                <a:gd name="connsiteY1" fmla="*/ 378836 h 935120"/>
                <a:gd name="connsiteX2" fmla="*/ 3593329 w 3994198"/>
                <a:gd name="connsiteY2" fmla="*/ 454951 h 935120"/>
                <a:gd name="connsiteX3" fmla="*/ 3148240 w 3994198"/>
                <a:gd name="connsiteY3" fmla="*/ 603555 h 935120"/>
                <a:gd name="connsiteX4" fmla="*/ 2209495 w 3994198"/>
                <a:gd name="connsiteY4" fmla="*/ 919611 h 935120"/>
                <a:gd name="connsiteX5" fmla="*/ 1822398 w 3994198"/>
                <a:gd name="connsiteY5" fmla="*/ 930485 h 935120"/>
                <a:gd name="connsiteX6" fmla="*/ 1155490 w 3994198"/>
                <a:gd name="connsiteY6" fmla="*/ 632551 h 935120"/>
                <a:gd name="connsiteX7" fmla="*/ 568322 w 3994198"/>
                <a:gd name="connsiteY7" fmla="*/ 363613 h 935120"/>
                <a:gd name="connsiteX8" fmla="*/ 263864 w 3994198"/>
                <a:gd name="connsiteY8" fmla="*/ 223707 h 935120"/>
                <a:gd name="connsiteX9" fmla="*/ 12323 w 3994198"/>
                <a:gd name="connsiteY9" fmla="*/ 108448 h 935120"/>
                <a:gd name="connsiteX10" fmla="*/ 0 w 3994198"/>
                <a:gd name="connsiteY10" fmla="*/ 103374 h 935120"/>
                <a:gd name="connsiteX11" fmla="*/ 127582 w 3994198"/>
                <a:gd name="connsiteY11" fmla="*/ 13486 h 935120"/>
                <a:gd name="connsiteX12" fmla="*/ 461761 w 3994198"/>
                <a:gd name="connsiteY12" fmla="*/ 67129 h 935120"/>
                <a:gd name="connsiteX13" fmla="*/ 1126494 w 3994198"/>
                <a:gd name="connsiteY13" fmla="*/ 249079 h 935120"/>
                <a:gd name="connsiteX14" fmla="*/ 1601304 w 3994198"/>
                <a:gd name="connsiteY14" fmla="*/ 428129 h 935120"/>
                <a:gd name="connsiteX15" fmla="*/ 1952155 w 3994198"/>
                <a:gd name="connsiteY15" fmla="*/ 850021 h 935120"/>
                <a:gd name="connsiteX16" fmla="*/ 2171075 w 3994198"/>
                <a:gd name="connsiteY16" fmla="*/ 574559 h 935120"/>
                <a:gd name="connsiteX17" fmla="*/ 2829284 w 3994198"/>
                <a:gd name="connsiteY17" fmla="*/ 298372 h 935120"/>
                <a:gd name="connsiteX18" fmla="*/ 3337439 w 3994198"/>
                <a:gd name="connsiteY18" fmla="*/ 193987 h 935120"/>
                <a:gd name="connsiteX19" fmla="*/ 3797026 w 3994198"/>
                <a:gd name="connsiteY19" fmla="*/ 195436 h 935120"/>
                <a:gd name="connsiteX20" fmla="*/ 3994923 w 3994198"/>
                <a:gd name="connsiteY20" fmla="*/ 311420 h 935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94198" h="935120">
                  <a:moveTo>
                    <a:pt x="3994923" y="311420"/>
                  </a:moveTo>
                  <a:cubicBezTo>
                    <a:pt x="3994198" y="310695"/>
                    <a:pt x="3835445" y="374487"/>
                    <a:pt x="3821672" y="378836"/>
                  </a:cubicBezTo>
                  <a:cubicBezTo>
                    <a:pt x="3745558" y="404208"/>
                    <a:pt x="3669443" y="429579"/>
                    <a:pt x="3593329" y="454951"/>
                  </a:cubicBezTo>
                  <a:cubicBezTo>
                    <a:pt x="3444724" y="504244"/>
                    <a:pt x="3296845" y="554262"/>
                    <a:pt x="3148240" y="603555"/>
                  </a:cubicBezTo>
                  <a:cubicBezTo>
                    <a:pt x="2837983" y="716639"/>
                    <a:pt x="2521202" y="811601"/>
                    <a:pt x="2209495" y="919611"/>
                  </a:cubicBezTo>
                  <a:cubicBezTo>
                    <a:pt x="2142079" y="942808"/>
                    <a:pt x="1891264" y="937734"/>
                    <a:pt x="1822398" y="930485"/>
                  </a:cubicBezTo>
                  <a:cubicBezTo>
                    <a:pt x="1638999" y="936284"/>
                    <a:pt x="1430227" y="757959"/>
                    <a:pt x="1155490" y="632551"/>
                  </a:cubicBezTo>
                  <a:cubicBezTo>
                    <a:pt x="959767" y="543388"/>
                    <a:pt x="764044" y="453501"/>
                    <a:pt x="568322" y="363613"/>
                  </a:cubicBezTo>
                  <a:cubicBezTo>
                    <a:pt x="466836" y="317220"/>
                    <a:pt x="365350" y="270826"/>
                    <a:pt x="263864" y="223707"/>
                  </a:cubicBezTo>
                  <a:cubicBezTo>
                    <a:pt x="197898" y="193262"/>
                    <a:pt x="85538" y="109898"/>
                    <a:pt x="12323" y="108448"/>
                  </a:cubicBezTo>
                  <a:cubicBezTo>
                    <a:pt x="7974" y="108448"/>
                    <a:pt x="3624" y="106999"/>
                    <a:pt x="0" y="103374"/>
                  </a:cubicBezTo>
                  <a:cubicBezTo>
                    <a:pt x="23197" y="58430"/>
                    <a:pt x="84088" y="32334"/>
                    <a:pt x="127582" y="13486"/>
                  </a:cubicBezTo>
                  <a:cubicBezTo>
                    <a:pt x="225444" y="-29283"/>
                    <a:pt x="364625" y="41033"/>
                    <a:pt x="461761" y="67129"/>
                  </a:cubicBezTo>
                  <a:cubicBezTo>
                    <a:pt x="685030" y="121497"/>
                    <a:pt x="905400" y="187462"/>
                    <a:pt x="1126494" y="249079"/>
                  </a:cubicBezTo>
                  <a:cubicBezTo>
                    <a:pt x="1290322" y="294023"/>
                    <a:pt x="1455599" y="340416"/>
                    <a:pt x="1601304" y="428129"/>
                  </a:cubicBezTo>
                  <a:cubicBezTo>
                    <a:pt x="1747009" y="515842"/>
                    <a:pt x="1916635" y="684744"/>
                    <a:pt x="1952155" y="850021"/>
                  </a:cubicBezTo>
                  <a:cubicBezTo>
                    <a:pt x="1997099" y="768107"/>
                    <a:pt x="2154402" y="588332"/>
                    <a:pt x="2171075" y="574559"/>
                  </a:cubicBezTo>
                  <a:cubicBezTo>
                    <a:pt x="2387820" y="397683"/>
                    <a:pt x="2561796" y="378111"/>
                    <a:pt x="2829284" y="298372"/>
                  </a:cubicBezTo>
                  <a:cubicBezTo>
                    <a:pt x="2995286" y="249079"/>
                    <a:pt x="3166363" y="218633"/>
                    <a:pt x="3337439" y="193987"/>
                  </a:cubicBezTo>
                  <a:cubicBezTo>
                    <a:pt x="3483869" y="172964"/>
                    <a:pt x="3658570" y="121497"/>
                    <a:pt x="3797026" y="195436"/>
                  </a:cubicBezTo>
                  <a:cubicBezTo>
                    <a:pt x="3862991" y="231681"/>
                    <a:pt x="3936931" y="265752"/>
                    <a:pt x="3994923" y="311420"/>
                  </a:cubicBezTo>
                  <a:close/>
                </a:path>
              </a:pathLst>
            </a:custGeom>
            <a:solidFill>
              <a:srgbClr val="FEFEFE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3">
              <a:extLst>
                <a:ext uri="{FF2B5EF4-FFF2-40B4-BE49-F238E27FC236}">
                  <a16:creationId xmlns:a16="http://schemas.microsoft.com/office/drawing/2014/main" id="{A58A68F5-A68C-455D-B7F6-91C087F1155E}"/>
                </a:ext>
              </a:extLst>
            </p:cNvPr>
            <p:cNvSpPr/>
            <p:nvPr/>
          </p:nvSpPr>
          <p:spPr>
            <a:xfrm>
              <a:off x="8514000" y="4983901"/>
              <a:ext cx="2457411" cy="1203334"/>
            </a:xfrm>
            <a:custGeom>
              <a:avLst/>
              <a:gdLst>
                <a:gd name="connsiteX0" fmla="*/ 419930 w 2457410"/>
                <a:gd name="connsiteY0" fmla="*/ 515697 h 1203333"/>
                <a:gd name="connsiteX1" fmla="*/ 216233 w 2457410"/>
                <a:gd name="connsiteY1" fmla="*/ 351870 h 1203333"/>
                <a:gd name="connsiteX2" fmla="*/ 174913 w 2457410"/>
                <a:gd name="connsiteY2" fmla="*/ 314900 h 1203333"/>
                <a:gd name="connsiteX3" fmla="*/ 163315 w 2457410"/>
                <a:gd name="connsiteY3" fmla="*/ 267056 h 1203333"/>
                <a:gd name="connsiteX4" fmla="*/ 150267 w 2457410"/>
                <a:gd name="connsiteY4" fmla="*/ 239510 h 1203333"/>
                <a:gd name="connsiteX5" fmla="*/ 44431 w 2457410"/>
                <a:gd name="connsiteY5" fmla="*/ 159046 h 1203333"/>
                <a:gd name="connsiteX6" fmla="*/ 32833 w 2457410"/>
                <a:gd name="connsiteY6" fmla="*/ 147448 h 1203333"/>
                <a:gd name="connsiteX7" fmla="*/ 11086 w 2457410"/>
                <a:gd name="connsiteY7" fmla="*/ 44512 h 1203333"/>
                <a:gd name="connsiteX8" fmla="*/ 112572 w 2457410"/>
                <a:gd name="connsiteY8" fmla="*/ 1018 h 1203333"/>
                <a:gd name="connsiteX9" fmla="*/ 234355 w 2457410"/>
                <a:gd name="connsiteY9" fmla="*/ 46687 h 1203333"/>
                <a:gd name="connsiteX10" fmla="*/ 311919 w 2457410"/>
                <a:gd name="connsiteY10" fmla="*/ 90181 h 1203333"/>
                <a:gd name="connsiteX11" fmla="*/ 336566 w 2457410"/>
                <a:gd name="connsiteY11" fmla="*/ 86556 h 1203333"/>
                <a:gd name="connsiteX12" fmla="*/ 467048 w 2457410"/>
                <a:gd name="connsiteY12" fmla="*/ 48862 h 1203333"/>
                <a:gd name="connsiteX13" fmla="*/ 611303 w 2457410"/>
                <a:gd name="connsiteY13" fmla="*/ 128601 h 1203333"/>
                <a:gd name="connsiteX14" fmla="*/ 967954 w 2457410"/>
                <a:gd name="connsiteY14" fmla="*/ 372167 h 1203333"/>
                <a:gd name="connsiteX15" fmla="*/ 1202097 w 2457410"/>
                <a:gd name="connsiteY15" fmla="*/ 460605 h 1203333"/>
                <a:gd name="connsiteX16" fmla="*/ 1418842 w 2457410"/>
                <a:gd name="connsiteY16" fmla="*/ 441032 h 1203333"/>
                <a:gd name="connsiteX17" fmla="*/ 1662408 w 2457410"/>
                <a:gd name="connsiteY17" fmla="*/ 388840 h 1203333"/>
                <a:gd name="connsiteX18" fmla="*/ 1682705 w 2457410"/>
                <a:gd name="connsiteY18" fmla="*/ 363468 h 1203333"/>
                <a:gd name="connsiteX19" fmla="*/ 1729824 w 2457410"/>
                <a:gd name="connsiteY19" fmla="*/ 179344 h 1203333"/>
                <a:gd name="connsiteX20" fmla="*/ 1860306 w 2457410"/>
                <a:gd name="connsiteY20" fmla="*/ 59735 h 1203333"/>
                <a:gd name="connsiteX21" fmla="*/ 1914673 w 2457410"/>
                <a:gd name="connsiteY21" fmla="*/ 88006 h 1203333"/>
                <a:gd name="connsiteX22" fmla="*/ 1926996 w 2457410"/>
                <a:gd name="connsiteY22" fmla="*/ 151797 h 1203333"/>
                <a:gd name="connsiteX23" fmla="*/ 1939320 w 2457410"/>
                <a:gd name="connsiteY23" fmla="*/ 203990 h 1203333"/>
                <a:gd name="connsiteX24" fmla="*/ 1957442 w 2457410"/>
                <a:gd name="connsiteY24" fmla="*/ 373617 h 1203333"/>
                <a:gd name="connsiteX25" fmla="*/ 1967591 w 2457410"/>
                <a:gd name="connsiteY25" fmla="*/ 409862 h 1203333"/>
                <a:gd name="connsiteX26" fmla="*/ 2074876 w 2457410"/>
                <a:gd name="connsiteY26" fmla="*/ 562816 h 1203333"/>
                <a:gd name="connsiteX27" fmla="*/ 2098798 w 2457410"/>
                <a:gd name="connsiteY27" fmla="*/ 570065 h 1203333"/>
                <a:gd name="connsiteX28" fmla="*/ 2178537 w 2457410"/>
                <a:gd name="connsiteY28" fmla="*/ 567890 h 1203333"/>
                <a:gd name="connsiteX29" fmla="*/ 2254651 w 2457410"/>
                <a:gd name="connsiteY29" fmla="*/ 567890 h 1203333"/>
                <a:gd name="connsiteX30" fmla="*/ 2315543 w 2457410"/>
                <a:gd name="connsiteY30" fmla="*/ 601235 h 1203333"/>
                <a:gd name="connsiteX31" fmla="*/ 2451099 w 2457410"/>
                <a:gd name="connsiteY31" fmla="*/ 804932 h 1203333"/>
                <a:gd name="connsiteX32" fmla="*/ 2451099 w 2457410"/>
                <a:gd name="connsiteY32" fmla="*/ 965135 h 1203333"/>
                <a:gd name="connsiteX33" fmla="*/ 2380059 w 2457410"/>
                <a:gd name="connsiteY33" fmla="*/ 1068796 h 1203333"/>
                <a:gd name="connsiteX34" fmla="*/ 2332940 w 2457410"/>
                <a:gd name="connsiteY34" fmla="*/ 1108665 h 1203333"/>
                <a:gd name="connsiteX35" fmla="*/ 2266250 w 2457410"/>
                <a:gd name="connsiteY35" fmla="*/ 1147810 h 1203333"/>
                <a:gd name="connsiteX36" fmla="*/ 1559472 w 2457410"/>
                <a:gd name="connsiteY36" fmla="*/ 1151434 h 1203333"/>
                <a:gd name="connsiteX37" fmla="*/ 1405793 w 2457410"/>
                <a:gd name="connsiteY37" fmla="*/ 1116639 h 1203333"/>
                <a:gd name="connsiteX38" fmla="*/ 1023771 w 2457410"/>
                <a:gd name="connsiteY38" fmla="*/ 1001380 h 1203333"/>
                <a:gd name="connsiteX39" fmla="*/ 824424 w 2457410"/>
                <a:gd name="connsiteY39" fmla="*/ 895545 h 1203333"/>
                <a:gd name="connsiteX40" fmla="*/ 628701 w 2457410"/>
                <a:gd name="connsiteY40" fmla="*/ 704171 h 1203333"/>
                <a:gd name="connsiteX41" fmla="*/ 419930 w 2457410"/>
                <a:gd name="connsiteY41" fmla="*/ 515697 h 120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457410" h="1203333">
                  <a:moveTo>
                    <a:pt x="419930" y="515697"/>
                  </a:moveTo>
                  <a:cubicBezTo>
                    <a:pt x="353239" y="460605"/>
                    <a:pt x="284373" y="406237"/>
                    <a:pt x="216233" y="351870"/>
                  </a:cubicBezTo>
                  <a:cubicBezTo>
                    <a:pt x="201735" y="340271"/>
                    <a:pt x="185787" y="330123"/>
                    <a:pt x="174913" y="314900"/>
                  </a:cubicBezTo>
                  <a:cubicBezTo>
                    <a:pt x="164040" y="300402"/>
                    <a:pt x="157516" y="284454"/>
                    <a:pt x="163315" y="267056"/>
                  </a:cubicBezTo>
                  <a:cubicBezTo>
                    <a:pt x="167664" y="252558"/>
                    <a:pt x="161140" y="246034"/>
                    <a:pt x="150267" y="239510"/>
                  </a:cubicBezTo>
                  <a:cubicBezTo>
                    <a:pt x="113297" y="215589"/>
                    <a:pt x="76327" y="190217"/>
                    <a:pt x="44431" y="159046"/>
                  </a:cubicBezTo>
                  <a:cubicBezTo>
                    <a:pt x="40807" y="155422"/>
                    <a:pt x="36458" y="151797"/>
                    <a:pt x="32833" y="147448"/>
                  </a:cubicBezTo>
                  <a:cubicBezTo>
                    <a:pt x="-2687" y="109753"/>
                    <a:pt x="-8486" y="80757"/>
                    <a:pt x="11086" y="44512"/>
                  </a:cubicBezTo>
                  <a:cubicBezTo>
                    <a:pt x="27034" y="14791"/>
                    <a:pt x="72702" y="-4781"/>
                    <a:pt x="112572" y="1018"/>
                  </a:cubicBezTo>
                  <a:cubicBezTo>
                    <a:pt x="156066" y="7542"/>
                    <a:pt x="195935" y="27115"/>
                    <a:pt x="234355" y="46687"/>
                  </a:cubicBezTo>
                  <a:cubicBezTo>
                    <a:pt x="260452" y="60460"/>
                    <a:pt x="286548" y="74958"/>
                    <a:pt x="311919" y="90181"/>
                  </a:cubicBezTo>
                  <a:cubicBezTo>
                    <a:pt x="322068" y="95980"/>
                    <a:pt x="327867" y="97430"/>
                    <a:pt x="336566" y="86556"/>
                  </a:cubicBezTo>
                  <a:cubicBezTo>
                    <a:pt x="372086" y="42337"/>
                    <a:pt x="412681" y="30739"/>
                    <a:pt x="467048" y="48862"/>
                  </a:cubicBezTo>
                  <a:cubicBezTo>
                    <a:pt x="519966" y="66259"/>
                    <a:pt x="565634" y="97430"/>
                    <a:pt x="611303" y="128601"/>
                  </a:cubicBezTo>
                  <a:cubicBezTo>
                    <a:pt x="730187" y="209789"/>
                    <a:pt x="844721" y="297502"/>
                    <a:pt x="967954" y="372167"/>
                  </a:cubicBezTo>
                  <a:cubicBezTo>
                    <a:pt x="1040444" y="415661"/>
                    <a:pt x="1117283" y="449731"/>
                    <a:pt x="1202097" y="460605"/>
                  </a:cubicBezTo>
                  <a:cubicBezTo>
                    <a:pt x="1276036" y="470028"/>
                    <a:pt x="1347801" y="460605"/>
                    <a:pt x="1418842" y="441032"/>
                  </a:cubicBezTo>
                  <a:cubicBezTo>
                    <a:pt x="1499306" y="418561"/>
                    <a:pt x="1580494" y="401888"/>
                    <a:pt x="1662408" y="388840"/>
                  </a:cubicBezTo>
                  <a:cubicBezTo>
                    <a:pt x="1679806" y="385940"/>
                    <a:pt x="1681255" y="376516"/>
                    <a:pt x="1682705" y="363468"/>
                  </a:cubicBezTo>
                  <a:cubicBezTo>
                    <a:pt x="1688504" y="299677"/>
                    <a:pt x="1700828" y="237336"/>
                    <a:pt x="1729824" y="179344"/>
                  </a:cubicBezTo>
                  <a:cubicBezTo>
                    <a:pt x="1758095" y="122801"/>
                    <a:pt x="1799414" y="80032"/>
                    <a:pt x="1860306" y="59735"/>
                  </a:cubicBezTo>
                  <a:cubicBezTo>
                    <a:pt x="1890026" y="49586"/>
                    <a:pt x="1905974" y="56835"/>
                    <a:pt x="1914673" y="88006"/>
                  </a:cubicBezTo>
                  <a:cubicBezTo>
                    <a:pt x="1920472" y="109028"/>
                    <a:pt x="1923372" y="130775"/>
                    <a:pt x="1926996" y="151797"/>
                  </a:cubicBezTo>
                  <a:cubicBezTo>
                    <a:pt x="1929896" y="169195"/>
                    <a:pt x="1932071" y="187317"/>
                    <a:pt x="1939320" y="203990"/>
                  </a:cubicBezTo>
                  <a:cubicBezTo>
                    <a:pt x="1964691" y="258358"/>
                    <a:pt x="1965416" y="315625"/>
                    <a:pt x="1957442" y="373617"/>
                  </a:cubicBezTo>
                  <a:cubicBezTo>
                    <a:pt x="1955267" y="388115"/>
                    <a:pt x="1959617" y="398988"/>
                    <a:pt x="1967591" y="409862"/>
                  </a:cubicBezTo>
                  <a:cubicBezTo>
                    <a:pt x="2003836" y="460605"/>
                    <a:pt x="2039356" y="511348"/>
                    <a:pt x="2074876" y="562816"/>
                  </a:cubicBezTo>
                  <a:cubicBezTo>
                    <a:pt x="2080675" y="570790"/>
                    <a:pt x="2090099" y="570790"/>
                    <a:pt x="2098798" y="570065"/>
                  </a:cubicBezTo>
                  <a:cubicBezTo>
                    <a:pt x="2125619" y="568615"/>
                    <a:pt x="2152440" y="572239"/>
                    <a:pt x="2178537" y="567890"/>
                  </a:cubicBezTo>
                  <a:cubicBezTo>
                    <a:pt x="2201733" y="567890"/>
                    <a:pt x="2231454" y="562816"/>
                    <a:pt x="2254651" y="567890"/>
                  </a:cubicBezTo>
                  <a:cubicBezTo>
                    <a:pt x="2274948" y="572239"/>
                    <a:pt x="2298145" y="589637"/>
                    <a:pt x="2315543" y="601235"/>
                  </a:cubicBezTo>
                  <a:cubicBezTo>
                    <a:pt x="2390932" y="650529"/>
                    <a:pt x="2430802" y="719394"/>
                    <a:pt x="2451099" y="804932"/>
                  </a:cubicBezTo>
                  <a:cubicBezTo>
                    <a:pt x="2463422" y="855675"/>
                    <a:pt x="2471396" y="916567"/>
                    <a:pt x="2451099" y="965135"/>
                  </a:cubicBezTo>
                  <a:cubicBezTo>
                    <a:pt x="2435151" y="1002105"/>
                    <a:pt x="2422103" y="1052123"/>
                    <a:pt x="2380059" y="1068796"/>
                  </a:cubicBezTo>
                  <a:cubicBezTo>
                    <a:pt x="2361936" y="1076045"/>
                    <a:pt x="2349613" y="1097792"/>
                    <a:pt x="2332940" y="1108665"/>
                  </a:cubicBezTo>
                  <a:cubicBezTo>
                    <a:pt x="2311918" y="1123163"/>
                    <a:pt x="2289446" y="1136212"/>
                    <a:pt x="2266250" y="1147810"/>
                  </a:cubicBezTo>
                  <a:cubicBezTo>
                    <a:pt x="2049504" y="1254370"/>
                    <a:pt x="1784916" y="1197828"/>
                    <a:pt x="1559472" y="1151434"/>
                  </a:cubicBezTo>
                  <a:cubicBezTo>
                    <a:pt x="1508004" y="1140561"/>
                    <a:pt x="1456536" y="1128963"/>
                    <a:pt x="1405793" y="1116639"/>
                  </a:cubicBezTo>
                  <a:cubicBezTo>
                    <a:pt x="1278211" y="1085469"/>
                    <a:pt x="1145554" y="1052123"/>
                    <a:pt x="1023771" y="1001380"/>
                  </a:cubicBezTo>
                  <a:cubicBezTo>
                    <a:pt x="954181" y="973109"/>
                    <a:pt x="885315" y="941213"/>
                    <a:pt x="824424" y="895545"/>
                  </a:cubicBezTo>
                  <a:cubicBezTo>
                    <a:pt x="751209" y="840452"/>
                    <a:pt x="693942" y="768687"/>
                    <a:pt x="628701" y="704171"/>
                  </a:cubicBezTo>
                  <a:cubicBezTo>
                    <a:pt x="562735" y="637480"/>
                    <a:pt x="492419" y="575864"/>
                    <a:pt x="419930" y="515697"/>
                  </a:cubicBezTo>
                  <a:close/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D0C9577-78C4-4121-8AC2-322A5C3C1667}"/>
                </a:ext>
              </a:extLst>
            </p:cNvPr>
            <p:cNvSpPr/>
            <p:nvPr/>
          </p:nvSpPr>
          <p:spPr>
            <a:xfrm>
              <a:off x="8213379" y="2220151"/>
              <a:ext cx="3266400" cy="3680318"/>
            </a:xfrm>
            <a:custGeom>
              <a:avLst/>
              <a:gdLst>
                <a:gd name="connsiteX0" fmla="*/ 34795 w 3266400"/>
                <a:gd name="connsiteY0" fmla="*/ 2996736 h 3680318"/>
                <a:gd name="connsiteX1" fmla="*/ 34795 w 3266400"/>
                <a:gd name="connsiteY1" fmla="*/ 3680318 h 3680318"/>
                <a:gd name="connsiteX2" fmla="*/ 34795 w 3266400"/>
                <a:gd name="connsiteY2" fmla="*/ 2996736 h 3680318"/>
                <a:gd name="connsiteX3" fmla="*/ 2801013 w 3266400"/>
                <a:gd name="connsiteY3" fmla="*/ 300108 h 3680318"/>
                <a:gd name="connsiteX4" fmla="*/ 3266400 w 3266400"/>
                <a:gd name="connsiteY4" fmla="*/ 2083363 h 3680318"/>
                <a:gd name="connsiteX5" fmla="*/ 2872053 w 3266400"/>
                <a:gd name="connsiteY5" fmla="*/ 1249728 h 3680318"/>
                <a:gd name="connsiteX6" fmla="*/ 2801013 w 3266400"/>
                <a:gd name="connsiteY6" fmla="*/ 300108 h 3680318"/>
                <a:gd name="connsiteX7" fmla="*/ 102212 w 3266400"/>
                <a:gd name="connsiteY7" fmla="*/ 0 h 3680318"/>
                <a:gd name="connsiteX8" fmla="*/ 99312 w 3266400"/>
                <a:gd name="connsiteY8" fmla="*/ 664009 h 3680318"/>
                <a:gd name="connsiteX9" fmla="*/ 79015 w 3266400"/>
                <a:gd name="connsiteY9" fmla="*/ 1147518 h 3680318"/>
                <a:gd name="connsiteX10" fmla="*/ 0 w 3266400"/>
                <a:gd name="connsiteY10" fmla="*/ 1868793 h 3680318"/>
                <a:gd name="connsiteX11" fmla="*/ 3624 w 3266400"/>
                <a:gd name="connsiteY11" fmla="*/ 1660747 h 3680318"/>
                <a:gd name="connsiteX12" fmla="*/ 102212 w 3266400"/>
                <a:gd name="connsiteY12" fmla="*/ 0 h 36803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66400" h="3680318">
                  <a:moveTo>
                    <a:pt x="34795" y="2996736"/>
                  </a:moveTo>
                  <a:cubicBezTo>
                    <a:pt x="53643" y="3075750"/>
                    <a:pt x="55093" y="3451249"/>
                    <a:pt x="34795" y="3680318"/>
                  </a:cubicBezTo>
                  <a:cubicBezTo>
                    <a:pt x="34795" y="3453424"/>
                    <a:pt x="34795" y="3226530"/>
                    <a:pt x="34795" y="2996736"/>
                  </a:cubicBezTo>
                  <a:close/>
                  <a:moveTo>
                    <a:pt x="2801013" y="300108"/>
                  </a:moveTo>
                  <a:cubicBezTo>
                    <a:pt x="2862629" y="475534"/>
                    <a:pt x="3245378" y="1954331"/>
                    <a:pt x="3266400" y="2083363"/>
                  </a:cubicBezTo>
                  <a:cubicBezTo>
                    <a:pt x="3180861" y="1943457"/>
                    <a:pt x="2877852" y="1303371"/>
                    <a:pt x="2872053" y="1249728"/>
                  </a:cubicBezTo>
                  <a:cubicBezTo>
                    <a:pt x="2866254" y="1235955"/>
                    <a:pt x="2803913" y="532801"/>
                    <a:pt x="2801013" y="300108"/>
                  </a:cubicBezTo>
                  <a:close/>
                  <a:moveTo>
                    <a:pt x="102212" y="0"/>
                  </a:moveTo>
                  <a:cubicBezTo>
                    <a:pt x="105111" y="725"/>
                    <a:pt x="98587" y="637187"/>
                    <a:pt x="99312" y="664009"/>
                  </a:cubicBezTo>
                  <a:cubicBezTo>
                    <a:pt x="102212" y="738674"/>
                    <a:pt x="86264" y="1061254"/>
                    <a:pt x="79015" y="1147518"/>
                  </a:cubicBezTo>
                  <a:cubicBezTo>
                    <a:pt x="71765" y="1238855"/>
                    <a:pt x="2900" y="1818775"/>
                    <a:pt x="0" y="1868793"/>
                  </a:cubicBezTo>
                  <a:cubicBezTo>
                    <a:pt x="0" y="1873142"/>
                    <a:pt x="2175" y="1691917"/>
                    <a:pt x="3624" y="1660747"/>
                  </a:cubicBezTo>
                  <a:cubicBezTo>
                    <a:pt x="6524" y="1591881"/>
                    <a:pt x="100762" y="2900"/>
                    <a:pt x="102212" y="0"/>
                  </a:cubicBezTo>
                  <a:close/>
                </a:path>
              </a:pathLst>
            </a:custGeom>
            <a:solidFill>
              <a:schemeClr val="bg1"/>
            </a:solidFill>
            <a:ln w="72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33" name="Trapezoid 3">
            <a:extLst>
              <a:ext uri="{FF2B5EF4-FFF2-40B4-BE49-F238E27FC236}">
                <a16:creationId xmlns:a16="http://schemas.microsoft.com/office/drawing/2014/main" id="{5CF75653-52E8-4FFB-95C1-7A0673DCB342}"/>
              </a:ext>
            </a:extLst>
          </p:cNvPr>
          <p:cNvSpPr/>
          <p:nvPr/>
        </p:nvSpPr>
        <p:spPr>
          <a:xfrm>
            <a:off x="182592" y="3196889"/>
            <a:ext cx="300285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82C359-3E92-E206-839F-DF696A904ADC}"/>
              </a:ext>
            </a:extLst>
          </p:cNvPr>
          <p:cNvSpPr txBox="1">
            <a:spLocks/>
          </p:cNvSpPr>
          <p:nvPr/>
        </p:nvSpPr>
        <p:spPr>
          <a:xfrm>
            <a:off x="366679" y="89366"/>
            <a:ext cx="7077954" cy="139392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altLang="ko-KR" b="1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altLang="ko-KR" b="1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b="1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internațional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mecanismele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cooperare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implica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organizații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precum</a:t>
            </a:r>
            <a:r>
              <a:rPr lang="ro-RO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D532E1-8FC4-D4AC-F27E-00D36171CE60}"/>
              </a:ext>
            </a:extLst>
          </p:cNvPr>
          <p:cNvSpPr txBox="1"/>
          <p:nvPr/>
        </p:nvSpPr>
        <p:spPr>
          <a:xfrm>
            <a:off x="510306" y="861276"/>
            <a:ext cx="4687220" cy="1289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Organizația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Națiunilor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Unite (ONU)</a:t>
            </a:r>
            <a:r>
              <a:rPr lang="ro-RO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Organizația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Mondială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Comerțului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(OMC)</a:t>
            </a:r>
            <a:r>
              <a:rPr lang="ro-RO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acorduri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bilaterale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state</a:t>
            </a:r>
            <a:r>
              <a:rPr lang="ro-RO" altLang="ko-K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ko-K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D9E2205-2F6F-5FBB-5C75-872899C9E57C}"/>
              </a:ext>
            </a:extLst>
          </p:cNvPr>
          <p:cNvSpPr txBox="1"/>
          <p:nvPr/>
        </p:nvSpPr>
        <p:spPr>
          <a:xfrm>
            <a:off x="366679" y="2379208"/>
            <a:ext cx="6716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Obiectivele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principale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mecanisme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includ</a:t>
            </a:r>
            <a:r>
              <a:rPr lang="ro-RO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altLang="ko-KR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B147A4F-D6F5-6320-AD54-7666F6E5B885}"/>
              </a:ext>
            </a:extLst>
          </p:cNvPr>
          <p:cNvSpPr txBox="1"/>
          <p:nvPr/>
        </p:nvSpPr>
        <p:spPr>
          <a:xfrm>
            <a:off x="641741" y="3166782"/>
            <a:ext cx="239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păcii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0577715-ED84-793B-11C4-5DFD8CBB6335}"/>
              </a:ext>
            </a:extLst>
          </p:cNvPr>
          <p:cNvSpPr txBox="1"/>
          <p:nvPr/>
        </p:nvSpPr>
        <p:spPr>
          <a:xfrm>
            <a:off x="598687" y="4495723"/>
            <a:ext cx="239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promovarea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5FE634-00AC-9283-462A-BD60A5B9F664}"/>
              </a:ext>
            </a:extLst>
          </p:cNvPr>
          <p:cNvSpPr txBox="1"/>
          <p:nvPr/>
        </p:nvSpPr>
        <p:spPr>
          <a:xfrm>
            <a:off x="641741" y="5865113"/>
            <a:ext cx="239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cooperării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951985F-B519-043C-FF6E-B0AD70D6AE6B}"/>
              </a:ext>
            </a:extLst>
          </p:cNvPr>
          <p:cNvSpPr txBox="1"/>
          <p:nvPr/>
        </p:nvSpPr>
        <p:spPr>
          <a:xfrm>
            <a:off x="596249" y="3854805"/>
            <a:ext cx="239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abordarea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sărăcia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E110582-6377-CBD2-A55C-4F61ED1C1306}"/>
              </a:ext>
            </a:extLst>
          </p:cNvPr>
          <p:cNvSpPr txBox="1"/>
          <p:nvPr/>
        </p:nvSpPr>
        <p:spPr>
          <a:xfrm>
            <a:off x="596249" y="5250683"/>
            <a:ext cx="3361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abordarea</a:t>
            </a:r>
            <a:r>
              <a:rPr lang="ro-RO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schimbăril</a:t>
            </a:r>
            <a:r>
              <a:rPr lang="ro-RO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climatice</a:t>
            </a:r>
            <a:r>
              <a:rPr lang="ro-RO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Block Arc 25">
            <a:extLst>
              <a:ext uri="{FF2B5EF4-FFF2-40B4-BE49-F238E27FC236}">
                <a16:creationId xmlns:a16="http://schemas.microsoft.com/office/drawing/2014/main" id="{408E189A-5FB6-AA01-B86A-BE2285AD7BEB}"/>
              </a:ext>
            </a:extLst>
          </p:cNvPr>
          <p:cNvSpPr/>
          <p:nvPr/>
        </p:nvSpPr>
        <p:spPr>
          <a:xfrm>
            <a:off x="126706" y="4594971"/>
            <a:ext cx="258641" cy="38874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9" name="Block Arc 11">
            <a:extLst>
              <a:ext uri="{FF2B5EF4-FFF2-40B4-BE49-F238E27FC236}">
                <a16:creationId xmlns:a16="http://schemas.microsoft.com/office/drawing/2014/main" id="{6B2A9C50-5DAE-25A1-01D0-E7AEF8D7F92B}"/>
              </a:ext>
            </a:extLst>
          </p:cNvPr>
          <p:cNvSpPr/>
          <p:nvPr/>
        </p:nvSpPr>
        <p:spPr>
          <a:xfrm rot="10800000">
            <a:off x="173782" y="5286139"/>
            <a:ext cx="192897" cy="29842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0" name="Rounded Rectangle 51">
            <a:extLst>
              <a:ext uri="{FF2B5EF4-FFF2-40B4-BE49-F238E27FC236}">
                <a16:creationId xmlns:a16="http://schemas.microsoft.com/office/drawing/2014/main" id="{68C9F3FE-E034-2A66-CEB0-4099C67A8F73}"/>
              </a:ext>
            </a:extLst>
          </p:cNvPr>
          <p:cNvSpPr/>
          <p:nvPr/>
        </p:nvSpPr>
        <p:spPr>
          <a:xfrm rot="16200000" flipH="1">
            <a:off x="121112" y="3896709"/>
            <a:ext cx="369333" cy="32010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1" name="Parallelogram 30">
            <a:extLst>
              <a:ext uri="{FF2B5EF4-FFF2-40B4-BE49-F238E27FC236}">
                <a16:creationId xmlns:a16="http://schemas.microsoft.com/office/drawing/2014/main" id="{E9AE1F8C-F816-9A7C-7AD6-D4A4183825A8}"/>
              </a:ext>
            </a:extLst>
          </p:cNvPr>
          <p:cNvSpPr/>
          <p:nvPr/>
        </p:nvSpPr>
        <p:spPr>
          <a:xfrm flipH="1">
            <a:off x="155161" y="5903100"/>
            <a:ext cx="355145" cy="369332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o-RO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roblemele și provocările comune a</a:t>
            </a:r>
            <a:br>
              <a:rPr lang="ro-RO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</a:t>
            </a:r>
            <a:r>
              <a:rPr lang="ro-RO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niunii </a:t>
            </a:r>
            <a:r>
              <a:rPr lang="it-IT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o-RO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uropene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985A0071-FE70-4E4A-BAFD-D0102D3FE0C6}"/>
              </a:ext>
            </a:extLst>
          </p:cNvPr>
          <p:cNvGrpSpPr/>
          <p:nvPr/>
        </p:nvGrpSpPr>
        <p:grpSpPr>
          <a:xfrm>
            <a:off x="8360626" y="2781022"/>
            <a:ext cx="3507843" cy="1047466"/>
            <a:chOff x="6948852" y="3212976"/>
            <a:chExt cx="2203085" cy="104746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80102B4-B6D9-4D2B-ACFA-34B0684AECD0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4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Securitatea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8DEE5DA-4900-4056-8BFF-BA9E80A16B83}"/>
                </a:ext>
              </a:extLst>
            </p:cNvPr>
            <p:cNvSpPr txBox="1"/>
            <p:nvPr/>
          </p:nvSpPr>
          <p:spPr>
            <a:xfrm>
              <a:off x="6948852" y="3429445"/>
              <a:ext cx="21754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Amenințările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la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adresa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securității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cum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fi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terorismul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cyberatacurile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instabilitatea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vecinătatea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UE,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reprezintă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provocări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majore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pentru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membre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3">
            <a:extLst>
              <a:ext uri="{FF2B5EF4-FFF2-40B4-BE49-F238E27FC236}">
                <a16:creationId xmlns:a16="http://schemas.microsoft.com/office/drawing/2014/main" id="{801A7209-5906-4DDF-AD5A-0236A0DEEB14}"/>
              </a:ext>
            </a:extLst>
          </p:cNvPr>
          <p:cNvGrpSpPr/>
          <p:nvPr/>
        </p:nvGrpSpPr>
        <p:grpSpPr>
          <a:xfrm>
            <a:off x="323530" y="4011742"/>
            <a:ext cx="3435449" cy="1248151"/>
            <a:chOff x="-2604" y="3201033"/>
            <a:chExt cx="2215523" cy="124815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53F884E-A059-46B2-83EC-9A60D386388A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14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Problemele</a:t>
              </a:r>
              <a:r>
                <a:rPr lang="en-US" sz="1400" b="1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migratorilor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9BBB6B-8401-4AEA-ADDE-5E7A114F58B3}"/>
                </a:ext>
              </a:extLst>
            </p:cNvPr>
            <p:cNvSpPr txBox="1"/>
            <p:nvPr/>
          </p:nvSpPr>
          <p:spPr>
            <a:xfrm>
              <a:off x="37455" y="3433521"/>
              <a:ext cx="217546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Fluxurile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mari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migranți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refugiați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către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membre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ale UE au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generat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tensiuni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politice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sociale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cu dispute cu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privire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la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distribuirea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responsabilităților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implementarea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politici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comune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imigrare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4B99E58C-ADCD-4B3F-A799-EAE4F6C84F1C}"/>
              </a:ext>
            </a:extLst>
          </p:cNvPr>
          <p:cNvGrpSpPr/>
          <p:nvPr/>
        </p:nvGrpSpPr>
        <p:grpSpPr>
          <a:xfrm>
            <a:off x="7521279" y="1550304"/>
            <a:ext cx="3611178" cy="895295"/>
            <a:chOff x="6310076" y="1490145"/>
            <a:chExt cx="2175465" cy="89529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F89D88-D15B-4D66-868F-9F1B4BCDE558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4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Schimbările</a:t>
              </a:r>
              <a:r>
                <a:rPr lang="en-US" sz="1400" b="1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climatice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AA7EFF-4367-4151-8B12-2D775F24D402}"/>
                </a:ext>
              </a:extLst>
            </p:cNvPr>
            <p:cNvSpPr txBox="1"/>
            <p:nvPr/>
          </p:nvSpPr>
          <p:spPr>
            <a:xfrm>
              <a:off x="6310076" y="173910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UE se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confruntă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cu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presiuni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pentru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adopta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politici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măsuri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pentru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reduce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emisiile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gaze cu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efect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seră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aborda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schimbările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climatice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Group 5">
            <a:extLst>
              <a:ext uri="{FF2B5EF4-FFF2-40B4-BE49-F238E27FC236}">
                <a16:creationId xmlns:a16="http://schemas.microsoft.com/office/drawing/2014/main" id="{DBA67AE0-40C4-4F84-8D97-94ADBF713903}"/>
              </a:ext>
            </a:extLst>
          </p:cNvPr>
          <p:cNvGrpSpPr/>
          <p:nvPr/>
        </p:nvGrpSpPr>
        <p:grpSpPr>
          <a:xfrm>
            <a:off x="7521279" y="5242463"/>
            <a:ext cx="3371622" cy="897598"/>
            <a:chOff x="6369928" y="4901747"/>
            <a:chExt cx="2175465" cy="89759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8D40F0-FDF2-4572-9E43-F3D1873BE4CA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nb-NO" sz="1400" b="1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Problemele legate de statul de drept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78F5C9-81FF-4445-AF95-8C2080AF891B}"/>
                </a:ext>
              </a:extLst>
            </p:cNvPr>
            <p:cNvSpPr txBox="1"/>
            <p:nvPr/>
          </p:nvSpPr>
          <p:spPr>
            <a:xfrm>
              <a:off x="6369929" y="515301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state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membre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există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preocupări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cu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privire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la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respectarea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principiilor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statului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drept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independența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sistemelor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judiciare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5" name="Group 2">
            <a:extLst>
              <a:ext uri="{FF2B5EF4-FFF2-40B4-BE49-F238E27FC236}">
                <a16:creationId xmlns:a16="http://schemas.microsoft.com/office/drawing/2014/main" id="{08947517-0540-4E63-BDE9-EB00B3177B37}"/>
              </a:ext>
            </a:extLst>
          </p:cNvPr>
          <p:cNvGrpSpPr/>
          <p:nvPr/>
        </p:nvGrpSpPr>
        <p:grpSpPr>
          <a:xfrm>
            <a:off x="323529" y="1550304"/>
            <a:ext cx="4267327" cy="1051368"/>
            <a:chOff x="680500" y="1484784"/>
            <a:chExt cx="2226565" cy="105136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1514E24-0670-4443-8D00-FE66423DF89C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1400" b="1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Brexit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C20EE1-D242-44C7-879A-D5A50EFE5D77}"/>
                </a:ext>
              </a:extLst>
            </p:cNvPr>
            <p:cNvSpPr txBox="1"/>
            <p:nvPr/>
          </p:nvSpPr>
          <p:spPr>
            <a:xfrm>
              <a:off x="731601" y="1705155"/>
              <a:ext cx="21754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Procesul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retragere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Regatului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Unit din UE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fost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unul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dintre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evenimentele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majore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care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afectat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Uniunea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 Se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pune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accent pe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negocierile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privind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relațiile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post-Brexit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impactul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asupra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economiei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instituțiilor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UE.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4">
            <a:extLst>
              <a:ext uri="{FF2B5EF4-FFF2-40B4-BE49-F238E27FC236}">
                <a16:creationId xmlns:a16="http://schemas.microsoft.com/office/drawing/2014/main" id="{85F09EAF-815E-46F1-A1BA-21FBE7D8A336}"/>
              </a:ext>
            </a:extLst>
          </p:cNvPr>
          <p:cNvGrpSpPr/>
          <p:nvPr/>
        </p:nvGrpSpPr>
        <p:grpSpPr>
          <a:xfrm>
            <a:off x="1045654" y="5242463"/>
            <a:ext cx="3465151" cy="1078509"/>
            <a:chOff x="740351" y="4896385"/>
            <a:chExt cx="2188828" cy="107850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C64ACC-4F39-4441-BE58-23A108BBB7A3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14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Extremismul</a:t>
              </a:r>
              <a:r>
                <a:rPr lang="en-US" sz="1400" b="1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400" b="1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populismul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155676-DA35-4262-988A-5001CD9BBD86}"/>
                </a:ext>
              </a:extLst>
            </p:cNvPr>
            <p:cNvSpPr txBox="1"/>
            <p:nvPr/>
          </p:nvSpPr>
          <p:spPr>
            <a:xfrm>
              <a:off x="753715" y="5143897"/>
              <a:ext cx="21754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Creșterea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partidelor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politice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populiste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extremiste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state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membre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ridicat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preocupări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cu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privire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la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coeziunea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valorile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fundamentale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ale UE.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Oval 54">
            <a:extLst>
              <a:ext uri="{FF2B5EF4-FFF2-40B4-BE49-F238E27FC236}">
                <a16:creationId xmlns:a16="http://schemas.microsoft.com/office/drawing/2014/main" id="{B8C78302-DD4A-490A-AC7D-6E1E402538EE}"/>
              </a:ext>
            </a:extLst>
          </p:cNvPr>
          <p:cNvSpPr/>
          <p:nvPr/>
        </p:nvSpPr>
        <p:spPr>
          <a:xfrm>
            <a:off x="6157514" y="1894169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55">
            <a:extLst>
              <a:ext uri="{FF2B5EF4-FFF2-40B4-BE49-F238E27FC236}">
                <a16:creationId xmlns:a16="http://schemas.microsoft.com/office/drawing/2014/main" id="{38908F07-8952-40AC-A4EF-9850370D126C}"/>
              </a:ext>
            </a:extLst>
          </p:cNvPr>
          <p:cNvSpPr/>
          <p:nvPr/>
        </p:nvSpPr>
        <p:spPr>
          <a:xfrm>
            <a:off x="7035567" y="3970097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Oval 56">
            <a:extLst>
              <a:ext uri="{FF2B5EF4-FFF2-40B4-BE49-F238E27FC236}">
                <a16:creationId xmlns:a16="http://schemas.microsoft.com/office/drawing/2014/main" id="{AEAD4790-1A0C-401B-B364-A9D8AA1B39FF}"/>
              </a:ext>
            </a:extLst>
          </p:cNvPr>
          <p:cNvSpPr/>
          <p:nvPr/>
        </p:nvSpPr>
        <p:spPr>
          <a:xfrm>
            <a:off x="6157514" y="4830191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Oval 57">
            <a:extLst>
              <a:ext uri="{FF2B5EF4-FFF2-40B4-BE49-F238E27FC236}">
                <a16:creationId xmlns:a16="http://schemas.microsoft.com/office/drawing/2014/main" id="{5C09C663-C696-4499-A836-BBE2EA02F578}"/>
              </a:ext>
            </a:extLst>
          </p:cNvPr>
          <p:cNvSpPr/>
          <p:nvPr/>
        </p:nvSpPr>
        <p:spPr>
          <a:xfrm>
            <a:off x="4933360" y="4830191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58">
            <a:extLst>
              <a:ext uri="{FF2B5EF4-FFF2-40B4-BE49-F238E27FC236}">
                <a16:creationId xmlns:a16="http://schemas.microsoft.com/office/drawing/2014/main" id="{244991B2-91DA-46DA-A04B-57E434DA3A42}"/>
              </a:ext>
            </a:extLst>
          </p:cNvPr>
          <p:cNvSpPr/>
          <p:nvPr/>
        </p:nvSpPr>
        <p:spPr>
          <a:xfrm>
            <a:off x="4053214" y="2831436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val 59">
            <a:extLst>
              <a:ext uri="{FF2B5EF4-FFF2-40B4-BE49-F238E27FC236}">
                <a16:creationId xmlns:a16="http://schemas.microsoft.com/office/drawing/2014/main" id="{B992B259-6703-4586-8361-1933B23F8435}"/>
              </a:ext>
            </a:extLst>
          </p:cNvPr>
          <p:cNvSpPr/>
          <p:nvPr/>
        </p:nvSpPr>
        <p:spPr>
          <a:xfrm>
            <a:off x="4933360" y="1894169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val 56">
            <a:extLst>
              <a:ext uri="{FF2B5EF4-FFF2-40B4-BE49-F238E27FC236}">
                <a16:creationId xmlns:a16="http://schemas.microsoft.com/office/drawing/2014/main" id="{9145F560-CDB2-450A-BF59-0C13E957BC9E}"/>
              </a:ext>
            </a:extLst>
          </p:cNvPr>
          <p:cNvSpPr/>
          <p:nvPr/>
        </p:nvSpPr>
        <p:spPr>
          <a:xfrm>
            <a:off x="7035567" y="2831436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val 59">
            <a:extLst>
              <a:ext uri="{FF2B5EF4-FFF2-40B4-BE49-F238E27FC236}">
                <a16:creationId xmlns:a16="http://schemas.microsoft.com/office/drawing/2014/main" id="{0B401A22-0A5E-47AA-B527-78B8257BD4A1}"/>
              </a:ext>
            </a:extLst>
          </p:cNvPr>
          <p:cNvSpPr/>
          <p:nvPr/>
        </p:nvSpPr>
        <p:spPr>
          <a:xfrm>
            <a:off x="4053214" y="3970097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Oval 61">
            <a:extLst>
              <a:ext uri="{FF2B5EF4-FFF2-40B4-BE49-F238E27FC236}">
                <a16:creationId xmlns:a16="http://schemas.microsoft.com/office/drawing/2014/main" id="{302B94E9-8208-40B0-B07D-C1E185CFBAAA}"/>
              </a:ext>
            </a:extLst>
          </p:cNvPr>
          <p:cNvSpPr/>
          <p:nvPr/>
        </p:nvSpPr>
        <p:spPr>
          <a:xfrm>
            <a:off x="4983016" y="2801630"/>
            <a:ext cx="2225967" cy="2225967"/>
          </a:xfrm>
          <a:prstGeom prst="ellipse">
            <a:avLst/>
          </a:prstGeom>
          <a:solidFill>
            <a:schemeClr val="bg1"/>
          </a:solidFill>
          <a:ln w="1143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41EA2601-6FAB-4D56-929C-8BA8F91DA777}"/>
              </a:ext>
            </a:extLst>
          </p:cNvPr>
          <p:cNvSpPr/>
          <p:nvPr/>
        </p:nvSpPr>
        <p:spPr>
          <a:xfrm>
            <a:off x="5775153" y="3642218"/>
            <a:ext cx="678403" cy="67730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9" name="Group 5">
            <a:extLst>
              <a:ext uri="{FF2B5EF4-FFF2-40B4-BE49-F238E27FC236}">
                <a16:creationId xmlns:a16="http://schemas.microsoft.com/office/drawing/2014/main" id="{18255ED5-EAC8-45F0-BA69-81AEBBDA92D4}"/>
              </a:ext>
            </a:extLst>
          </p:cNvPr>
          <p:cNvGrpSpPr/>
          <p:nvPr/>
        </p:nvGrpSpPr>
        <p:grpSpPr>
          <a:xfrm>
            <a:off x="8370762" y="4011742"/>
            <a:ext cx="3705125" cy="1050701"/>
            <a:chOff x="6349874" y="4901747"/>
            <a:chExt cx="2195519" cy="105070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5E6CB78-D051-4A81-AF35-E20547739B4A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4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Gestionarea</a:t>
              </a:r>
              <a:r>
                <a:rPr lang="en-US" sz="1400" b="1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pandemiei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92AA8D0-45B3-4459-AD47-EE7E85E2B110}"/>
                </a:ext>
              </a:extLst>
            </p:cNvPr>
            <p:cNvSpPr txBox="1"/>
            <p:nvPr/>
          </p:nvSpPr>
          <p:spPr>
            <a:xfrm>
              <a:off x="6349874" y="5121451"/>
              <a:ext cx="21754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Pandemia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COVID-19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testat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capacitatea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UE de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coopera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gestionarea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crizelor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sănătate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punând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evidență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nevoia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o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coordonare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mai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strânsă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între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membre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Group 3">
            <a:extLst>
              <a:ext uri="{FF2B5EF4-FFF2-40B4-BE49-F238E27FC236}">
                <a16:creationId xmlns:a16="http://schemas.microsoft.com/office/drawing/2014/main" id="{2CAF29E0-F6B9-408A-8A13-7397F0BF986B}"/>
              </a:ext>
            </a:extLst>
          </p:cNvPr>
          <p:cNvGrpSpPr/>
          <p:nvPr/>
        </p:nvGrpSpPr>
        <p:grpSpPr>
          <a:xfrm>
            <a:off x="231710" y="2781022"/>
            <a:ext cx="3631962" cy="1048097"/>
            <a:chOff x="-2604" y="3201033"/>
            <a:chExt cx="2280190" cy="1048097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4AC4F3-0690-4319-ACD7-90EF039C4394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14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Criza</a:t>
              </a:r>
              <a:r>
                <a:rPr lang="en-US" sz="1400" b="1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400" b="1" i="0" dirty="0" err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economică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61B4E3D-181B-40E2-811D-0CD7171CD6B9}"/>
                </a:ext>
              </a:extLst>
            </p:cNvPr>
            <p:cNvSpPr txBox="1"/>
            <p:nvPr/>
          </p:nvSpPr>
          <p:spPr>
            <a:xfrm>
              <a:off x="102122" y="3418133"/>
              <a:ext cx="21754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După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criza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globală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din 2008,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țări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membre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ale UE au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avut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semnificative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cu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precum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șomajul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ridicat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datoria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publică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crescută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stagnarea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57DE5E61-2254-10F3-5C2E-0F7A21EE7056}"/>
              </a:ext>
            </a:extLst>
          </p:cNvPr>
          <p:cNvPicPr>
            <a:picLocks noGrp="1" noChangeAspect="1"/>
          </p:cNvPicPr>
          <p:nvPr>
            <p:ph type="pic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5" r="24645"/>
          <a:stretch>
            <a:fillRect/>
          </a:stretch>
        </p:blipFill>
        <p:spPr/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84D4B00-1236-0CDC-71F9-9A978C0209FE}"/>
              </a:ext>
            </a:extLst>
          </p:cNvPr>
          <p:cNvSpPr txBox="1"/>
          <p:nvPr/>
        </p:nvSpPr>
        <p:spPr>
          <a:xfrm>
            <a:off x="393903" y="313266"/>
            <a:ext cx="5085746" cy="55769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ro-RO" sz="2000" b="1" i="1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2000" b="1" i="1" dirty="0" err="1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niunea</a:t>
            </a:r>
            <a:r>
              <a:rPr lang="en-US" sz="2000" b="1" i="1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Europeană</a:t>
            </a:r>
            <a:r>
              <a:rPr lang="en-US" sz="2000" b="1" i="1" dirty="0">
                <a:solidFill>
                  <a:schemeClr val="accent4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(UE) se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confruntă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diverse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pot varia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contextul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politic, economic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social al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momentului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o-RO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reflectă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diversitatea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complexitatea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UE,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instituțiile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UE sunt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angajate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eforturi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continue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aborda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consolida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coeziunea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integrarea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europeană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Este important de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remarcat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listă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exhaustivă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noile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pot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apărea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măsură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evoluează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situația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globală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europeană</a:t>
            </a:r>
            <a:r>
              <a:rPr lang="en-US" sz="20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o-RO" dirty="0"/>
              <a:t>Provocările a Eurozonei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494C6C-3628-47C1-A97D-849E99EB8C00}"/>
              </a:ext>
            </a:extLst>
          </p:cNvPr>
          <p:cNvSpPr txBox="1"/>
          <p:nvPr/>
        </p:nvSpPr>
        <p:spPr>
          <a:xfrm>
            <a:off x="7114554" y="1396244"/>
            <a:ext cx="4702273" cy="4849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Eurozona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adică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grupul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țări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Uniunea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Europeană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(UE) care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folosesc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moneda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euro, se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confruntă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specifice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legate de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integrarea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lor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economică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monetară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o-RO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ciuda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tuturor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provocă</a:t>
            </a:r>
            <a:r>
              <a:rPr lang="ro-RO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rilor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statele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membre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ale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Eurozonei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instituțiile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europene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lucrează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consolidarea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zonei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euro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întărirea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guvernanței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fiscale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face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față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provocărilor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viitoare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Este important de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subliniat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Eurozona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continuă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evoluție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abordarea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acestor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provocări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varia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funcție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evoluțiile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0" i="0" dirty="0" err="1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curente</a:t>
            </a:r>
            <a:r>
              <a:rPr lang="en-US" sz="1600" b="0" i="0" dirty="0">
                <a:solidFill>
                  <a:srgbClr val="37415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ko-K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854C8732-52C2-41C5-AF22-03A732D58A0A}"/>
              </a:ext>
            </a:extLst>
          </p:cNvPr>
          <p:cNvGrpSpPr/>
          <p:nvPr/>
        </p:nvGrpSpPr>
        <p:grpSpPr>
          <a:xfrm>
            <a:off x="531222" y="1447272"/>
            <a:ext cx="6627223" cy="5155558"/>
            <a:chOff x="192590" y="433895"/>
            <a:chExt cx="8268502" cy="6432369"/>
          </a:xfrm>
        </p:grpSpPr>
        <p:grpSp>
          <p:nvGrpSpPr>
            <p:cNvPr id="7" name="Group 2">
              <a:extLst>
                <a:ext uri="{FF2B5EF4-FFF2-40B4-BE49-F238E27FC236}">
                  <a16:creationId xmlns:a16="http://schemas.microsoft.com/office/drawing/2014/main" id="{E92B83DE-283E-483C-BE20-3D98DA9E99AD}"/>
                </a:ext>
              </a:extLst>
            </p:cNvPr>
            <p:cNvGrpSpPr/>
            <p:nvPr/>
          </p:nvGrpSpPr>
          <p:grpSpPr>
            <a:xfrm>
              <a:off x="1523836" y="1600376"/>
              <a:ext cx="6937256" cy="5265888"/>
              <a:chOff x="4308820" y="4093831"/>
              <a:chExt cx="2620337" cy="1989030"/>
            </a:xfrm>
          </p:grpSpPr>
          <p:grpSp>
            <p:nvGrpSpPr>
              <p:cNvPr id="35" name="Group 3">
                <a:extLst>
                  <a:ext uri="{FF2B5EF4-FFF2-40B4-BE49-F238E27FC236}">
                    <a16:creationId xmlns:a16="http://schemas.microsoft.com/office/drawing/2014/main" id="{3855FFFD-A9B6-4BAE-A46B-A2D9033DF55E}"/>
                  </a:ext>
                </a:extLst>
              </p:cNvPr>
              <p:cNvGrpSpPr/>
              <p:nvPr/>
            </p:nvGrpSpPr>
            <p:grpSpPr>
              <a:xfrm>
                <a:off x="4308820" y="4093831"/>
                <a:ext cx="1989030" cy="1989030"/>
                <a:chOff x="7041527" y="1014883"/>
                <a:chExt cx="1371600" cy="1371600"/>
              </a:xfrm>
            </p:grpSpPr>
            <p:sp>
              <p:nvSpPr>
                <p:cNvPr id="40" name="Oval 8">
                  <a:extLst>
                    <a:ext uri="{FF2B5EF4-FFF2-40B4-BE49-F238E27FC236}">
                      <a16:creationId xmlns:a16="http://schemas.microsoft.com/office/drawing/2014/main" id="{9BD8A072-96EA-4B84-9A20-F5FFF9057FD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041527" y="1014883"/>
                  <a:ext cx="1371600" cy="1371600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Oval 9">
                  <a:extLst>
                    <a:ext uri="{FF2B5EF4-FFF2-40B4-BE49-F238E27FC236}">
                      <a16:creationId xmlns:a16="http://schemas.microsoft.com/office/drawing/2014/main" id="{64470FD3-7376-4888-AE7E-1D96FB3B03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178687" y="1152043"/>
                  <a:ext cx="1097280" cy="10972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Oval 10">
                  <a:extLst>
                    <a:ext uri="{FF2B5EF4-FFF2-40B4-BE49-F238E27FC236}">
                      <a16:creationId xmlns:a16="http://schemas.microsoft.com/office/drawing/2014/main" id="{745A79AE-768F-46B8-B7AC-173E9F3C0A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315847" y="1289203"/>
                  <a:ext cx="822960" cy="822960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Oval 11">
                  <a:extLst>
                    <a:ext uri="{FF2B5EF4-FFF2-40B4-BE49-F238E27FC236}">
                      <a16:creationId xmlns:a16="http://schemas.microsoft.com/office/drawing/2014/main" id="{0DE84DCC-84BA-4C32-8C19-B11CE07C51C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453007" y="1426363"/>
                  <a:ext cx="548640" cy="5486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Oval 12">
                  <a:extLst>
                    <a:ext uri="{FF2B5EF4-FFF2-40B4-BE49-F238E27FC236}">
                      <a16:creationId xmlns:a16="http://schemas.microsoft.com/office/drawing/2014/main" id="{12823812-5686-459B-AA8C-A47DDBCF511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7590167" y="1563523"/>
                  <a:ext cx="274320" cy="274320"/>
                </a:xfrm>
                <a:prstGeom prst="ellipse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6" name="Group 4">
                <a:extLst>
                  <a:ext uri="{FF2B5EF4-FFF2-40B4-BE49-F238E27FC236}">
                    <a16:creationId xmlns:a16="http://schemas.microsoft.com/office/drawing/2014/main" id="{2F0D3B05-9C23-460A-B11D-4FE240DD7DEE}"/>
                  </a:ext>
                </a:extLst>
              </p:cNvPr>
              <p:cNvGrpSpPr/>
              <p:nvPr/>
            </p:nvGrpSpPr>
            <p:grpSpPr>
              <a:xfrm rot="2780013" flipH="1">
                <a:off x="5776701" y="3513286"/>
                <a:ext cx="413720" cy="1891192"/>
                <a:chOff x="8236553" y="425631"/>
                <a:chExt cx="1175476" cy="5373315"/>
              </a:xfrm>
            </p:grpSpPr>
            <p:sp>
              <p:nvSpPr>
                <p:cNvPr id="37" name="Rectangle: Top Corners Rounded 5">
                  <a:extLst>
                    <a:ext uri="{FF2B5EF4-FFF2-40B4-BE49-F238E27FC236}">
                      <a16:creationId xmlns:a16="http://schemas.microsoft.com/office/drawing/2014/main" id="{B9AE8849-1EBF-4119-A5E1-D0DD4973BB83}"/>
                    </a:ext>
                  </a:extLst>
                </p:cNvPr>
                <p:cNvSpPr/>
                <p:nvPr/>
              </p:nvSpPr>
              <p:spPr>
                <a:xfrm>
                  <a:off x="8730582" y="602901"/>
                  <a:ext cx="187419" cy="5196045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Parallelogram 6">
                  <a:extLst>
                    <a:ext uri="{FF2B5EF4-FFF2-40B4-BE49-F238E27FC236}">
                      <a16:creationId xmlns:a16="http://schemas.microsoft.com/office/drawing/2014/main" id="{8678E3A0-0281-49FB-B2E7-A5D6244D78B1}"/>
                    </a:ext>
                  </a:extLst>
                </p:cNvPr>
                <p:cNvSpPr/>
                <p:nvPr/>
              </p:nvSpPr>
              <p:spPr>
                <a:xfrm rot="5400000">
                  <a:off x="7696887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Parallelogram 7">
                  <a:extLst>
                    <a:ext uri="{FF2B5EF4-FFF2-40B4-BE49-F238E27FC236}">
                      <a16:creationId xmlns:a16="http://schemas.microsoft.com/office/drawing/2014/main" id="{19E81DA9-AB7B-4374-94A2-8B303C90D9DA}"/>
                    </a:ext>
                  </a:extLst>
                </p:cNvPr>
                <p:cNvSpPr/>
                <p:nvPr/>
              </p:nvSpPr>
              <p:spPr>
                <a:xfrm rot="16200000" flipH="1">
                  <a:off x="8369946" y="965297"/>
                  <a:ext cx="1581749" cy="502417"/>
                </a:xfrm>
                <a:prstGeom prst="parallelogram">
                  <a:avLst>
                    <a:gd name="adj" fmla="val 61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" name="Graphic 24">
              <a:extLst>
                <a:ext uri="{FF2B5EF4-FFF2-40B4-BE49-F238E27FC236}">
                  <a16:creationId xmlns:a16="http://schemas.microsoft.com/office/drawing/2014/main" id="{DA1FE707-2AFC-4654-AAD0-B0C34B8C65E8}"/>
                </a:ext>
              </a:extLst>
            </p:cNvPr>
            <p:cNvGrpSpPr/>
            <p:nvPr/>
          </p:nvGrpSpPr>
          <p:grpSpPr>
            <a:xfrm>
              <a:off x="192590" y="433895"/>
              <a:ext cx="5275779" cy="6432369"/>
              <a:chOff x="3281711" y="608"/>
              <a:chExt cx="5624879" cy="6858000"/>
            </a:xfrm>
          </p:grpSpPr>
          <p:grpSp>
            <p:nvGrpSpPr>
              <p:cNvPr id="10" name="Graphic 24">
                <a:extLst>
                  <a:ext uri="{FF2B5EF4-FFF2-40B4-BE49-F238E27FC236}">
                    <a16:creationId xmlns:a16="http://schemas.microsoft.com/office/drawing/2014/main" id="{BADCBA4C-9116-4996-BAA2-03BEC1313EBA}"/>
                  </a:ext>
                </a:extLst>
              </p:cNvPr>
              <p:cNvGrpSpPr/>
              <p:nvPr/>
            </p:nvGrpSpPr>
            <p:grpSpPr>
              <a:xfrm>
                <a:off x="3286299" y="608"/>
                <a:ext cx="5620291" cy="6858000"/>
                <a:chOff x="3286299" y="608"/>
                <a:chExt cx="5620291" cy="6858000"/>
              </a:xfrm>
              <a:solidFill>
                <a:schemeClr val="accent1"/>
              </a:solidFill>
            </p:grpSpPr>
            <p:sp>
              <p:nvSpPr>
                <p:cNvPr id="31" name="Freeform: Shape 35">
                  <a:extLst>
                    <a:ext uri="{FF2B5EF4-FFF2-40B4-BE49-F238E27FC236}">
                      <a16:creationId xmlns:a16="http://schemas.microsoft.com/office/drawing/2014/main" id="{9CE2F87A-1B47-4F88-8045-5BEB3E73B75F}"/>
                    </a:ext>
                  </a:extLst>
                </p:cNvPr>
                <p:cNvSpPr/>
                <p:nvPr/>
              </p:nvSpPr>
              <p:spPr>
                <a:xfrm>
                  <a:off x="6980300" y="530424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78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6">
                  <a:extLst>
                    <a:ext uri="{FF2B5EF4-FFF2-40B4-BE49-F238E27FC236}">
                      <a16:creationId xmlns:a16="http://schemas.microsoft.com/office/drawing/2014/main" id="{BEBE0731-738F-450B-BC4E-4563758A9436}"/>
                    </a:ext>
                  </a:extLst>
                </p:cNvPr>
                <p:cNvSpPr/>
                <p:nvPr/>
              </p:nvSpPr>
              <p:spPr>
                <a:xfrm>
                  <a:off x="6925031" y="5090177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778"/>
                        <a:pt x="0" y="0"/>
                      </a:cubicBezTo>
                      <a:cubicBezTo>
                        <a:pt x="0" y="778"/>
                        <a:pt x="0" y="778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: Shape 37">
                  <a:extLst>
                    <a:ext uri="{FF2B5EF4-FFF2-40B4-BE49-F238E27FC236}">
                      <a16:creationId xmlns:a16="http://schemas.microsoft.com/office/drawing/2014/main" id="{595A4A17-BE52-4656-B4A4-17AA7DFBC3B9}"/>
                    </a:ext>
                  </a:extLst>
                </p:cNvPr>
                <p:cNvSpPr/>
                <p:nvPr/>
              </p:nvSpPr>
              <p:spPr>
                <a:xfrm>
                  <a:off x="8639920" y="790110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1C1E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8">
                  <a:extLst>
                    <a:ext uri="{FF2B5EF4-FFF2-40B4-BE49-F238E27FC236}">
                      <a16:creationId xmlns:a16="http://schemas.microsoft.com/office/drawing/2014/main" id="{24782752-6219-4024-8BB8-2FF7AAA24475}"/>
                    </a:ext>
                  </a:extLst>
                </p:cNvPr>
                <p:cNvSpPr/>
                <p:nvPr/>
              </p:nvSpPr>
              <p:spPr>
                <a:xfrm>
                  <a:off x="3286299" y="608"/>
                  <a:ext cx="5620291" cy="6858000"/>
                </a:xfrm>
                <a:custGeom>
                  <a:avLst/>
                  <a:gdLst>
                    <a:gd name="connsiteX0" fmla="*/ 5622960 w 5620290"/>
                    <a:gd name="connsiteY0" fmla="*/ 1118001 h 6858000"/>
                    <a:gd name="connsiteX1" fmla="*/ 5610504 w 5620290"/>
                    <a:gd name="connsiteY1" fmla="*/ 1073630 h 6858000"/>
                    <a:gd name="connsiteX2" fmla="*/ 5466494 w 5620290"/>
                    <a:gd name="connsiteY2" fmla="*/ 916387 h 6858000"/>
                    <a:gd name="connsiteX3" fmla="*/ 5423680 w 5620290"/>
                    <a:gd name="connsiteY3" fmla="*/ 783275 h 6858000"/>
                    <a:gd name="connsiteX4" fmla="*/ 5324819 w 5620290"/>
                    <a:gd name="connsiteY4" fmla="*/ 840879 h 6858000"/>
                    <a:gd name="connsiteX5" fmla="*/ 5250868 w 5620290"/>
                    <a:gd name="connsiteY5" fmla="*/ 868902 h 6858000"/>
                    <a:gd name="connsiteX6" fmla="*/ 5121648 w 5620290"/>
                    <a:gd name="connsiteY6" fmla="*/ 943632 h 6858000"/>
                    <a:gd name="connsiteX7" fmla="*/ 4992428 w 5620290"/>
                    <a:gd name="connsiteY7" fmla="*/ 1118779 h 6858000"/>
                    <a:gd name="connsiteX8" fmla="*/ 5121648 w 5620290"/>
                    <a:gd name="connsiteY8" fmla="*/ 1484643 h 6858000"/>
                    <a:gd name="connsiteX9" fmla="*/ 5112307 w 5620290"/>
                    <a:gd name="connsiteY9" fmla="*/ 1689371 h 6858000"/>
                    <a:gd name="connsiteX10" fmla="*/ 5030571 w 5620290"/>
                    <a:gd name="connsiteY10" fmla="*/ 1882423 h 6858000"/>
                    <a:gd name="connsiteX11" fmla="*/ 4964404 w 5620290"/>
                    <a:gd name="connsiteY11" fmla="*/ 1907333 h 6858000"/>
                    <a:gd name="connsiteX12" fmla="*/ 4885004 w 5620290"/>
                    <a:gd name="connsiteY12" fmla="*/ 2028768 h 6858000"/>
                    <a:gd name="connsiteX13" fmla="*/ 4588421 w 5620290"/>
                    <a:gd name="connsiteY13" fmla="*/ 2488823 h 6858000"/>
                    <a:gd name="connsiteX14" fmla="*/ 4435070 w 5620290"/>
                    <a:gd name="connsiteY14" fmla="*/ 2723131 h 6858000"/>
                    <a:gd name="connsiteX15" fmla="*/ 4297287 w 5620290"/>
                    <a:gd name="connsiteY15" fmla="*/ 2909955 h 6858000"/>
                    <a:gd name="connsiteX16" fmla="*/ 4108906 w 5620290"/>
                    <a:gd name="connsiteY16" fmla="*/ 2942649 h 6858000"/>
                    <a:gd name="connsiteX17" fmla="*/ 3887831 w 5620290"/>
                    <a:gd name="connsiteY17" fmla="*/ 2969895 h 6858000"/>
                    <a:gd name="connsiteX18" fmla="*/ 2873532 w 5620290"/>
                    <a:gd name="connsiteY18" fmla="*/ 2864028 h 6858000"/>
                    <a:gd name="connsiteX19" fmla="*/ 2650121 w 5620290"/>
                    <a:gd name="connsiteY19" fmla="*/ 2882710 h 6858000"/>
                    <a:gd name="connsiteX20" fmla="*/ 2527129 w 5620290"/>
                    <a:gd name="connsiteY20" fmla="*/ 2937200 h 6858000"/>
                    <a:gd name="connsiteX21" fmla="*/ 2455513 w 5620290"/>
                    <a:gd name="connsiteY21" fmla="*/ 2920075 h 6858000"/>
                    <a:gd name="connsiteX22" fmla="*/ 2536470 w 5620290"/>
                    <a:gd name="connsiteY22" fmla="*/ 2705227 h 6858000"/>
                    <a:gd name="connsiteX23" fmla="*/ 2684372 w 5620290"/>
                    <a:gd name="connsiteY23" fmla="*/ 2368165 h 6858000"/>
                    <a:gd name="connsiteX24" fmla="*/ 2683594 w 5620290"/>
                    <a:gd name="connsiteY24" fmla="*/ 2255292 h 6858000"/>
                    <a:gd name="connsiteX25" fmla="*/ 2657906 w 5620290"/>
                    <a:gd name="connsiteY25" fmla="*/ 2052121 h 6858000"/>
                    <a:gd name="connsiteX26" fmla="*/ 2672696 w 5620290"/>
                    <a:gd name="connsiteY26" fmla="*/ 1753203 h 6858000"/>
                    <a:gd name="connsiteX27" fmla="*/ 2618984 w 5620290"/>
                    <a:gd name="connsiteY27" fmla="*/ 1554702 h 6858000"/>
                    <a:gd name="connsiteX28" fmla="*/ 2566829 w 5620290"/>
                    <a:gd name="connsiteY28" fmla="*/ 1455063 h 6858000"/>
                    <a:gd name="connsiteX29" fmla="*/ 2562937 w 5620290"/>
                    <a:gd name="connsiteY29" fmla="*/ 1375663 h 6858000"/>
                    <a:gd name="connsiteX30" fmla="*/ 2326293 w 5620290"/>
                    <a:gd name="connsiteY30" fmla="*/ 1143689 h 6858000"/>
                    <a:gd name="connsiteX31" fmla="*/ 1781389 w 5620290"/>
                    <a:gd name="connsiteY31" fmla="*/ 1128121 h 6858000"/>
                    <a:gd name="connsiteX32" fmla="*/ 1572769 w 5620290"/>
                    <a:gd name="connsiteY32" fmla="*/ 1281472 h 6858000"/>
                    <a:gd name="connsiteX33" fmla="*/ 1441214 w 5620290"/>
                    <a:gd name="connsiteY33" fmla="*/ 1490871 h 6858000"/>
                    <a:gd name="connsiteX34" fmla="*/ 1438100 w 5620290"/>
                    <a:gd name="connsiteY34" fmla="*/ 1497098 h 6858000"/>
                    <a:gd name="connsiteX35" fmla="*/ 1337682 w 5620290"/>
                    <a:gd name="connsiteY35" fmla="*/ 1996074 h 6858000"/>
                    <a:gd name="connsiteX36" fmla="*/ 1547859 w 5620290"/>
                    <a:gd name="connsiteY36" fmla="*/ 2529301 h 6858000"/>
                    <a:gd name="connsiteX37" fmla="*/ 1569655 w 5620290"/>
                    <a:gd name="connsiteY37" fmla="*/ 2550319 h 6858000"/>
                    <a:gd name="connsiteX38" fmla="*/ 1569655 w 5620290"/>
                    <a:gd name="connsiteY38" fmla="*/ 2550319 h 6858000"/>
                    <a:gd name="connsiteX39" fmla="*/ 1540075 w 5620290"/>
                    <a:gd name="connsiteY39" fmla="*/ 2727023 h 6858000"/>
                    <a:gd name="connsiteX40" fmla="*/ 1522949 w 5620290"/>
                    <a:gd name="connsiteY40" fmla="*/ 2895943 h 6858000"/>
                    <a:gd name="connsiteX41" fmla="*/ 1073015 w 5620290"/>
                    <a:gd name="connsiteY41" fmla="*/ 3086660 h 6858000"/>
                    <a:gd name="connsiteX42" fmla="*/ 728169 w 5620290"/>
                    <a:gd name="connsiteY42" fmla="*/ 2980014 h 6858000"/>
                    <a:gd name="connsiteX43" fmla="*/ 723498 w 5620290"/>
                    <a:gd name="connsiteY43" fmla="*/ 2944985 h 6858000"/>
                    <a:gd name="connsiteX44" fmla="*/ 733618 w 5620290"/>
                    <a:gd name="connsiteY44" fmla="*/ 1404465 h 6858000"/>
                    <a:gd name="connsiteX45" fmla="*/ 718049 w 5620290"/>
                    <a:gd name="connsiteY45" fmla="*/ 1376441 h 6858000"/>
                    <a:gd name="connsiteX46" fmla="*/ 700923 w 5620290"/>
                    <a:gd name="connsiteY46" fmla="*/ 1374884 h 6858000"/>
                    <a:gd name="connsiteX47" fmla="*/ 718827 w 5620290"/>
                    <a:gd name="connsiteY47" fmla="*/ 1348417 h 6858000"/>
                    <a:gd name="connsiteX48" fmla="*/ 883077 w 5620290"/>
                    <a:gd name="connsiteY48" fmla="*/ 918722 h 6858000"/>
                    <a:gd name="connsiteX49" fmla="*/ 898646 w 5620290"/>
                    <a:gd name="connsiteY49" fmla="*/ 903932 h 6858000"/>
                    <a:gd name="connsiteX50" fmla="*/ 1093254 w 5620290"/>
                    <a:gd name="connsiteY50" fmla="*/ 710880 h 6858000"/>
                    <a:gd name="connsiteX51" fmla="*/ 1272294 w 5620290"/>
                    <a:gd name="connsiteY51" fmla="*/ 215796 h 6858000"/>
                    <a:gd name="connsiteX52" fmla="*/ 1299539 w 5620290"/>
                    <a:gd name="connsiteY52" fmla="*/ 54661 h 6858000"/>
                    <a:gd name="connsiteX53" fmla="*/ 1232594 w 5620290"/>
                    <a:gd name="connsiteY53" fmla="*/ 1727 h 6858000"/>
                    <a:gd name="connsiteX54" fmla="*/ 1118942 w 5620290"/>
                    <a:gd name="connsiteY54" fmla="*/ 79571 h 6858000"/>
                    <a:gd name="connsiteX55" fmla="*/ 1079242 w 5620290"/>
                    <a:gd name="connsiteY55" fmla="*/ 98253 h 6858000"/>
                    <a:gd name="connsiteX56" fmla="*/ 607511 w 5620290"/>
                    <a:gd name="connsiteY56" fmla="*/ 109151 h 6858000"/>
                    <a:gd name="connsiteX57" fmla="*/ 590386 w 5620290"/>
                    <a:gd name="connsiteY57" fmla="*/ 120049 h 6858000"/>
                    <a:gd name="connsiteX58" fmla="*/ 430807 w 5620290"/>
                    <a:gd name="connsiteY58" fmla="*/ 728006 h 6858000"/>
                    <a:gd name="connsiteX59" fmla="*/ 359191 w 5620290"/>
                    <a:gd name="connsiteY59" fmla="*/ 1103989 h 6858000"/>
                    <a:gd name="connsiteX60" fmla="*/ 288354 w 5620290"/>
                    <a:gd name="connsiteY60" fmla="*/ 1289256 h 6858000"/>
                    <a:gd name="connsiteX61" fmla="*/ 207397 w 5620290"/>
                    <a:gd name="connsiteY61" fmla="*/ 1321951 h 6858000"/>
                    <a:gd name="connsiteX62" fmla="*/ 156798 w 5620290"/>
                    <a:gd name="connsiteY62" fmla="*/ 1335962 h 6858000"/>
                    <a:gd name="connsiteX63" fmla="*/ 151349 w 5620290"/>
                    <a:gd name="connsiteY63" fmla="*/ 1344525 h 6858000"/>
                    <a:gd name="connsiteX64" fmla="*/ 108535 w 5620290"/>
                    <a:gd name="connsiteY64" fmla="*/ 1578834 h 6858000"/>
                    <a:gd name="connsiteX65" fmla="*/ 4225 w 5620290"/>
                    <a:gd name="connsiteY65" fmla="*/ 2533193 h 6858000"/>
                    <a:gd name="connsiteX66" fmla="*/ 120990 w 5620290"/>
                    <a:gd name="connsiteY66" fmla="*/ 3475876 h 6858000"/>
                    <a:gd name="connsiteX67" fmla="*/ 416017 w 5620290"/>
                    <a:gd name="connsiteY67" fmla="*/ 3993535 h 6858000"/>
                    <a:gd name="connsiteX68" fmla="*/ 695474 w 5620290"/>
                    <a:gd name="connsiteY68" fmla="*/ 4238741 h 6858000"/>
                    <a:gd name="connsiteX69" fmla="*/ 862059 w 5620290"/>
                    <a:gd name="connsiteY69" fmla="*/ 4336824 h 6858000"/>
                    <a:gd name="connsiteX70" fmla="*/ 991279 w 5620290"/>
                    <a:gd name="connsiteY70" fmla="*/ 4479277 h 6858000"/>
                    <a:gd name="connsiteX71" fmla="*/ 1363370 w 5620290"/>
                    <a:gd name="connsiteY71" fmla="*/ 4968134 h 6858000"/>
                    <a:gd name="connsiteX72" fmla="*/ 1671630 w 5620290"/>
                    <a:gd name="connsiteY72" fmla="*/ 5476451 h 6858000"/>
                    <a:gd name="connsiteX73" fmla="*/ 1808634 w 5620290"/>
                    <a:gd name="connsiteY73" fmla="*/ 6085965 h 6858000"/>
                    <a:gd name="connsiteX74" fmla="*/ 1821868 w 5620290"/>
                    <a:gd name="connsiteY74" fmla="*/ 6108539 h 6858000"/>
                    <a:gd name="connsiteX75" fmla="*/ 1794623 w 5620290"/>
                    <a:gd name="connsiteY75" fmla="*/ 6142790 h 6858000"/>
                    <a:gd name="connsiteX76" fmla="*/ 1737019 w 5620290"/>
                    <a:gd name="connsiteY76" fmla="*/ 6553025 h 6858000"/>
                    <a:gd name="connsiteX77" fmla="*/ 1741689 w 5620290"/>
                    <a:gd name="connsiteY77" fmla="*/ 6823920 h 6858000"/>
                    <a:gd name="connsiteX78" fmla="*/ 1755701 w 5620290"/>
                    <a:gd name="connsiteY78" fmla="*/ 6852722 h 6858000"/>
                    <a:gd name="connsiteX79" fmla="*/ 1898154 w 5620290"/>
                    <a:gd name="connsiteY79" fmla="*/ 6852722 h 6858000"/>
                    <a:gd name="connsiteX80" fmla="*/ 2066296 w 5620290"/>
                    <a:gd name="connsiteY80" fmla="*/ 6852722 h 6858000"/>
                    <a:gd name="connsiteX81" fmla="*/ 2390125 w 5620290"/>
                    <a:gd name="connsiteY81" fmla="*/ 6852722 h 6858000"/>
                    <a:gd name="connsiteX82" fmla="*/ 3037003 w 5620290"/>
                    <a:gd name="connsiteY82" fmla="*/ 6852722 h 6858000"/>
                    <a:gd name="connsiteX83" fmla="*/ 3683881 w 5620290"/>
                    <a:gd name="connsiteY83" fmla="*/ 6852722 h 6858000"/>
                    <a:gd name="connsiteX84" fmla="*/ 4097230 w 5620290"/>
                    <a:gd name="connsiteY84" fmla="*/ 6859727 h 6858000"/>
                    <a:gd name="connsiteX85" fmla="*/ 3904956 w 5620290"/>
                    <a:gd name="connsiteY85" fmla="*/ 6193388 h 6858000"/>
                    <a:gd name="connsiteX86" fmla="*/ 3760168 w 5620290"/>
                    <a:gd name="connsiteY86" fmla="*/ 5566749 h 6858000"/>
                    <a:gd name="connsiteX87" fmla="*/ 3616157 w 5620290"/>
                    <a:gd name="connsiteY87" fmla="*/ 5004720 h 6858000"/>
                    <a:gd name="connsiteX88" fmla="*/ 3304784 w 5620290"/>
                    <a:gd name="connsiteY88" fmla="*/ 3805154 h 6858000"/>
                    <a:gd name="connsiteX89" fmla="*/ 3319574 w 5620290"/>
                    <a:gd name="connsiteY89" fmla="*/ 3777909 h 6858000"/>
                    <a:gd name="connsiteX90" fmla="*/ 3616157 w 5620290"/>
                    <a:gd name="connsiteY90" fmla="*/ 3771681 h 6858000"/>
                    <a:gd name="connsiteX91" fmla="*/ 3949327 w 5620290"/>
                    <a:gd name="connsiteY91" fmla="*/ 3693059 h 6858000"/>
                    <a:gd name="connsiteX92" fmla="*/ 4364232 w 5620290"/>
                    <a:gd name="connsiteY92" fmla="*/ 3593420 h 6858000"/>
                    <a:gd name="connsiteX93" fmla="*/ 4565846 w 5620290"/>
                    <a:gd name="connsiteY93" fmla="*/ 3545157 h 6858000"/>
                    <a:gd name="connsiteX94" fmla="*/ 4718420 w 5620290"/>
                    <a:gd name="connsiteY94" fmla="*/ 3489110 h 6858000"/>
                    <a:gd name="connsiteX95" fmla="*/ 4823508 w 5620290"/>
                    <a:gd name="connsiteY95" fmla="*/ 3407374 h 6858000"/>
                    <a:gd name="connsiteX96" fmla="*/ 5000213 w 5620290"/>
                    <a:gd name="connsiteY96" fmla="*/ 3107677 h 6858000"/>
                    <a:gd name="connsiteX97" fmla="*/ 5173025 w 5620290"/>
                    <a:gd name="connsiteY97" fmla="*/ 2784627 h 6858000"/>
                    <a:gd name="connsiteX98" fmla="*/ 5401884 w 5620290"/>
                    <a:gd name="connsiteY98" fmla="*/ 2112839 h 6858000"/>
                    <a:gd name="connsiteX99" fmla="*/ 5390208 w 5620290"/>
                    <a:gd name="connsiteY99" fmla="*/ 2064576 h 6858000"/>
                    <a:gd name="connsiteX100" fmla="*/ 5362963 w 5620290"/>
                    <a:gd name="connsiteY100" fmla="*/ 2043559 h 6858000"/>
                    <a:gd name="connsiteX101" fmla="*/ 5357513 w 5620290"/>
                    <a:gd name="connsiteY101" fmla="*/ 2039666 h 6858000"/>
                    <a:gd name="connsiteX102" fmla="*/ 5367633 w 5620290"/>
                    <a:gd name="connsiteY102" fmla="*/ 2030325 h 6858000"/>
                    <a:gd name="connsiteX103" fmla="*/ 5513200 w 5620290"/>
                    <a:gd name="connsiteY103" fmla="*/ 1653563 h 6858000"/>
                    <a:gd name="connsiteX104" fmla="*/ 5605055 w 5620290"/>
                    <a:gd name="connsiteY104" fmla="*/ 1431710 h 6858000"/>
                    <a:gd name="connsiteX105" fmla="*/ 5626852 w 5620290"/>
                    <a:gd name="connsiteY105" fmla="*/ 1182611 h 6858000"/>
                    <a:gd name="connsiteX106" fmla="*/ 5622960 w 5620290"/>
                    <a:gd name="connsiteY106" fmla="*/ 1118001 h 6858000"/>
                    <a:gd name="connsiteX107" fmla="*/ 2438387 w 5620290"/>
                    <a:gd name="connsiteY107" fmla="*/ 2923189 h 6858000"/>
                    <a:gd name="connsiteX108" fmla="*/ 2436052 w 5620290"/>
                    <a:gd name="connsiteY108" fmla="*/ 2930194 h 6858000"/>
                    <a:gd name="connsiteX109" fmla="*/ 2446950 w 5620290"/>
                    <a:gd name="connsiteY109" fmla="*/ 2962889 h 6858000"/>
                    <a:gd name="connsiteX110" fmla="*/ 2457070 w 5620290"/>
                    <a:gd name="connsiteY110" fmla="*/ 2981571 h 6858000"/>
                    <a:gd name="connsiteX111" fmla="*/ 2446172 w 5620290"/>
                    <a:gd name="connsiteY111" fmla="*/ 2981571 h 6858000"/>
                    <a:gd name="connsiteX112" fmla="*/ 2433717 w 5620290"/>
                    <a:gd name="connsiteY112" fmla="*/ 2928638 h 6858000"/>
                    <a:gd name="connsiteX113" fmla="*/ 2428268 w 5620290"/>
                    <a:gd name="connsiteY113" fmla="*/ 2927081 h 6858000"/>
                    <a:gd name="connsiteX114" fmla="*/ 2438387 w 5620290"/>
                    <a:gd name="connsiteY114" fmla="*/ 2923189 h 6858000"/>
                    <a:gd name="connsiteX115" fmla="*/ 2405693 w 5620290"/>
                    <a:gd name="connsiteY115" fmla="*/ 2936422 h 6858000"/>
                    <a:gd name="connsiteX116" fmla="*/ 2415813 w 5620290"/>
                    <a:gd name="connsiteY116" fmla="*/ 2930973 h 6858000"/>
                    <a:gd name="connsiteX117" fmla="*/ 2398687 w 5620290"/>
                    <a:gd name="connsiteY117" fmla="*/ 2937200 h 6858000"/>
                    <a:gd name="connsiteX118" fmla="*/ 2405693 w 5620290"/>
                    <a:gd name="connsiteY118" fmla="*/ 2936422 h 6858000"/>
                    <a:gd name="connsiteX119" fmla="*/ 5099073 w 5620290"/>
                    <a:gd name="connsiteY119" fmla="*/ 1926015 h 6858000"/>
                    <a:gd name="connsiteX120" fmla="*/ 5113086 w 5620290"/>
                    <a:gd name="connsiteY120" fmla="*/ 1934578 h 6858000"/>
                    <a:gd name="connsiteX121" fmla="*/ 5099073 w 5620290"/>
                    <a:gd name="connsiteY121" fmla="*/ 1926015 h 6858000"/>
                    <a:gd name="connsiteX122" fmla="*/ 5222845 w 5620290"/>
                    <a:gd name="connsiteY122" fmla="*/ 1983619 h 6858000"/>
                    <a:gd name="connsiteX123" fmla="*/ 5219731 w 5620290"/>
                    <a:gd name="connsiteY123" fmla="*/ 1980505 h 6858000"/>
                    <a:gd name="connsiteX124" fmla="*/ 5229851 w 5620290"/>
                    <a:gd name="connsiteY124" fmla="*/ 1987511 h 6858000"/>
                    <a:gd name="connsiteX125" fmla="*/ 5236078 w 5620290"/>
                    <a:gd name="connsiteY125" fmla="*/ 1991403 h 6858000"/>
                    <a:gd name="connsiteX126" fmla="*/ 5222845 w 5620290"/>
                    <a:gd name="connsiteY126" fmla="*/ 1983619 h 6858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</a:cxnLst>
                  <a:rect l="l" t="t" r="r" b="b"/>
                  <a:pathLst>
                    <a:path w="5620290" h="6858000">
                      <a:moveTo>
                        <a:pt x="5622960" y="1118001"/>
                      </a:moveTo>
                      <a:cubicBezTo>
                        <a:pt x="5620624" y="1102432"/>
                        <a:pt x="5617510" y="1087642"/>
                        <a:pt x="5610504" y="1073630"/>
                      </a:cubicBezTo>
                      <a:cubicBezTo>
                        <a:pt x="5566912" y="975548"/>
                        <a:pt x="5450147" y="1051834"/>
                        <a:pt x="5466494" y="916387"/>
                      </a:cubicBezTo>
                      <a:cubicBezTo>
                        <a:pt x="5475057" y="846328"/>
                        <a:pt x="5483620" y="823753"/>
                        <a:pt x="5423680" y="783275"/>
                      </a:cubicBezTo>
                      <a:cubicBezTo>
                        <a:pt x="5368412" y="745910"/>
                        <a:pt x="5347394" y="808184"/>
                        <a:pt x="5324819" y="840879"/>
                      </a:cubicBezTo>
                      <a:cubicBezTo>
                        <a:pt x="5293682" y="884471"/>
                        <a:pt x="5299131" y="871238"/>
                        <a:pt x="5250868" y="868902"/>
                      </a:cubicBezTo>
                      <a:cubicBezTo>
                        <a:pt x="5180031" y="865010"/>
                        <a:pt x="5172246" y="921836"/>
                        <a:pt x="5121648" y="943632"/>
                      </a:cubicBezTo>
                      <a:cubicBezTo>
                        <a:pt x="5065601" y="986446"/>
                        <a:pt x="5025901" y="1058062"/>
                        <a:pt x="4992428" y="1118779"/>
                      </a:cubicBezTo>
                      <a:cubicBezTo>
                        <a:pt x="4934046" y="1223090"/>
                        <a:pt x="5102187" y="1379555"/>
                        <a:pt x="5121648" y="1484643"/>
                      </a:cubicBezTo>
                      <a:cubicBezTo>
                        <a:pt x="5134103" y="1552367"/>
                        <a:pt x="5128654" y="1622426"/>
                        <a:pt x="5112307" y="1689371"/>
                      </a:cubicBezTo>
                      <a:cubicBezTo>
                        <a:pt x="5108415" y="1706497"/>
                        <a:pt x="5040691" y="1887872"/>
                        <a:pt x="5030571" y="1882423"/>
                      </a:cubicBezTo>
                      <a:cubicBezTo>
                        <a:pt x="4997877" y="1862962"/>
                        <a:pt x="4981530" y="1879309"/>
                        <a:pt x="4964404" y="1907333"/>
                      </a:cubicBezTo>
                      <a:cubicBezTo>
                        <a:pt x="4939494" y="1948590"/>
                        <a:pt x="4910693" y="1988290"/>
                        <a:pt x="4885004" y="2028768"/>
                      </a:cubicBezTo>
                      <a:cubicBezTo>
                        <a:pt x="4787700" y="2182898"/>
                        <a:pt x="4688061" y="2336250"/>
                        <a:pt x="4588421" y="2488823"/>
                      </a:cubicBezTo>
                      <a:cubicBezTo>
                        <a:pt x="4537045" y="2566666"/>
                        <a:pt x="4485668" y="2645288"/>
                        <a:pt x="4435070" y="2723131"/>
                      </a:cubicBezTo>
                      <a:cubicBezTo>
                        <a:pt x="4398483" y="2779178"/>
                        <a:pt x="4357226" y="2875704"/>
                        <a:pt x="4297287" y="2909955"/>
                      </a:cubicBezTo>
                      <a:cubicBezTo>
                        <a:pt x="4249024" y="2937979"/>
                        <a:pt x="4163396" y="2935644"/>
                        <a:pt x="4108906" y="2942649"/>
                      </a:cubicBezTo>
                      <a:cubicBezTo>
                        <a:pt x="4035733" y="2951991"/>
                        <a:pt x="3961782" y="2966002"/>
                        <a:pt x="3887831" y="2969895"/>
                      </a:cubicBezTo>
                      <a:cubicBezTo>
                        <a:pt x="3541428" y="2987799"/>
                        <a:pt x="3212929" y="2924745"/>
                        <a:pt x="2873532" y="2864028"/>
                      </a:cubicBezTo>
                      <a:cubicBezTo>
                        <a:pt x="2796467" y="2850016"/>
                        <a:pt x="2722516" y="2854686"/>
                        <a:pt x="2650121" y="2882710"/>
                      </a:cubicBezTo>
                      <a:cubicBezTo>
                        <a:pt x="2608086" y="2899057"/>
                        <a:pt x="2567607" y="2917740"/>
                        <a:pt x="2527129" y="2937200"/>
                      </a:cubicBezTo>
                      <a:cubicBezTo>
                        <a:pt x="2478866" y="2961332"/>
                        <a:pt x="2483537" y="2964446"/>
                        <a:pt x="2455513" y="2920075"/>
                      </a:cubicBezTo>
                      <a:cubicBezTo>
                        <a:pt x="2450064" y="2913069"/>
                        <a:pt x="2531021" y="2732472"/>
                        <a:pt x="2536470" y="2705227"/>
                      </a:cubicBezTo>
                      <a:cubicBezTo>
                        <a:pt x="2560601" y="2583013"/>
                        <a:pt x="2651678" y="2487266"/>
                        <a:pt x="2684372" y="2368165"/>
                      </a:cubicBezTo>
                      <a:cubicBezTo>
                        <a:pt x="2693714" y="2333914"/>
                        <a:pt x="2685929" y="2291100"/>
                        <a:pt x="2683594" y="2255292"/>
                      </a:cubicBezTo>
                      <a:cubicBezTo>
                        <a:pt x="2679702" y="2187569"/>
                        <a:pt x="2661798" y="2119067"/>
                        <a:pt x="2657906" y="2052121"/>
                      </a:cubicBezTo>
                      <a:cubicBezTo>
                        <a:pt x="2652457" y="1951703"/>
                        <a:pt x="2685151" y="1855956"/>
                        <a:pt x="2672696" y="1753203"/>
                      </a:cubicBezTo>
                      <a:cubicBezTo>
                        <a:pt x="2664133" y="1684701"/>
                        <a:pt x="2646229" y="1617755"/>
                        <a:pt x="2618984" y="1554702"/>
                      </a:cubicBezTo>
                      <a:cubicBezTo>
                        <a:pt x="2604972" y="1522008"/>
                        <a:pt x="2576170" y="1487757"/>
                        <a:pt x="2566829" y="1455063"/>
                      </a:cubicBezTo>
                      <a:cubicBezTo>
                        <a:pt x="2559823" y="1429374"/>
                        <a:pt x="2567607" y="1402129"/>
                        <a:pt x="2562937" y="1375663"/>
                      </a:cubicBezTo>
                      <a:cubicBezTo>
                        <a:pt x="2541919" y="1258898"/>
                        <a:pt x="2421262" y="1193509"/>
                        <a:pt x="2326293" y="1143689"/>
                      </a:cubicBezTo>
                      <a:cubicBezTo>
                        <a:pt x="2154259" y="1053391"/>
                        <a:pt x="1960429" y="1045607"/>
                        <a:pt x="1781389" y="1128121"/>
                      </a:cubicBezTo>
                      <a:cubicBezTo>
                        <a:pt x="1701989" y="1164707"/>
                        <a:pt x="1631152" y="1216862"/>
                        <a:pt x="1572769" y="1281472"/>
                      </a:cubicBezTo>
                      <a:cubicBezTo>
                        <a:pt x="1515944" y="1343747"/>
                        <a:pt x="1493369" y="1430931"/>
                        <a:pt x="1441214" y="1490871"/>
                      </a:cubicBezTo>
                      <a:cubicBezTo>
                        <a:pt x="1439657" y="1493206"/>
                        <a:pt x="1438879" y="1494763"/>
                        <a:pt x="1438100" y="1497098"/>
                      </a:cubicBezTo>
                      <a:cubicBezTo>
                        <a:pt x="1402292" y="1669132"/>
                        <a:pt x="1329119" y="1812364"/>
                        <a:pt x="1337682" y="1996074"/>
                      </a:cubicBezTo>
                      <a:cubicBezTo>
                        <a:pt x="1347023" y="2196132"/>
                        <a:pt x="1417861" y="2379064"/>
                        <a:pt x="1547859" y="2529301"/>
                      </a:cubicBezTo>
                      <a:cubicBezTo>
                        <a:pt x="1558757" y="2532415"/>
                        <a:pt x="1566542" y="2539421"/>
                        <a:pt x="1569655" y="2550319"/>
                      </a:cubicBezTo>
                      <a:cubicBezTo>
                        <a:pt x="1569655" y="2550319"/>
                        <a:pt x="1569655" y="2550319"/>
                        <a:pt x="1569655" y="2550319"/>
                      </a:cubicBezTo>
                      <a:cubicBezTo>
                        <a:pt x="1564985" y="2612594"/>
                        <a:pt x="1547081" y="2674868"/>
                        <a:pt x="1540075" y="2727023"/>
                      </a:cubicBezTo>
                      <a:cubicBezTo>
                        <a:pt x="1532291" y="2783071"/>
                        <a:pt x="1522949" y="2839118"/>
                        <a:pt x="1522949" y="2895943"/>
                      </a:cubicBezTo>
                      <a:cubicBezTo>
                        <a:pt x="1522171" y="3001810"/>
                        <a:pt x="1143852" y="3075762"/>
                        <a:pt x="1073015" y="3086660"/>
                      </a:cubicBezTo>
                      <a:cubicBezTo>
                        <a:pt x="936010" y="3107677"/>
                        <a:pt x="840263" y="3049295"/>
                        <a:pt x="728169" y="2980014"/>
                      </a:cubicBezTo>
                      <a:cubicBezTo>
                        <a:pt x="721163" y="2969116"/>
                        <a:pt x="723498" y="2956661"/>
                        <a:pt x="723498" y="2944985"/>
                      </a:cubicBezTo>
                      <a:cubicBezTo>
                        <a:pt x="722720" y="2431219"/>
                        <a:pt x="725833" y="1917452"/>
                        <a:pt x="733618" y="1404465"/>
                      </a:cubicBezTo>
                      <a:cubicBezTo>
                        <a:pt x="733618" y="1392788"/>
                        <a:pt x="739067" y="1376441"/>
                        <a:pt x="718049" y="1376441"/>
                      </a:cubicBezTo>
                      <a:cubicBezTo>
                        <a:pt x="712600" y="1375663"/>
                        <a:pt x="706373" y="1375663"/>
                        <a:pt x="700923" y="1374884"/>
                      </a:cubicBezTo>
                      <a:cubicBezTo>
                        <a:pt x="707151" y="1372549"/>
                        <a:pt x="711043" y="1364764"/>
                        <a:pt x="718827" y="1348417"/>
                      </a:cubicBezTo>
                      <a:cubicBezTo>
                        <a:pt x="778767" y="1217641"/>
                        <a:pt x="774875" y="1019918"/>
                        <a:pt x="883077" y="918722"/>
                      </a:cubicBezTo>
                      <a:cubicBezTo>
                        <a:pt x="888526" y="914051"/>
                        <a:pt x="893197" y="908602"/>
                        <a:pt x="898646" y="903932"/>
                      </a:cubicBezTo>
                      <a:cubicBezTo>
                        <a:pt x="971040" y="847106"/>
                        <a:pt x="1041877" y="788724"/>
                        <a:pt x="1093254" y="710880"/>
                      </a:cubicBezTo>
                      <a:cubicBezTo>
                        <a:pt x="1187445" y="568427"/>
                        <a:pt x="1225588" y="380046"/>
                        <a:pt x="1272294" y="215796"/>
                      </a:cubicBezTo>
                      <a:cubicBezTo>
                        <a:pt x="1287084" y="162863"/>
                        <a:pt x="1301096" y="109929"/>
                        <a:pt x="1299539" y="54661"/>
                      </a:cubicBezTo>
                      <a:cubicBezTo>
                        <a:pt x="1297982" y="12625"/>
                        <a:pt x="1273851" y="-6057"/>
                        <a:pt x="1232594" y="1727"/>
                      </a:cubicBezTo>
                      <a:cubicBezTo>
                        <a:pt x="1182774" y="11068"/>
                        <a:pt x="1145409" y="38314"/>
                        <a:pt x="1118942" y="79571"/>
                      </a:cubicBezTo>
                      <a:cubicBezTo>
                        <a:pt x="1108044" y="96696"/>
                        <a:pt x="1097146" y="100588"/>
                        <a:pt x="1079242" y="98253"/>
                      </a:cubicBezTo>
                      <a:cubicBezTo>
                        <a:pt x="936789" y="78014"/>
                        <a:pt x="745294" y="40649"/>
                        <a:pt x="607511" y="109151"/>
                      </a:cubicBezTo>
                      <a:cubicBezTo>
                        <a:pt x="602841" y="114600"/>
                        <a:pt x="595835" y="116157"/>
                        <a:pt x="590386" y="120049"/>
                      </a:cubicBezTo>
                      <a:cubicBezTo>
                        <a:pt x="395777" y="217353"/>
                        <a:pt x="451825" y="554415"/>
                        <a:pt x="430807" y="728006"/>
                      </a:cubicBezTo>
                      <a:cubicBezTo>
                        <a:pt x="415238" y="854890"/>
                        <a:pt x="395777" y="981775"/>
                        <a:pt x="359191" y="1103989"/>
                      </a:cubicBezTo>
                      <a:cubicBezTo>
                        <a:pt x="342066" y="1162372"/>
                        <a:pt x="324162" y="1239437"/>
                        <a:pt x="288354" y="1289256"/>
                      </a:cubicBezTo>
                      <a:cubicBezTo>
                        <a:pt x="259552" y="1330513"/>
                        <a:pt x="257216" y="1318058"/>
                        <a:pt x="207397" y="1321951"/>
                      </a:cubicBezTo>
                      <a:cubicBezTo>
                        <a:pt x="176259" y="1324286"/>
                        <a:pt x="180930" y="1319615"/>
                        <a:pt x="156798" y="1335962"/>
                      </a:cubicBezTo>
                      <a:cubicBezTo>
                        <a:pt x="153685" y="1338298"/>
                        <a:pt x="152128" y="1341411"/>
                        <a:pt x="151349" y="1344525"/>
                      </a:cubicBezTo>
                      <a:cubicBezTo>
                        <a:pt x="136559" y="1422369"/>
                        <a:pt x="122547" y="1500990"/>
                        <a:pt x="108535" y="1578834"/>
                      </a:cubicBezTo>
                      <a:cubicBezTo>
                        <a:pt x="56380" y="1890207"/>
                        <a:pt x="16680" y="2213257"/>
                        <a:pt x="4225" y="2533193"/>
                      </a:cubicBezTo>
                      <a:cubicBezTo>
                        <a:pt x="-8230" y="2857800"/>
                        <a:pt x="333" y="3170730"/>
                        <a:pt x="120990" y="3475876"/>
                      </a:cubicBezTo>
                      <a:cubicBezTo>
                        <a:pt x="194163" y="3661144"/>
                        <a:pt x="290689" y="3837848"/>
                        <a:pt x="416017" y="3993535"/>
                      </a:cubicBezTo>
                      <a:cubicBezTo>
                        <a:pt x="494639" y="4090839"/>
                        <a:pt x="591164" y="4170239"/>
                        <a:pt x="695474" y="4238741"/>
                      </a:cubicBezTo>
                      <a:cubicBezTo>
                        <a:pt x="748408" y="4272993"/>
                        <a:pt x="811461" y="4298681"/>
                        <a:pt x="862059" y="4336824"/>
                      </a:cubicBezTo>
                      <a:cubicBezTo>
                        <a:pt x="911101" y="4373411"/>
                        <a:pt x="951579" y="4432571"/>
                        <a:pt x="991279" y="4479277"/>
                      </a:cubicBezTo>
                      <a:cubicBezTo>
                        <a:pt x="1123613" y="4635742"/>
                        <a:pt x="1247384" y="4799213"/>
                        <a:pt x="1363370" y="4968134"/>
                      </a:cubicBezTo>
                      <a:cubicBezTo>
                        <a:pt x="1475465" y="5131605"/>
                        <a:pt x="1587559" y="5296633"/>
                        <a:pt x="1671630" y="5476451"/>
                      </a:cubicBezTo>
                      <a:cubicBezTo>
                        <a:pt x="1764264" y="5674951"/>
                        <a:pt x="1789952" y="5869560"/>
                        <a:pt x="1808634" y="6085965"/>
                      </a:cubicBezTo>
                      <a:cubicBezTo>
                        <a:pt x="1810191" y="6100755"/>
                        <a:pt x="1814084" y="6106982"/>
                        <a:pt x="1821868" y="6108539"/>
                      </a:cubicBezTo>
                      <a:cubicBezTo>
                        <a:pt x="1804742" y="6113210"/>
                        <a:pt x="1797736" y="6123329"/>
                        <a:pt x="1794623" y="6142790"/>
                      </a:cubicBezTo>
                      <a:cubicBezTo>
                        <a:pt x="1772048" y="6279016"/>
                        <a:pt x="1749474" y="6415242"/>
                        <a:pt x="1737019" y="6553025"/>
                      </a:cubicBezTo>
                      <a:cubicBezTo>
                        <a:pt x="1728456" y="6643323"/>
                        <a:pt x="1724564" y="6733621"/>
                        <a:pt x="1741689" y="6823920"/>
                      </a:cubicBezTo>
                      <a:cubicBezTo>
                        <a:pt x="1744025" y="6834817"/>
                        <a:pt x="1746360" y="6845716"/>
                        <a:pt x="1755701" y="6852722"/>
                      </a:cubicBezTo>
                      <a:cubicBezTo>
                        <a:pt x="1774383" y="6868290"/>
                        <a:pt x="1871688" y="6852722"/>
                        <a:pt x="1898154" y="6852722"/>
                      </a:cubicBezTo>
                      <a:cubicBezTo>
                        <a:pt x="1954202" y="6852722"/>
                        <a:pt x="2010249" y="6852722"/>
                        <a:pt x="2066296" y="6852722"/>
                      </a:cubicBezTo>
                      <a:cubicBezTo>
                        <a:pt x="2174498" y="6852722"/>
                        <a:pt x="2281922" y="6852722"/>
                        <a:pt x="2390125" y="6852722"/>
                      </a:cubicBezTo>
                      <a:cubicBezTo>
                        <a:pt x="2605750" y="6852722"/>
                        <a:pt x="2821377" y="6852722"/>
                        <a:pt x="3037003" y="6852722"/>
                      </a:cubicBezTo>
                      <a:cubicBezTo>
                        <a:pt x="3252629" y="6852722"/>
                        <a:pt x="3468255" y="6852722"/>
                        <a:pt x="3683881" y="6852722"/>
                      </a:cubicBezTo>
                      <a:cubicBezTo>
                        <a:pt x="3792084" y="6852722"/>
                        <a:pt x="3989027" y="6859727"/>
                        <a:pt x="4097230" y="6859727"/>
                      </a:cubicBezTo>
                      <a:cubicBezTo>
                        <a:pt x="4078547" y="6593503"/>
                        <a:pt x="3925195" y="6247879"/>
                        <a:pt x="3904956" y="6193388"/>
                      </a:cubicBezTo>
                      <a:cubicBezTo>
                        <a:pt x="3884717" y="6138898"/>
                        <a:pt x="3783521" y="5658604"/>
                        <a:pt x="3760168" y="5566749"/>
                      </a:cubicBezTo>
                      <a:cubicBezTo>
                        <a:pt x="3711905" y="5379147"/>
                        <a:pt x="3664420" y="5191544"/>
                        <a:pt x="3616157" y="5004720"/>
                      </a:cubicBezTo>
                      <a:cubicBezTo>
                        <a:pt x="3513404" y="4604605"/>
                        <a:pt x="3408316" y="4204491"/>
                        <a:pt x="3304784" y="3805154"/>
                      </a:cubicBezTo>
                      <a:cubicBezTo>
                        <a:pt x="3301670" y="3791921"/>
                        <a:pt x="3295443" y="3777909"/>
                        <a:pt x="3319574" y="3777909"/>
                      </a:cubicBezTo>
                      <a:cubicBezTo>
                        <a:pt x="3416878" y="3778687"/>
                        <a:pt x="3519632" y="3778687"/>
                        <a:pt x="3616157" y="3771681"/>
                      </a:cubicBezTo>
                      <a:cubicBezTo>
                        <a:pt x="3725138" y="3763897"/>
                        <a:pt x="3842682" y="3718748"/>
                        <a:pt x="3949327" y="3693059"/>
                      </a:cubicBezTo>
                      <a:cubicBezTo>
                        <a:pt x="4087888" y="3659587"/>
                        <a:pt x="4226449" y="3626893"/>
                        <a:pt x="4364232" y="3593420"/>
                      </a:cubicBezTo>
                      <a:cubicBezTo>
                        <a:pt x="4431177" y="3577073"/>
                        <a:pt x="4498901" y="3563839"/>
                        <a:pt x="4565846" y="3545157"/>
                      </a:cubicBezTo>
                      <a:cubicBezTo>
                        <a:pt x="4618780" y="3530367"/>
                        <a:pt x="4664708" y="3500008"/>
                        <a:pt x="4718420" y="3489110"/>
                      </a:cubicBezTo>
                      <a:cubicBezTo>
                        <a:pt x="4766683" y="3478990"/>
                        <a:pt x="4804826" y="3455637"/>
                        <a:pt x="4823508" y="3407374"/>
                      </a:cubicBezTo>
                      <a:cubicBezTo>
                        <a:pt x="4861651" y="3307735"/>
                        <a:pt x="4944944" y="3203425"/>
                        <a:pt x="5000213" y="3107677"/>
                      </a:cubicBezTo>
                      <a:cubicBezTo>
                        <a:pt x="5060930" y="3001810"/>
                        <a:pt x="5119313" y="2894386"/>
                        <a:pt x="5173025" y="2784627"/>
                      </a:cubicBezTo>
                      <a:cubicBezTo>
                        <a:pt x="5268772" y="2590019"/>
                        <a:pt x="5404998" y="2335471"/>
                        <a:pt x="5401884" y="2112839"/>
                      </a:cubicBezTo>
                      <a:cubicBezTo>
                        <a:pt x="5401106" y="2095714"/>
                        <a:pt x="5408890" y="2077031"/>
                        <a:pt x="5390208" y="2064576"/>
                      </a:cubicBezTo>
                      <a:cubicBezTo>
                        <a:pt x="5383202" y="2055235"/>
                        <a:pt x="5369190" y="2053678"/>
                        <a:pt x="5362963" y="2043559"/>
                      </a:cubicBezTo>
                      <a:cubicBezTo>
                        <a:pt x="5361406" y="2042002"/>
                        <a:pt x="5359070" y="2040445"/>
                        <a:pt x="5357513" y="2039666"/>
                      </a:cubicBezTo>
                      <a:cubicBezTo>
                        <a:pt x="5361406" y="2037331"/>
                        <a:pt x="5365298" y="2034996"/>
                        <a:pt x="5367633" y="2030325"/>
                      </a:cubicBezTo>
                      <a:cubicBezTo>
                        <a:pt x="5428351" y="1909668"/>
                        <a:pt x="5468829" y="1781226"/>
                        <a:pt x="5513200" y="1653563"/>
                      </a:cubicBezTo>
                      <a:cubicBezTo>
                        <a:pt x="5539667" y="1578055"/>
                        <a:pt x="5580146" y="1507996"/>
                        <a:pt x="5605055" y="1431710"/>
                      </a:cubicBezTo>
                      <a:cubicBezTo>
                        <a:pt x="5631522" y="1349196"/>
                        <a:pt x="5626852" y="1269017"/>
                        <a:pt x="5626852" y="1182611"/>
                      </a:cubicBezTo>
                      <a:cubicBezTo>
                        <a:pt x="5626073" y="1160815"/>
                        <a:pt x="5626073" y="1139019"/>
                        <a:pt x="5622960" y="1118001"/>
                      </a:cubicBezTo>
                      <a:close/>
                      <a:moveTo>
                        <a:pt x="2438387" y="2923189"/>
                      </a:moveTo>
                      <a:cubicBezTo>
                        <a:pt x="2437609" y="2925524"/>
                        <a:pt x="2436831" y="2927859"/>
                        <a:pt x="2436052" y="2930194"/>
                      </a:cubicBezTo>
                      <a:cubicBezTo>
                        <a:pt x="2434495" y="2942649"/>
                        <a:pt x="2441501" y="2952769"/>
                        <a:pt x="2446950" y="2962889"/>
                      </a:cubicBezTo>
                      <a:cubicBezTo>
                        <a:pt x="2450064" y="2969116"/>
                        <a:pt x="2453178" y="2975344"/>
                        <a:pt x="2457070" y="2981571"/>
                      </a:cubicBezTo>
                      <a:lnTo>
                        <a:pt x="2446172" y="2981571"/>
                      </a:lnTo>
                      <a:cubicBezTo>
                        <a:pt x="2441501" y="2963667"/>
                        <a:pt x="2436831" y="2946542"/>
                        <a:pt x="2433717" y="2928638"/>
                      </a:cubicBezTo>
                      <a:cubicBezTo>
                        <a:pt x="2432160" y="2927859"/>
                        <a:pt x="2430603" y="2927859"/>
                        <a:pt x="2428268" y="2927081"/>
                      </a:cubicBezTo>
                      <a:cubicBezTo>
                        <a:pt x="2432160" y="2925524"/>
                        <a:pt x="2435274" y="2924745"/>
                        <a:pt x="2438387" y="2923189"/>
                      </a:cubicBezTo>
                      <a:close/>
                      <a:moveTo>
                        <a:pt x="2405693" y="2936422"/>
                      </a:moveTo>
                      <a:cubicBezTo>
                        <a:pt x="2408807" y="2934087"/>
                        <a:pt x="2412699" y="2932530"/>
                        <a:pt x="2415813" y="2930973"/>
                      </a:cubicBezTo>
                      <a:cubicBezTo>
                        <a:pt x="2411142" y="2935644"/>
                        <a:pt x="2404915" y="2937200"/>
                        <a:pt x="2398687" y="2937200"/>
                      </a:cubicBezTo>
                      <a:cubicBezTo>
                        <a:pt x="2401023" y="2936422"/>
                        <a:pt x="2403358" y="2936422"/>
                        <a:pt x="2405693" y="2936422"/>
                      </a:cubicBezTo>
                      <a:close/>
                      <a:moveTo>
                        <a:pt x="5099073" y="1926015"/>
                      </a:moveTo>
                      <a:cubicBezTo>
                        <a:pt x="5103744" y="1929129"/>
                        <a:pt x="5108415" y="1932243"/>
                        <a:pt x="5113086" y="1934578"/>
                      </a:cubicBezTo>
                      <a:cubicBezTo>
                        <a:pt x="5107636" y="1933021"/>
                        <a:pt x="5102966" y="1929907"/>
                        <a:pt x="5099073" y="1926015"/>
                      </a:cubicBezTo>
                      <a:close/>
                      <a:moveTo>
                        <a:pt x="5222845" y="1983619"/>
                      </a:moveTo>
                      <a:cubicBezTo>
                        <a:pt x="5222066" y="1982841"/>
                        <a:pt x="5220509" y="1981284"/>
                        <a:pt x="5219731" y="1980505"/>
                      </a:cubicBezTo>
                      <a:cubicBezTo>
                        <a:pt x="5223623" y="1982062"/>
                        <a:pt x="5227515" y="1983619"/>
                        <a:pt x="5229851" y="1987511"/>
                      </a:cubicBezTo>
                      <a:cubicBezTo>
                        <a:pt x="5231407" y="1989068"/>
                        <a:pt x="5233743" y="1990625"/>
                        <a:pt x="5236078" y="1991403"/>
                      </a:cubicBezTo>
                      <a:cubicBezTo>
                        <a:pt x="5230629" y="1989847"/>
                        <a:pt x="5225958" y="1987511"/>
                        <a:pt x="5222845" y="1983619"/>
                      </a:cubicBezTo>
                      <a:close/>
                    </a:path>
                  </a:pathLst>
                </a:custGeom>
                <a:solidFill>
                  <a:srgbClr val="FDCC94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" name="Graphic 24">
                <a:extLst>
                  <a:ext uri="{FF2B5EF4-FFF2-40B4-BE49-F238E27FC236}">
                    <a16:creationId xmlns:a16="http://schemas.microsoft.com/office/drawing/2014/main" id="{B654186C-4A97-4897-B2BF-5C59212789A4}"/>
                  </a:ext>
                </a:extLst>
              </p:cNvPr>
              <p:cNvGrpSpPr/>
              <p:nvPr/>
            </p:nvGrpSpPr>
            <p:grpSpPr>
              <a:xfrm>
                <a:off x="3281711" y="1306336"/>
                <a:ext cx="5419820" cy="4803754"/>
                <a:chOff x="3281711" y="1306336"/>
                <a:chExt cx="5419820" cy="4803754"/>
              </a:xfrm>
              <a:solidFill>
                <a:schemeClr val="accent1"/>
              </a:solidFill>
            </p:grpSpPr>
            <p:sp>
              <p:nvSpPr>
                <p:cNvPr id="28" name="Freeform: Shape 32">
                  <a:extLst>
                    <a:ext uri="{FF2B5EF4-FFF2-40B4-BE49-F238E27FC236}">
                      <a16:creationId xmlns:a16="http://schemas.microsoft.com/office/drawing/2014/main" id="{6D60E2C9-8AD6-4962-B3C6-1C8580D056FA}"/>
                    </a:ext>
                  </a:extLst>
                </p:cNvPr>
                <p:cNvSpPr/>
                <p:nvPr/>
              </p:nvSpPr>
              <p:spPr>
                <a:xfrm>
                  <a:off x="6926588" y="5089399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33">
                  <a:extLst>
                    <a:ext uri="{FF2B5EF4-FFF2-40B4-BE49-F238E27FC236}">
                      <a16:creationId xmlns:a16="http://schemas.microsoft.com/office/drawing/2014/main" id="{543D6EA4-84BE-4093-827F-F68DB83B2A80}"/>
                    </a:ext>
                  </a:extLst>
                </p:cNvPr>
                <p:cNvSpPr/>
                <p:nvPr/>
              </p:nvSpPr>
              <p:spPr>
                <a:xfrm>
                  <a:off x="3281711" y="1306336"/>
                  <a:ext cx="5419820" cy="4803754"/>
                </a:xfrm>
                <a:custGeom>
                  <a:avLst/>
                  <a:gdLst>
                    <a:gd name="connsiteX0" fmla="*/ 5395932 w 5410113"/>
                    <a:gd name="connsiteY0" fmla="*/ 747912 h 4795150"/>
                    <a:gd name="connsiteX1" fmla="*/ 5368687 w 5410113"/>
                    <a:gd name="connsiteY1" fmla="*/ 726894 h 4795150"/>
                    <a:gd name="connsiteX2" fmla="*/ 5359346 w 5410113"/>
                    <a:gd name="connsiteY2" fmla="*/ 720666 h 4795150"/>
                    <a:gd name="connsiteX3" fmla="*/ 5348448 w 5410113"/>
                    <a:gd name="connsiteY3" fmla="*/ 719109 h 4795150"/>
                    <a:gd name="connsiteX4" fmla="*/ 5176414 w 5410113"/>
                    <a:gd name="connsiteY4" fmla="*/ 649829 h 4795150"/>
                    <a:gd name="connsiteX5" fmla="*/ 5046416 w 5410113"/>
                    <a:gd name="connsiteY5" fmla="*/ 578213 h 4795150"/>
                    <a:gd name="connsiteX6" fmla="*/ 5040188 w 5410113"/>
                    <a:gd name="connsiteY6" fmla="*/ 568872 h 4795150"/>
                    <a:gd name="connsiteX7" fmla="*/ 4970907 w 5410113"/>
                    <a:gd name="connsiteY7" fmla="*/ 589890 h 4795150"/>
                    <a:gd name="connsiteX8" fmla="*/ 4891508 w 5410113"/>
                    <a:gd name="connsiteY8" fmla="*/ 711325 h 4795150"/>
                    <a:gd name="connsiteX9" fmla="*/ 4721809 w 5410113"/>
                    <a:gd name="connsiteY9" fmla="*/ 973657 h 4795150"/>
                    <a:gd name="connsiteX10" fmla="*/ 4501512 w 5410113"/>
                    <a:gd name="connsiteY10" fmla="*/ 1311497 h 4795150"/>
                    <a:gd name="connsiteX11" fmla="*/ 4321694 w 5410113"/>
                    <a:gd name="connsiteY11" fmla="*/ 1563710 h 4795150"/>
                    <a:gd name="connsiteX12" fmla="*/ 4264090 w 5410113"/>
                    <a:gd name="connsiteY12" fmla="*/ 1605746 h 4795150"/>
                    <a:gd name="connsiteX13" fmla="*/ 4025110 w 5410113"/>
                    <a:gd name="connsiteY13" fmla="*/ 1622871 h 4795150"/>
                    <a:gd name="connsiteX14" fmla="*/ 3702061 w 5410113"/>
                    <a:gd name="connsiteY14" fmla="*/ 1655565 h 4795150"/>
                    <a:gd name="connsiteX15" fmla="*/ 3266916 w 5410113"/>
                    <a:gd name="connsiteY15" fmla="*/ 1619757 h 4795150"/>
                    <a:gd name="connsiteX16" fmla="*/ 3148594 w 5410113"/>
                    <a:gd name="connsiteY16" fmla="*/ 1597183 h 4795150"/>
                    <a:gd name="connsiteX17" fmla="*/ 2879256 w 5410113"/>
                    <a:gd name="connsiteY17" fmla="*/ 1548920 h 4795150"/>
                    <a:gd name="connsiteX18" fmla="*/ 2655846 w 5410113"/>
                    <a:gd name="connsiteY18" fmla="*/ 1567602 h 4795150"/>
                    <a:gd name="connsiteX19" fmla="*/ 2532853 w 5410113"/>
                    <a:gd name="connsiteY19" fmla="*/ 1622092 h 4795150"/>
                    <a:gd name="connsiteX20" fmla="*/ 2461238 w 5410113"/>
                    <a:gd name="connsiteY20" fmla="*/ 1604189 h 4795150"/>
                    <a:gd name="connsiteX21" fmla="*/ 2448004 w 5410113"/>
                    <a:gd name="connsiteY21" fmla="*/ 1602632 h 4795150"/>
                    <a:gd name="connsiteX22" fmla="*/ 2441777 w 5410113"/>
                    <a:gd name="connsiteY22" fmla="*/ 1626763 h 4795150"/>
                    <a:gd name="connsiteX23" fmla="*/ 2314892 w 5410113"/>
                    <a:gd name="connsiteY23" fmla="*/ 1611973 h 4795150"/>
                    <a:gd name="connsiteX24" fmla="*/ 2081362 w 5410113"/>
                    <a:gd name="connsiteY24" fmla="*/ 1560596 h 4795150"/>
                    <a:gd name="connsiteX25" fmla="*/ 1569153 w 5410113"/>
                    <a:gd name="connsiteY25" fmla="*/ 1417364 h 4795150"/>
                    <a:gd name="connsiteX26" fmla="*/ 1568374 w 5410113"/>
                    <a:gd name="connsiteY26" fmla="*/ 1390119 h 4795150"/>
                    <a:gd name="connsiteX27" fmla="*/ 1545800 w 5410113"/>
                    <a:gd name="connsiteY27" fmla="*/ 1411915 h 4795150"/>
                    <a:gd name="connsiteX28" fmla="*/ 1528674 w 5410113"/>
                    <a:gd name="connsiteY28" fmla="*/ 1580836 h 4795150"/>
                    <a:gd name="connsiteX29" fmla="*/ 1484303 w 5410113"/>
                    <a:gd name="connsiteY29" fmla="*/ 1637661 h 4795150"/>
                    <a:gd name="connsiteX30" fmla="*/ 1352748 w 5410113"/>
                    <a:gd name="connsiteY30" fmla="*/ 1683589 h 4795150"/>
                    <a:gd name="connsiteX31" fmla="*/ 1333287 w 5410113"/>
                    <a:gd name="connsiteY31" fmla="*/ 1697601 h 4795150"/>
                    <a:gd name="connsiteX32" fmla="*/ 1034369 w 5410113"/>
                    <a:gd name="connsiteY32" fmla="*/ 1759875 h 4795150"/>
                    <a:gd name="connsiteX33" fmla="*/ 945627 w 5410113"/>
                    <a:gd name="connsiteY33" fmla="*/ 1762989 h 4795150"/>
                    <a:gd name="connsiteX34" fmla="*/ 733893 w 5410113"/>
                    <a:gd name="connsiteY34" fmla="*/ 1664906 h 4795150"/>
                    <a:gd name="connsiteX35" fmla="*/ 729223 w 5410113"/>
                    <a:gd name="connsiteY35" fmla="*/ 1629877 h 4795150"/>
                    <a:gd name="connsiteX36" fmla="*/ 731558 w 5410113"/>
                    <a:gd name="connsiteY36" fmla="*/ 1255450 h 4795150"/>
                    <a:gd name="connsiteX37" fmla="*/ 731558 w 5410113"/>
                    <a:gd name="connsiteY37" fmla="*/ 968208 h 4795150"/>
                    <a:gd name="connsiteX38" fmla="*/ 731558 w 5410113"/>
                    <a:gd name="connsiteY38" fmla="*/ 825755 h 4795150"/>
                    <a:gd name="connsiteX39" fmla="*/ 732336 w 5410113"/>
                    <a:gd name="connsiteY39" fmla="*/ 645158 h 4795150"/>
                    <a:gd name="connsiteX40" fmla="*/ 733893 w 5410113"/>
                    <a:gd name="connsiteY40" fmla="*/ 403844 h 4795150"/>
                    <a:gd name="connsiteX41" fmla="*/ 738564 w 5410113"/>
                    <a:gd name="connsiteY41" fmla="*/ 88578 h 4795150"/>
                    <a:gd name="connsiteX42" fmla="*/ 722995 w 5410113"/>
                    <a:gd name="connsiteY42" fmla="*/ 60555 h 4795150"/>
                    <a:gd name="connsiteX43" fmla="*/ 677068 w 5410113"/>
                    <a:gd name="connsiteY43" fmla="*/ 50435 h 4795150"/>
                    <a:gd name="connsiteX44" fmla="*/ 647487 w 5410113"/>
                    <a:gd name="connsiteY44" fmla="*/ 47321 h 4795150"/>
                    <a:gd name="connsiteX45" fmla="*/ 402280 w 5410113"/>
                    <a:gd name="connsiteY45" fmla="*/ 20855 h 4795150"/>
                    <a:gd name="connsiteX46" fmla="*/ 193660 w 5410113"/>
                    <a:gd name="connsiteY46" fmla="*/ 1394 h 4795150"/>
                    <a:gd name="connsiteX47" fmla="*/ 163301 w 5410113"/>
                    <a:gd name="connsiteY47" fmla="*/ 17741 h 4795150"/>
                    <a:gd name="connsiteX48" fmla="*/ 157852 w 5410113"/>
                    <a:gd name="connsiteY48" fmla="*/ 26304 h 4795150"/>
                    <a:gd name="connsiteX49" fmla="*/ 115038 w 5410113"/>
                    <a:gd name="connsiteY49" fmla="*/ 260612 h 4795150"/>
                    <a:gd name="connsiteX50" fmla="*/ 66776 w 5410113"/>
                    <a:gd name="connsiteY50" fmla="*/ 580548 h 4795150"/>
                    <a:gd name="connsiteX51" fmla="*/ 26297 w 5410113"/>
                    <a:gd name="connsiteY51" fmla="*/ 934736 h 4795150"/>
                    <a:gd name="connsiteX52" fmla="*/ 6836 w 5410113"/>
                    <a:gd name="connsiteY52" fmla="*/ 1232876 h 4795150"/>
                    <a:gd name="connsiteX53" fmla="*/ 6058 w 5410113"/>
                    <a:gd name="connsiteY53" fmla="*/ 1299042 h 4795150"/>
                    <a:gd name="connsiteX54" fmla="*/ 15399 w 5410113"/>
                    <a:gd name="connsiteY54" fmla="*/ 1709277 h 4795150"/>
                    <a:gd name="connsiteX55" fmla="*/ 127493 w 5410113"/>
                    <a:gd name="connsiteY55" fmla="*/ 2159990 h 4795150"/>
                    <a:gd name="connsiteX56" fmla="*/ 553297 w 5410113"/>
                    <a:gd name="connsiteY56" fmla="*/ 2821659 h 4795150"/>
                    <a:gd name="connsiteX57" fmla="*/ 710540 w 5410113"/>
                    <a:gd name="connsiteY57" fmla="*/ 2929861 h 4795150"/>
                    <a:gd name="connsiteX58" fmla="*/ 862335 w 5410113"/>
                    <a:gd name="connsiteY58" fmla="*/ 3017046 h 4795150"/>
                    <a:gd name="connsiteX59" fmla="*/ 998561 w 5410113"/>
                    <a:gd name="connsiteY59" fmla="*/ 3163391 h 4795150"/>
                    <a:gd name="connsiteX60" fmla="*/ 1355083 w 5410113"/>
                    <a:gd name="connsiteY60" fmla="*/ 3652247 h 4795150"/>
                    <a:gd name="connsiteX61" fmla="*/ 1411130 w 5410113"/>
                    <a:gd name="connsiteY61" fmla="*/ 3723863 h 4795150"/>
                    <a:gd name="connsiteX62" fmla="*/ 1542686 w 5410113"/>
                    <a:gd name="connsiteY62" fmla="*/ 3924699 h 4795150"/>
                    <a:gd name="connsiteX63" fmla="*/ 1749749 w 5410113"/>
                    <a:gd name="connsiteY63" fmla="*/ 4388646 h 4795150"/>
                    <a:gd name="connsiteX64" fmla="*/ 1799569 w 5410113"/>
                    <a:gd name="connsiteY64" fmla="*/ 4777863 h 4795150"/>
                    <a:gd name="connsiteX65" fmla="*/ 1828371 w 5410113"/>
                    <a:gd name="connsiteY65" fmla="*/ 4800437 h 4795150"/>
                    <a:gd name="connsiteX66" fmla="*/ 3843735 w 5410113"/>
                    <a:gd name="connsiteY66" fmla="*/ 4653313 h 4795150"/>
                    <a:gd name="connsiteX67" fmla="*/ 3858526 w 5410113"/>
                    <a:gd name="connsiteY67" fmla="*/ 4641637 h 4795150"/>
                    <a:gd name="connsiteX68" fmla="*/ 3837508 w 5410113"/>
                    <a:gd name="connsiteY68" fmla="*/ 4548225 h 4795150"/>
                    <a:gd name="connsiteX69" fmla="*/ 3607092 w 5410113"/>
                    <a:gd name="connsiteY69" fmla="*/ 3628894 h 4795150"/>
                    <a:gd name="connsiteX70" fmla="*/ 3375897 w 5410113"/>
                    <a:gd name="connsiteY70" fmla="*/ 2736031 h 4795150"/>
                    <a:gd name="connsiteX71" fmla="*/ 3361107 w 5410113"/>
                    <a:gd name="connsiteY71" fmla="*/ 2676870 h 4795150"/>
                    <a:gd name="connsiteX72" fmla="*/ 3310508 w 5410113"/>
                    <a:gd name="connsiteY72" fmla="*/ 2488489 h 4795150"/>
                    <a:gd name="connsiteX73" fmla="*/ 3325299 w 5410113"/>
                    <a:gd name="connsiteY73" fmla="*/ 2461244 h 4795150"/>
                    <a:gd name="connsiteX74" fmla="*/ 3642900 w 5410113"/>
                    <a:gd name="connsiteY74" fmla="*/ 2453460 h 4795150"/>
                    <a:gd name="connsiteX75" fmla="*/ 4049242 w 5410113"/>
                    <a:gd name="connsiteY75" fmla="*/ 2366275 h 4795150"/>
                    <a:gd name="connsiteX76" fmla="*/ 4527979 w 5410113"/>
                    <a:gd name="connsiteY76" fmla="*/ 2235498 h 4795150"/>
                    <a:gd name="connsiteX77" fmla="*/ 4682887 w 5410113"/>
                    <a:gd name="connsiteY77" fmla="*/ 2185679 h 4795150"/>
                    <a:gd name="connsiteX78" fmla="*/ 4724144 w 5410113"/>
                    <a:gd name="connsiteY78" fmla="*/ 2171667 h 4795150"/>
                    <a:gd name="connsiteX79" fmla="*/ 4837017 w 5410113"/>
                    <a:gd name="connsiteY79" fmla="*/ 2097715 h 4795150"/>
                    <a:gd name="connsiteX80" fmla="*/ 5115696 w 5410113"/>
                    <a:gd name="connsiteY80" fmla="*/ 1597961 h 4795150"/>
                    <a:gd name="connsiteX81" fmla="*/ 5276053 w 5410113"/>
                    <a:gd name="connsiteY81" fmla="*/ 1271797 h 4795150"/>
                    <a:gd name="connsiteX82" fmla="*/ 5355454 w 5410113"/>
                    <a:gd name="connsiteY82" fmla="*/ 1095871 h 4795150"/>
                    <a:gd name="connsiteX83" fmla="*/ 5408387 w 5410113"/>
                    <a:gd name="connsiteY83" fmla="*/ 926951 h 4795150"/>
                    <a:gd name="connsiteX84" fmla="*/ 5406830 w 5410113"/>
                    <a:gd name="connsiteY84" fmla="*/ 796175 h 4795150"/>
                    <a:gd name="connsiteX85" fmla="*/ 5395932 w 5410113"/>
                    <a:gd name="connsiteY85" fmla="*/ 747912 h 4795150"/>
                    <a:gd name="connsiteX86" fmla="*/ 2184894 w 5410113"/>
                    <a:gd name="connsiteY86" fmla="*/ 1682810 h 4795150"/>
                    <a:gd name="connsiteX87" fmla="*/ 2181780 w 5410113"/>
                    <a:gd name="connsiteY87" fmla="*/ 1682810 h 4795150"/>
                    <a:gd name="connsiteX88" fmla="*/ 2183337 w 5410113"/>
                    <a:gd name="connsiteY88" fmla="*/ 1678918 h 4795150"/>
                    <a:gd name="connsiteX89" fmla="*/ 2184894 w 5410113"/>
                    <a:gd name="connsiteY89" fmla="*/ 1682810 h 4795150"/>
                    <a:gd name="connsiteX90" fmla="*/ 3492662 w 5410113"/>
                    <a:gd name="connsiteY90" fmla="*/ 4619062 h 4795150"/>
                    <a:gd name="connsiteX91" fmla="*/ 3495776 w 5410113"/>
                    <a:gd name="connsiteY91" fmla="*/ 4615170 h 4795150"/>
                    <a:gd name="connsiteX92" fmla="*/ 3488770 w 5410113"/>
                    <a:gd name="connsiteY92" fmla="*/ 4633852 h 4795150"/>
                    <a:gd name="connsiteX93" fmla="*/ 3485656 w 5410113"/>
                    <a:gd name="connsiteY93" fmla="*/ 4636966 h 4795150"/>
                    <a:gd name="connsiteX94" fmla="*/ 3492662 w 5410113"/>
                    <a:gd name="connsiteY94" fmla="*/ 4619062 h 4795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</a:cxnLst>
                  <a:rect l="l" t="t" r="r" b="b"/>
                  <a:pathLst>
                    <a:path w="5410113" h="4795150">
                      <a:moveTo>
                        <a:pt x="5395932" y="747912"/>
                      </a:moveTo>
                      <a:cubicBezTo>
                        <a:pt x="5388926" y="738570"/>
                        <a:pt x="5374915" y="737014"/>
                        <a:pt x="5368687" y="726894"/>
                      </a:cubicBezTo>
                      <a:cubicBezTo>
                        <a:pt x="5366352" y="724559"/>
                        <a:pt x="5363238" y="722223"/>
                        <a:pt x="5359346" y="720666"/>
                      </a:cubicBezTo>
                      <a:cubicBezTo>
                        <a:pt x="5356232" y="719888"/>
                        <a:pt x="5352340" y="719109"/>
                        <a:pt x="5348448" y="719109"/>
                      </a:cubicBezTo>
                      <a:cubicBezTo>
                        <a:pt x="5286952" y="716774"/>
                        <a:pt x="5228569" y="679409"/>
                        <a:pt x="5176414" y="649829"/>
                      </a:cubicBezTo>
                      <a:cubicBezTo>
                        <a:pt x="5153061" y="636596"/>
                        <a:pt x="5055757" y="600009"/>
                        <a:pt x="5046416" y="578213"/>
                      </a:cubicBezTo>
                      <a:cubicBezTo>
                        <a:pt x="5044859" y="575099"/>
                        <a:pt x="5043302" y="571207"/>
                        <a:pt x="5040188" y="568872"/>
                      </a:cubicBezTo>
                      <a:cubicBezTo>
                        <a:pt x="4996596" y="550189"/>
                        <a:pt x="4995039" y="549411"/>
                        <a:pt x="4970907" y="589890"/>
                      </a:cubicBezTo>
                      <a:cubicBezTo>
                        <a:pt x="4945998" y="631147"/>
                        <a:pt x="4917196" y="670847"/>
                        <a:pt x="4891508" y="711325"/>
                      </a:cubicBezTo>
                      <a:cubicBezTo>
                        <a:pt x="4836238" y="799288"/>
                        <a:pt x="4778635" y="886473"/>
                        <a:pt x="4721809" y="973657"/>
                      </a:cubicBezTo>
                      <a:cubicBezTo>
                        <a:pt x="4648636" y="1086530"/>
                        <a:pt x="4575463" y="1198625"/>
                        <a:pt x="4501512" y="1311497"/>
                      </a:cubicBezTo>
                      <a:cubicBezTo>
                        <a:pt x="4441573" y="1403353"/>
                        <a:pt x="4381633" y="1471855"/>
                        <a:pt x="4321694" y="1563710"/>
                      </a:cubicBezTo>
                      <a:cubicBezTo>
                        <a:pt x="4307682" y="1585506"/>
                        <a:pt x="4290557" y="1606524"/>
                        <a:pt x="4264090" y="1605746"/>
                      </a:cubicBezTo>
                      <a:cubicBezTo>
                        <a:pt x="4253970" y="1609638"/>
                        <a:pt x="4063254" y="1623649"/>
                        <a:pt x="4025110" y="1622871"/>
                      </a:cubicBezTo>
                      <a:cubicBezTo>
                        <a:pt x="3920801" y="1619757"/>
                        <a:pt x="3809484" y="1656344"/>
                        <a:pt x="3702061" y="1655565"/>
                      </a:cubicBezTo>
                      <a:cubicBezTo>
                        <a:pt x="3558050" y="1654008"/>
                        <a:pt x="3408591" y="1647781"/>
                        <a:pt x="3266916" y="1619757"/>
                      </a:cubicBezTo>
                      <a:cubicBezTo>
                        <a:pt x="3227216" y="1611973"/>
                        <a:pt x="3188295" y="1604967"/>
                        <a:pt x="3148594" y="1597183"/>
                      </a:cubicBezTo>
                      <a:cubicBezTo>
                        <a:pt x="3059074" y="1579279"/>
                        <a:pt x="2968776" y="1564488"/>
                        <a:pt x="2879256" y="1548920"/>
                      </a:cubicBezTo>
                      <a:cubicBezTo>
                        <a:pt x="2802191" y="1534908"/>
                        <a:pt x="2728240" y="1539579"/>
                        <a:pt x="2655846" y="1567602"/>
                      </a:cubicBezTo>
                      <a:cubicBezTo>
                        <a:pt x="2613810" y="1583949"/>
                        <a:pt x="2573332" y="1602632"/>
                        <a:pt x="2532853" y="1622092"/>
                      </a:cubicBezTo>
                      <a:cubicBezTo>
                        <a:pt x="2484591" y="1646224"/>
                        <a:pt x="2489261" y="1650116"/>
                        <a:pt x="2461238" y="1604189"/>
                      </a:cubicBezTo>
                      <a:cubicBezTo>
                        <a:pt x="2457345" y="1601075"/>
                        <a:pt x="2452675" y="1601075"/>
                        <a:pt x="2448004" y="1602632"/>
                      </a:cubicBezTo>
                      <a:cubicBezTo>
                        <a:pt x="2441777" y="1608081"/>
                        <a:pt x="2440220" y="1618979"/>
                        <a:pt x="2441777" y="1626763"/>
                      </a:cubicBezTo>
                      <a:cubicBezTo>
                        <a:pt x="2437106" y="1608081"/>
                        <a:pt x="2346029" y="1618979"/>
                        <a:pt x="2314892" y="1611973"/>
                      </a:cubicBezTo>
                      <a:cubicBezTo>
                        <a:pt x="2237049" y="1595626"/>
                        <a:pt x="2159205" y="1578500"/>
                        <a:pt x="2081362" y="1560596"/>
                      </a:cubicBezTo>
                      <a:cubicBezTo>
                        <a:pt x="2025315" y="1547363"/>
                        <a:pt x="1570709" y="1457843"/>
                        <a:pt x="1569153" y="1417364"/>
                      </a:cubicBezTo>
                      <a:cubicBezTo>
                        <a:pt x="1569153" y="1408023"/>
                        <a:pt x="1568374" y="1398682"/>
                        <a:pt x="1568374" y="1390119"/>
                      </a:cubicBezTo>
                      <a:cubicBezTo>
                        <a:pt x="1545021" y="1380778"/>
                        <a:pt x="1547356" y="1399461"/>
                        <a:pt x="1545800" y="1411915"/>
                      </a:cubicBezTo>
                      <a:cubicBezTo>
                        <a:pt x="1538015" y="1467963"/>
                        <a:pt x="1528674" y="1524010"/>
                        <a:pt x="1528674" y="1580836"/>
                      </a:cubicBezTo>
                      <a:cubicBezTo>
                        <a:pt x="1528674" y="1611194"/>
                        <a:pt x="1514662" y="1628320"/>
                        <a:pt x="1484303" y="1637661"/>
                      </a:cubicBezTo>
                      <a:cubicBezTo>
                        <a:pt x="1439933" y="1651673"/>
                        <a:pt x="1397119" y="1671134"/>
                        <a:pt x="1352748" y="1683589"/>
                      </a:cubicBezTo>
                      <a:cubicBezTo>
                        <a:pt x="1344964" y="1685924"/>
                        <a:pt x="1337179" y="1689038"/>
                        <a:pt x="1333287" y="1697601"/>
                      </a:cubicBezTo>
                      <a:cubicBezTo>
                        <a:pt x="1235983" y="1732630"/>
                        <a:pt x="1136343" y="1743528"/>
                        <a:pt x="1034369" y="1759875"/>
                      </a:cubicBezTo>
                      <a:cubicBezTo>
                        <a:pt x="1004788" y="1764546"/>
                        <a:pt x="972094" y="1776222"/>
                        <a:pt x="945627" y="1762989"/>
                      </a:cubicBezTo>
                      <a:cubicBezTo>
                        <a:pt x="873233" y="1727959"/>
                        <a:pt x="802395" y="1706942"/>
                        <a:pt x="733893" y="1664906"/>
                      </a:cubicBezTo>
                      <a:cubicBezTo>
                        <a:pt x="726887" y="1654008"/>
                        <a:pt x="729223" y="1641553"/>
                        <a:pt x="729223" y="1629877"/>
                      </a:cubicBezTo>
                      <a:cubicBezTo>
                        <a:pt x="729223" y="1505327"/>
                        <a:pt x="730779" y="1380000"/>
                        <a:pt x="731558" y="1255450"/>
                      </a:cubicBezTo>
                      <a:cubicBezTo>
                        <a:pt x="732336" y="1159703"/>
                        <a:pt x="731558" y="1063956"/>
                        <a:pt x="731558" y="968208"/>
                      </a:cubicBezTo>
                      <a:cubicBezTo>
                        <a:pt x="726887" y="920724"/>
                        <a:pt x="735450" y="872461"/>
                        <a:pt x="731558" y="825755"/>
                      </a:cubicBezTo>
                      <a:cubicBezTo>
                        <a:pt x="726887" y="765037"/>
                        <a:pt x="733893" y="705098"/>
                        <a:pt x="732336" y="645158"/>
                      </a:cubicBezTo>
                      <a:cubicBezTo>
                        <a:pt x="730779" y="564980"/>
                        <a:pt x="732336" y="484023"/>
                        <a:pt x="733893" y="403844"/>
                      </a:cubicBezTo>
                      <a:cubicBezTo>
                        <a:pt x="735450" y="298755"/>
                        <a:pt x="737007" y="193667"/>
                        <a:pt x="738564" y="88578"/>
                      </a:cubicBezTo>
                      <a:cubicBezTo>
                        <a:pt x="738564" y="76902"/>
                        <a:pt x="744013" y="60555"/>
                        <a:pt x="722995" y="60555"/>
                      </a:cubicBezTo>
                      <a:cubicBezTo>
                        <a:pt x="707426" y="58219"/>
                        <a:pt x="691079" y="59776"/>
                        <a:pt x="677068" y="50435"/>
                      </a:cubicBezTo>
                      <a:cubicBezTo>
                        <a:pt x="667726" y="47321"/>
                        <a:pt x="657607" y="47321"/>
                        <a:pt x="647487" y="47321"/>
                      </a:cubicBezTo>
                      <a:cubicBezTo>
                        <a:pt x="564973" y="42651"/>
                        <a:pt x="484016" y="31753"/>
                        <a:pt x="402280" y="20855"/>
                      </a:cubicBezTo>
                      <a:cubicBezTo>
                        <a:pt x="336114" y="11513"/>
                        <a:pt x="255935" y="17741"/>
                        <a:pt x="193660" y="1394"/>
                      </a:cubicBezTo>
                      <a:cubicBezTo>
                        <a:pt x="178870" y="-2498"/>
                        <a:pt x="167194" y="1394"/>
                        <a:pt x="163301" y="17741"/>
                      </a:cubicBezTo>
                      <a:cubicBezTo>
                        <a:pt x="160188" y="20076"/>
                        <a:pt x="158631" y="23190"/>
                        <a:pt x="157852" y="26304"/>
                      </a:cubicBezTo>
                      <a:cubicBezTo>
                        <a:pt x="143062" y="104147"/>
                        <a:pt x="129050" y="182769"/>
                        <a:pt x="115038" y="260612"/>
                      </a:cubicBezTo>
                      <a:cubicBezTo>
                        <a:pt x="97134" y="367258"/>
                        <a:pt x="80787" y="473903"/>
                        <a:pt x="66776" y="580548"/>
                      </a:cubicBezTo>
                      <a:cubicBezTo>
                        <a:pt x="51207" y="698092"/>
                        <a:pt x="37974" y="816414"/>
                        <a:pt x="26297" y="934736"/>
                      </a:cubicBezTo>
                      <a:cubicBezTo>
                        <a:pt x="16177" y="1033597"/>
                        <a:pt x="6836" y="1133236"/>
                        <a:pt x="6836" y="1232876"/>
                      </a:cubicBezTo>
                      <a:cubicBezTo>
                        <a:pt x="6836" y="1254672"/>
                        <a:pt x="8393" y="1276468"/>
                        <a:pt x="6058" y="1299042"/>
                      </a:cubicBezTo>
                      <a:cubicBezTo>
                        <a:pt x="-6397" y="1436047"/>
                        <a:pt x="2166" y="1573051"/>
                        <a:pt x="15399" y="1709277"/>
                      </a:cubicBezTo>
                      <a:cubicBezTo>
                        <a:pt x="30189" y="1864964"/>
                        <a:pt x="69889" y="2014423"/>
                        <a:pt x="127493" y="2159990"/>
                      </a:cubicBezTo>
                      <a:cubicBezTo>
                        <a:pt x="226354" y="2409089"/>
                        <a:pt x="361023" y="2633278"/>
                        <a:pt x="553297" y="2821659"/>
                      </a:cubicBezTo>
                      <a:cubicBezTo>
                        <a:pt x="600003" y="2867586"/>
                        <a:pt x="651379" y="2902616"/>
                        <a:pt x="710540" y="2929861"/>
                      </a:cubicBezTo>
                      <a:cubicBezTo>
                        <a:pt x="763474" y="2954771"/>
                        <a:pt x="817186" y="2976567"/>
                        <a:pt x="862335" y="3017046"/>
                      </a:cubicBezTo>
                      <a:cubicBezTo>
                        <a:pt x="912933" y="3061416"/>
                        <a:pt x="955747" y="3112793"/>
                        <a:pt x="998561" y="3163391"/>
                      </a:cubicBezTo>
                      <a:cubicBezTo>
                        <a:pt x="1130894" y="3319856"/>
                        <a:pt x="1239097" y="3483327"/>
                        <a:pt x="1355083" y="3652247"/>
                      </a:cubicBezTo>
                      <a:cubicBezTo>
                        <a:pt x="1376879" y="3674044"/>
                        <a:pt x="1385442" y="3705181"/>
                        <a:pt x="1411130" y="3723863"/>
                      </a:cubicBezTo>
                      <a:cubicBezTo>
                        <a:pt x="1459393" y="3788473"/>
                        <a:pt x="1500650" y="3856976"/>
                        <a:pt x="1542686" y="3924699"/>
                      </a:cubicBezTo>
                      <a:cubicBezTo>
                        <a:pt x="1631427" y="4070266"/>
                        <a:pt x="1705378" y="4222061"/>
                        <a:pt x="1749749" y="4388646"/>
                      </a:cubicBezTo>
                      <a:cubicBezTo>
                        <a:pt x="1782443" y="4513973"/>
                        <a:pt x="1789449" y="4650199"/>
                        <a:pt x="1799569" y="4777863"/>
                      </a:cubicBezTo>
                      <a:cubicBezTo>
                        <a:pt x="1801126" y="4800437"/>
                        <a:pt x="1809688" y="4803551"/>
                        <a:pt x="1828371" y="4800437"/>
                      </a:cubicBezTo>
                      <a:cubicBezTo>
                        <a:pt x="1850167" y="4796545"/>
                        <a:pt x="3723078" y="4661876"/>
                        <a:pt x="3843735" y="4653313"/>
                      </a:cubicBezTo>
                      <a:cubicBezTo>
                        <a:pt x="3852298" y="4654870"/>
                        <a:pt x="3864753" y="4661098"/>
                        <a:pt x="3858526" y="4641637"/>
                      </a:cubicBezTo>
                      <a:cubicBezTo>
                        <a:pt x="3847628" y="4611278"/>
                        <a:pt x="3845292" y="4579362"/>
                        <a:pt x="3837508" y="4548225"/>
                      </a:cubicBezTo>
                      <a:cubicBezTo>
                        <a:pt x="3762000" y="4241522"/>
                        <a:pt x="3684935" y="3935597"/>
                        <a:pt x="3607092" y="3628894"/>
                      </a:cubicBezTo>
                      <a:cubicBezTo>
                        <a:pt x="3531584" y="3332311"/>
                        <a:pt x="3467752" y="3027944"/>
                        <a:pt x="3375897" y="2736031"/>
                      </a:cubicBezTo>
                      <a:cubicBezTo>
                        <a:pt x="3369669" y="2716570"/>
                        <a:pt x="3364999" y="2697110"/>
                        <a:pt x="3361107" y="2676870"/>
                      </a:cubicBezTo>
                      <a:cubicBezTo>
                        <a:pt x="3344760" y="2613817"/>
                        <a:pt x="3326856" y="2551542"/>
                        <a:pt x="3310508" y="2488489"/>
                      </a:cubicBezTo>
                      <a:cubicBezTo>
                        <a:pt x="3307395" y="2475256"/>
                        <a:pt x="3301167" y="2461244"/>
                        <a:pt x="3325299" y="2461244"/>
                      </a:cubicBezTo>
                      <a:cubicBezTo>
                        <a:pt x="3419489" y="2462023"/>
                        <a:pt x="3549488" y="2464358"/>
                        <a:pt x="3642900" y="2453460"/>
                      </a:cubicBezTo>
                      <a:cubicBezTo>
                        <a:pt x="3792359" y="2436334"/>
                        <a:pt x="3902896" y="2402083"/>
                        <a:pt x="4049242" y="2366275"/>
                      </a:cubicBezTo>
                      <a:cubicBezTo>
                        <a:pt x="4210378" y="2327353"/>
                        <a:pt x="4369957" y="2282983"/>
                        <a:pt x="4527979" y="2235498"/>
                      </a:cubicBezTo>
                      <a:cubicBezTo>
                        <a:pt x="4579355" y="2219151"/>
                        <a:pt x="4629954" y="2198912"/>
                        <a:pt x="4682887" y="2185679"/>
                      </a:cubicBezTo>
                      <a:cubicBezTo>
                        <a:pt x="4696899" y="2180229"/>
                        <a:pt x="4710132" y="2174780"/>
                        <a:pt x="4724144" y="2171667"/>
                      </a:cubicBezTo>
                      <a:cubicBezTo>
                        <a:pt x="4772407" y="2161547"/>
                        <a:pt x="4800431" y="2134302"/>
                        <a:pt x="4837017" y="2097715"/>
                      </a:cubicBezTo>
                      <a:cubicBezTo>
                        <a:pt x="4991147" y="1943586"/>
                        <a:pt x="5025398" y="1759875"/>
                        <a:pt x="5115696" y="1597961"/>
                      </a:cubicBezTo>
                      <a:cubicBezTo>
                        <a:pt x="5173300" y="1495208"/>
                        <a:pt x="5230126" y="1383113"/>
                        <a:pt x="5276053" y="1271797"/>
                      </a:cubicBezTo>
                      <a:cubicBezTo>
                        <a:pt x="5300185" y="1214193"/>
                        <a:pt x="5336771" y="1155032"/>
                        <a:pt x="5355454" y="1095871"/>
                      </a:cubicBezTo>
                      <a:cubicBezTo>
                        <a:pt x="5371801" y="1043716"/>
                        <a:pt x="5384256" y="975992"/>
                        <a:pt x="5408387" y="926951"/>
                      </a:cubicBezTo>
                      <a:cubicBezTo>
                        <a:pt x="5423956" y="884916"/>
                        <a:pt x="5407609" y="841324"/>
                        <a:pt x="5406830" y="796175"/>
                      </a:cubicBezTo>
                      <a:cubicBezTo>
                        <a:pt x="5406052" y="779827"/>
                        <a:pt x="5413836" y="761145"/>
                        <a:pt x="5395932" y="747912"/>
                      </a:cubicBezTo>
                      <a:close/>
                      <a:moveTo>
                        <a:pt x="2184894" y="1682810"/>
                      </a:moveTo>
                      <a:lnTo>
                        <a:pt x="2181780" y="1682810"/>
                      </a:lnTo>
                      <a:cubicBezTo>
                        <a:pt x="2182558" y="1681253"/>
                        <a:pt x="2182558" y="1680475"/>
                        <a:pt x="2183337" y="1678918"/>
                      </a:cubicBezTo>
                      <a:cubicBezTo>
                        <a:pt x="2184115" y="1680475"/>
                        <a:pt x="2184115" y="1681253"/>
                        <a:pt x="2184894" y="1682810"/>
                      </a:cubicBezTo>
                      <a:close/>
                      <a:moveTo>
                        <a:pt x="3492662" y="4619062"/>
                      </a:moveTo>
                      <a:cubicBezTo>
                        <a:pt x="3493440" y="4617505"/>
                        <a:pt x="3494219" y="4616727"/>
                        <a:pt x="3495776" y="4615170"/>
                      </a:cubicBezTo>
                      <a:cubicBezTo>
                        <a:pt x="3495776" y="4622176"/>
                        <a:pt x="3494997" y="4628403"/>
                        <a:pt x="3488770" y="4633852"/>
                      </a:cubicBezTo>
                      <a:cubicBezTo>
                        <a:pt x="3487991" y="4634631"/>
                        <a:pt x="3486434" y="4636188"/>
                        <a:pt x="3485656" y="4636966"/>
                      </a:cubicBezTo>
                      <a:cubicBezTo>
                        <a:pt x="3486434" y="4629960"/>
                        <a:pt x="3488770" y="4623733"/>
                        <a:pt x="3492662" y="4619062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34">
                  <a:extLst>
                    <a:ext uri="{FF2B5EF4-FFF2-40B4-BE49-F238E27FC236}">
                      <a16:creationId xmlns:a16="http://schemas.microsoft.com/office/drawing/2014/main" id="{E67EF871-B400-4DD4-BACB-11B230272DF0}"/>
                    </a:ext>
                  </a:extLst>
                </p:cNvPr>
                <p:cNvSpPr/>
                <p:nvPr/>
              </p:nvSpPr>
              <p:spPr>
                <a:xfrm>
                  <a:off x="6981857" y="5303468"/>
                  <a:ext cx="7784" cy="7784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95422"/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2" name="Freeform: Shape 16">
                <a:extLst>
                  <a:ext uri="{FF2B5EF4-FFF2-40B4-BE49-F238E27FC236}">
                    <a16:creationId xmlns:a16="http://schemas.microsoft.com/office/drawing/2014/main" id="{3A641619-632B-4B81-93DE-2274C4B07D77}"/>
                  </a:ext>
                </a:extLst>
              </p:cNvPr>
              <p:cNvSpPr/>
              <p:nvPr/>
            </p:nvSpPr>
            <p:spPr>
              <a:xfrm>
                <a:off x="5015534" y="5968961"/>
                <a:ext cx="2444282" cy="887414"/>
              </a:xfrm>
              <a:custGeom>
                <a:avLst/>
                <a:gdLst>
                  <a:gd name="connsiteX0" fmla="*/ 2216201 w 2444281"/>
                  <a:gd name="connsiteY0" fmla="*/ 281860 h 887414"/>
                  <a:gd name="connsiteX1" fmla="*/ 2216979 w 2444281"/>
                  <a:gd name="connsiteY1" fmla="*/ 285752 h 887414"/>
                  <a:gd name="connsiteX2" fmla="*/ 2327517 w 2444281"/>
                  <a:gd name="connsiteY2" fmla="*/ 457786 h 887414"/>
                  <a:gd name="connsiteX3" fmla="*/ 2382007 w 2444281"/>
                  <a:gd name="connsiteY3" fmla="*/ 560539 h 887414"/>
                  <a:gd name="connsiteX4" fmla="*/ 2382007 w 2444281"/>
                  <a:gd name="connsiteY4" fmla="*/ 560539 h 887414"/>
                  <a:gd name="connsiteX5" fmla="*/ 2417037 w 2444281"/>
                  <a:gd name="connsiteY5" fmla="*/ 633712 h 887414"/>
                  <a:gd name="connsiteX6" fmla="*/ 2440390 w 2444281"/>
                  <a:gd name="connsiteY6" fmla="*/ 783950 h 887414"/>
                  <a:gd name="connsiteX7" fmla="*/ 2437276 w 2444281"/>
                  <a:gd name="connsiteY7" fmla="*/ 790956 h 887414"/>
                  <a:gd name="connsiteX8" fmla="*/ 2436497 w 2444281"/>
                  <a:gd name="connsiteY8" fmla="*/ 804968 h 887414"/>
                  <a:gd name="connsiteX9" fmla="*/ 2426378 w 2444281"/>
                  <a:gd name="connsiteY9" fmla="*/ 889817 h 887414"/>
                  <a:gd name="connsiteX10" fmla="*/ 25688 w 2444281"/>
                  <a:gd name="connsiteY10" fmla="*/ 889817 h 887414"/>
                  <a:gd name="connsiteX11" fmla="*/ 11676 w 2444281"/>
                  <a:gd name="connsiteY11" fmla="*/ 861015 h 887414"/>
                  <a:gd name="connsiteX12" fmla="*/ 7006 w 2444281"/>
                  <a:gd name="connsiteY12" fmla="*/ 590120 h 887414"/>
                  <a:gd name="connsiteX13" fmla="*/ 64610 w 2444281"/>
                  <a:gd name="connsiteY13" fmla="*/ 179886 h 887414"/>
                  <a:gd name="connsiteX14" fmla="*/ 100418 w 2444281"/>
                  <a:gd name="connsiteY14" fmla="*/ 144077 h 887414"/>
                  <a:gd name="connsiteX15" fmla="*/ 173591 w 2444281"/>
                  <a:gd name="connsiteY15" fmla="*/ 136293 h 887414"/>
                  <a:gd name="connsiteX16" fmla="*/ 433587 w 2444281"/>
                  <a:gd name="connsiteY16" fmla="*/ 116832 h 887414"/>
                  <a:gd name="connsiteX17" fmla="*/ 693584 w 2444281"/>
                  <a:gd name="connsiteY17" fmla="*/ 98150 h 887414"/>
                  <a:gd name="connsiteX18" fmla="*/ 890528 w 2444281"/>
                  <a:gd name="connsiteY18" fmla="*/ 84138 h 887414"/>
                  <a:gd name="connsiteX19" fmla="*/ 1139627 w 2444281"/>
                  <a:gd name="connsiteY19" fmla="*/ 67013 h 887414"/>
                  <a:gd name="connsiteX20" fmla="*/ 1435432 w 2444281"/>
                  <a:gd name="connsiteY20" fmla="*/ 45995 h 887414"/>
                  <a:gd name="connsiteX21" fmla="*/ 1561538 w 2444281"/>
                  <a:gd name="connsiteY21" fmla="*/ 38211 h 887414"/>
                  <a:gd name="connsiteX22" fmla="*/ 1602795 w 2444281"/>
                  <a:gd name="connsiteY22" fmla="*/ 48330 h 887414"/>
                  <a:gd name="connsiteX23" fmla="*/ 1679081 w 2444281"/>
                  <a:gd name="connsiteY23" fmla="*/ 96593 h 887414"/>
                  <a:gd name="connsiteX24" fmla="*/ 1718003 w 2444281"/>
                  <a:gd name="connsiteY24" fmla="*/ 81803 h 887414"/>
                  <a:gd name="connsiteX25" fmla="*/ 1731236 w 2444281"/>
                  <a:gd name="connsiteY25" fmla="*/ 40546 h 887414"/>
                  <a:gd name="connsiteX26" fmla="*/ 1748362 w 2444281"/>
                  <a:gd name="connsiteY26" fmla="*/ 26534 h 887414"/>
                  <a:gd name="connsiteX27" fmla="*/ 2004467 w 2444281"/>
                  <a:gd name="connsiteY27" fmla="*/ 7073 h 887414"/>
                  <a:gd name="connsiteX28" fmla="*/ 2102549 w 2444281"/>
                  <a:gd name="connsiteY28" fmla="*/ 67 h 887414"/>
                  <a:gd name="connsiteX29" fmla="*/ 2161710 w 2444281"/>
                  <a:gd name="connsiteY29" fmla="*/ 55336 h 887414"/>
                  <a:gd name="connsiteX30" fmla="*/ 2161710 w 2444281"/>
                  <a:gd name="connsiteY30" fmla="*/ 55336 h 887414"/>
                  <a:gd name="connsiteX31" fmla="*/ 2177279 w 2444281"/>
                  <a:gd name="connsiteY31" fmla="*/ 126174 h 887414"/>
                  <a:gd name="connsiteX32" fmla="*/ 2206081 w 2444281"/>
                  <a:gd name="connsiteY32" fmla="*/ 253058 h 887414"/>
                  <a:gd name="connsiteX33" fmla="*/ 2206081 w 2444281"/>
                  <a:gd name="connsiteY33" fmla="*/ 253058 h 887414"/>
                  <a:gd name="connsiteX34" fmla="*/ 2216201 w 2444281"/>
                  <a:gd name="connsiteY34" fmla="*/ 281860 h 887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444281" h="887414">
                    <a:moveTo>
                      <a:pt x="2216201" y="281860"/>
                    </a:moveTo>
                    <a:cubicBezTo>
                      <a:pt x="2215422" y="283417"/>
                      <a:pt x="2215422" y="284974"/>
                      <a:pt x="2216979" y="285752"/>
                    </a:cubicBezTo>
                    <a:cubicBezTo>
                      <a:pt x="2257458" y="340243"/>
                      <a:pt x="2293265" y="398625"/>
                      <a:pt x="2327517" y="457786"/>
                    </a:cubicBezTo>
                    <a:cubicBezTo>
                      <a:pt x="2346978" y="491259"/>
                      <a:pt x="2369552" y="523175"/>
                      <a:pt x="2382007" y="560539"/>
                    </a:cubicBezTo>
                    <a:lnTo>
                      <a:pt x="2382007" y="560539"/>
                    </a:lnTo>
                    <a:cubicBezTo>
                      <a:pt x="2402246" y="580779"/>
                      <a:pt x="2406138" y="608802"/>
                      <a:pt x="2417037" y="633712"/>
                    </a:cubicBezTo>
                    <a:cubicBezTo>
                      <a:pt x="2438833" y="681197"/>
                      <a:pt x="2452066" y="731017"/>
                      <a:pt x="2440390" y="783950"/>
                    </a:cubicBezTo>
                    <a:cubicBezTo>
                      <a:pt x="2439611" y="787064"/>
                      <a:pt x="2438833" y="789399"/>
                      <a:pt x="2437276" y="790956"/>
                    </a:cubicBezTo>
                    <a:cubicBezTo>
                      <a:pt x="2437276" y="795627"/>
                      <a:pt x="2437276" y="800297"/>
                      <a:pt x="2436497" y="804968"/>
                    </a:cubicBezTo>
                    <a:cubicBezTo>
                      <a:pt x="2430270" y="832991"/>
                      <a:pt x="2437276" y="862572"/>
                      <a:pt x="2426378" y="889817"/>
                    </a:cubicBezTo>
                    <a:cubicBezTo>
                      <a:pt x="1626148" y="889817"/>
                      <a:pt x="825918" y="889817"/>
                      <a:pt x="25688" y="889817"/>
                    </a:cubicBezTo>
                    <a:cubicBezTo>
                      <a:pt x="16347" y="882032"/>
                      <a:pt x="14012" y="871913"/>
                      <a:pt x="11676" y="861015"/>
                    </a:cubicBezTo>
                    <a:cubicBezTo>
                      <a:pt x="-5449" y="770717"/>
                      <a:pt x="-778" y="680418"/>
                      <a:pt x="7006" y="590120"/>
                    </a:cubicBezTo>
                    <a:cubicBezTo>
                      <a:pt x="19461" y="452337"/>
                      <a:pt x="42035" y="316112"/>
                      <a:pt x="64610" y="179886"/>
                    </a:cubicBezTo>
                    <a:cubicBezTo>
                      <a:pt x="68502" y="157311"/>
                      <a:pt x="76286" y="147191"/>
                      <a:pt x="100418" y="144077"/>
                    </a:cubicBezTo>
                    <a:cubicBezTo>
                      <a:pt x="124549" y="140185"/>
                      <a:pt x="150238" y="143299"/>
                      <a:pt x="173591" y="136293"/>
                    </a:cubicBezTo>
                    <a:cubicBezTo>
                      <a:pt x="259997" y="128509"/>
                      <a:pt x="346403" y="123060"/>
                      <a:pt x="433587" y="116832"/>
                    </a:cubicBezTo>
                    <a:cubicBezTo>
                      <a:pt x="519994" y="110605"/>
                      <a:pt x="607178" y="105156"/>
                      <a:pt x="693584" y="98150"/>
                    </a:cubicBezTo>
                    <a:cubicBezTo>
                      <a:pt x="758973" y="93479"/>
                      <a:pt x="825140" y="88030"/>
                      <a:pt x="890528" y="84138"/>
                    </a:cubicBezTo>
                    <a:cubicBezTo>
                      <a:pt x="973820" y="79468"/>
                      <a:pt x="1056334" y="72461"/>
                      <a:pt x="1139627" y="67013"/>
                    </a:cubicBezTo>
                    <a:cubicBezTo>
                      <a:pt x="1238488" y="60007"/>
                      <a:pt x="1336571" y="52222"/>
                      <a:pt x="1435432" y="45995"/>
                    </a:cubicBezTo>
                    <a:cubicBezTo>
                      <a:pt x="1477467" y="43660"/>
                      <a:pt x="1518724" y="35875"/>
                      <a:pt x="1561538" y="38211"/>
                    </a:cubicBezTo>
                    <a:cubicBezTo>
                      <a:pt x="1577106" y="35097"/>
                      <a:pt x="1590340" y="40546"/>
                      <a:pt x="1602795" y="48330"/>
                    </a:cubicBezTo>
                    <a:cubicBezTo>
                      <a:pt x="1628483" y="63121"/>
                      <a:pt x="1653393" y="81025"/>
                      <a:pt x="1679081" y="96593"/>
                    </a:cubicBezTo>
                    <a:cubicBezTo>
                      <a:pt x="1705548" y="113719"/>
                      <a:pt x="1710219" y="111383"/>
                      <a:pt x="1718003" y="81803"/>
                    </a:cubicBezTo>
                    <a:cubicBezTo>
                      <a:pt x="1721895" y="67791"/>
                      <a:pt x="1725787" y="53779"/>
                      <a:pt x="1731236" y="40546"/>
                    </a:cubicBezTo>
                    <a:cubicBezTo>
                      <a:pt x="1735129" y="33540"/>
                      <a:pt x="1740577" y="28869"/>
                      <a:pt x="1748362" y="26534"/>
                    </a:cubicBezTo>
                    <a:cubicBezTo>
                      <a:pt x="1833211" y="17193"/>
                      <a:pt x="1918839" y="10187"/>
                      <a:pt x="2004467" y="7073"/>
                    </a:cubicBezTo>
                    <a:cubicBezTo>
                      <a:pt x="2037161" y="5516"/>
                      <a:pt x="2069855" y="846"/>
                      <a:pt x="2102549" y="67"/>
                    </a:cubicBezTo>
                    <a:cubicBezTo>
                      <a:pt x="2140693" y="-1490"/>
                      <a:pt x="2153926" y="24199"/>
                      <a:pt x="2161710" y="55336"/>
                    </a:cubicBezTo>
                    <a:lnTo>
                      <a:pt x="2161710" y="55336"/>
                    </a:lnTo>
                    <a:cubicBezTo>
                      <a:pt x="2171830" y="77911"/>
                      <a:pt x="2174944" y="102042"/>
                      <a:pt x="2177279" y="126174"/>
                    </a:cubicBezTo>
                    <a:cubicBezTo>
                      <a:pt x="2181171" y="169766"/>
                      <a:pt x="2196740" y="210244"/>
                      <a:pt x="2206081" y="253058"/>
                    </a:cubicBezTo>
                    <a:lnTo>
                      <a:pt x="2206081" y="253058"/>
                    </a:lnTo>
                    <a:cubicBezTo>
                      <a:pt x="2213865" y="260843"/>
                      <a:pt x="2212308" y="272519"/>
                      <a:pt x="2216201" y="281860"/>
                    </a:cubicBezTo>
                    <a:close/>
                  </a:path>
                </a:pathLst>
              </a:custGeom>
              <a:solidFill>
                <a:srgbClr val="000000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7">
                <a:extLst>
                  <a:ext uri="{FF2B5EF4-FFF2-40B4-BE49-F238E27FC236}">
                    <a16:creationId xmlns:a16="http://schemas.microsoft.com/office/drawing/2014/main" id="{04230B10-2721-4712-85E3-8DA6D90E3289}"/>
                  </a:ext>
                </a:extLst>
              </p:cNvPr>
              <p:cNvSpPr/>
              <p:nvPr/>
            </p:nvSpPr>
            <p:spPr>
              <a:xfrm>
                <a:off x="4568780" y="1022727"/>
                <a:ext cx="1299984" cy="1556867"/>
              </a:xfrm>
              <a:custGeom>
                <a:avLst/>
                <a:gdLst>
                  <a:gd name="connsiteX0" fmla="*/ 1292132 w 1299984"/>
                  <a:gd name="connsiteY0" fmla="*/ 412704 h 1556867"/>
                  <a:gd name="connsiteX1" fmla="*/ 1081955 w 1299984"/>
                  <a:gd name="connsiteY1" fmla="*/ 353543 h 1556867"/>
                  <a:gd name="connsiteX2" fmla="*/ 898245 w 1299984"/>
                  <a:gd name="connsiteY2" fmla="*/ 323184 h 1556867"/>
                  <a:gd name="connsiteX3" fmla="*/ 718427 w 1299984"/>
                  <a:gd name="connsiteY3" fmla="*/ 324741 h 1556867"/>
                  <a:gd name="connsiteX4" fmla="*/ 569746 w 1299984"/>
                  <a:gd name="connsiteY4" fmla="*/ 479650 h 1556867"/>
                  <a:gd name="connsiteX5" fmla="*/ 542501 w 1299984"/>
                  <a:gd name="connsiteY5" fmla="*/ 704617 h 1556867"/>
                  <a:gd name="connsiteX6" fmla="*/ 480226 w 1299984"/>
                  <a:gd name="connsiteY6" fmla="*/ 1003535 h 1556867"/>
                  <a:gd name="connsiteX7" fmla="*/ 458430 w 1299984"/>
                  <a:gd name="connsiteY7" fmla="*/ 1071259 h 1556867"/>
                  <a:gd name="connsiteX8" fmla="*/ 431963 w 1299984"/>
                  <a:gd name="connsiteY8" fmla="*/ 1089942 h 1556867"/>
                  <a:gd name="connsiteX9" fmla="*/ 407054 w 1299984"/>
                  <a:gd name="connsiteY9" fmla="*/ 1066589 h 1556867"/>
                  <a:gd name="connsiteX10" fmla="*/ 399269 w 1299984"/>
                  <a:gd name="connsiteY10" fmla="*/ 1015990 h 1556867"/>
                  <a:gd name="connsiteX11" fmla="*/ 210888 w 1299984"/>
                  <a:gd name="connsiteY11" fmla="*/ 861861 h 1556867"/>
                  <a:gd name="connsiteX12" fmla="*/ 119811 w 1299984"/>
                  <a:gd name="connsiteY12" fmla="*/ 924914 h 1556867"/>
                  <a:gd name="connsiteX13" fmla="*/ 102686 w 1299984"/>
                  <a:gd name="connsiteY13" fmla="*/ 1110959 h 1556867"/>
                  <a:gd name="connsiteX14" fmla="*/ 159512 w 1299984"/>
                  <a:gd name="connsiteY14" fmla="*/ 1204371 h 1556867"/>
                  <a:gd name="connsiteX15" fmla="*/ 265379 w 1299984"/>
                  <a:gd name="connsiteY15" fmla="*/ 1420776 h 1556867"/>
                  <a:gd name="connsiteX16" fmla="*/ 260708 w 1299984"/>
                  <a:gd name="connsiteY16" fmla="*/ 1560894 h 1556867"/>
                  <a:gd name="connsiteX17" fmla="*/ 252924 w 1299984"/>
                  <a:gd name="connsiteY17" fmla="*/ 1553110 h 1556867"/>
                  <a:gd name="connsiteX18" fmla="*/ 230349 w 1299984"/>
                  <a:gd name="connsiteY18" fmla="*/ 1531314 h 1556867"/>
                  <a:gd name="connsiteX19" fmla="*/ 112027 w 1299984"/>
                  <a:gd name="connsiteY19" fmla="*/ 1370178 h 1556867"/>
                  <a:gd name="connsiteX20" fmla="*/ 40411 w 1299984"/>
                  <a:gd name="connsiteY20" fmla="*/ 1192695 h 1556867"/>
                  <a:gd name="connsiteX21" fmla="*/ 18615 w 1299984"/>
                  <a:gd name="connsiteY21" fmla="*/ 1124971 h 1556867"/>
                  <a:gd name="connsiteX22" fmla="*/ 11609 w 1299984"/>
                  <a:gd name="connsiteY22" fmla="*/ 1061140 h 1556867"/>
                  <a:gd name="connsiteX23" fmla="*/ 10831 w 1299984"/>
                  <a:gd name="connsiteY23" fmla="*/ 872759 h 1556867"/>
                  <a:gd name="connsiteX24" fmla="*/ 40411 w 1299984"/>
                  <a:gd name="connsiteY24" fmla="*/ 703839 h 1556867"/>
                  <a:gd name="connsiteX25" fmla="*/ 104243 w 1299984"/>
                  <a:gd name="connsiteY25" fmla="*/ 485099 h 1556867"/>
                  <a:gd name="connsiteX26" fmla="*/ 189870 w 1299984"/>
                  <a:gd name="connsiteY26" fmla="*/ 306059 h 1556867"/>
                  <a:gd name="connsiteX27" fmla="*/ 285618 w 1299984"/>
                  <a:gd name="connsiteY27" fmla="*/ 190851 h 1556867"/>
                  <a:gd name="connsiteX28" fmla="*/ 388371 w 1299984"/>
                  <a:gd name="connsiteY28" fmla="*/ 109115 h 1556867"/>
                  <a:gd name="connsiteX29" fmla="*/ 741002 w 1299984"/>
                  <a:gd name="connsiteY29" fmla="*/ 135 h 1556867"/>
                  <a:gd name="connsiteX30" fmla="*/ 1095967 w 1299984"/>
                  <a:gd name="connsiteY30" fmla="*/ 96660 h 1556867"/>
                  <a:gd name="connsiteX31" fmla="*/ 1294468 w 1299984"/>
                  <a:gd name="connsiteY31" fmla="*/ 397136 h 1556867"/>
                  <a:gd name="connsiteX32" fmla="*/ 1292132 w 1299984"/>
                  <a:gd name="connsiteY32" fmla="*/ 412704 h 1556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99984" h="1556867">
                    <a:moveTo>
                      <a:pt x="1292132" y="412704"/>
                    </a:moveTo>
                    <a:cubicBezTo>
                      <a:pt x="1232193" y="357436"/>
                      <a:pt x="1156685" y="355879"/>
                      <a:pt x="1081955" y="353543"/>
                    </a:cubicBezTo>
                    <a:cubicBezTo>
                      <a:pt x="1019681" y="351987"/>
                      <a:pt x="959741" y="332526"/>
                      <a:pt x="898245" y="323184"/>
                    </a:cubicBezTo>
                    <a:cubicBezTo>
                      <a:pt x="837527" y="313843"/>
                      <a:pt x="778366" y="313843"/>
                      <a:pt x="718427" y="324741"/>
                    </a:cubicBezTo>
                    <a:cubicBezTo>
                      <a:pt x="632799" y="341088"/>
                      <a:pt x="587650" y="397136"/>
                      <a:pt x="569746" y="479650"/>
                    </a:cubicBezTo>
                    <a:cubicBezTo>
                      <a:pt x="553399" y="553601"/>
                      <a:pt x="547950" y="629109"/>
                      <a:pt x="542501" y="704617"/>
                    </a:cubicBezTo>
                    <a:cubicBezTo>
                      <a:pt x="535495" y="807370"/>
                      <a:pt x="511364" y="906231"/>
                      <a:pt x="480226" y="1003535"/>
                    </a:cubicBezTo>
                    <a:cubicBezTo>
                      <a:pt x="473220" y="1026110"/>
                      <a:pt x="465436" y="1048685"/>
                      <a:pt x="458430" y="1071259"/>
                    </a:cubicBezTo>
                    <a:cubicBezTo>
                      <a:pt x="454538" y="1084493"/>
                      <a:pt x="448310" y="1093834"/>
                      <a:pt x="431963" y="1089942"/>
                    </a:cubicBezTo>
                    <a:cubicBezTo>
                      <a:pt x="418730" y="1086828"/>
                      <a:pt x="406275" y="1086828"/>
                      <a:pt x="407054" y="1066589"/>
                    </a:cubicBezTo>
                    <a:cubicBezTo>
                      <a:pt x="407054" y="1049463"/>
                      <a:pt x="401604" y="1033116"/>
                      <a:pt x="399269" y="1015990"/>
                    </a:cubicBezTo>
                    <a:cubicBezTo>
                      <a:pt x="383701" y="908567"/>
                      <a:pt x="284061" y="865753"/>
                      <a:pt x="210888" y="861861"/>
                    </a:cubicBezTo>
                    <a:cubicBezTo>
                      <a:pt x="163404" y="859525"/>
                      <a:pt x="135380" y="879765"/>
                      <a:pt x="119811" y="924914"/>
                    </a:cubicBezTo>
                    <a:cubicBezTo>
                      <a:pt x="99572" y="985632"/>
                      <a:pt x="87896" y="1047128"/>
                      <a:pt x="102686" y="1110959"/>
                    </a:cubicBezTo>
                    <a:cubicBezTo>
                      <a:pt x="111249" y="1148324"/>
                      <a:pt x="126039" y="1182575"/>
                      <a:pt x="159512" y="1204371"/>
                    </a:cubicBezTo>
                    <a:cubicBezTo>
                      <a:pt x="237355" y="1255748"/>
                      <a:pt x="266157" y="1331256"/>
                      <a:pt x="265379" y="1420776"/>
                    </a:cubicBezTo>
                    <a:cubicBezTo>
                      <a:pt x="264600" y="1467482"/>
                      <a:pt x="271606" y="1514188"/>
                      <a:pt x="260708" y="1560894"/>
                    </a:cubicBezTo>
                    <a:cubicBezTo>
                      <a:pt x="256037" y="1560115"/>
                      <a:pt x="254480" y="1556223"/>
                      <a:pt x="252924" y="1553110"/>
                    </a:cubicBezTo>
                    <a:cubicBezTo>
                      <a:pt x="249810" y="1541433"/>
                      <a:pt x="241247" y="1534427"/>
                      <a:pt x="230349" y="1531314"/>
                    </a:cubicBezTo>
                    <a:cubicBezTo>
                      <a:pt x="187535" y="1517302"/>
                      <a:pt x="129153" y="1410656"/>
                      <a:pt x="112027" y="1370178"/>
                    </a:cubicBezTo>
                    <a:cubicBezTo>
                      <a:pt x="87117" y="1311795"/>
                      <a:pt x="64543" y="1251856"/>
                      <a:pt x="40411" y="1192695"/>
                    </a:cubicBezTo>
                    <a:cubicBezTo>
                      <a:pt x="31848" y="1170120"/>
                      <a:pt x="21729" y="1149103"/>
                      <a:pt x="18615" y="1124971"/>
                    </a:cubicBezTo>
                    <a:cubicBezTo>
                      <a:pt x="16280" y="1102397"/>
                      <a:pt x="25621" y="1082936"/>
                      <a:pt x="11609" y="1061140"/>
                    </a:cubicBezTo>
                    <a:cubicBezTo>
                      <a:pt x="-10965" y="1026888"/>
                      <a:pt x="5382" y="911680"/>
                      <a:pt x="10831" y="872759"/>
                    </a:cubicBezTo>
                    <a:cubicBezTo>
                      <a:pt x="18615" y="816711"/>
                      <a:pt x="28735" y="759107"/>
                      <a:pt x="40411" y="703839"/>
                    </a:cubicBezTo>
                    <a:cubicBezTo>
                      <a:pt x="55980" y="629887"/>
                      <a:pt x="77776" y="556715"/>
                      <a:pt x="104243" y="485099"/>
                    </a:cubicBezTo>
                    <a:cubicBezTo>
                      <a:pt x="119811" y="444620"/>
                      <a:pt x="149392" y="328634"/>
                      <a:pt x="189870" y="306059"/>
                    </a:cubicBezTo>
                    <a:cubicBezTo>
                      <a:pt x="224122" y="287377"/>
                      <a:pt x="256816" y="220431"/>
                      <a:pt x="285618" y="190851"/>
                    </a:cubicBezTo>
                    <a:cubicBezTo>
                      <a:pt x="316755" y="158935"/>
                      <a:pt x="351006" y="132468"/>
                      <a:pt x="388371" y="109115"/>
                    </a:cubicBezTo>
                    <a:cubicBezTo>
                      <a:pt x="485675" y="48397"/>
                      <a:pt x="624236" y="-2979"/>
                      <a:pt x="741002" y="135"/>
                    </a:cubicBezTo>
                    <a:cubicBezTo>
                      <a:pt x="863994" y="4027"/>
                      <a:pt x="989322" y="32050"/>
                      <a:pt x="1095967" y="96660"/>
                    </a:cubicBezTo>
                    <a:cubicBezTo>
                      <a:pt x="1185487" y="151151"/>
                      <a:pt x="1331833" y="278814"/>
                      <a:pt x="1294468" y="397136"/>
                    </a:cubicBezTo>
                    <a:cubicBezTo>
                      <a:pt x="1293689" y="402585"/>
                      <a:pt x="1292911" y="407255"/>
                      <a:pt x="1292132" y="412704"/>
                    </a:cubicBezTo>
                    <a:close/>
                  </a:path>
                </a:pathLst>
              </a:custGeom>
              <a:solidFill>
                <a:srgbClr val="89571E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8">
                <a:extLst>
                  <a:ext uri="{FF2B5EF4-FFF2-40B4-BE49-F238E27FC236}">
                    <a16:creationId xmlns:a16="http://schemas.microsoft.com/office/drawing/2014/main" id="{7E49BB41-76A6-4A2E-91A3-487F4898B0CB}"/>
                  </a:ext>
                </a:extLst>
              </p:cNvPr>
              <p:cNvSpPr/>
              <p:nvPr/>
            </p:nvSpPr>
            <p:spPr>
              <a:xfrm>
                <a:off x="5098826" y="2631884"/>
                <a:ext cx="194608" cy="233530"/>
              </a:xfrm>
              <a:custGeom>
                <a:avLst/>
                <a:gdLst>
                  <a:gd name="connsiteX0" fmla="*/ 98861 w 194608"/>
                  <a:gd name="connsiteY0" fmla="*/ 212512 h 233530"/>
                  <a:gd name="connsiteX1" fmla="*/ 88742 w 194608"/>
                  <a:gd name="connsiteY1" fmla="*/ 211734 h 233530"/>
                  <a:gd name="connsiteX2" fmla="*/ 66167 w 194608"/>
                  <a:gd name="connsiteY2" fmla="*/ 205506 h 233530"/>
                  <a:gd name="connsiteX3" fmla="*/ 60718 w 194608"/>
                  <a:gd name="connsiteY3" fmla="*/ 200836 h 233530"/>
                  <a:gd name="connsiteX4" fmla="*/ 9341 w 194608"/>
                  <a:gd name="connsiteY4" fmla="*/ 28024 h 233530"/>
                  <a:gd name="connsiteX5" fmla="*/ 0 w 194608"/>
                  <a:gd name="connsiteY5" fmla="*/ 0 h 233530"/>
                  <a:gd name="connsiteX6" fmla="*/ 31916 w 194608"/>
                  <a:gd name="connsiteY6" fmla="*/ 49041 h 233530"/>
                  <a:gd name="connsiteX7" fmla="*/ 198501 w 194608"/>
                  <a:gd name="connsiteY7" fmla="*/ 233530 h 233530"/>
                  <a:gd name="connsiteX8" fmla="*/ 195387 w 194608"/>
                  <a:gd name="connsiteY8" fmla="*/ 236644 h 233530"/>
                  <a:gd name="connsiteX9" fmla="*/ 175926 w 194608"/>
                  <a:gd name="connsiteY9" fmla="*/ 234309 h 233530"/>
                  <a:gd name="connsiteX10" fmla="*/ 175926 w 194608"/>
                  <a:gd name="connsiteY10" fmla="*/ 233530 h 233530"/>
                  <a:gd name="connsiteX11" fmla="*/ 150238 w 194608"/>
                  <a:gd name="connsiteY11" fmla="*/ 228081 h 233530"/>
                  <a:gd name="connsiteX12" fmla="*/ 131555 w 194608"/>
                  <a:gd name="connsiteY12" fmla="*/ 223410 h 233530"/>
                  <a:gd name="connsiteX13" fmla="*/ 131555 w 194608"/>
                  <a:gd name="connsiteY13" fmla="*/ 222632 h 233530"/>
                  <a:gd name="connsiteX14" fmla="*/ 98861 w 194608"/>
                  <a:gd name="connsiteY14" fmla="*/ 212512 h 233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4608" h="233530">
                    <a:moveTo>
                      <a:pt x="98861" y="212512"/>
                    </a:moveTo>
                    <a:cubicBezTo>
                      <a:pt x="95747" y="212512"/>
                      <a:pt x="91855" y="211734"/>
                      <a:pt x="88742" y="211734"/>
                    </a:cubicBezTo>
                    <a:cubicBezTo>
                      <a:pt x="82514" y="204728"/>
                      <a:pt x="73173" y="207842"/>
                      <a:pt x="66167" y="205506"/>
                    </a:cubicBezTo>
                    <a:cubicBezTo>
                      <a:pt x="63832" y="204728"/>
                      <a:pt x="62275" y="203171"/>
                      <a:pt x="60718" y="200836"/>
                    </a:cubicBezTo>
                    <a:cubicBezTo>
                      <a:pt x="46706" y="142453"/>
                      <a:pt x="27245" y="85628"/>
                      <a:pt x="9341" y="28024"/>
                    </a:cubicBezTo>
                    <a:cubicBezTo>
                      <a:pt x="7006" y="19461"/>
                      <a:pt x="3892" y="10898"/>
                      <a:pt x="0" y="0"/>
                    </a:cubicBezTo>
                    <a:cubicBezTo>
                      <a:pt x="20239" y="13233"/>
                      <a:pt x="23353" y="33473"/>
                      <a:pt x="31916" y="49041"/>
                    </a:cubicBezTo>
                    <a:cubicBezTo>
                      <a:pt x="72394" y="124549"/>
                      <a:pt x="127663" y="185267"/>
                      <a:pt x="198501" y="233530"/>
                    </a:cubicBezTo>
                    <a:cubicBezTo>
                      <a:pt x="197722" y="234309"/>
                      <a:pt x="196944" y="235865"/>
                      <a:pt x="195387" y="236644"/>
                    </a:cubicBezTo>
                    <a:cubicBezTo>
                      <a:pt x="188381" y="240536"/>
                      <a:pt x="182153" y="238979"/>
                      <a:pt x="175926" y="234309"/>
                    </a:cubicBezTo>
                    <a:lnTo>
                      <a:pt x="175926" y="233530"/>
                    </a:lnTo>
                    <a:cubicBezTo>
                      <a:pt x="168142" y="226524"/>
                      <a:pt x="158801" y="228859"/>
                      <a:pt x="150238" y="228081"/>
                    </a:cubicBezTo>
                    <a:cubicBezTo>
                      <a:pt x="143232" y="228081"/>
                      <a:pt x="137004" y="228081"/>
                      <a:pt x="131555" y="223410"/>
                    </a:cubicBezTo>
                    <a:lnTo>
                      <a:pt x="131555" y="222632"/>
                    </a:lnTo>
                    <a:cubicBezTo>
                      <a:pt x="122214" y="216404"/>
                      <a:pt x="108981" y="221075"/>
                      <a:pt x="98861" y="212512"/>
                    </a:cubicBezTo>
                    <a:close/>
                  </a:path>
                </a:pathLst>
              </a:custGeom>
              <a:solidFill>
                <a:srgbClr val="E3B786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5" name="Graphic 24">
                <a:extLst>
                  <a:ext uri="{FF2B5EF4-FFF2-40B4-BE49-F238E27FC236}">
                    <a16:creationId xmlns:a16="http://schemas.microsoft.com/office/drawing/2014/main" id="{69F42FFE-308F-4C11-A9E3-522AFACC20CA}"/>
                  </a:ext>
                </a:extLst>
              </p:cNvPr>
              <p:cNvGrpSpPr/>
              <p:nvPr/>
            </p:nvGrpSpPr>
            <p:grpSpPr>
              <a:xfrm>
                <a:off x="3822070" y="2993077"/>
                <a:ext cx="4040070" cy="2506556"/>
                <a:chOff x="3822070" y="2993077"/>
                <a:chExt cx="4040070" cy="2506556"/>
              </a:xfrm>
              <a:solidFill>
                <a:srgbClr val="A1C1E2"/>
              </a:solidFill>
            </p:grpSpPr>
            <p:sp>
              <p:nvSpPr>
                <p:cNvPr id="17" name="Freeform: Shape 21">
                  <a:extLst>
                    <a:ext uri="{FF2B5EF4-FFF2-40B4-BE49-F238E27FC236}">
                      <a16:creationId xmlns:a16="http://schemas.microsoft.com/office/drawing/2014/main" id="{6DBCB85F-CBD0-495A-ABB5-4E229D3EED10}"/>
                    </a:ext>
                  </a:extLst>
                </p:cNvPr>
                <p:cNvSpPr/>
                <p:nvPr/>
              </p:nvSpPr>
              <p:spPr>
                <a:xfrm>
                  <a:off x="5752399" y="3005226"/>
                  <a:ext cx="155687" cy="303589"/>
                </a:xfrm>
                <a:custGeom>
                  <a:avLst/>
                  <a:gdLst>
                    <a:gd name="connsiteX0" fmla="*/ 56359 w 155686"/>
                    <a:gd name="connsiteY0" fmla="*/ 86713 h 303589"/>
                    <a:gd name="connsiteX1" fmla="*/ 11210 w 155686"/>
                    <a:gd name="connsiteY1" fmla="*/ 1085 h 303589"/>
                    <a:gd name="connsiteX2" fmla="*/ 5761 w 155686"/>
                    <a:gd name="connsiteY2" fmla="*/ 1863 h 303589"/>
                    <a:gd name="connsiteX3" fmla="*/ 16659 w 155686"/>
                    <a:gd name="connsiteY3" fmla="*/ 83599 h 303589"/>
                    <a:gd name="connsiteX4" fmla="*/ 312 w 155686"/>
                    <a:gd name="connsiteY4" fmla="*/ 100725 h 303589"/>
                    <a:gd name="connsiteX5" fmla="*/ 42347 w 155686"/>
                    <a:gd name="connsiteY5" fmla="*/ 163778 h 303589"/>
                    <a:gd name="connsiteX6" fmla="*/ 54802 w 155686"/>
                    <a:gd name="connsiteY6" fmla="*/ 290662 h 303589"/>
                    <a:gd name="connsiteX7" fmla="*/ 64143 w 155686"/>
                    <a:gd name="connsiteY7" fmla="*/ 309345 h 303589"/>
                    <a:gd name="connsiteX8" fmla="*/ 92167 w 155686"/>
                    <a:gd name="connsiteY8" fmla="*/ 262639 h 303589"/>
                    <a:gd name="connsiteX9" fmla="*/ 139651 w 155686"/>
                    <a:gd name="connsiteY9" fmla="*/ 249405 h 303589"/>
                    <a:gd name="connsiteX10" fmla="*/ 149771 w 155686"/>
                    <a:gd name="connsiteY10" fmla="*/ 224495 h 303589"/>
                    <a:gd name="connsiteX11" fmla="*/ 56359 w 155686"/>
                    <a:gd name="connsiteY11" fmla="*/ 86713 h 3035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5686" h="303589">
                      <a:moveTo>
                        <a:pt x="56359" y="86713"/>
                      </a:moveTo>
                      <a:cubicBezTo>
                        <a:pt x="39233" y="59468"/>
                        <a:pt x="18994" y="33001"/>
                        <a:pt x="11210" y="1085"/>
                      </a:cubicBezTo>
                      <a:cubicBezTo>
                        <a:pt x="9653" y="-472"/>
                        <a:pt x="7317" y="-472"/>
                        <a:pt x="5761" y="1863"/>
                      </a:cubicBezTo>
                      <a:cubicBezTo>
                        <a:pt x="-9808" y="31444"/>
                        <a:pt x="10431" y="57911"/>
                        <a:pt x="16659" y="83599"/>
                      </a:cubicBezTo>
                      <a:cubicBezTo>
                        <a:pt x="22886" y="108509"/>
                        <a:pt x="14323" y="102282"/>
                        <a:pt x="312" y="100725"/>
                      </a:cubicBezTo>
                      <a:cubicBezTo>
                        <a:pt x="21329" y="117072"/>
                        <a:pt x="43904" y="132640"/>
                        <a:pt x="42347" y="163778"/>
                      </a:cubicBezTo>
                      <a:cubicBezTo>
                        <a:pt x="40790" y="206592"/>
                        <a:pt x="54023" y="247848"/>
                        <a:pt x="54802" y="290662"/>
                      </a:cubicBezTo>
                      <a:cubicBezTo>
                        <a:pt x="54802" y="297668"/>
                        <a:pt x="50910" y="308566"/>
                        <a:pt x="64143" y="309345"/>
                      </a:cubicBezTo>
                      <a:cubicBezTo>
                        <a:pt x="53245" y="281321"/>
                        <a:pt x="63365" y="267309"/>
                        <a:pt x="92167" y="262639"/>
                      </a:cubicBezTo>
                      <a:cubicBezTo>
                        <a:pt x="108514" y="260303"/>
                        <a:pt x="123304" y="252519"/>
                        <a:pt x="139651" y="249405"/>
                      </a:cubicBezTo>
                      <a:cubicBezTo>
                        <a:pt x="158334" y="246292"/>
                        <a:pt x="160669" y="239286"/>
                        <a:pt x="149771" y="224495"/>
                      </a:cubicBezTo>
                      <a:cubicBezTo>
                        <a:pt x="118634" y="178568"/>
                        <a:pt x="85939" y="133419"/>
                        <a:pt x="56359" y="867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22">
                  <a:extLst>
                    <a:ext uri="{FF2B5EF4-FFF2-40B4-BE49-F238E27FC236}">
                      <a16:creationId xmlns:a16="http://schemas.microsoft.com/office/drawing/2014/main" id="{6ABA99F1-D991-49A3-A348-F0806DC66E5A}"/>
                    </a:ext>
                  </a:extLst>
                </p:cNvPr>
                <p:cNvSpPr/>
                <p:nvPr/>
              </p:nvSpPr>
              <p:spPr>
                <a:xfrm>
                  <a:off x="6914912" y="3319241"/>
                  <a:ext cx="350295" cy="412570"/>
                </a:xfrm>
                <a:custGeom>
                  <a:avLst/>
                  <a:gdLst>
                    <a:gd name="connsiteX0" fmla="*/ 0 w 350295"/>
                    <a:gd name="connsiteY0" fmla="*/ 411013 h 412569"/>
                    <a:gd name="connsiteX1" fmla="*/ 4670 w 350295"/>
                    <a:gd name="connsiteY1" fmla="*/ 416462 h 412569"/>
                    <a:gd name="connsiteX2" fmla="*/ 14790 w 350295"/>
                    <a:gd name="connsiteY2" fmla="*/ 414127 h 412569"/>
                    <a:gd name="connsiteX3" fmla="*/ 25688 w 350295"/>
                    <a:gd name="connsiteY3" fmla="*/ 411791 h 412569"/>
                    <a:gd name="connsiteX4" fmla="*/ 243650 w 350295"/>
                    <a:gd name="connsiteY4" fmla="*/ 267781 h 412569"/>
                    <a:gd name="connsiteX5" fmla="*/ 341732 w 350295"/>
                    <a:gd name="connsiteY5" fmla="*/ 51377 h 412569"/>
                    <a:gd name="connsiteX6" fmla="*/ 352630 w 350295"/>
                    <a:gd name="connsiteY6" fmla="*/ 0 h 412569"/>
                    <a:gd name="connsiteX7" fmla="*/ 0 w 350295"/>
                    <a:gd name="connsiteY7" fmla="*/ 411013 h 4125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50295" h="412569">
                      <a:moveTo>
                        <a:pt x="0" y="411013"/>
                      </a:moveTo>
                      <a:cubicBezTo>
                        <a:pt x="1557" y="412570"/>
                        <a:pt x="3114" y="414127"/>
                        <a:pt x="4670" y="416462"/>
                      </a:cubicBezTo>
                      <a:cubicBezTo>
                        <a:pt x="7784" y="415684"/>
                        <a:pt x="11677" y="414905"/>
                        <a:pt x="14790" y="414127"/>
                      </a:cubicBezTo>
                      <a:cubicBezTo>
                        <a:pt x="18682" y="413348"/>
                        <a:pt x="21796" y="411791"/>
                        <a:pt x="25688" y="411791"/>
                      </a:cubicBezTo>
                      <a:cubicBezTo>
                        <a:pt x="125328" y="404785"/>
                        <a:pt x="193830" y="350295"/>
                        <a:pt x="243650" y="267781"/>
                      </a:cubicBezTo>
                      <a:cubicBezTo>
                        <a:pt x="284907" y="199279"/>
                        <a:pt x="312152" y="125328"/>
                        <a:pt x="341732" y="51377"/>
                      </a:cubicBezTo>
                      <a:cubicBezTo>
                        <a:pt x="347181" y="37365"/>
                        <a:pt x="358858" y="21796"/>
                        <a:pt x="352630" y="0"/>
                      </a:cubicBezTo>
                      <a:cubicBezTo>
                        <a:pt x="233530" y="138561"/>
                        <a:pt x="116765" y="274787"/>
                        <a:pt x="0" y="41101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23">
                  <a:extLst>
                    <a:ext uri="{FF2B5EF4-FFF2-40B4-BE49-F238E27FC236}">
                      <a16:creationId xmlns:a16="http://schemas.microsoft.com/office/drawing/2014/main" id="{DFD352B9-109B-4A32-B206-8C10E734331B}"/>
                    </a:ext>
                  </a:extLst>
                </p:cNvPr>
                <p:cNvSpPr/>
                <p:nvPr/>
              </p:nvSpPr>
              <p:spPr>
                <a:xfrm>
                  <a:off x="6549479" y="3486024"/>
                  <a:ext cx="179040" cy="256883"/>
                </a:xfrm>
                <a:custGeom>
                  <a:avLst/>
                  <a:gdLst>
                    <a:gd name="connsiteX0" fmla="*/ 169267 w 179039"/>
                    <a:gd name="connsiteY0" fmla="*/ 3694 h 256883"/>
                    <a:gd name="connsiteX1" fmla="*/ 26814 w 179039"/>
                    <a:gd name="connsiteY1" fmla="*/ 51178 h 256883"/>
                    <a:gd name="connsiteX2" fmla="*/ 1125 w 179039"/>
                    <a:gd name="connsiteY2" fmla="*/ 83873 h 256883"/>
                    <a:gd name="connsiteX3" fmla="*/ 7353 w 179039"/>
                    <a:gd name="connsiteY3" fmla="*/ 144590 h 256883"/>
                    <a:gd name="connsiteX4" fmla="*/ 22922 w 179039"/>
                    <a:gd name="connsiteY4" fmla="*/ 232553 h 256883"/>
                    <a:gd name="connsiteX5" fmla="*/ 71184 w 179039"/>
                    <a:gd name="connsiteY5" fmla="*/ 242673 h 256883"/>
                    <a:gd name="connsiteX6" fmla="*/ 92202 w 179039"/>
                    <a:gd name="connsiteY6" fmla="*/ 210757 h 256883"/>
                    <a:gd name="connsiteX7" fmla="*/ 181722 w 179039"/>
                    <a:gd name="connsiteY7" fmla="*/ 15370 h 256883"/>
                    <a:gd name="connsiteX8" fmla="*/ 184057 w 179039"/>
                    <a:gd name="connsiteY8" fmla="*/ 2915 h 256883"/>
                    <a:gd name="connsiteX9" fmla="*/ 169267 w 179039"/>
                    <a:gd name="connsiteY9" fmla="*/ 3694 h 256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79039" h="256883">
                      <a:moveTo>
                        <a:pt x="169267" y="3694"/>
                      </a:moveTo>
                      <a:cubicBezTo>
                        <a:pt x="121783" y="20041"/>
                        <a:pt x="74298" y="36388"/>
                        <a:pt x="26814" y="51178"/>
                      </a:cubicBezTo>
                      <a:cubicBezTo>
                        <a:pt x="6574" y="57406"/>
                        <a:pt x="-3545" y="65968"/>
                        <a:pt x="1125" y="83873"/>
                      </a:cubicBezTo>
                      <a:cubicBezTo>
                        <a:pt x="3461" y="107226"/>
                        <a:pt x="4239" y="125908"/>
                        <a:pt x="7353" y="144590"/>
                      </a:cubicBezTo>
                      <a:cubicBezTo>
                        <a:pt x="12023" y="174171"/>
                        <a:pt x="12802" y="204530"/>
                        <a:pt x="22922" y="232553"/>
                      </a:cubicBezTo>
                      <a:cubicBezTo>
                        <a:pt x="33820" y="263691"/>
                        <a:pt x="50167" y="267583"/>
                        <a:pt x="71184" y="242673"/>
                      </a:cubicBezTo>
                      <a:cubicBezTo>
                        <a:pt x="78969" y="233332"/>
                        <a:pt x="85975" y="221655"/>
                        <a:pt x="92202" y="210757"/>
                      </a:cubicBezTo>
                      <a:cubicBezTo>
                        <a:pt x="127232" y="147704"/>
                        <a:pt x="152920" y="80759"/>
                        <a:pt x="181722" y="15370"/>
                      </a:cubicBezTo>
                      <a:cubicBezTo>
                        <a:pt x="183279" y="11478"/>
                        <a:pt x="187171" y="6808"/>
                        <a:pt x="184057" y="2915"/>
                      </a:cubicBezTo>
                      <a:cubicBezTo>
                        <a:pt x="179387" y="-3312"/>
                        <a:pt x="173938" y="2137"/>
                        <a:pt x="169267" y="369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24">
                  <a:extLst>
                    <a:ext uri="{FF2B5EF4-FFF2-40B4-BE49-F238E27FC236}">
                      <a16:creationId xmlns:a16="http://schemas.microsoft.com/office/drawing/2014/main" id="{18FDC8A6-1383-4444-9BAE-A97991489D24}"/>
                    </a:ext>
                  </a:extLst>
                </p:cNvPr>
                <p:cNvSpPr/>
                <p:nvPr/>
              </p:nvSpPr>
              <p:spPr>
                <a:xfrm>
                  <a:off x="7708914" y="3041340"/>
                  <a:ext cx="155687" cy="233530"/>
                </a:xfrm>
                <a:custGeom>
                  <a:avLst/>
                  <a:gdLst>
                    <a:gd name="connsiteX0" fmla="*/ 151795 w 155686"/>
                    <a:gd name="connsiteY0" fmla="*/ 205506 h 233530"/>
                    <a:gd name="connsiteX1" fmla="*/ 7006 w 155686"/>
                    <a:gd name="connsiteY1" fmla="*/ 0 h 233530"/>
                    <a:gd name="connsiteX2" fmla="*/ 0 w 155686"/>
                    <a:gd name="connsiteY2" fmla="*/ 3114 h 233530"/>
                    <a:gd name="connsiteX3" fmla="*/ 21796 w 155686"/>
                    <a:gd name="connsiteY3" fmla="*/ 180596 h 233530"/>
                    <a:gd name="connsiteX4" fmla="*/ 32694 w 155686"/>
                    <a:gd name="connsiteY4" fmla="*/ 209399 h 233530"/>
                    <a:gd name="connsiteX5" fmla="*/ 126106 w 155686"/>
                    <a:gd name="connsiteY5" fmla="*/ 238200 h 233530"/>
                    <a:gd name="connsiteX6" fmla="*/ 151795 w 155686"/>
                    <a:gd name="connsiteY6" fmla="*/ 205506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5686" h="233530">
                      <a:moveTo>
                        <a:pt x="151795" y="205506"/>
                      </a:moveTo>
                      <a:cubicBezTo>
                        <a:pt x="115986" y="127663"/>
                        <a:pt x="58383" y="66167"/>
                        <a:pt x="7006" y="0"/>
                      </a:cubicBezTo>
                      <a:cubicBezTo>
                        <a:pt x="4670" y="778"/>
                        <a:pt x="2335" y="2335"/>
                        <a:pt x="0" y="3114"/>
                      </a:cubicBezTo>
                      <a:cubicBezTo>
                        <a:pt x="7006" y="62275"/>
                        <a:pt x="14012" y="121435"/>
                        <a:pt x="21796" y="180596"/>
                      </a:cubicBezTo>
                      <a:cubicBezTo>
                        <a:pt x="23353" y="190716"/>
                        <a:pt x="19461" y="203949"/>
                        <a:pt x="32694" y="209399"/>
                      </a:cubicBezTo>
                      <a:cubicBezTo>
                        <a:pt x="63053" y="221854"/>
                        <a:pt x="93412" y="235087"/>
                        <a:pt x="126106" y="238200"/>
                      </a:cubicBezTo>
                      <a:cubicBezTo>
                        <a:pt x="152573" y="240536"/>
                        <a:pt x="161914" y="228081"/>
                        <a:pt x="151795" y="20550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5">
                  <a:extLst>
                    <a:ext uri="{FF2B5EF4-FFF2-40B4-BE49-F238E27FC236}">
                      <a16:creationId xmlns:a16="http://schemas.microsoft.com/office/drawing/2014/main" id="{40757850-AB83-48FE-96F5-AB0C1FE1094E}"/>
                    </a:ext>
                  </a:extLst>
                </p:cNvPr>
                <p:cNvSpPr/>
                <p:nvPr/>
              </p:nvSpPr>
              <p:spPr>
                <a:xfrm>
                  <a:off x="4875416" y="4489227"/>
                  <a:ext cx="786218" cy="482629"/>
                </a:xfrm>
                <a:custGeom>
                  <a:avLst/>
                  <a:gdLst>
                    <a:gd name="connsiteX0" fmla="*/ 787775 w 786217"/>
                    <a:gd name="connsiteY0" fmla="*/ 487299 h 482628"/>
                    <a:gd name="connsiteX1" fmla="*/ 0 w 786217"/>
                    <a:gd name="connsiteY1" fmla="*/ 0 h 482628"/>
                    <a:gd name="connsiteX2" fmla="*/ 787775 w 786217"/>
                    <a:gd name="connsiteY2" fmla="*/ 487299 h 48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786217" h="482628">
                      <a:moveTo>
                        <a:pt x="787775" y="487299"/>
                      </a:moveTo>
                      <a:cubicBezTo>
                        <a:pt x="523886" y="323828"/>
                        <a:pt x="265446" y="164249"/>
                        <a:pt x="0" y="0"/>
                      </a:cubicBezTo>
                      <a:cubicBezTo>
                        <a:pt x="190716" y="284128"/>
                        <a:pt x="460054" y="426582"/>
                        <a:pt x="787775" y="4872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6">
                  <a:extLst>
                    <a:ext uri="{FF2B5EF4-FFF2-40B4-BE49-F238E27FC236}">
                      <a16:creationId xmlns:a16="http://schemas.microsoft.com/office/drawing/2014/main" id="{FBA714EF-B43D-45A8-9131-DA434B1D1340}"/>
                    </a:ext>
                  </a:extLst>
                </p:cNvPr>
                <p:cNvSpPr/>
                <p:nvPr/>
              </p:nvSpPr>
              <p:spPr>
                <a:xfrm>
                  <a:off x="5015976" y="5311836"/>
                  <a:ext cx="358079" cy="186824"/>
                </a:xfrm>
                <a:custGeom>
                  <a:avLst/>
                  <a:gdLst>
                    <a:gd name="connsiteX0" fmla="*/ 344403 w 358079"/>
                    <a:gd name="connsiteY0" fmla="*/ 9536 h 186824"/>
                    <a:gd name="connsiteX1" fmla="*/ 325721 w 358079"/>
                    <a:gd name="connsiteY1" fmla="*/ 5643 h 186824"/>
                    <a:gd name="connsiteX2" fmla="*/ 175483 w 358079"/>
                    <a:gd name="connsiteY2" fmla="*/ 195 h 186824"/>
                    <a:gd name="connsiteX3" fmla="*/ 14348 w 358079"/>
                    <a:gd name="connsiteY3" fmla="*/ 5643 h 186824"/>
                    <a:gd name="connsiteX4" fmla="*/ 2671 w 358079"/>
                    <a:gd name="connsiteY4" fmla="*/ 21212 h 186824"/>
                    <a:gd name="connsiteX5" fmla="*/ 75065 w 358079"/>
                    <a:gd name="connsiteY5" fmla="*/ 177678 h 186824"/>
                    <a:gd name="connsiteX6" fmla="*/ 103089 w 358079"/>
                    <a:gd name="connsiteY6" fmla="*/ 186240 h 186824"/>
                    <a:gd name="connsiteX7" fmla="*/ 265782 w 358079"/>
                    <a:gd name="connsiteY7" fmla="*/ 106840 h 186824"/>
                    <a:gd name="connsiteX8" fmla="*/ 352966 w 358079"/>
                    <a:gd name="connsiteY8" fmla="*/ 50793 h 186824"/>
                    <a:gd name="connsiteX9" fmla="*/ 344403 w 358079"/>
                    <a:gd name="connsiteY9" fmla="*/ 9536 h 186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58079" h="186824">
                      <a:moveTo>
                        <a:pt x="344403" y="9536"/>
                      </a:moveTo>
                      <a:cubicBezTo>
                        <a:pt x="338954" y="7200"/>
                        <a:pt x="331948" y="7200"/>
                        <a:pt x="325721" y="5643"/>
                      </a:cubicBezTo>
                      <a:cubicBezTo>
                        <a:pt x="275123" y="-3697"/>
                        <a:pt x="223746" y="1751"/>
                        <a:pt x="175483" y="195"/>
                      </a:cubicBezTo>
                      <a:cubicBezTo>
                        <a:pt x="120215" y="973"/>
                        <a:pt x="67281" y="-2141"/>
                        <a:pt x="14348" y="5643"/>
                      </a:cubicBezTo>
                      <a:cubicBezTo>
                        <a:pt x="3449" y="7200"/>
                        <a:pt x="-4335" y="7200"/>
                        <a:pt x="2671" y="21212"/>
                      </a:cubicBezTo>
                      <a:cubicBezTo>
                        <a:pt x="26802" y="73367"/>
                        <a:pt x="51712" y="125522"/>
                        <a:pt x="75065" y="177678"/>
                      </a:cubicBezTo>
                      <a:cubicBezTo>
                        <a:pt x="81293" y="191689"/>
                        <a:pt x="89077" y="193246"/>
                        <a:pt x="103089" y="186240"/>
                      </a:cubicBezTo>
                      <a:cubicBezTo>
                        <a:pt x="156801" y="158995"/>
                        <a:pt x="212070" y="134864"/>
                        <a:pt x="265782" y="106840"/>
                      </a:cubicBezTo>
                      <a:cubicBezTo>
                        <a:pt x="296140" y="90493"/>
                        <a:pt x="327278" y="74146"/>
                        <a:pt x="352966" y="50793"/>
                      </a:cubicBezTo>
                      <a:cubicBezTo>
                        <a:pt x="372427" y="33667"/>
                        <a:pt x="369313" y="18877"/>
                        <a:pt x="344403" y="953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7">
                  <a:extLst>
                    <a:ext uri="{FF2B5EF4-FFF2-40B4-BE49-F238E27FC236}">
                      <a16:creationId xmlns:a16="http://schemas.microsoft.com/office/drawing/2014/main" id="{74F31A28-D81F-466B-A853-895260150C4B}"/>
                    </a:ext>
                  </a:extLst>
                </p:cNvPr>
                <p:cNvSpPr/>
                <p:nvPr/>
              </p:nvSpPr>
              <p:spPr>
                <a:xfrm>
                  <a:off x="4701046" y="3246847"/>
                  <a:ext cx="653884" cy="311373"/>
                </a:xfrm>
                <a:custGeom>
                  <a:avLst/>
                  <a:gdLst>
                    <a:gd name="connsiteX0" fmla="*/ 658555 w 653884"/>
                    <a:gd name="connsiteY0" fmla="*/ 314487 h 311373"/>
                    <a:gd name="connsiteX1" fmla="*/ 0 w 653884"/>
                    <a:gd name="connsiteY1" fmla="*/ 0 h 311373"/>
                    <a:gd name="connsiteX2" fmla="*/ 293469 w 653884"/>
                    <a:gd name="connsiteY2" fmla="*/ 234309 h 311373"/>
                    <a:gd name="connsiteX3" fmla="*/ 658555 w 653884"/>
                    <a:gd name="connsiteY3" fmla="*/ 314487 h 311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53884" h="311373">
                      <a:moveTo>
                        <a:pt x="658555" y="314487"/>
                      </a:moveTo>
                      <a:cubicBezTo>
                        <a:pt x="438258" y="209399"/>
                        <a:pt x="218740" y="105089"/>
                        <a:pt x="0" y="0"/>
                      </a:cubicBezTo>
                      <a:cubicBezTo>
                        <a:pt x="83292" y="97304"/>
                        <a:pt x="177483" y="179818"/>
                        <a:pt x="293469" y="234309"/>
                      </a:cubicBezTo>
                      <a:cubicBezTo>
                        <a:pt x="375205" y="273230"/>
                        <a:pt x="607178" y="325385"/>
                        <a:pt x="658555" y="314487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8">
                  <a:extLst>
                    <a:ext uri="{FF2B5EF4-FFF2-40B4-BE49-F238E27FC236}">
                      <a16:creationId xmlns:a16="http://schemas.microsoft.com/office/drawing/2014/main" id="{B0B0C9F0-1933-4C64-B595-E455E4A3F07E}"/>
                    </a:ext>
                  </a:extLst>
                </p:cNvPr>
                <p:cNvSpPr/>
                <p:nvPr/>
              </p:nvSpPr>
              <p:spPr>
                <a:xfrm>
                  <a:off x="4224645" y="3545765"/>
                  <a:ext cx="210177" cy="731728"/>
                </a:xfrm>
                <a:custGeom>
                  <a:avLst/>
                  <a:gdLst>
                    <a:gd name="connsiteX0" fmla="*/ 211734 w 210177"/>
                    <a:gd name="connsiteY0" fmla="*/ 27245 h 731727"/>
                    <a:gd name="connsiteX1" fmla="*/ 200836 w 210177"/>
                    <a:gd name="connsiteY1" fmla="*/ 0 h 731727"/>
                    <a:gd name="connsiteX2" fmla="*/ 0 w 210177"/>
                    <a:gd name="connsiteY2" fmla="*/ 735620 h 731727"/>
                    <a:gd name="connsiteX3" fmla="*/ 18682 w 210177"/>
                    <a:gd name="connsiteY3" fmla="*/ 718494 h 731727"/>
                    <a:gd name="connsiteX4" fmla="*/ 68502 w 210177"/>
                    <a:gd name="connsiteY4" fmla="*/ 627417 h 731727"/>
                    <a:gd name="connsiteX5" fmla="*/ 189938 w 210177"/>
                    <a:gd name="connsiteY5" fmla="*/ 338619 h 731727"/>
                    <a:gd name="connsiteX6" fmla="*/ 214069 w 210177"/>
                    <a:gd name="connsiteY6" fmla="*/ 171255 h 731727"/>
                    <a:gd name="connsiteX7" fmla="*/ 211734 w 210177"/>
                    <a:gd name="connsiteY7" fmla="*/ 27245 h 73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10177" h="731727">
                      <a:moveTo>
                        <a:pt x="211734" y="27245"/>
                      </a:moveTo>
                      <a:cubicBezTo>
                        <a:pt x="212512" y="17904"/>
                        <a:pt x="211734" y="9341"/>
                        <a:pt x="200836" y="0"/>
                      </a:cubicBezTo>
                      <a:cubicBezTo>
                        <a:pt x="133891" y="245207"/>
                        <a:pt x="67724" y="489635"/>
                        <a:pt x="0" y="735620"/>
                      </a:cubicBezTo>
                      <a:cubicBezTo>
                        <a:pt x="14790" y="733285"/>
                        <a:pt x="14790" y="724722"/>
                        <a:pt x="18682" y="718494"/>
                      </a:cubicBezTo>
                      <a:cubicBezTo>
                        <a:pt x="35808" y="688136"/>
                        <a:pt x="52155" y="657776"/>
                        <a:pt x="68502" y="627417"/>
                      </a:cubicBezTo>
                      <a:cubicBezTo>
                        <a:pt x="117543" y="534784"/>
                        <a:pt x="163471" y="440593"/>
                        <a:pt x="189938" y="338619"/>
                      </a:cubicBezTo>
                      <a:cubicBezTo>
                        <a:pt x="203950" y="284128"/>
                        <a:pt x="208620" y="228081"/>
                        <a:pt x="214069" y="171255"/>
                      </a:cubicBezTo>
                      <a:cubicBezTo>
                        <a:pt x="217961" y="122214"/>
                        <a:pt x="207842" y="75508"/>
                        <a:pt x="211734" y="2724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9">
                  <a:extLst>
                    <a:ext uri="{FF2B5EF4-FFF2-40B4-BE49-F238E27FC236}">
                      <a16:creationId xmlns:a16="http://schemas.microsoft.com/office/drawing/2014/main" id="{A4E15B3A-02D5-4C48-9B66-86C5F7721F51}"/>
                    </a:ext>
                  </a:extLst>
                </p:cNvPr>
                <p:cNvSpPr/>
                <p:nvPr/>
              </p:nvSpPr>
              <p:spPr>
                <a:xfrm>
                  <a:off x="5327685" y="2993077"/>
                  <a:ext cx="186824" cy="342511"/>
                </a:xfrm>
                <a:custGeom>
                  <a:avLst/>
                  <a:gdLst>
                    <a:gd name="connsiteX0" fmla="*/ 189160 w 186824"/>
                    <a:gd name="connsiteY0" fmla="*/ 249099 h 342510"/>
                    <a:gd name="connsiteX1" fmla="*/ 186046 w 186824"/>
                    <a:gd name="connsiteY1" fmla="*/ 197722 h 342510"/>
                    <a:gd name="connsiteX2" fmla="*/ 185267 w 186824"/>
                    <a:gd name="connsiteY2" fmla="*/ 188381 h 342510"/>
                    <a:gd name="connsiteX3" fmla="*/ 174369 w 186824"/>
                    <a:gd name="connsiteY3" fmla="*/ 126885 h 342510"/>
                    <a:gd name="connsiteX4" fmla="*/ 184489 w 186824"/>
                    <a:gd name="connsiteY4" fmla="*/ 110538 h 342510"/>
                    <a:gd name="connsiteX5" fmla="*/ 162693 w 186824"/>
                    <a:gd name="connsiteY5" fmla="*/ 97304 h 342510"/>
                    <a:gd name="connsiteX6" fmla="*/ 142454 w 186824"/>
                    <a:gd name="connsiteY6" fmla="*/ 0 h 342510"/>
                    <a:gd name="connsiteX7" fmla="*/ 0 w 186824"/>
                    <a:gd name="connsiteY7" fmla="*/ 343289 h 342510"/>
                    <a:gd name="connsiteX8" fmla="*/ 170477 w 186824"/>
                    <a:gd name="connsiteY8" fmla="*/ 285685 h 342510"/>
                    <a:gd name="connsiteX9" fmla="*/ 189160 w 186824"/>
                    <a:gd name="connsiteY9" fmla="*/ 249099 h 342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6824" h="342510">
                      <a:moveTo>
                        <a:pt x="189160" y="249099"/>
                      </a:moveTo>
                      <a:cubicBezTo>
                        <a:pt x="186046" y="231973"/>
                        <a:pt x="172812" y="215626"/>
                        <a:pt x="186046" y="197722"/>
                      </a:cubicBezTo>
                      <a:cubicBezTo>
                        <a:pt x="186046" y="194608"/>
                        <a:pt x="185267" y="191495"/>
                        <a:pt x="185267" y="188381"/>
                      </a:cubicBezTo>
                      <a:cubicBezTo>
                        <a:pt x="151795" y="158800"/>
                        <a:pt x="151795" y="158800"/>
                        <a:pt x="174369" y="126885"/>
                      </a:cubicBezTo>
                      <a:cubicBezTo>
                        <a:pt x="177483" y="121436"/>
                        <a:pt x="181375" y="115987"/>
                        <a:pt x="184489" y="110538"/>
                      </a:cubicBezTo>
                      <a:cubicBezTo>
                        <a:pt x="171255" y="115208"/>
                        <a:pt x="165807" y="112094"/>
                        <a:pt x="162693" y="97304"/>
                      </a:cubicBezTo>
                      <a:cubicBezTo>
                        <a:pt x="156465" y="66945"/>
                        <a:pt x="156465" y="35030"/>
                        <a:pt x="142454" y="0"/>
                      </a:cubicBezTo>
                      <a:cubicBezTo>
                        <a:pt x="93412" y="117544"/>
                        <a:pt x="46706" y="230416"/>
                        <a:pt x="0" y="343289"/>
                      </a:cubicBezTo>
                      <a:cubicBezTo>
                        <a:pt x="61496" y="326942"/>
                        <a:pt x="115208" y="305146"/>
                        <a:pt x="170477" y="285685"/>
                      </a:cubicBezTo>
                      <a:cubicBezTo>
                        <a:pt x="189938" y="279458"/>
                        <a:pt x="192273" y="268560"/>
                        <a:pt x="189160" y="249099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30">
                  <a:extLst>
                    <a:ext uri="{FF2B5EF4-FFF2-40B4-BE49-F238E27FC236}">
                      <a16:creationId xmlns:a16="http://schemas.microsoft.com/office/drawing/2014/main" id="{626159BC-BE83-4831-9DD4-38551CDD4344}"/>
                    </a:ext>
                  </a:extLst>
                </p:cNvPr>
                <p:cNvSpPr/>
                <p:nvPr/>
              </p:nvSpPr>
              <p:spPr>
                <a:xfrm>
                  <a:off x="4973498" y="4352222"/>
                  <a:ext cx="576041" cy="233530"/>
                </a:xfrm>
                <a:custGeom>
                  <a:avLst/>
                  <a:gdLst>
                    <a:gd name="connsiteX0" fmla="*/ 581490 w 576040"/>
                    <a:gd name="connsiteY0" fmla="*/ 238201 h 233530"/>
                    <a:gd name="connsiteX1" fmla="*/ 0 w 576040"/>
                    <a:gd name="connsiteY1" fmla="*/ 0 h 233530"/>
                    <a:gd name="connsiteX2" fmla="*/ 581490 w 576040"/>
                    <a:gd name="connsiteY2" fmla="*/ 238201 h 2335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76040" h="233530">
                      <a:moveTo>
                        <a:pt x="581490" y="238201"/>
                      </a:moveTo>
                      <a:cubicBezTo>
                        <a:pt x="387660" y="158801"/>
                        <a:pt x="193830" y="79400"/>
                        <a:pt x="0" y="0"/>
                      </a:cubicBezTo>
                      <a:cubicBezTo>
                        <a:pt x="165806" y="147124"/>
                        <a:pt x="359636" y="227303"/>
                        <a:pt x="581490" y="238201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31">
                  <a:extLst>
                    <a:ext uri="{FF2B5EF4-FFF2-40B4-BE49-F238E27FC236}">
                      <a16:creationId xmlns:a16="http://schemas.microsoft.com/office/drawing/2014/main" id="{BBCA43AB-1685-42A5-BC29-F20398C5B582}"/>
                    </a:ext>
                  </a:extLst>
                </p:cNvPr>
                <p:cNvSpPr/>
                <p:nvPr/>
              </p:nvSpPr>
              <p:spPr>
                <a:xfrm>
                  <a:off x="3822070" y="3051475"/>
                  <a:ext cx="210177" cy="194608"/>
                </a:xfrm>
                <a:custGeom>
                  <a:avLst/>
                  <a:gdLst>
                    <a:gd name="connsiteX0" fmla="*/ 176051 w 210177"/>
                    <a:gd name="connsiteY0" fmla="*/ 10105 h 194608"/>
                    <a:gd name="connsiteX1" fmla="*/ 158926 w 210177"/>
                    <a:gd name="connsiteY1" fmla="*/ 5434 h 194608"/>
                    <a:gd name="connsiteX2" fmla="*/ 7910 w 210177"/>
                    <a:gd name="connsiteY2" fmla="*/ 167348 h 194608"/>
                    <a:gd name="connsiteX3" fmla="*/ 2460 w 210177"/>
                    <a:gd name="connsiteY3" fmla="*/ 189144 h 194608"/>
                    <a:gd name="connsiteX4" fmla="*/ 22700 w 210177"/>
                    <a:gd name="connsiteY4" fmla="*/ 194593 h 194608"/>
                    <a:gd name="connsiteX5" fmla="*/ 33598 w 210177"/>
                    <a:gd name="connsiteY5" fmla="*/ 194593 h 194608"/>
                    <a:gd name="connsiteX6" fmla="*/ 207189 w 210177"/>
                    <a:gd name="connsiteY6" fmla="*/ 129205 h 194608"/>
                    <a:gd name="connsiteX7" fmla="*/ 214973 w 210177"/>
                    <a:gd name="connsiteY7" fmla="*/ 112079 h 194608"/>
                    <a:gd name="connsiteX8" fmla="*/ 176051 w 210177"/>
                    <a:gd name="connsiteY8" fmla="*/ 10105 h 19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10177" h="194608">
                      <a:moveTo>
                        <a:pt x="176051" y="10105"/>
                      </a:moveTo>
                      <a:cubicBezTo>
                        <a:pt x="172159" y="-1572"/>
                        <a:pt x="167488" y="-3129"/>
                        <a:pt x="158926" y="5434"/>
                      </a:cubicBezTo>
                      <a:cubicBezTo>
                        <a:pt x="108327" y="59146"/>
                        <a:pt x="49166" y="105074"/>
                        <a:pt x="7910" y="167348"/>
                      </a:cubicBezTo>
                      <a:cubicBezTo>
                        <a:pt x="3239" y="173576"/>
                        <a:pt x="-3767" y="180582"/>
                        <a:pt x="2460" y="189144"/>
                      </a:cubicBezTo>
                      <a:cubicBezTo>
                        <a:pt x="7131" y="196150"/>
                        <a:pt x="14915" y="194593"/>
                        <a:pt x="22700" y="194593"/>
                      </a:cubicBezTo>
                      <a:cubicBezTo>
                        <a:pt x="26592" y="194593"/>
                        <a:pt x="30484" y="195372"/>
                        <a:pt x="33598" y="194593"/>
                      </a:cubicBezTo>
                      <a:cubicBezTo>
                        <a:pt x="93537" y="177468"/>
                        <a:pt x="151141" y="154115"/>
                        <a:pt x="207189" y="129205"/>
                      </a:cubicBezTo>
                      <a:cubicBezTo>
                        <a:pt x="214973" y="126091"/>
                        <a:pt x="218087" y="120642"/>
                        <a:pt x="214973" y="112079"/>
                      </a:cubicBezTo>
                      <a:cubicBezTo>
                        <a:pt x="201740" y="77828"/>
                        <a:pt x="188506" y="44356"/>
                        <a:pt x="176051" y="1010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777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6" name="Freeform: Shape 20">
                <a:extLst>
                  <a:ext uri="{FF2B5EF4-FFF2-40B4-BE49-F238E27FC236}">
                    <a16:creationId xmlns:a16="http://schemas.microsoft.com/office/drawing/2014/main" id="{E5971981-BA1A-4E5F-92E2-B96B16B6F204}"/>
                  </a:ext>
                </a:extLst>
              </p:cNvPr>
              <p:cNvSpPr/>
              <p:nvPr/>
            </p:nvSpPr>
            <p:spPr>
              <a:xfrm>
                <a:off x="5487707" y="2989274"/>
                <a:ext cx="1354474" cy="3113734"/>
              </a:xfrm>
              <a:custGeom>
                <a:avLst/>
                <a:gdLst>
                  <a:gd name="connsiteX0" fmla="*/ 365421 w 1354474"/>
                  <a:gd name="connsiteY0" fmla="*/ 1422110 h 3113734"/>
                  <a:gd name="connsiteX1" fmla="*/ 333505 w 1354474"/>
                  <a:gd name="connsiteY1" fmla="*/ 1334147 h 3113734"/>
                  <a:gd name="connsiteX2" fmla="*/ 327278 w 1354474"/>
                  <a:gd name="connsiteY2" fmla="*/ 1316242 h 3113734"/>
                  <a:gd name="connsiteX3" fmla="*/ 322607 w 1354474"/>
                  <a:gd name="connsiteY3" fmla="*/ 1290554 h 3113734"/>
                  <a:gd name="connsiteX4" fmla="*/ 300811 w 1354474"/>
                  <a:gd name="connsiteY4" fmla="*/ 1224387 h 3113734"/>
                  <a:gd name="connsiteX5" fmla="*/ 289913 w 1354474"/>
                  <a:gd name="connsiteY5" fmla="*/ 1190136 h 3113734"/>
                  <a:gd name="connsiteX6" fmla="*/ 289134 w 1354474"/>
                  <a:gd name="connsiteY6" fmla="*/ 1180795 h 3113734"/>
                  <a:gd name="connsiteX7" fmla="*/ 279015 w 1354474"/>
                  <a:gd name="connsiteY7" fmla="*/ 1147323 h 3113734"/>
                  <a:gd name="connsiteX8" fmla="*/ 277458 w 1354474"/>
                  <a:gd name="connsiteY8" fmla="*/ 1137203 h 3113734"/>
                  <a:gd name="connsiteX9" fmla="*/ 267338 w 1354474"/>
                  <a:gd name="connsiteY9" fmla="*/ 1103730 h 3113734"/>
                  <a:gd name="connsiteX10" fmla="*/ 255662 w 1354474"/>
                  <a:gd name="connsiteY10" fmla="*/ 1060138 h 3113734"/>
                  <a:gd name="connsiteX11" fmla="*/ 245542 w 1354474"/>
                  <a:gd name="connsiteY11" fmla="*/ 1026665 h 3113734"/>
                  <a:gd name="connsiteX12" fmla="*/ 244764 w 1354474"/>
                  <a:gd name="connsiteY12" fmla="*/ 1017324 h 3113734"/>
                  <a:gd name="connsiteX13" fmla="*/ 233866 w 1354474"/>
                  <a:gd name="connsiteY13" fmla="*/ 983073 h 3113734"/>
                  <a:gd name="connsiteX14" fmla="*/ 233866 w 1354474"/>
                  <a:gd name="connsiteY14" fmla="*/ 983073 h 3113734"/>
                  <a:gd name="connsiteX15" fmla="*/ 222189 w 1354474"/>
                  <a:gd name="connsiteY15" fmla="*/ 939481 h 3113734"/>
                  <a:gd name="connsiteX16" fmla="*/ 222189 w 1354474"/>
                  <a:gd name="connsiteY16" fmla="*/ 939481 h 3113734"/>
                  <a:gd name="connsiteX17" fmla="*/ 210513 w 1354474"/>
                  <a:gd name="connsiteY17" fmla="*/ 895888 h 3113734"/>
                  <a:gd name="connsiteX18" fmla="*/ 200393 w 1354474"/>
                  <a:gd name="connsiteY18" fmla="*/ 873314 h 3113734"/>
                  <a:gd name="connsiteX19" fmla="*/ 195722 w 1354474"/>
                  <a:gd name="connsiteY19" fmla="*/ 858523 h 3113734"/>
                  <a:gd name="connsiteX20" fmla="*/ 190273 w 1354474"/>
                  <a:gd name="connsiteY20" fmla="*/ 828943 h 3113734"/>
                  <a:gd name="connsiteX21" fmla="*/ 189495 w 1354474"/>
                  <a:gd name="connsiteY21" fmla="*/ 829721 h 3113734"/>
                  <a:gd name="connsiteX22" fmla="*/ 180154 w 1354474"/>
                  <a:gd name="connsiteY22" fmla="*/ 795470 h 3113734"/>
                  <a:gd name="connsiteX23" fmla="*/ 156801 w 1354474"/>
                  <a:gd name="connsiteY23" fmla="*/ 698166 h 3113734"/>
                  <a:gd name="connsiteX24" fmla="*/ 151352 w 1354474"/>
                  <a:gd name="connsiteY24" fmla="*/ 677148 h 3113734"/>
                  <a:gd name="connsiteX25" fmla="*/ 142789 w 1354474"/>
                  <a:gd name="connsiteY25" fmla="*/ 632778 h 3113734"/>
                  <a:gd name="connsiteX26" fmla="*/ 140454 w 1354474"/>
                  <a:gd name="connsiteY26" fmla="*/ 620323 h 3113734"/>
                  <a:gd name="connsiteX27" fmla="*/ 135005 w 1354474"/>
                  <a:gd name="connsiteY27" fmla="*/ 565833 h 3113734"/>
                  <a:gd name="connsiteX28" fmla="*/ 124106 w 1354474"/>
                  <a:gd name="connsiteY28" fmla="*/ 392242 h 3113734"/>
                  <a:gd name="connsiteX29" fmla="*/ 145903 w 1354474"/>
                  <a:gd name="connsiteY29" fmla="*/ 346314 h 3113734"/>
                  <a:gd name="connsiteX30" fmla="*/ 150573 w 1354474"/>
                  <a:gd name="connsiteY30" fmla="*/ 345536 h 3113734"/>
                  <a:gd name="connsiteX31" fmla="*/ 156022 w 1354474"/>
                  <a:gd name="connsiteY31" fmla="*/ 318291 h 3113734"/>
                  <a:gd name="connsiteX32" fmla="*/ 25245 w 1354474"/>
                  <a:gd name="connsiteY32" fmla="*/ 201525 h 3113734"/>
                  <a:gd name="connsiteX33" fmla="*/ 18240 w 1354474"/>
                  <a:gd name="connsiteY33" fmla="*/ 192963 h 3113734"/>
                  <a:gd name="connsiteX34" fmla="*/ 8120 w 1354474"/>
                  <a:gd name="connsiteY34" fmla="*/ 131466 h 3113734"/>
                  <a:gd name="connsiteX35" fmla="*/ 23688 w 1354474"/>
                  <a:gd name="connsiteY35" fmla="*/ 115119 h 3113734"/>
                  <a:gd name="connsiteX36" fmla="*/ 124106 w 1354474"/>
                  <a:gd name="connsiteY36" fmla="*/ 11588 h 3113734"/>
                  <a:gd name="connsiteX37" fmla="*/ 167699 w 1354474"/>
                  <a:gd name="connsiteY37" fmla="*/ 17037 h 3113734"/>
                  <a:gd name="connsiteX38" fmla="*/ 234644 w 1354474"/>
                  <a:gd name="connsiteY38" fmla="*/ 60629 h 3113734"/>
                  <a:gd name="connsiteX39" fmla="*/ 285242 w 1354474"/>
                  <a:gd name="connsiteY39" fmla="*/ 140808 h 3113734"/>
                  <a:gd name="connsiteX40" fmla="*/ 293805 w 1354474"/>
                  <a:gd name="connsiteY40" fmla="*/ 205418 h 3113734"/>
                  <a:gd name="connsiteX41" fmla="*/ 292248 w 1354474"/>
                  <a:gd name="connsiteY41" fmla="*/ 234998 h 3113734"/>
                  <a:gd name="connsiteX42" fmla="*/ 299254 w 1354474"/>
                  <a:gd name="connsiteY42" fmla="*/ 269249 h 3113734"/>
                  <a:gd name="connsiteX43" fmla="*/ 354523 w 1354474"/>
                  <a:gd name="connsiteY43" fmla="*/ 294938 h 3113734"/>
                  <a:gd name="connsiteX44" fmla="*/ 531227 w 1354474"/>
                  <a:gd name="connsiteY44" fmla="*/ 458409 h 3113734"/>
                  <a:gd name="connsiteX45" fmla="*/ 540568 w 1354474"/>
                  <a:gd name="connsiteY45" fmla="*/ 466971 h 3113734"/>
                  <a:gd name="connsiteX46" fmla="*/ 553023 w 1354474"/>
                  <a:gd name="connsiteY46" fmla="*/ 487989 h 3113734"/>
                  <a:gd name="connsiteX47" fmla="*/ 553023 w 1354474"/>
                  <a:gd name="connsiteY47" fmla="*/ 488767 h 3113734"/>
                  <a:gd name="connsiteX48" fmla="*/ 574820 w 1354474"/>
                  <a:gd name="connsiteY48" fmla="*/ 522240 h 3113734"/>
                  <a:gd name="connsiteX49" fmla="*/ 619969 w 1354474"/>
                  <a:gd name="connsiteY49" fmla="*/ 608646 h 3113734"/>
                  <a:gd name="connsiteX50" fmla="*/ 630867 w 1354474"/>
                  <a:gd name="connsiteY50" fmla="*/ 631221 h 3113734"/>
                  <a:gd name="connsiteX51" fmla="*/ 630867 w 1354474"/>
                  <a:gd name="connsiteY51" fmla="*/ 631221 h 3113734"/>
                  <a:gd name="connsiteX52" fmla="*/ 641765 w 1354474"/>
                  <a:gd name="connsiteY52" fmla="*/ 652238 h 3113734"/>
                  <a:gd name="connsiteX53" fmla="*/ 651106 w 1354474"/>
                  <a:gd name="connsiteY53" fmla="*/ 666250 h 3113734"/>
                  <a:gd name="connsiteX54" fmla="*/ 674459 w 1354474"/>
                  <a:gd name="connsiteY54" fmla="*/ 729304 h 3113734"/>
                  <a:gd name="connsiteX55" fmla="*/ 684579 w 1354474"/>
                  <a:gd name="connsiteY55" fmla="*/ 747207 h 3113734"/>
                  <a:gd name="connsiteX56" fmla="*/ 685357 w 1354474"/>
                  <a:gd name="connsiteY56" fmla="*/ 751878 h 3113734"/>
                  <a:gd name="connsiteX57" fmla="*/ 698591 w 1354474"/>
                  <a:gd name="connsiteY57" fmla="*/ 773674 h 3113734"/>
                  <a:gd name="connsiteX58" fmla="*/ 700926 w 1354474"/>
                  <a:gd name="connsiteY58" fmla="*/ 780680 h 3113734"/>
                  <a:gd name="connsiteX59" fmla="*/ 707932 w 1354474"/>
                  <a:gd name="connsiteY59" fmla="*/ 807147 h 3113734"/>
                  <a:gd name="connsiteX60" fmla="*/ 728949 w 1354474"/>
                  <a:gd name="connsiteY60" fmla="*/ 851518 h 3113734"/>
                  <a:gd name="connsiteX61" fmla="*/ 739069 w 1354474"/>
                  <a:gd name="connsiteY61" fmla="*/ 874092 h 3113734"/>
                  <a:gd name="connsiteX62" fmla="*/ 739847 w 1354474"/>
                  <a:gd name="connsiteY62" fmla="*/ 874092 h 3113734"/>
                  <a:gd name="connsiteX63" fmla="*/ 749967 w 1354474"/>
                  <a:gd name="connsiteY63" fmla="*/ 897445 h 3113734"/>
                  <a:gd name="connsiteX64" fmla="*/ 762422 w 1354474"/>
                  <a:gd name="connsiteY64" fmla="*/ 939481 h 3113734"/>
                  <a:gd name="connsiteX65" fmla="*/ 772542 w 1354474"/>
                  <a:gd name="connsiteY65" fmla="*/ 962055 h 3113734"/>
                  <a:gd name="connsiteX66" fmla="*/ 795895 w 1354474"/>
                  <a:gd name="connsiteY66" fmla="*/ 1027444 h 3113734"/>
                  <a:gd name="connsiteX67" fmla="*/ 805236 w 1354474"/>
                  <a:gd name="connsiteY67" fmla="*/ 1050018 h 3113734"/>
                  <a:gd name="connsiteX68" fmla="*/ 806014 w 1354474"/>
                  <a:gd name="connsiteY68" fmla="*/ 1050018 h 3113734"/>
                  <a:gd name="connsiteX69" fmla="*/ 811463 w 1354474"/>
                  <a:gd name="connsiteY69" fmla="*/ 1068701 h 3113734"/>
                  <a:gd name="connsiteX70" fmla="*/ 817691 w 1354474"/>
                  <a:gd name="connsiteY70" fmla="*/ 1093610 h 3113734"/>
                  <a:gd name="connsiteX71" fmla="*/ 828589 w 1354474"/>
                  <a:gd name="connsiteY71" fmla="*/ 1125526 h 3113734"/>
                  <a:gd name="connsiteX72" fmla="*/ 839487 w 1354474"/>
                  <a:gd name="connsiteY72" fmla="*/ 1158999 h 3113734"/>
                  <a:gd name="connsiteX73" fmla="*/ 848828 w 1354474"/>
                  <a:gd name="connsiteY73" fmla="*/ 1170676 h 3113734"/>
                  <a:gd name="connsiteX74" fmla="*/ 855056 w 1354474"/>
                  <a:gd name="connsiteY74" fmla="*/ 1189358 h 3113734"/>
                  <a:gd name="connsiteX75" fmla="*/ 864397 w 1354474"/>
                  <a:gd name="connsiteY75" fmla="*/ 1213489 h 3113734"/>
                  <a:gd name="connsiteX76" fmla="*/ 866732 w 1354474"/>
                  <a:gd name="connsiteY76" fmla="*/ 1224387 h 3113734"/>
                  <a:gd name="connsiteX77" fmla="*/ 874517 w 1354474"/>
                  <a:gd name="connsiteY77" fmla="*/ 1246183 h 3113734"/>
                  <a:gd name="connsiteX78" fmla="*/ 877630 w 1354474"/>
                  <a:gd name="connsiteY78" fmla="*/ 1252411 h 3113734"/>
                  <a:gd name="connsiteX79" fmla="*/ 885415 w 1354474"/>
                  <a:gd name="connsiteY79" fmla="*/ 1278099 h 3113734"/>
                  <a:gd name="connsiteX80" fmla="*/ 893977 w 1354474"/>
                  <a:gd name="connsiteY80" fmla="*/ 1296781 h 3113734"/>
                  <a:gd name="connsiteX81" fmla="*/ 939126 w 1354474"/>
                  <a:gd name="connsiteY81" fmla="*/ 1433007 h 3113734"/>
                  <a:gd name="connsiteX82" fmla="*/ 950024 w 1354474"/>
                  <a:gd name="connsiteY82" fmla="*/ 1465702 h 3113734"/>
                  <a:gd name="connsiteX83" fmla="*/ 950024 w 1354474"/>
                  <a:gd name="connsiteY83" fmla="*/ 1465702 h 3113734"/>
                  <a:gd name="connsiteX84" fmla="*/ 955474 w 1354474"/>
                  <a:gd name="connsiteY84" fmla="*/ 1480492 h 3113734"/>
                  <a:gd name="connsiteX85" fmla="*/ 961701 w 1354474"/>
                  <a:gd name="connsiteY85" fmla="*/ 1509294 h 3113734"/>
                  <a:gd name="connsiteX86" fmla="*/ 961701 w 1354474"/>
                  <a:gd name="connsiteY86" fmla="*/ 1509294 h 3113734"/>
                  <a:gd name="connsiteX87" fmla="*/ 971821 w 1354474"/>
                  <a:gd name="connsiteY87" fmla="*/ 1537318 h 3113734"/>
                  <a:gd name="connsiteX88" fmla="*/ 981940 w 1354474"/>
                  <a:gd name="connsiteY88" fmla="*/ 1554443 h 3113734"/>
                  <a:gd name="connsiteX89" fmla="*/ 988168 w 1354474"/>
                  <a:gd name="connsiteY89" fmla="*/ 1572347 h 3113734"/>
                  <a:gd name="connsiteX90" fmla="*/ 992838 w 1354474"/>
                  <a:gd name="connsiteY90" fmla="*/ 1598035 h 3113734"/>
                  <a:gd name="connsiteX91" fmla="*/ 1016191 w 1354474"/>
                  <a:gd name="connsiteY91" fmla="*/ 1663424 h 3113734"/>
                  <a:gd name="connsiteX92" fmla="*/ 1027089 w 1354474"/>
                  <a:gd name="connsiteY92" fmla="*/ 1696118 h 3113734"/>
                  <a:gd name="connsiteX93" fmla="*/ 1037988 w 1354474"/>
                  <a:gd name="connsiteY93" fmla="*/ 1728812 h 3113734"/>
                  <a:gd name="connsiteX94" fmla="*/ 1043437 w 1354474"/>
                  <a:gd name="connsiteY94" fmla="*/ 1747495 h 3113734"/>
                  <a:gd name="connsiteX95" fmla="*/ 1050442 w 1354474"/>
                  <a:gd name="connsiteY95" fmla="*/ 1770848 h 3113734"/>
                  <a:gd name="connsiteX96" fmla="*/ 1059784 w 1354474"/>
                  <a:gd name="connsiteY96" fmla="*/ 1790309 h 3113734"/>
                  <a:gd name="connsiteX97" fmla="*/ 1100262 w 1354474"/>
                  <a:gd name="connsiteY97" fmla="*/ 1921085 h 3113734"/>
                  <a:gd name="connsiteX98" fmla="*/ 1104933 w 1354474"/>
                  <a:gd name="connsiteY98" fmla="*/ 1942103 h 3113734"/>
                  <a:gd name="connsiteX99" fmla="*/ 1115053 w 1354474"/>
                  <a:gd name="connsiteY99" fmla="*/ 1970127 h 3113734"/>
                  <a:gd name="connsiteX100" fmla="*/ 1125172 w 1354474"/>
                  <a:gd name="connsiteY100" fmla="*/ 1992701 h 3113734"/>
                  <a:gd name="connsiteX101" fmla="*/ 1131400 w 1354474"/>
                  <a:gd name="connsiteY101" fmla="*/ 2011384 h 3113734"/>
                  <a:gd name="connsiteX102" fmla="*/ 1136849 w 1354474"/>
                  <a:gd name="connsiteY102" fmla="*/ 2037072 h 3113734"/>
                  <a:gd name="connsiteX103" fmla="*/ 1149304 w 1354474"/>
                  <a:gd name="connsiteY103" fmla="*/ 2079886 h 3113734"/>
                  <a:gd name="connsiteX104" fmla="*/ 1158645 w 1354474"/>
                  <a:gd name="connsiteY104" fmla="*/ 2103239 h 3113734"/>
                  <a:gd name="connsiteX105" fmla="*/ 1159423 w 1354474"/>
                  <a:gd name="connsiteY105" fmla="*/ 2103239 h 3113734"/>
                  <a:gd name="connsiteX106" fmla="*/ 1164872 w 1354474"/>
                  <a:gd name="connsiteY106" fmla="*/ 2117251 h 3113734"/>
                  <a:gd name="connsiteX107" fmla="*/ 1173435 w 1354474"/>
                  <a:gd name="connsiteY107" fmla="*/ 2145274 h 3113734"/>
                  <a:gd name="connsiteX108" fmla="*/ 1175770 w 1354474"/>
                  <a:gd name="connsiteY108" fmla="*/ 2152280 h 3113734"/>
                  <a:gd name="connsiteX109" fmla="*/ 1181998 w 1354474"/>
                  <a:gd name="connsiteY109" fmla="*/ 2180304 h 3113734"/>
                  <a:gd name="connsiteX110" fmla="*/ 1182776 w 1354474"/>
                  <a:gd name="connsiteY110" fmla="*/ 2184975 h 3113734"/>
                  <a:gd name="connsiteX111" fmla="*/ 1192896 w 1354474"/>
                  <a:gd name="connsiteY111" fmla="*/ 2213777 h 3113734"/>
                  <a:gd name="connsiteX112" fmla="*/ 1203015 w 1354474"/>
                  <a:gd name="connsiteY112" fmla="*/ 2235573 h 3113734"/>
                  <a:gd name="connsiteX113" fmla="*/ 1208465 w 1354474"/>
                  <a:gd name="connsiteY113" fmla="*/ 2254255 h 3113734"/>
                  <a:gd name="connsiteX114" fmla="*/ 1213913 w 1354474"/>
                  <a:gd name="connsiteY114" fmla="*/ 2279165 h 3113734"/>
                  <a:gd name="connsiteX115" fmla="*/ 1225590 w 1354474"/>
                  <a:gd name="connsiteY115" fmla="*/ 2321979 h 3113734"/>
                  <a:gd name="connsiteX116" fmla="*/ 1236488 w 1354474"/>
                  <a:gd name="connsiteY116" fmla="*/ 2356230 h 3113734"/>
                  <a:gd name="connsiteX117" fmla="*/ 1236488 w 1354474"/>
                  <a:gd name="connsiteY117" fmla="*/ 2356230 h 3113734"/>
                  <a:gd name="connsiteX118" fmla="*/ 1247386 w 1354474"/>
                  <a:gd name="connsiteY118" fmla="*/ 2389702 h 3113734"/>
                  <a:gd name="connsiteX119" fmla="*/ 1258284 w 1354474"/>
                  <a:gd name="connsiteY119" fmla="*/ 2412277 h 3113734"/>
                  <a:gd name="connsiteX120" fmla="*/ 1262955 w 1354474"/>
                  <a:gd name="connsiteY120" fmla="*/ 2427067 h 3113734"/>
                  <a:gd name="connsiteX121" fmla="*/ 1269182 w 1354474"/>
                  <a:gd name="connsiteY121" fmla="*/ 2456648 h 3113734"/>
                  <a:gd name="connsiteX122" fmla="*/ 1291757 w 1354474"/>
                  <a:gd name="connsiteY122" fmla="*/ 2522036 h 3113734"/>
                  <a:gd name="connsiteX123" fmla="*/ 1296427 w 1354474"/>
                  <a:gd name="connsiteY123" fmla="*/ 2536827 h 3113734"/>
                  <a:gd name="connsiteX124" fmla="*/ 1302655 w 1354474"/>
                  <a:gd name="connsiteY124" fmla="*/ 2565628 h 3113734"/>
                  <a:gd name="connsiteX125" fmla="*/ 1312775 w 1354474"/>
                  <a:gd name="connsiteY125" fmla="*/ 2588203 h 3113734"/>
                  <a:gd name="connsiteX126" fmla="*/ 1318224 w 1354474"/>
                  <a:gd name="connsiteY126" fmla="*/ 2606886 h 3113734"/>
                  <a:gd name="connsiteX127" fmla="*/ 1324451 w 1354474"/>
                  <a:gd name="connsiteY127" fmla="*/ 2632574 h 3113734"/>
                  <a:gd name="connsiteX128" fmla="*/ 1335349 w 1354474"/>
                  <a:gd name="connsiteY128" fmla="*/ 2669939 h 3113734"/>
                  <a:gd name="connsiteX129" fmla="*/ 1350139 w 1354474"/>
                  <a:gd name="connsiteY129" fmla="*/ 2722094 h 3113734"/>
                  <a:gd name="connsiteX130" fmla="*/ 1344690 w 1354474"/>
                  <a:gd name="connsiteY130" fmla="*/ 2778919 h 3113734"/>
                  <a:gd name="connsiteX131" fmla="*/ 1336128 w 1354474"/>
                  <a:gd name="connsiteY131" fmla="*/ 2815506 h 3113734"/>
                  <a:gd name="connsiteX132" fmla="*/ 1335349 w 1354474"/>
                  <a:gd name="connsiteY132" fmla="*/ 2824847 h 3113734"/>
                  <a:gd name="connsiteX133" fmla="*/ 1325230 w 1354474"/>
                  <a:gd name="connsiteY133" fmla="*/ 2859098 h 3113734"/>
                  <a:gd name="connsiteX134" fmla="*/ 1324451 w 1354474"/>
                  <a:gd name="connsiteY134" fmla="*/ 2873888 h 3113734"/>
                  <a:gd name="connsiteX135" fmla="*/ 1316667 w 1354474"/>
                  <a:gd name="connsiteY135" fmla="*/ 2898020 h 3113734"/>
                  <a:gd name="connsiteX136" fmla="*/ 1307325 w 1354474"/>
                  <a:gd name="connsiteY136" fmla="*/ 2926043 h 3113734"/>
                  <a:gd name="connsiteX137" fmla="*/ 1301877 w 1354474"/>
                  <a:gd name="connsiteY137" fmla="*/ 2940055 h 3113734"/>
                  <a:gd name="connsiteX138" fmla="*/ 1301098 w 1354474"/>
                  <a:gd name="connsiteY138" fmla="*/ 2950175 h 3113734"/>
                  <a:gd name="connsiteX139" fmla="*/ 1292535 w 1354474"/>
                  <a:gd name="connsiteY139" fmla="*/ 2966522 h 3113734"/>
                  <a:gd name="connsiteX140" fmla="*/ 1280859 w 1354474"/>
                  <a:gd name="connsiteY140" fmla="*/ 2996881 h 3113734"/>
                  <a:gd name="connsiteX141" fmla="*/ 1280080 w 1354474"/>
                  <a:gd name="connsiteY141" fmla="*/ 3006222 h 3113734"/>
                  <a:gd name="connsiteX142" fmla="*/ 1269182 w 1354474"/>
                  <a:gd name="connsiteY142" fmla="*/ 3038916 h 3113734"/>
                  <a:gd name="connsiteX143" fmla="*/ 1255171 w 1354474"/>
                  <a:gd name="connsiteY143" fmla="*/ 3096520 h 3113734"/>
                  <a:gd name="connsiteX144" fmla="*/ 1224812 w 1354474"/>
                  <a:gd name="connsiteY144" fmla="*/ 3108197 h 3113734"/>
                  <a:gd name="connsiteX145" fmla="*/ 1135292 w 1354474"/>
                  <a:gd name="connsiteY145" fmla="*/ 3051371 h 3113734"/>
                  <a:gd name="connsiteX146" fmla="*/ 1105711 w 1354474"/>
                  <a:gd name="connsiteY146" fmla="*/ 3039695 h 3113734"/>
                  <a:gd name="connsiteX147" fmla="*/ 1027089 w 1354474"/>
                  <a:gd name="connsiteY147" fmla="*/ 2984426 h 3113734"/>
                  <a:gd name="connsiteX148" fmla="*/ 993617 w 1354474"/>
                  <a:gd name="connsiteY148" fmla="*/ 2963408 h 3113734"/>
                  <a:gd name="connsiteX149" fmla="*/ 938348 w 1354474"/>
                  <a:gd name="connsiteY149" fmla="*/ 2930714 h 3113734"/>
                  <a:gd name="connsiteX150" fmla="*/ 916552 w 1354474"/>
                  <a:gd name="connsiteY150" fmla="*/ 2919816 h 3113734"/>
                  <a:gd name="connsiteX151" fmla="*/ 838709 w 1354474"/>
                  <a:gd name="connsiteY151" fmla="*/ 2865325 h 3113734"/>
                  <a:gd name="connsiteX152" fmla="*/ 828589 w 1354474"/>
                  <a:gd name="connsiteY152" fmla="*/ 2842751 h 3113734"/>
                  <a:gd name="connsiteX153" fmla="*/ 806014 w 1354474"/>
                  <a:gd name="connsiteY153" fmla="*/ 2772692 h 3113734"/>
                  <a:gd name="connsiteX154" fmla="*/ 795895 w 1354474"/>
                  <a:gd name="connsiteY154" fmla="*/ 2743890 h 3113734"/>
                  <a:gd name="connsiteX155" fmla="*/ 795116 w 1354474"/>
                  <a:gd name="connsiteY155" fmla="*/ 2739998 h 3113734"/>
                  <a:gd name="connsiteX156" fmla="*/ 782661 w 1354474"/>
                  <a:gd name="connsiteY156" fmla="*/ 2703411 h 3113734"/>
                  <a:gd name="connsiteX157" fmla="*/ 773320 w 1354474"/>
                  <a:gd name="connsiteY157" fmla="*/ 2678501 h 3113734"/>
                  <a:gd name="connsiteX158" fmla="*/ 773320 w 1354474"/>
                  <a:gd name="connsiteY158" fmla="*/ 2678501 h 3113734"/>
                  <a:gd name="connsiteX159" fmla="*/ 759308 w 1354474"/>
                  <a:gd name="connsiteY159" fmla="*/ 2647364 h 3113734"/>
                  <a:gd name="connsiteX160" fmla="*/ 756973 w 1354474"/>
                  <a:gd name="connsiteY160" fmla="*/ 2636466 h 3113734"/>
                  <a:gd name="connsiteX161" fmla="*/ 751524 w 1354474"/>
                  <a:gd name="connsiteY161" fmla="*/ 2613113 h 3113734"/>
                  <a:gd name="connsiteX162" fmla="*/ 741404 w 1354474"/>
                  <a:gd name="connsiteY162" fmla="*/ 2591317 h 3113734"/>
                  <a:gd name="connsiteX163" fmla="*/ 730506 w 1354474"/>
                  <a:gd name="connsiteY163" fmla="*/ 2557844 h 3113734"/>
                  <a:gd name="connsiteX164" fmla="*/ 718830 w 1354474"/>
                  <a:gd name="connsiteY164" fmla="*/ 2515030 h 3113734"/>
                  <a:gd name="connsiteX165" fmla="*/ 707932 w 1354474"/>
                  <a:gd name="connsiteY165" fmla="*/ 2482336 h 3113734"/>
                  <a:gd name="connsiteX166" fmla="*/ 707153 w 1354474"/>
                  <a:gd name="connsiteY166" fmla="*/ 2472995 h 3113734"/>
                  <a:gd name="connsiteX167" fmla="*/ 695477 w 1354474"/>
                  <a:gd name="connsiteY167" fmla="*/ 2440301 h 3113734"/>
                  <a:gd name="connsiteX168" fmla="*/ 686136 w 1354474"/>
                  <a:gd name="connsiteY168" fmla="*/ 2416169 h 3113734"/>
                  <a:gd name="connsiteX169" fmla="*/ 675238 w 1354474"/>
                  <a:gd name="connsiteY169" fmla="*/ 2394373 h 3113734"/>
                  <a:gd name="connsiteX170" fmla="*/ 669788 w 1354474"/>
                  <a:gd name="connsiteY170" fmla="*/ 2376469 h 3113734"/>
                  <a:gd name="connsiteX171" fmla="*/ 662783 w 1354474"/>
                  <a:gd name="connsiteY171" fmla="*/ 2352338 h 3113734"/>
                  <a:gd name="connsiteX172" fmla="*/ 654220 w 1354474"/>
                  <a:gd name="connsiteY172" fmla="*/ 2328206 h 3113734"/>
                  <a:gd name="connsiteX173" fmla="*/ 630867 w 1354474"/>
                  <a:gd name="connsiteY173" fmla="*/ 2242578 h 3113734"/>
                  <a:gd name="connsiteX174" fmla="*/ 619969 w 1354474"/>
                  <a:gd name="connsiteY174" fmla="*/ 2209106 h 3113734"/>
                  <a:gd name="connsiteX175" fmla="*/ 619969 w 1354474"/>
                  <a:gd name="connsiteY175" fmla="*/ 2209106 h 3113734"/>
                  <a:gd name="connsiteX176" fmla="*/ 609071 w 1354474"/>
                  <a:gd name="connsiteY176" fmla="*/ 2175633 h 3113734"/>
                  <a:gd name="connsiteX177" fmla="*/ 609071 w 1354474"/>
                  <a:gd name="connsiteY177" fmla="*/ 2175633 h 3113734"/>
                  <a:gd name="connsiteX178" fmla="*/ 597394 w 1354474"/>
                  <a:gd name="connsiteY178" fmla="*/ 2145274 h 3113734"/>
                  <a:gd name="connsiteX179" fmla="*/ 594280 w 1354474"/>
                  <a:gd name="connsiteY179" fmla="*/ 2139047 h 3113734"/>
                  <a:gd name="connsiteX180" fmla="*/ 584161 w 1354474"/>
                  <a:gd name="connsiteY180" fmla="*/ 2112580 h 3113734"/>
                  <a:gd name="connsiteX181" fmla="*/ 577155 w 1354474"/>
                  <a:gd name="connsiteY181" fmla="*/ 2092341 h 3113734"/>
                  <a:gd name="connsiteX182" fmla="*/ 576376 w 1354474"/>
                  <a:gd name="connsiteY182" fmla="*/ 2087670 h 3113734"/>
                  <a:gd name="connsiteX183" fmla="*/ 565478 w 1354474"/>
                  <a:gd name="connsiteY183" fmla="*/ 2054976 h 3113734"/>
                  <a:gd name="connsiteX184" fmla="*/ 553802 w 1354474"/>
                  <a:gd name="connsiteY184" fmla="*/ 2011384 h 3113734"/>
                  <a:gd name="connsiteX185" fmla="*/ 540568 w 1354474"/>
                  <a:gd name="connsiteY185" fmla="*/ 1980247 h 3113734"/>
                  <a:gd name="connsiteX186" fmla="*/ 538233 w 1354474"/>
                  <a:gd name="connsiteY186" fmla="*/ 1969348 h 3113734"/>
                  <a:gd name="connsiteX187" fmla="*/ 528892 w 1354474"/>
                  <a:gd name="connsiteY187" fmla="*/ 1945995 h 3113734"/>
                  <a:gd name="connsiteX188" fmla="*/ 527335 w 1354474"/>
                  <a:gd name="connsiteY188" fmla="*/ 1938989 h 3113734"/>
                  <a:gd name="connsiteX189" fmla="*/ 519551 w 1354474"/>
                  <a:gd name="connsiteY189" fmla="*/ 1913301 h 3113734"/>
                  <a:gd name="connsiteX190" fmla="*/ 517215 w 1354474"/>
                  <a:gd name="connsiteY190" fmla="*/ 1906295 h 3113734"/>
                  <a:gd name="connsiteX191" fmla="*/ 508653 w 1354474"/>
                  <a:gd name="connsiteY191" fmla="*/ 1879828 h 3113734"/>
                  <a:gd name="connsiteX192" fmla="*/ 506317 w 1354474"/>
                  <a:gd name="connsiteY192" fmla="*/ 1872822 h 3113734"/>
                  <a:gd name="connsiteX193" fmla="*/ 500090 w 1354474"/>
                  <a:gd name="connsiteY193" fmla="*/ 1845577 h 3113734"/>
                  <a:gd name="connsiteX194" fmla="*/ 489970 w 1354474"/>
                  <a:gd name="connsiteY194" fmla="*/ 1823781 h 3113734"/>
                  <a:gd name="connsiteX195" fmla="*/ 483743 w 1354474"/>
                  <a:gd name="connsiteY195" fmla="*/ 1805877 h 3113734"/>
                  <a:gd name="connsiteX196" fmla="*/ 478294 w 1354474"/>
                  <a:gd name="connsiteY196" fmla="*/ 1780189 h 3113734"/>
                  <a:gd name="connsiteX197" fmla="*/ 456498 w 1354474"/>
                  <a:gd name="connsiteY197" fmla="*/ 1714022 h 3113734"/>
                  <a:gd name="connsiteX198" fmla="*/ 451827 w 1354474"/>
                  <a:gd name="connsiteY198" fmla="*/ 1699232 h 3113734"/>
                  <a:gd name="connsiteX199" fmla="*/ 444821 w 1354474"/>
                  <a:gd name="connsiteY199" fmla="*/ 1670430 h 3113734"/>
                  <a:gd name="connsiteX200" fmla="*/ 444043 w 1354474"/>
                  <a:gd name="connsiteY200" fmla="*/ 1670430 h 3113734"/>
                  <a:gd name="connsiteX201" fmla="*/ 434702 w 1354474"/>
                  <a:gd name="connsiteY201" fmla="*/ 1647077 h 3113734"/>
                  <a:gd name="connsiteX202" fmla="*/ 433923 w 1354474"/>
                  <a:gd name="connsiteY202" fmla="*/ 1647855 h 3113734"/>
                  <a:gd name="connsiteX203" fmla="*/ 429252 w 1354474"/>
                  <a:gd name="connsiteY203" fmla="*/ 1633065 h 3113734"/>
                  <a:gd name="connsiteX204" fmla="*/ 423025 w 1354474"/>
                  <a:gd name="connsiteY204" fmla="*/ 1603484 h 3113734"/>
                  <a:gd name="connsiteX205" fmla="*/ 402007 w 1354474"/>
                  <a:gd name="connsiteY205" fmla="*/ 1548216 h 3113734"/>
                  <a:gd name="connsiteX206" fmla="*/ 391109 w 1354474"/>
                  <a:gd name="connsiteY206" fmla="*/ 1513965 h 3113734"/>
                  <a:gd name="connsiteX207" fmla="*/ 378654 w 1354474"/>
                  <a:gd name="connsiteY207" fmla="*/ 1461031 h 3113734"/>
                  <a:gd name="connsiteX208" fmla="*/ 365421 w 1354474"/>
                  <a:gd name="connsiteY208" fmla="*/ 1422110 h 311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</a:cxnLst>
                <a:rect l="l" t="t" r="r" b="b"/>
                <a:pathLst>
                  <a:path w="1354474" h="3113734">
                    <a:moveTo>
                      <a:pt x="365421" y="1422110"/>
                    </a:moveTo>
                    <a:cubicBezTo>
                      <a:pt x="350631" y="1394086"/>
                      <a:pt x="350631" y="1361392"/>
                      <a:pt x="333505" y="1334147"/>
                    </a:cubicBezTo>
                    <a:cubicBezTo>
                      <a:pt x="326499" y="1329476"/>
                      <a:pt x="327278" y="1322470"/>
                      <a:pt x="327278" y="1316242"/>
                    </a:cubicBezTo>
                    <a:cubicBezTo>
                      <a:pt x="326499" y="1307680"/>
                      <a:pt x="328835" y="1298338"/>
                      <a:pt x="322607" y="1290554"/>
                    </a:cubicBezTo>
                    <a:cubicBezTo>
                      <a:pt x="315601" y="1268758"/>
                      <a:pt x="312487" y="1245405"/>
                      <a:pt x="300811" y="1224387"/>
                    </a:cubicBezTo>
                    <a:cubicBezTo>
                      <a:pt x="293027" y="1214268"/>
                      <a:pt x="296140" y="1201034"/>
                      <a:pt x="289913" y="1190136"/>
                    </a:cubicBezTo>
                    <a:cubicBezTo>
                      <a:pt x="289913" y="1187023"/>
                      <a:pt x="289134" y="1183909"/>
                      <a:pt x="289134" y="1180795"/>
                    </a:cubicBezTo>
                    <a:cubicBezTo>
                      <a:pt x="282129" y="1170676"/>
                      <a:pt x="284464" y="1157442"/>
                      <a:pt x="279015" y="1147323"/>
                    </a:cubicBezTo>
                    <a:cubicBezTo>
                      <a:pt x="278236" y="1144209"/>
                      <a:pt x="278236" y="1141095"/>
                      <a:pt x="277458" y="1137203"/>
                    </a:cubicBezTo>
                    <a:cubicBezTo>
                      <a:pt x="269674" y="1127083"/>
                      <a:pt x="274344" y="1113850"/>
                      <a:pt x="267338" y="1103730"/>
                    </a:cubicBezTo>
                    <a:cubicBezTo>
                      <a:pt x="266560" y="1088161"/>
                      <a:pt x="254883" y="1075707"/>
                      <a:pt x="255662" y="1060138"/>
                    </a:cubicBezTo>
                    <a:cubicBezTo>
                      <a:pt x="249434" y="1050018"/>
                      <a:pt x="253326" y="1036006"/>
                      <a:pt x="245542" y="1026665"/>
                    </a:cubicBezTo>
                    <a:cubicBezTo>
                      <a:pt x="245542" y="1023551"/>
                      <a:pt x="244764" y="1020437"/>
                      <a:pt x="244764" y="1017324"/>
                    </a:cubicBezTo>
                    <a:cubicBezTo>
                      <a:pt x="240871" y="1006426"/>
                      <a:pt x="240871" y="993971"/>
                      <a:pt x="233866" y="983073"/>
                    </a:cubicBezTo>
                    <a:lnTo>
                      <a:pt x="233866" y="983073"/>
                    </a:lnTo>
                    <a:cubicBezTo>
                      <a:pt x="227638" y="969061"/>
                      <a:pt x="232309" y="952714"/>
                      <a:pt x="222189" y="939481"/>
                    </a:cubicBezTo>
                    <a:lnTo>
                      <a:pt x="222189" y="939481"/>
                    </a:lnTo>
                    <a:cubicBezTo>
                      <a:pt x="213626" y="926247"/>
                      <a:pt x="222968" y="908343"/>
                      <a:pt x="210513" y="895888"/>
                    </a:cubicBezTo>
                    <a:cubicBezTo>
                      <a:pt x="207399" y="888104"/>
                      <a:pt x="203507" y="881098"/>
                      <a:pt x="200393" y="873314"/>
                    </a:cubicBezTo>
                    <a:cubicBezTo>
                      <a:pt x="197279" y="868643"/>
                      <a:pt x="195722" y="863973"/>
                      <a:pt x="195722" y="858523"/>
                    </a:cubicBezTo>
                    <a:cubicBezTo>
                      <a:pt x="194165" y="848404"/>
                      <a:pt x="198058" y="837506"/>
                      <a:pt x="190273" y="828943"/>
                    </a:cubicBezTo>
                    <a:lnTo>
                      <a:pt x="189495" y="829721"/>
                    </a:lnTo>
                    <a:cubicBezTo>
                      <a:pt x="183267" y="818823"/>
                      <a:pt x="184046" y="806368"/>
                      <a:pt x="180154" y="795470"/>
                    </a:cubicBezTo>
                    <a:cubicBezTo>
                      <a:pt x="177818" y="761998"/>
                      <a:pt x="166142" y="730082"/>
                      <a:pt x="156801" y="698166"/>
                    </a:cubicBezTo>
                    <a:cubicBezTo>
                      <a:pt x="151352" y="691939"/>
                      <a:pt x="151352" y="684933"/>
                      <a:pt x="151352" y="677148"/>
                    </a:cubicBezTo>
                    <a:cubicBezTo>
                      <a:pt x="151352" y="661580"/>
                      <a:pt x="152130" y="646011"/>
                      <a:pt x="142789" y="632778"/>
                    </a:cubicBezTo>
                    <a:cubicBezTo>
                      <a:pt x="141232" y="628885"/>
                      <a:pt x="140454" y="624215"/>
                      <a:pt x="140454" y="620323"/>
                    </a:cubicBezTo>
                    <a:cubicBezTo>
                      <a:pt x="138118" y="602419"/>
                      <a:pt x="145124" y="583736"/>
                      <a:pt x="135005" y="565833"/>
                    </a:cubicBezTo>
                    <a:cubicBezTo>
                      <a:pt x="120993" y="508228"/>
                      <a:pt x="122550" y="449846"/>
                      <a:pt x="124106" y="392242"/>
                    </a:cubicBezTo>
                    <a:cubicBezTo>
                      <a:pt x="130334" y="376673"/>
                      <a:pt x="131112" y="357991"/>
                      <a:pt x="145903" y="346314"/>
                    </a:cubicBezTo>
                    <a:cubicBezTo>
                      <a:pt x="147459" y="346314"/>
                      <a:pt x="149016" y="345536"/>
                      <a:pt x="150573" y="345536"/>
                    </a:cubicBezTo>
                    <a:cubicBezTo>
                      <a:pt x="164585" y="339308"/>
                      <a:pt x="164585" y="329189"/>
                      <a:pt x="156022" y="318291"/>
                    </a:cubicBezTo>
                    <a:cubicBezTo>
                      <a:pt x="113987" y="277812"/>
                      <a:pt x="73508" y="234998"/>
                      <a:pt x="25245" y="201525"/>
                    </a:cubicBezTo>
                    <a:cubicBezTo>
                      <a:pt x="22132" y="199190"/>
                      <a:pt x="19796" y="196855"/>
                      <a:pt x="18240" y="192963"/>
                    </a:cubicBezTo>
                    <a:cubicBezTo>
                      <a:pt x="2671" y="174280"/>
                      <a:pt x="-8227" y="154819"/>
                      <a:pt x="8120" y="131466"/>
                    </a:cubicBezTo>
                    <a:cubicBezTo>
                      <a:pt x="10455" y="123682"/>
                      <a:pt x="18240" y="119790"/>
                      <a:pt x="23688" y="115119"/>
                    </a:cubicBezTo>
                    <a:cubicBezTo>
                      <a:pt x="57161" y="80868"/>
                      <a:pt x="90634" y="45839"/>
                      <a:pt x="124106" y="11588"/>
                    </a:cubicBezTo>
                    <a:cubicBezTo>
                      <a:pt x="142010" y="-12544"/>
                      <a:pt x="154465" y="6917"/>
                      <a:pt x="167699" y="17037"/>
                    </a:cubicBezTo>
                    <a:cubicBezTo>
                      <a:pt x="188716" y="33384"/>
                      <a:pt x="210513" y="49731"/>
                      <a:pt x="234644" y="60629"/>
                    </a:cubicBezTo>
                    <a:cubicBezTo>
                      <a:pt x="275901" y="71527"/>
                      <a:pt x="285242" y="103443"/>
                      <a:pt x="285242" y="140808"/>
                    </a:cubicBezTo>
                    <a:cubicBezTo>
                      <a:pt x="285242" y="162604"/>
                      <a:pt x="285242" y="184400"/>
                      <a:pt x="293805" y="205418"/>
                    </a:cubicBezTo>
                    <a:cubicBezTo>
                      <a:pt x="297697" y="215537"/>
                      <a:pt x="293805" y="224878"/>
                      <a:pt x="292248" y="234998"/>
                    </a:cubicBezTo>
                    <a:cubicBezTo>
                      <a:pt x="290691" y="246675"/>
                      <a:pt x="290691" y="259130"/>
                      <a:pt x="299254" y="269249"/>
                    </a:cubicBezTo>
                    <a:cubicBezTo>
                      <a:pt x="315601" y="282483"/>
                      <a:pt x="336619" y="285596"/>
                      <a:pt x="354523" y="294938"/>
                    </a:cubicBezTo>
                    <a:cubicBezTo>
                      <a:pt x="427695" y="333859"/>
                      <a:pt x="483743" y="391463"/>
                      <a:pt x="531227" y="458409"/>
                    </a:cubicBezTo>
                    <a:cubicBezTo>
                      <a:pt x="534341" y="462301"/>
                      <a:pt x="535898" y="465414"/>
                      <a:pt x="540568" y="466971"/>
                    </a:cubicBezTo>
                    <a:cubicBezTo>
                      <a:pt x="549910" y="470864"/>
                      <a:pt x="546796" y="481762"/>
                      <a:pt x="553023" y="487989"/>
                    </a:cubicBezTo>
                    <a:lnTo>
                      <a:pt x="553023" y="488767"/>
                    </a:lnTo>
                    <a:cubicBezTo>
                      <a:pt x="561586" y="498887"/>
                      <a:pt x="567814" y="510564"/>
                      <a:pt x="574820" y="522240"/>
                    </a:cubicBezTo>
                    <a:cubicBezTo>
                      <a:pt x="588831" y="551821"/>
                      <a:pt x="608292" y="578287"/>
                      <a:pt x="619969" y="608646"/>
                    </a:cubicBezTo>
                    <a:cubicBezTo>
                      <a:pt x="626196" y="614874"/>
                      <a:pt x="622304" y="625772"/>
                      <a:pt x="630867" y="631221"/>
                    </a:cubicBezTo>
                    <a:lnTo>
                      <a:pt x="630867" y="631221"/>
                    </a:lnTo>
                    <a:cubicBezTo>
                      <a:pt x="636316" y="637448"/>
                      <a:pt x="636316" y="646011"/>
                      <a:pt x="641765" y="652238"/>
                    </a:cubicBezTo>
                    <a:cubicBezTo>
                      <a:pt x="644879" y="656909"/>
                      <a:pt x="648771" y="660801"/>
                      <a:pt x="651106" y="666250"/>
                    </a:cubicBezTo>
                    <a:cubicBezTo>
                      <a:pt x="658890" y="687268"/>
                      <a:pt x="666675" y="708286"/>
                      <a:pt x="674459" y="729304"/>
                    </a:cubicBezTo>
                    <a:cubicBezTo>
                      <a:pt x="678351" y="734753"/>
                      <a:pt x="679908" y="741758"/>
                      <a:pt x="684579" y="747207"/>
                    </a:cubicBezTo>
                    <a:cubicBezTo>
                      <a:pt x="685357" y="748764"/>
                      <a:pt x="685357" y="750321"/>
                      <a:pt x="685357" y="751878"/>
                    </a:cubicBezTo>
                    <a:cubicBezTo>
                      <a:pt x="690806" y="758884"/>
                      <a:pt x="690806" y="768225"/>
                      <a:pt x="698591" y="773674"/>
                    </a:cubicBezTo>
                    <a:cubicBezTo>
                      <a:pt x="700147" y="776010"/>
                      <a:pt x="700926" y="778345"/>
                      <a:pt x="700926" y="780680"/>
                    </a:cubicBezTo>
                    <a:cubicBezTo>
                      <a:pt x="703261" y="789243"/>
                      <a:pt x="697034" y="800919"/>
                      <a:pt x="707932" y="807147"/>
                    </a:cubicBezTo>
                    <a:cubicBezTo>
                      <a:pt x="720387" y="819602"/>
                      <a:pt x="721944" y="836727"/>
                      <a:pt x="728949" y="851518"/>
                    </a:cubicBezTo>
                    <a:cubicBezTo>
                      <a:pt x="735177" y="857745"/>
                      <a:pt x="732063" y="867865"/>
                      <a:pt x="739069" y="874092"/>
                    </a:cubicBezTo>
                    <a:lnTo>
                      <a:pt x="739847" y="874092"/>
                    </a:lnTo>
                    <a:cubicBezTo>
                      <a:pt x="744518" y="881098"/>
                      <a:pt x="744518" y="890439"/>
                      <a:pt x="749967" y="897445"/>
                    </a:cubicBezTo>
                    <a:cubicBezTo>
                      <a:pt x="747632" y="913014"/>
                      <a:pt x="761644" y="924690"/>
                      <a:pt x="762422" y="939481"/>
                    </a:cubicBezTo>
                    <a:cubicBezTo>
                      <a:pt x="768650" y="945708"/>
                      <a:pt x="765536" y="955828"/>
                      <a:pt x="772542" y="962055"/>
                    </a:cubicBezTo>
                    <a:cubicBezTo>
                      <a:pt x="780326" y="983851"/>
                      <a:pt x="788110" y="1005648"/>
                      <a:pt x="795895" y="1027444"/>
                    </a:cubicBezTo>
                    <a:cubicBezTo>
                      <a:pt x="802122" y="1033671"/>
                      <a:pt x="799008" y="1043791"/>
                      <a:pt x="805236" y="1050018"/>
                    </a:cubicBezTo>
                    <a:lnTo>
                      <a:pt x="806014" y="1050018"/>
                    </a:lnTo>
                    <a:cubicBezTo>
                      <a:pt x="810685" y="1055467"/>
                      <a:pt x="809906" y="1062473"/>
                      <a:pt x="811463" y="1068701"/>
                    </a:cubicBezTo>
                    <a:cubicBezTo>
                      <a:pt x="812242" y="1077264"/>
                      <a:pt x="811463" y="1086604"/>
                      <a:pt x="817691" y="1093610"/>
                    </a:cubicBezTo>
                    <a:cubicBezTo>
                      <a:pt x="823918" y="1103730"/>
                      <a:pt x="830146" y="1113071"/>
                      <a:pt x="828589" y="1125526"/>
                    </a:cubicBezTo>
                    <a:cubicBezTo>
                      <a:pt x="834038" y="1136424"/>
                      <a:pt x="829367" y="1150436"/>
                      <a:pt x="839487" y="1158999"/>
                    </a:cubicBezTo>
                    <a:cubicBezTo>
                      <a:pt x="842601" y="1162891"/>
                      <a:pt x="845714" y="1166783"/>
                      <a:pt x="848828" y="1170676"/>
                    </a:cubicBezTo>
                    <a:cubicBezTo>
                      <a:pt x="853499" y="1176124"/>
                      <a:pt x="852720" y="1183130"/>
                      <a:pt x="855056" y="1189358"/>
                    </a:cubicBezTo>
                    <a:cubicBezTo>
                      <a:pt x="854277" y="1198699"/>
                      <a:pt x="858948" y="1206483"/>
                      <a:pt x="864397" y="1213489"/>
                    </a:cubicBezTo>
                    <a:cubicBezTo>
                      <a:pt x="865954" y="1216603"/>
                      <a:pt x="865954" y="1220495"/>
                      <a:pt x="866732" y="1224387"/>
                    </a:cubicBezTo>
                    <a:cubicBezTo>
                      <a:pt x="865954" y="1232950"/>
                      <a:pt x="867510" y="1240735"/>
                      <a:pt x="874517" y="1246183"/>
                    </a:cubicBezTo>
                    <a:cubicBezTo>
                      <a:pt x="875295" y="1248519"/>
                      <a:pt x="876852" y="1250075"/>
                      <a:pt x="877630" y="1252411"/>
                    </a:cubicBezTo>
                    <a:cubicBezTo>
                      <a:pt x="877630" y="1261752"/>
                      <a:pt x="879965" y="1270315"/>
                      <a:pt x="885415" y="1278099"/>
                    </a:cubicBezTo>
                    <a:cubicBezTo>
                      <a:pt x="888528" y="1284327"/>
                      <a:pt x="890863" y="1291333"/>
                      <a:pt x="893977" y="1296781"/>
                    </a:cubicBezTo>
                    <a:cubicBezTo>
                      <a:pt x="908768" y="1341931"/>
                      <a:pt x="923558" y="1387858"/>
                      <a:pt x="939126" y="1433007"/>
                    </a:cubicBezTo>
                    <a:cubicBezTo>
                      <a:pt x="944576" y="1443127"/>
                      <a:pt x="943019" y="1455582"/>
                      <a:pt x="950024" y="1465702"/>
                    </a:cubicBezTo>
                    <a:lnTo>
                      <a:pt x="950024" y="1465702"/>
                    </a:lnTo>
                    <a:cubicBezTo>
                      <a:pt x="953917" y="1469594"/>
                      <a:pt x="955474" y="1475043"/>
                      <a:pt x="955474" y="1480492"/>
                    </a:cubicBezTo>
                    <a:cubicBezTo>
                      <a:pt x="957030" y="1489833"/>
                      <a:pt x="951581" y="1501510"/>
                      <a:pt x="961701" y="1509294"/>
                    </a:cubicBezTo>
                    <a:lnTo>
                      <a:pt x="961701" y="1509294"/>
                    </a:lnTo>
                    <a:cubicBezTo>
                      <a:pt x="967150" y="1517857"/>
                      <a:pt x="964815" y="1529533"/>
                      <a:pt x="971821" y="1537318"/>
                    </a:cubicBezTo>
                    <a:cubicBezTo>
                      <a:pt x="974934" y="1542767"/>
                      <a:pt x="978827" y="1548216"/>
                      <a:pt x="981940" y="1554443"/>
                    </a:cubicBezTo>
                    <a:cubicBezTo>
                      <a:pt x="988168" y="1559114"/>
                      <a:pt x="988168" y="1566120"/>
                      <a:pt x="988168" y="1572347"/>
                    </a:cubicBezTo>
                    <a:cubicBezTo>
                      <a:pt x="988946" y="1580910"/>
                      <a:pt x="986611" y="1590251"/>
                      <a:pt x="992838" y="1598035"/>
                    </a:cubicBezTo>
                    <a:cubicBezTo>
                      <a:pt x="1000623" y="1619831"/>
                      <a:pt x="1008407" y="1641628"/>
                      <a:pt x="1016191" y="1663424"/>
                    </a:cubicBezTo>
                    <a:cubicBezTo>
                      <a:pt x="1024754" y="1672765"/>
                      <a:pt x="1019305" y="1686777"/>
                      <a:pt x="1027089" y="1696118"/>
                    </a:cubicBezTo>
                    <a:cubicBezTo>
                      <a:pt x="1026311" y="1708573"/>
                      <a:pt x="1036431" y="1717136"/>
                      <a:pt x="1037988" y="1728812"/>
                    </a:cubicBezTo>
                    <a:cubicBezTo>
                      <a:pt x="1042658" y="1734261"/>
                      <a:pt x="1043437" y="1740489"/>
                      <a:pt x="1043437" y="1747495"/>
                    </a:cubicBezTo>
                    <a:cubicBezTo>
                      <a:pt x="1043437" y="1756057"/>
                      <a:pt x="1042658" y="1764620"/>
                      <a:pt x="1050442" y="1770848"/>
                    </a:cubicBezTo>
                    <a:cubicBezTo>
                      <a:pt x="1054335" y="1777075"/>
                      <a:pt x="1056670" y="1784081"/>
                      <a:pt x="1059784" y="1790309"/>
                    </a:cubicBezTo>
                    <a:cubicBezTo>
                      <a:pt x="1073017" y="1833901"/>
                      <a:pt x="1087029" y="1877493"/>
                      <a:pt x="1100262" y="1921085"/>
                    </a:cubicBezTo>
                    <a:cubicBezTo>
                      <a:pt x="1102598" y="1928091"/>
                      <a:pt x="1103376" y="1935097"/>
                      <a:pt x="1104933" y="1942103"/>
                    </a:cubicBezTo>
                    <a:cubicBezTo>
                      <a:pt x="1110382" y="1950666"/>
                      <a:pt x="1109603" y="1961564"/>
                      <a:pt x="1115053" y="1970127"/>
                    </a:cubicBezTo>
                    <a:cubicBezTo>
                      <a:pt x="1118166" y="1977911"/>
                      <a:pt x="1122058" y="1984917"/>
                      <a:pt x="1125172" y="1992701"/>
                    </a:cubicBezTo>
                    <a:cubicBezTo>
                      <a:pt x="1131400" y="1997372"/>
                      <a:pt x="1131400" y="2004378"/>
                      <a:pt x="1131400" y="2011384"/>
                    </a:cubicBezTo>
                    <a:cubicBezTo>
                      <a:pt x="1132178" y="2019946"/>
                      <a:pt x="1129064" y="2029288"/>
                      <a:pt x="1136849" y="2037072"/>
                    </a:cubicBezTo>
                    <a:cubicBezTo>
                      <a:pt x="1139962" y="2051862"/>
                      <a:pt x="1150082" y="2064317"/>
                      <a:pt x="1149304" y="2079886"/>
                    </a:cubicBezTo>
                    <a:cubicBezTo>
                      <a:pt x="1153974" y="2086892"/>
                      <a:pt x="1153974" y="2096233"/>
                      <a:pt x="1158645" y="2103239"/>
                    </a:cubicBezTo>
                    <a:lnTo>
                      <a:pt x="1159423" y="2103239"/>
                    </a:lnTo>
                    <a:cubicBezTo>
                      <a:pt x="1163315" y="2107131"/>
                      <a:pt x="1164872" y="2111802"/>
                      <a:pt x="1164872" y="2117251"/>
                    </a:cubicBezTo>
                    <a:cubicBezTo>
                      <a:pt x="1164094" y="2127370"/>
                      <a:pt x="1165651" y="2137490"/>
                      <a:pt x="1173435" y="2145274"/>
                    </a:cubicBezTo>
                    <a:cubicBezTo>
                      <a:pt x="1174214" y="2147610"/>
                      <a:pt x="1174992" y="2149945"/>
                      <a:pt x="1175770" y="2152280"/>
                    </a:cubicBezTo>
                    <a:cubicBezTo>
                      <a:pt x="1176549" y="2161622"/>
                      <a:pt x="1176549" y="2171741"/>
                      <a:pt x="1181998" y="2180304"/>
                    </a:cubicBezTo>
                    <a:cubicBezTo>
                      <a:pt x="1182776" y="2181861"/>
                      <a:pt x="1182776" y="2183418"/>
                      <a:pt x="1182776" y="2184975"/>
                    </a:cubicBezTo>
                    <a:cubicBezTo>
                      <a:pt x="1189004" y="2193537"/>
                      <a:pt x="1184333" y="2205992"/>
                      <a:pt x="1192896" y="2213777"/>
                    </a:cubicBezTo>
                    <a:cubicBezTo>
                      <a:pt x="1196010" y="2220782"/>
                      <a:pt x="1199902" y="2228567"/>
                      <a:pt x="1203015" y="2235573"/>
                    </a:cubicBezTo>
                    <a:cubicBezTo>
                      <a:pt x="1207686" y="2241022"/>
                      <a:pt x="1206908" y="2248027"/>
                      <a:pt x="1208465" y="2254255"/>
                    </a:cubicBezTo>
                    <a:cubicBezTo>
                      <a:pt x="1209243" y="2262818"/>
                      <a:pt x="1206129" y="2272159"/>
                      <a:pt x="1213913" y="2279165"/>
                    </a:cubicBezTo>
                    <a:cubicBezTo>
                      <a:pt x="1217027" y="2293955"/>
                      <a:pt x="1227147" y="2305632"/>
                      <a:pt x="1225590" y="2321979"/>
                    </a:cubicBezTo>
                    <a:cubicBezTo>
                      <a:pt x="1231818" y="2332098"/>
                      <a:pt x="1228704" y="2346110"/>
                      <a:pt x="1236488" y="2356230"/>
                    </a:cubicBezTo>
                    <a:lnTo>
                      <a:pt x="1236488" y="2356230"/>
                    </a:lnTo>
                    <a:cubicBezTo>
                      <a:pt x="1241937" y="2366349"/>
                      <a:pt x="1238045" y="2380361"/>
                      <a:pt x="1247386" y="2389702"/>
                    </a:cubicBezTo>
                    <a:cubicBezTo>
                      <a:pt x="1251278" y="2397487"/>
                      <a:pt x="1254392" y="2404493"/>
                      <a:pt x="1258284" y="2412277"/>
                    </a:cubicBezTo>
                    <a:cubicBezTo>
                      <a:pt x="1261398" y="2416948"/>
                      <a:pt x="1260619" y="2422397"/>
                      <a:pt x="1262955" y="2427067"/>
                    </a:cubicBezTo>
                    <a:cubicBezTo>
                      <a:pt x="1264512" y="2437187"/>
                      <a:pt x="1262176" y="2448085"/>
                      <a:pt x="1269182" y="2456648"/>
                    </a:cubicBezTo>
                    <a:cubicBezTo>
                      <a:pt x="1276967" y="2478444"/>
                      <a:pt x="1283972" y="2500240"/>
                      <a:pt x="1291757" y="2522036"/>
                    </a:cubicBezTo>
                    <a:cubicBezTo>
                      <a:pt x="1295649" y="2526707"/>
                      <a:pt x="1296427" y="2531377"/>
                      <a:pt x="1296427" y="2536827"/>
                    </a:cubicBezTo>
                    <a:cubicBezTo>
                      <a:pt x="1297984" y="2546946"/>
                      <a:pt x="1292535" y="2557844"/>
                      <a:pt x="1302655" y="2565628"/>
                    </a:cubicBezTo>
                    <a:cubicBezTo>
                      <a:pt x="1308882" y="2571856"/>
                      <a:pt x="1311218" y="2579640"/>
                      <a:pt x="1312775" y="2588203"/>
                    </a:cubicBezTo>
                    <a:cubicBezTo>
                      <a:pt x="1316667" y="2593652"/>
                      <a:pt x="1316667" y="2600658"/>
                      <a:pt x="1318224" y="2606886"/>
                    </a:cubicBezTo>
                    <a:cubicBezTo>
                      <a:pt x="1319002" y="2615448"/>
                      <a:pt x="1319002" y="2624790"/>
                      <a:pt x="1324451" y="2632574"/>
                    </a:cubicBezTo>
                    <a:cubicBezTo>
                      <a:pt x="1330679" y="2644250"/>
                      <a:pt x="1336128" y="2655927"/>
                      <a:pt x="1335349" y="2669939"/>
                    </a:cubicBezTo>
                    <a:cubicBezTo>
                      <a:pt x="1339241" y="2687064"/>
                      <a:pt x="1343133" y="2704968"/>
                      <a:pt x="1350139" y="2722094"/>
                    </a:cubicBezTo>
                    <a:cubicBezTo>
                      <a:pt x="1357924" y="2741555"/>
                      <a:pt x="1357145" y="2761015"/>
                      <a:pt x="1344690" y="2778919"/>
                    </a:cubicBezTo>
                    <a:cubicBezTo>
                      <a:pt x="1336906" y="2789818"/>
                      <a:pt x="1337685" y="2803051"/>
                      <a:pt x="1336128" y="2815506"/>
                    </a:cubicBezTo>
                    <a:cubicBezTo>
                      <a:pt x="1336128" y="2818619"/>
                      <a:pt x="1335349" y="2821733"/>
                      <a:pt x="1335349" y="2824847"/>
                    </a:cubicBezTo>
                    <a:cubicBezTo>
                      <a:pt x="1327565" y="2834967"/>
                      <a:pt x="1328343" y="2847421"/>
                      <a:pt x="1325230" y="2859098"/>
                    </a:cubicBezTo>
                    <a:cubicBezTo>
                      <a:pt x="1325230" y="2863769"/>
                      <a:pt x="1324451" y="2869217"/>
                      <a:pt x="1324451" y="2873888"/>
                    </a:cubicBezTo>
                    <a:cubicBezTo>
                      <a:pt x="1319780" y="2881673"/>
                      <a:pt x="1320559" y="2890235"/>
                      <a:pt x="1316667" y="2898020"/>
                    </a:cubicBezTo>
                    <a:cubicBezTo>
                      <a:pt x="1312775" y="2907361"/>
                      <a:pt x="1307325" y="2915923"/>
                      <a:pt x="1307325" y="2926043"/>
                    </a:cubicBezTo>
                    <a:cubicBezTo>
                      <a:pt x="1306547" y="2931492"/>
                      <a:pt x="1304990" y="2936163"/>
                      <a:pt x="1301877" y="2940055"/>
                    </a:cubicBezTo>
                    <a:cubicBezTo>
                      <a:pt x="1301877" y="2943169"/>
                      <a:pt x="1301098" y="2947061"/>
                      <a:pt x="1301098" y="2950175"/>
                    </a:cubicBezTo>
                    <a:cubicBezTo>
                      <a:pt x="1297984" y="2955624"/>
                      <a:pt x="1296427" y="2961851"/>
                      <a:pt x="1292535" y="2966522"/>
                    </a:cubicBezTo>
                    <a:cubicBezTo>
                      <a:pt x="1285529" y="2975085"/>
                      <a:pt x="1285529" y="2986761"/>
                      <a:pt x="1280859" y="2996881"/>
                    </a:cubicBezTo>
                    <a:cubicBezTo>
                      <a:pt x="1280859" y="2999995"/>
                      <a:pt x="1280080" y="3003108"/>
                      <a:pt x="1280080" y="3006222"/>
                    </a:cubicBezTo>
                    <a:cubicBezTo>
                      <a:pt x="1271518" y="3015563"/>
                      <a:pt x="1275410" y="3028796"/>
                      <a:pt x="1269182" y="3038916"/>
                    </a:cubicBezTo>
                    <a:cubicBezTo>
                      <a:pt x="1264512" y="3058377"/>
                      <a:pt x="1261398" y="3077838"/>
                      <a:pt x="1255171" y="3096520"/>
                    </a:cubicBezTo>
                    <a:cubicBezTo>
                      <a:pt x="1250500" y="3112089"/>
                      <a:pt x="1243494" y="3121430"/>
                      <a:pt x="1224812" y="3108197"/>
                    </a:cubicBezTo>
                    <a:cubicBezTo>
                      <a:pt x="1196010" y="3087958"/>
                      <a:pt x="1165651" y="3070054"/>
                      <a:pt x="1135292" y="3051371"/>
                    </a:cubicBezTo>
                    <a:cubicBezTo>
                      <a:pt x="1125951" y="3045922"/>
                      <a:pt x="1117388" y="3038916"/>
                      <a:pt x="1105711" y="3039695"/>
                    </a:cubicBezTo>
                    <a:cubicBezTo>
                      <a:pt x="1085472" y="3012449"/>
                      <a:pt x="1051999" y="3004665"/>
                      <a:pt x="1027089" y="2984426"/>
                    </a:cubicBezTo>
                    <a:cubicBezTo>
                      <a:pt x="1016970" y="2975085"/>
                      <a:pt x="1006072" y="2968857"/>
                      <a:pt x="993617" y="2963408"/>
                    </a:cubicBezTo>
                    <a:cubicBezTo>
                      <a:pt x="974934" y="2952510"/>
                      <a:pt x="957030" y="2941612"/>
                      <a:pt x="938348" y="2930714"/>
                    </a:cubicBezTo>
                    <a:cubicBezTo>
                      <a:pt x="932899" y="2923708"/>
                      <a:pt x="923558" y="2923708"/>
                      <a:pt x="916552" y="2919816"/>
                    </a:cubicBezTo>
                    <a:cubicBezTo>
                      <a:pt x="890863" y="2901912"/>
                      <a:pt x="865175" y="2884008"/>
                      <a:pt x="838709" y="2865325"/>
                    </a:cubicBezTo>
                    <a:cubicBezTo>
                      <a:pt x="832481" y="2859098"/>
                      <a:pt x="833259" y="2849757"/>
                      <a:pt x="828589" y="2842751"/>
                    </a:cubicBezTo>
                    <a:cubicBezTo>
                      <a:pt x="820804" y="2819398"/>
                      <a:pt x="813020" y="2796045"/>
                      <a:pt x="806014" y="2772692"/>
                    </a:cubicBezTo>
                    <a:cubicBezTo>
                      <a:pt x="801344" y="2763351"/>
                      <a:pt x="801344" y="2753231"/>
                      <a:pt x="795895" y="2743890"/>
                    </a:cubicBezTo>
                    <a:cubicBezTo>
                      <a:pt x="795116" y="2742333"/>
                      <a:pt x="794338" y="2741555"/>
                      <a:pt x="795116" y="2739998"/>
                    </a:cubicBezTo>
                    <a:cubicBezTo>
                      <a:pt x="788889" y="2728321"/>
                      <a:pt x="791224" y="2714309"/>
                      <a:pt x="782661" y="2703411"/>
                    </a:cubicBezTo>
                    <a:cubicBezTo>
                      <a:pt x="777991" y="2695627"/>
                      <a:pt x="780326" y="2685507"/>
                      <a:pt x="773320" y="2678501"/>
                    </a:cubicBezTo>
                    <a:lnTo>
                      <a:pt x="773320" y="2678501"/>
                    </a:lnTo>
                    <a:cubicBezTo>
                      <a:pt x="767871" y="2668382"/>
                      <a:pt x="769428" y="2655148"/>
                      <a:pt x="759308" y="2647364"/>
                    </a:cubicBezTo>
                    <a:cubicBezTo>
                      <a:pt x="757752" y="2644250"/>
                      <a:pt x="756973" y="2640358"/>
                      <a:pt x="756973" y="2636466"/>
                    </a:cubicBezTo>
                    <a:cubicBezTo>
                      <a:pt x="756195" y="2628682"/>
                      <a:pt x="758530" y="2619340"/>
                      <a:pt x="751524" y="2613113"/>
                    </a:cubicBezTo>
                    <a:cubicBezTo>
                      <a:pt x="748410" y="2606107"/>
                      <a:pt x="744518" y="2598323"/>
                      <a:pt x="741404" y="2591317"/>
                    </a:cubicBezTo>
                    <a:cubicBezTo>
                      <a:pt x="734399" y="2581197"/>
                      <a:pt x="735177" y="2568742"/>
                      <a:pt x="730506" y="2557844"/>
                    </a:cubicBezTo>
                    <a:cubicBezTo>
                      <a:pt x="732842" y="2542275"/>
                      <a:pt x="718830" y="2530599"/>
                      <a:pt x="718830" y="2515030"/>
                    </a:cubicBezTo>
                    <a:cubicBezTo>
                      <a:pt x="713381" y="2504911"/>
                      <a:pt x="714159" y="2492456"/>
                      <a:pt x="707932" y="2482336"/>
                    </a:cubicBezTo>
                    <a:cubicBezTo>
                      <a:pt x="707932" y="2479222"/>
                      <a:pt x="707153" y="2476108"/>
                      <a:pt x="707153" y="2472995"/>
                    </a:cubicBezTo>
                    <a:cubicBezTo>
                      <a:pt x="702483" y="2462097"/>
                      <a:pt x="703261" y="2449642"/>
                      <a:pt x="695477" y="2440301"/>
                    </a:cubicBezTo>
                    <a:cubicBezTo>
                      <a:pt x="690028" y="2433295"/>
                      <a:pt x="693920" y="2422397"/>
                      <a:pt x="686136" y="2416169"/>
                    </a:cubicBezTo>
                    <a:cubicBezTo>
                      <a:pt x="683800" y="2408385"/>
                      <a:pt x="681465" y="2400601"/>
                      <a:pt x="675238" y="2394373"/>
                    </a:cubicBezTo>
                    <a:cubicBezTo>
                      <a:pt x="669010" y="2389702"/>
                      <a:pt x="669788" y="2382696"/>
                      <a:pt x="669788" y="2376469"/>
                    </a:cubicBezTo>
                    <a:cubicBezTo>
                      <a:pt x="669788" y="2367906"/>
                      <a:pt x="670567" y="2358565"/>
                      <a:pt x="662783" y="2352338"/>
                    </a:cubicBezTo>
                    <a:cubicBezTo>
                      <a:pt x="658112" y="2344553"/>
                      <a:pt x="657333" y="2335990"/>
                      <a:pt x="654220" y="2328206"/>
                    </a:cubicBezTo>
                    <a:cubicBezTo>
                      <a:pt x="646435" y="2299404"/>
                      <a:pt x="638651" y="2271380"/>
                      <a:pt x="630867" y="2242578"/>
                    </a:cubicBezTo>
                    <a:cubicBezTo>
                      <a:pt x="624639" y="2232459"/>
                      <a:pt x="627753" y="2218447"/>
                      <a:pt x="619969" y="2209106"/>
                    </a:cubicBezTo>
                    <a:lnTo>
                      <a:pt x="619969" y="2209106"/>
                    </a:lnTo>
                    <a:cubicBezTo>
                      <a:pt x="614520" y="2198986"/>
                      <a:pt x="618412" y="2184975"/>
                      <a:pt x="609071" y="2175633"/>
                    </a:cubicBezTo>
                    <a:lnTo>
                      <a:pt x="609071" y="2175633"/>
                    </a:lnTo>
                    <a:cubicBezTo>
                      <a:pt x="603622" y="2166292"/>
                      <a:pt x="607514" y="2153058"/>
                      <a:pt x="597394" y="2145274"/>
                    </a:cubicBezTo>
                    <a:cubicBezTo>
                      <a:pt x="595837" y="2142939"/>
                      <a:pt x="595059" y="2141382"/>
                      <a:pt x="594280" y="2139047"/>
                    </a:cubicBezTo>
                    <a:cubicBezTo>
                      <a:pt x="592724" y="2129705"/>
                      <a:pt x="589610" y="2121143"/>
                      <a:pt x="584161" y="2112580"/>
                    </a:cubicBezTo>
                    <a:cubicBezTo>
                      <a:pt x="580269" y="2106352"/>
                      <a:pt x="580269" y="2098568"/>
                      <a:pt x="577155" y="2092341"/>
                    </a:cubicBezTo>
                    <a:cubicBezTo>
                      <a:pt x="577933" y="2090784"/>
                      <a:pt x="577933" y="2089227"/>
                      <a:pt x="576376" y="2087670"/>
                    </a:cubicBezTo>
                    <a:cubicBezTo>
                      <a:pt x="568592" y="2078329"/>
                      <a:pt x="572484" y="2064317"/>
                      <a:pt x="565478" y="2054976"/>
                    </a:cubicBezTo>
                    <a:cubicBezTo>
                      <a:pt x="566257" y="2039407"/>
                      <a:pt x="552245" y="2027731"/>
                      <a:pt x="553802" y="2011384"/>
                    </a:cubicBezTo>
                    <a:cubicBezTo>
                      <a:pt x="549910" y="2000486"/>
                      <a:pt x="549131" y="1988809"/>
                      <a:pt x="540568" y="1980247"/>
                    </a:cubicBezTo>
                    <a:cubicBezTo>
                      <a:pt x="539012" y="1977133"/>
                      <a:pt x="538233" y="1973240"/>
                      <a:pt x="538233" y="1969348"/>
                    </a:cubicBezTo>
                    <a:cubicBezTo>
                      <a:pt x="539012" y="1960007"/>
                      <a:pt x="534341" y="1953001"/>
                      <a:pt x="528892" y="1945995"/>
                    </a:cubicBezTo>
                    <a:cubicBezTo>
                      <a:pt x="528114" y="1943660"/>
                      <a:pt x="527335" y="1941325"/>
                      <a:pt x="527335" y="1938989"/>
                    </a:cubicBezTo>
                    <a:cubicBezTo>
                      <a:pt x="527335" y="1929648"/>
                      <a:pt x="528114" y="1919528"/>
                      <a:pt x="519551" y="1913301"/>
                    </a:cubicBezTo>
                    <a:cubicBezTo>
                      <a:pt x="517994" y="1910966"/>
                      <a:pt x="517215" y="1908631"/>
                      <a:pt x="517215" y="1906295"/>
                    </a:cubicBezTo>
                    <a:cubicBezTo>
                      <a:pt x="517215" y="1896175"/>
                      <a:pt x="516437" y="1886834"/>
                      <a:pt x="508653" y="1879828"/>
                    </a:cubicBezTo>
                    <a:cubicBezTo>
                      <a:pt x="507874" y="1877493"/>
                      <a:pt x="506317" y="1875158"/>
                      <a:pt x="506317" y="1872822"/>
                    </a:cubicBezTo>
                    <a:cubicBezTo>
                      <a:pt x="504761" y="1863481"/>
                      <a:pt x="508653" y="1853361"/>
                      <a:pt x="500090" y="1845577"/>
                    </a:cubicBezTo>
                    <a:cubicBezTo>
                      <a:pt x="496976" y="1838572"/>
                      <a:pt x="493084" y="1830787"/>
                      <a:pt x="489970" y="1823781"/>
                    </a:cubicBezTo>
                    <a:cubicBezTo>
                      <a:pt x="485300" y="1819111"/>
                      <a:pt x="486078" y="1812105"/>
                      <a:pt x="483743" y="1805877"/>
                    </a:cubicBezTo>
                    <a:cubicBezTo>
                      <a:pt x="482964" y="1797315"/>
                      <a:pt x="482964" y="1787973"/>
                      <a:pt x="478294" y="1780189"/>
                    </a:cubicBezTo>
                    <a:cubicBezTo>
                      <a:pt x="471288" y="1758393"/>
                      <a:pt x="463503" y="1736596"/>
                      <a:pt x="456498" y="1714022"/>
                    </a:cubicBezTo>
                    <a:cubicBezTo>
                      <a:pt x="453384" y="1710130"/>
                      <a:pt x="454162" y="1703903"/>
                      <a:pt x="451827" y="1699232"/>
                    </a:cubicBezTo>
                    <a:cubicBezTo>
                      <a:pt x="450270" y="1689112"/>
                      <a:pt x="451827" y="1678993"/>
                      <a:pt x="444821" y="1670430"/>
                    </a:cubicBezTo>
                    <a:lnTo>
                      <a:pt x="444043" y="1670430"/>
                    </a:lnTo>
                    <a:cubicBezTo>
                      <a:pt x="440150" y="1663424"/>
                      <a:pt x="440150" y="1654083"/>
                      <a:pt x="434702" y="1647077"/>
                    </a:cubicBezTo>
                    <a:lnTo>
                      <a:pt x="433923" y="1647855"/>
                    </a:lnTo>
                    <a:cubicBezTo>
                      <a:pt x="430031" y="1643963"/>
                      <a:pt x="430809" y="1637736"/>
                      <a:pt x="429252" y="1633065"/>
                    </a:cubicBezTo>
                    <a:cubicBezTo>
                      <a:pt x="427695" y="1622945"/>
                      <a:pt x="428474" y="1612826"/>
                      <a:pt x="423025" y="1603484"/>
                    </a:cubicBezTo>
                    <a:cubicBezTo>
                      <a:pt x="412905" y="1586359"/>
                      <a:pt x="414462" y="1564563"/>
                      <a:pt x="402007" y="1548216"/>
                    </a:cubicBezTo>
                    <a:cubicBezTo>
                      <a:pt x="395001" y="1538096"/>
                      <a:pt x="397337" y="1524863"/>
                      <a:pt x="391109" y="1513965"/>
                    </a:cubicBezTo>
                    <a:cubicBezTo>
                      <a:pt x="392666" y="1495282"/>
                      <a:pt x="377876" y="1479713"/>
                      <a:pt x="378654" y="1461031"/>
                    </a:cubicBezTo>
                    <a:cubicBezTo>
                      <a:pt x="371648" y="1444684"/>
                      <a:pt x="372427" y="1432229"/>
                      <a:pt x="365421" y="14221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77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Freeform: Shape 56">
              <a:extLst>
                <a:ext uri="{FF2B5EF4-FFF2-40B4-BE49-F238E27FC236}">
                  <a16:creationId xmlns:a16="http://schemas.microsoft.com/office/drawing/2014/main" id="{B877B77B-6EFA-4DF2-8E5B-45144B971624}"/>
                </a:ext>
              </a:extLst>
            </p:cNvPr>
            <p:cNvSpPr/>
            <p:nvPr/>
          </p:nvSpPr>
          <p:spPr>
            <a:xfrm>
              <a:off x="3895126" y="3986949"/>
              <a:ext cx="1115695" cy="1764664"/>
            </a:xfrm>
            <a:custGeom>
              <a:avLst/>
              <a:gdLst>
                <a:gd name="connsiteX0" fmla="*/ 502892 w 1115695"/>
                <a:gd name="connsiteY0" fmla="*/ 913254 h 1764664"/>
                <a:gd name="connsiteX1" fmla="*/ 479251 w 1115695"/>
                <a:gd name="connsiteY1" fmla="*/ 947385 h 1764664"/>
                <a:gd name="connsiteX2" fmla="*/ 524186 w 1115695"/>
                <a:gd name="connsiteY2" fmla="*/ 944411 h 1764664"/>
                <a:gd name="connsiteX3" fmla="*/ 502892 w 1115695"/>
                <a:gd name="connsiteY3" fmla="*/ 913254 h 1764664"/>
                <a:gd name="connsiteX4" fmla="*/ 296068 w 1115695"/>
                <a:gd name="connsiteY4" fmla="*/ 857673 h 1764664"/>
                <a:gd name="connsiteX5" fmla="*/ 345386 w 1115695"/>
                <a:gd name="connsiteY5" fmla="*/ 908713 h 1764664"/>
                <a:gd name="connsiteX6" fmla="*/ 296068 w 1115695"/>
                <a:gd name="connsiteY6" fmla="*/ 857673 h 1764664"/>
                <a:gd name="connsiteX7" fmla="*/ 701732 w 1115695"/>
                <a:gd name="connsiteY7" fmla="*/ 834970 h 1764664"/>
                <a:gd name="connsiteX8" fmla="*/ 652883 w 1115695"/>
                <a:gd name="connsiteY8" fmla="*/ 859551 h 1764664"/>
                <a:gd name="connsiteX9" fmla="*/ 650535 w 1115695"/>
                <a:gd name="connsiteY9" fmla="*/ 901981 h 1764664"/>
                <a:gd name="connsiteX10" fmla="*/ 701732 w 1115695"/>
                <a:gd name="connsiteY10" fmla="*/ 834970 h 1764664"/>
                <a:gd name="connsiteX11" fmla="*/ 424139 w 1115695"/>
                <a:gd name="connsiteY11" fmla="*/ 0 h 1764664"/>
                <a:gd name="connsiteX12" fmla="*/ 447805 w 1115695"/>
                <a:gd name="connsiteY12" fmla="*/ 0 h 1764664"/>
                <a:gd name="connsiteX13" fmla="*/ 317292 w 1115695"/>
                <a:gd name="connsiteY13" fmla="*/ 124575 h 1764664"/>
                <a:gd name="connsiteX14" fmla="*/ 306034 w 1115695"/>
                <a:gd name="connsiteY14" fmla="*/ 128488 h 1764664"/>
                <a:gd name="connsiteX15" fmla="*/ 129324 w 1115695"/>
                <a:gd name="connsiteY15" fmla="*/ 366053 h 1764664"/>
                <a:gd name="connsiteX16" fmla="*/ 257239 w 1115695"/>
                <a:gd name="connsiteY16" fmla="*/ 730540 h 1764664"/>
                <a:gd name="connsiteX17" fmla="*/ 424139 w 1115695"/>
                <a:gd name="connsiteY17" fmla="*/ 702985 h 1764664"/>
                <a:gd name="connsiteX18" fmla="*/ 509312 w 1115695"/>
                <a:gd name="connsiteY18" fmla="*/ 721146 h 1764664"/>
                <a:gd name="connsiteX19" fmla="*/ 543287 w 1115695"/>
                <a:gd name="connsiteY19" fmla="*/ 710187 h 1764664"/>
                <a:gd name="connsiteX20" fmla="*/ 709091 w 1115695"/>
                <a:gd name="connsiteY20" fmla="*/ 698601 h 1764664"/>
                <a:gd name="connsiteX21" fmla="*/ 741030 w 1115695"/>
                <a:gd name="connsiteY21" fmla="*/ 693747 h 1764664"/>
                <a:gd name="connsiteX22" fmla="*/ 831996 w 1115695"/>
                <a:gd name="connsiteY22" fmla="*/ 373255 h 1764664"/>
                <a:gd name="connsiteX23" fmla="*/ 617506 w 1115695"/>
                <a:gd name="connsiteY23" fmla="*/ 112095 h 1764664"/>
                <a:gd name="connsiteX24" fmla="*/ 591486 w 1115695"/>
                <a:gd name="connsiteY24" fmla="*/ 104278 h 1764664"/>
                <a:gd name="connsiteX25" fmla="*/ 659162 w 1115695"/>
                <a:gd name="connsiteY25" fmla="*/ 39680 h 1764664"/>
                <a:gd name="connsiteX26" fmla="*/ 707838 w 1115695"/>
                <a:gd name="connsiteY26" fmla="*/ 62157 h 1764664"/>
                <a:gd name="connsiteX27" fmla="*/ 923431 w 1115695"/>
                <a:gd name="connsiteY27" fmla="*/ 496473 h 1764664"/>
                <a:gd name="connsiteX28" fmla="*/ 795046 w 1115695"/>
                <a:gd name="connsiteY28" fmla="*/ 761854 h 1764664"/>
                <a:gd name="connsiteX29" fmla="*/ 785026 w 1115695"/>
                <a:gd name="connsiteY29" fmla="*/ 797238 h 1764664"/>
                <a:gd name="connsiteX30" fmla="*/ 726157 w 1115695"/>
                <a:gd name="connsiteY30" fmla="*/ 962103 h 1764664"/>
                <a:gd name="connsiteX31" fmla="*/ 884133 w 1115695"/>
                <a:gd name="connsiteY31" fmla="*/ 1412702 h 1764664"/>
                <a:gd name="connsiteX32" fmla="*/ 1036315 w 1115695"/>
                <a:gd name="connsiteY32" fmla="*/ 1359312 h 1764664"/>
                <a:gd name="connsiteX33" fmla="*/ 1049154 w 1115695"/>
                <a:gd name="connsiteY33" fmla="*/ 1392974 h 1764664"/>
                <a:gd name="connsiteX34" fmla="*/ 958971 w 1115695"/>
                <a:gd name="connsiteY34" fmla="*/ 1425697 h 1764664"/>
                <a:gd name="connsiteX35" fmla="*/ 967583 w 1115695"/>
                <a:gd name="connsiteY35" fmla="*/ 1453565 h 1764664"/>
                <a:gd name="connsiteX36" fmla="*/ 1043831 w 1115695"/>
                <a:gd name="connsiteY36" fmla="*/ 1427889 h 1764664"/>
                <a:gd name="connsiteX37" fmla="*/ 1055886 w 1115695"/>
                <a:gd name="connsiteY37" fmla="*/ 1462960 h 1764664"/>
                <a:gd name="connsiteX38" fmla="*/ 980891 w 1115695"/>
                <a:gd name="connsiteY38" fmla="*/ 1490515 h 1764664"/>
                <a:gd name="connsiteX39" fmla="*/ 990128 w 1115695"/>
                <a:gd name="connsiteY39" fmla="*/ 1516349 h 1764664"/>
                <a:gd name="connsiteX40" fmla="*/ 1080937 w 1115695"/>
                <a:gd name="connsiteY40" fmla="*/ 1485662 h 1764664"/>
                <a:gd name="connsiteX41" fmla="*/ 1093775 w 1115695"/>
                <a:gd name="connsiteY41" fmla="*/ 1520576 h 1764664"/>
                <a:gd name="connsiteX42" fmla="*/ 1002967 w 1115695"/>
                <a:gd name="connsiteY42" fmla="*/ 1553768 h 1764664"/>
                <a:gd name="connsiteX43" fmla="*/ 1013144 w 1115695"/>
                <a:gd name="connsiteY43" fmla="*/ 1582733 h 1764664"/>
                <a:gd name="connsiteX44" fmla="*/ 1102700 w 1115695"/>
                <a:gd name="connsiteY44" fmla="*/ 1552359 h 1764664"/>
                <a:gd name="connsiteX45" fmla="*/ 1115695 w 1115695"/>
                <a:gd name="connsiteY45" fmla="*/ 1582890 h 1764664"/>
                <a:gd name="connsiteX46" fmla="*/ 881627 w 1115695"/>
                <a:gd name="connsiteY46" fmla="*/ 1665087 h 1764664"/>
                <a:gd name="connsiteX47" fmla="*/ 802092 w 1115695"/>
                <a:gd name="connsiteY47" fmla="*/ 1438065 h 1764664"/>
                <a:gd name="connsiteX48" fmla="*/ 654136 w 1115695"/>
                <a:gd name="connsiteY48" fmla="*/ 1015648 h 1764664"/>
                <a:gd name="connsiteX49" fmla="*/ 625328 w 1115695"/>
                <a:gd name="connsiteY49" fmla="*/ 986684 h 1764664"/>
                <a:gd name="connsiteX50" fmla="*/ 579454 w 1115695"/>
                <a:gd name="connsiteY50" fmla="*/ 1009386 h 1764664"/>
                <a:gd name="connsiteX51" fmla="*/ 581019 w 1115695"/>
                <a:gd name="connsiteY51" fmla="*/ 1028174 h 1764664"/>
                <a:gd name="connsiteX52" fmla="*/ 750268 w 1115695"/>
                <a:gd name="connsiteY52" fmla="*/ 1695931 h 1764664"/>
                <a:gd name="connsiteX53" fmla="*/ 749485 w 1115695"/>
                <a:gd name="connsiteY53" fmla="*/ 1704855 h 1764664"/>
                <a:gd name="connsiteX54" fmla="*/ 516044 w 1115695"/>
                <a:gd name="connsiteY54" fmla="*/ 1764664 h 1764664"/>
                <a:gd name="connsiteX55" fmla="*/ 529509 w 1115695"/>
                <a:gd name="connsiteY55" fmla="*/ 1727244 h 1764664"/>
                <a:gd name="connsiteX56" fmla="*/ 596676 w 1115695"/>
                <a:gd name="connsiteY56" fmla="*/ 1708456 h 1764664"/>
                <a:gd name="connsiteX57" fmla="*/ 590100 w 1115695"/>
                <a:gd name="connsiteY57" fmla="*/ 1678865 h 1764664"/>
                <a:gd name="connsiteX58" fmla="*/ 496317 w 1115695"/>
                <a:gd name="connsiteY58" fmla="*/ 1701724 h 1764664"/>
                <a:gd name="connsiteX59" fmla="*/ 486766 w 1115695"/>
                <a:gd name="connsiteY59" fmla="*/ 1665713 h 1764664"/>
                <a:gd name="connsiteX60" fmla="*/ 578201 w 1115695"/>
                <a:gd name="connsiteY60" fmla="*/ 1641289 h 1764664"/>
                <a:gd name="connsiteX61" fmla="*/ 574443 w 1115695"/>
                <a:gd name="connsiteY61" fmla="*/ 1614360 h 1764664"/>
                <a:gd name="connsiteX62" fmla="*/ 495377 w 1115695"/>
                <a:gd name="connsiteY62" fmla="*/ 1632678 h 1764664"/>
                <a:gd name="connsiteX63" fmla="*/ 485357 w 1115695"/>
                <a:gd name="connsiteY63" fmla="*/ 1597450 h 1764664"/>
                <a:gd name="connsiteX64" fmla="*/ 541564 w 1115695"/>
                <a:gd name="connsiteY64" fmla="*/ 1582107 h 1764664"/>
                <a:gd name="connsiteX65" fmla="*/ 553620 w 1115695"/>
                <a:gd name="connsiteY65" fmla="*/ 1548288 h 1764664"/>
                <a:gd name="connsiteX66" fmla="*/ 464064 w 1115695"/>
                <a:gd name="connsiteY66" fmla="*/ 1570521 h 1764664"/>
                <a:gd name="connsiteX67" fmla="*/ 453730 w 1115695"/>
                <a:gd name="connsiteY67" fmla="*/ 1535920 h 1764664"/>
                <a:gd name="connsiteX68" fmla="*/ 581959 w 1115695"/>
                <a:gd name="connsiteY68" fmla="*/ 1503510 h 1764664"/>
                <a:gd name="connsiteX69" fmla="*/ 604191 w 1115695"/>
                <a:gd name="connsiteY69" fmla="*/ 1466091 h 1764664"/>
                <a:gd name="connsiteX70" fmla="*/ 499605 w 1115695"/>
                <a:gd name="connsiteY70" fmla="*/ 1054634 h 1764664"/>
                <a:gd name="connsiteX71" fmla="*/ 471892 w 1115695"/>
                <a:gd name="connsiteY71" fmla="*/ 1027547 h 1764664"/>
                <a:gd name="connsiteX72" fmla="*/ 408796 w 1115695"/>
                <a:gd name="connsiteY72" fmla="*/ 1002027 h 1764664"/>
                <a:gd name="connsiteX73" fmla="*/ 374038 w 1115695"/>
                <a:gd name="connsiteY73" fmla="*/ 1016431 h 1764664"/>
                <a:gd name="connsiteX74" fmla="*/ 312194 w 1115695"/>
                <a:gd name="connsiteY74" fmla="*/ 1338802 h 1764664"/>
                <a:gd name="connsiteX75" fmla="*/ 242522 w 1115695"/>
                <a:gd name="connsiteY75" fmla="*/ 1701567 h 1764664"/>
                <a:gd name="connsiteX76" fmla="*/ 102708 w 1115695"/>
                <a:gd name="connsiteY76" fmla="*/ 1675107 h 1764664"/>
                <a:gd name="connsiteX77" fmla="*/ 0 w 1115695"/>
                <a:gd name="connsiteY77" fmla="*/ 1657259 h 1764664"/>
                <a:gd name="connsiteX78" fmla="*/ 0 w 1115695"/>
                <a:gd name="connsiteY78" fmla="*/ 1636749 h 1764664"/>
                <a:gd name="connsiteX79" fmla="*/ 22232 w 1115695"/>
                <a:gd name="connsiteY79" fmla="*/ 1625163 h 1764664"/>
                <a:gd name="connsiteX80" fmla="*/ 100203 w 1115695"/>
                <a:gd name="connsiteY80" fmla="*/ 1639254 h 1764664"/>
                <a:gd name="connsiteX81" fmla="*/ 105996 w 1115695"/>
                <a:gd name="connsiteY81" fmla="*/ 1609349 h 1764664"/>
                <a:gd name="connsiteX82" fmla="*/ 12369 w 1115695"/>
                <a:gd name="connsiteY82" fmla="*/ 1590561 h 1764664"/>
                <a:gd name="connsiteX83" fmla="*/ 18631 w 1115695"/>
                <a:gd name="connsiteY83" fmla="*/ 1553925 h 1764664"/>
                <a:gd name="connsiteX84" fmla="*/ 113354 w 1115695"/>
                <a:gd name="connsiteY84" fmla="*/ 1570677 h 1764664"/>
                <a:gd name="connsiteX85" fmla="*/ 118834 w 1115695"/>
                <a:gd name="connsiteY85" fmla="*/ 1544218 h 1764664"/>
                <a:gd name="connsiteX86" fmla="*/ 40081 w 1115695"/>
                <a:gd name="connsiteY86" fmla="*/ 1526995 h 1764664"/>
                <a:gd name="connsiteX87" fmla="*/ 47753 w 1115695"/>
                <a:gd name="connsiteY87" fmla="*/ 1491298 h 1764664"/>
                <a:gd name="connsiteX88" fmla="*/ 126193 w 1115695"/>
                <a:gd name="connsiteY88" fmla="*/ 1504919 h 1764664"/>
                <a:gd name="connsiteX89" fmla="*/ 131203 w 1115695"/>
                <a:gd name="connsiteY89" fmla="*/ 1477364 h 1764664"/>
                <a:gd name="connsiteX90" fmla="*/ 36793 w 1115695"/>
                <a:gd name="connsiteY90" fmla="*/ 1457010 h 1764664"/>
                <a:gd name="connsiteX91" fmla="*/ 44465 w 1115695"/>
                <a:gd name="connsiteY91" fmla="*/ 1422409 h 1764664"/>
                <a:gd name="connsiteX92" fmla="*/ 201971 w 1115695"/>
                <a:gd name="connsiteY92" fmla="*/ 1452313 h 1764664"/>
                <a:gd name="connsiteX93" fmla="*/ 214496 w 1115695"/>
                <a:gd name="connsiteY93" fmla="*/ 1393601 h 1764664"/>
                <a:gd name="connsiteX94" fmla="*/ 288709 w 1115695"/>
                <a:gd name="connsiteY94" fmla="*/ 1006568 h 1764664"/>
                <a:gd name="connsiteX95" fmla="*/ 273835 w 1115695"/>
                <a:gd name="connsiteY95" fmla="*/ 969305 h 1764664"/>
                <a:gd name="connsiteX96" fmla="*/ 210895 w 1115695"/>
                <a:gd name="connsiteY96" fmla="*/ 825107 h 1764664"/>
                <a:gd name="connsiteX97" fmla="*/ 197118 w 1115695"/>
                <a:gd name="connsiteY97" fmla="*/ 792071 h 1764664"/>
                <a:gd name="connsiteX98" fmla="*/ 40864 w 1115695"/>
                <a:gd name="connsiteY98" fmla="*/ 375604 h 1764664"/>
                <a:gd name="connsiteX99" fmla="*/ 298416 w 1115695"/>
                <a:gd name="connsiteY99" fmla="*/ 38515 h 1764664"/>
                <a:gd name="connsiteX100" fmla="*/ 424139 w 1115695"/>
                <a:gd name="connsiteY100" fmla="*/ 0 h 176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115695" h="1764664">
                  <a:moveTo>
                    <a:pt x="502892" y="913254"/>
                  </a:moveTo>
                  <a:cubicBezTo>
                    <a:pt x="495690" y="923900"/>
                    <a:pt x="489115" y="933294"/>
                    <a:pt x="479251" y="947385"/>
                  </a:cubicBezTo>
                  <a:cubicBezTo>
                    <a:pt x="495847" y="946289"/>
                    <a:pt x="507903" y="945506"/>
                    <a:pt x="524186" y="944411"/>
                  </a:cubicBezTo>
                  <a:cubicBezTo>
                    <a:pt x="515574" y="931729"/>
                    <a:pt x="509625" y="923117"/>
                    <a:pt x="502892" y="913254"/>
                  </a:cubicBezTo>
                  <a:close/>
                  <a:moveTo>
                    <a:pt x="296068" y="857673"/>
                  </a:moveTo>
                  <a:cubicBezTo>
                    <a:pt x="300608" y="888986"/>
                    <a:pt x="315952" y="904956"/>
                    <a:pt x="345386" y="908713"/>
                  </a:cubicBezTo>
                  <a:cubicBezTo>
                    <a:pt x="340689" y="867380"/>
                    <a:pt x="340689" y="867380"/>
                    <a:pt x="296068" y="857673"/>
                  </a:cubicBezTo>
                  <a:close/>
                  <a:moveTo>
                    <a:pt x="701732" y="834970"/>
                  </a:moveTo>
                  <a:cubicBezTo>
                    <a:pt x="685293" y="843268"/>
                    <a:pt x="668853" y="851566"/>
                    <a:pt x="652883" y="859551"/>
                  </a:cubicBezTo>
                  <a:cubicBezTo>
                    <a:pt x="652257" y="873486"/>
                    <a:pt x="651474" y="886637"/>
                    <a:pt x="650535" y="901981"/>
                  </a:cubicBezTo>
                  <a:cubicBezTo>
                    <a:pt x="689050" y="892900"/>
                    <a:pt x="708778" y="866440"/>
                    <a:pt x="701732" y="834970"/>
                  </a:cubicBezTo>
                  <a:close/>
                  <a:moveTo>
                    <a:pt x="424139" y="0"/>
                  </a:moveTo>
                  <a:lnTo>
                    <a:pt x="447805" y="0"/>
                  </a:lnTo>
                  <a:lnTo>
                    <a:pt x="317292" y="124575"/>
                  </a:lnTo>
                  <a:lnTo>
                    <a:pt x="306034" y="128488"/>
                  </a:lnTo>
                  <a:cubicBezTo>
                    <a:pt x="214898" y="175091"/>
                    <a:pt x="154453" y="255556"/>
                    <a:pt x="129324" y="366053"/>
                  </a:cubicBezTo>
                  <a:cubicBezTo>
                    <a:pt x="96132" y="511190"/>
                    <a:pt x="143885" y="633469"/>
                    <a:pt x="257239" y="730540"/>
                  </a:cubicBezTo>
                  <a:cubicBezTo>
                    <a:pt x="308437" y="687954"/>
                    <a:pt x="365114" y="674490"/>
                    <a:pt x="424139" y="702985"/>
                  </a:cubicBezTo>
                  <a:cubicBezTo>
                    <a:pt x="452478" y="716606"/>
                    <a:pt x="478625" y="726157"/>
                    <a:pt x="509312" y="721146"/>
                  </a:cubicBezTo>
                  <a:cubicBezTo>
                    <a:pt x="521054" y="719268"/>
                    <a:pt x="533893" y="716606"/>
                    <a:pt x="543287" y="710187"/>
                  </a:cubicBezTo>
                  <a:cubicBezTo>
                    <a:pt x="596676" y="673863"/>
                    <a:pt x="651944" y="668540"/>
                    <a:pt x="709091" y="698601"/>
                  </a:cubicBezTo>
                  <a:cubicBezTo>
                    <a:pt x="723182" y="705959"/>
                    <a:pt x="730541" y="705333"/>
                    <a:pt x="741030" y="693747"/>
                  </a:cubicBezTo>
                  <a:cubicBezTo>
                    <a:pt x="824637" y="601843"/>
                    <a:pt x="855794" y="493811"/>
                    <a:pt x="831996" y="373255"/>
                  </a:cubicBezTo>
                  <a:cubicBezTo>
                    <a:pt x="807826" y="251035"/>
                    <a:pt x="724454" y="156031"/>
                    <a:pt x="617506" y="112095"/>
                  </a:cubicBezTo>
                  <a:lnTo>
                    <a:pt x="591486" y="104278"/>
                  </a:lnTo>
                  <a:lnTo>
                    <a:pt x="659162" y="39680"/>
                  </a:lnTo>
                  <a:lnTo>
                    <a:pt x="707838" y="62157"/>
                  </a:lnTo>
                  <a:cubicBezTo>
                    <a:pt x="866910" y="163612"/>
                    <a:pt x="939401" y="309846"/>
                    <a:pt x="923431" y="496473"/>
                  </a:cubicBezTo>
                  <a:cubicBezTo>
                    <a:pt x="914506" y="599337"/>
                    <a:pt x="868632" y="688424"/>
                    <a:pt x="795046" y="761854"/>
                  </a:cubicBezTo>
                  <a:cubicBezTo>
                    <a:pt x="784243" y="772657"/>
                    <a:pt x="780798" y="781425"/>
                    <a:pt x="785026" y="797238"/>
                  </a:cubicBezTo>
                  <a:cubicBezTo>
                    <a:pt x="801152" y="856733"/>
                    <a:pt x="782364" y="907461"/>
                    <a:pt x="726157" y="962103"/>
                  </a:cubicBezTo>
                  <a:cubicBezTo>
                    <a:pt x="778450" y="1111467"/>
                    <a:pt x="831056" y="1261302"/>
                    <a:pt x="884133" y="1412702"/>
                  </a:cubicBezTo>
                  <a:cubicBezTo>
                    <a:pt x="935956" y="1394540"/>
                    <a:pt x="985118" y="1377318"/>
                    <a:pt x="1036315" y="1359312"/>
                  </a:cubicBezTo>
                  <a:cubicBezTo>
                    <a:pt x="1040699" y="1370742"/>
                    <a:pt x="1044457" y="1380762"/>
                    <a:pt x="1049154" y="1392974"/>
                  </a:cubicBezTo>
                  <a:cubicBezTo>
                    <a:pt x="1018623" y="1404090"/>
                    <a:pt x="989502" y="1414580"/>
                    <a:pt x="958971" y="1425697"/>
                  </a:cubicBezTo>
                  <a:cubicBezTo>
                    <a:pt x="961946" y="1435560"/>
                    <a:pt x="964451" y="1443389"/>
                    <a:pt x="967583" y="1453565"/>
                  </a:cubicBezTo>
                  <a:cubicBezTo>
                    <a:pt x="993260" y="1444954"/>
                    <a:pt x="1017684" y="1436813"/>
                    <a:pt x="1043831" y="1427889"/>
                  </a:cubicBezTo>
                  <a:cubicBezTo>
                    <a:pt x="1047901" y="1439631"/>
                    <a:pt x="1051659" y="1450434"/>
                    <a:pt x="1055886" y="1462960"/>
                  </a:cubicBezTo>
                  <a:cubicBezTo>
                    <a:pt x="1030366" y="1472354"/>
                    <a:pt x="1006724" y="1481121"/>
                    <a:pt x="980891" y="1490515"/>
                  </a:cubicBezTo>
                  <a:cubicBezTo>
                    <a:pt x="984022" y="1499126"/>
                    <a:pt x="986684" y="1506642"/>
                    <a:pt x="990128" y="1516349"/>
                  </a:cubicBezTo>
                  <a:cubicBezTo>
                    <a:pt x="1020502" y="1506015"/>
                    <a:pt x="1049154" y="1496308"/>
                    <a:pt x="1080937" y="1485662"/>
                  </a:cubicBezTo>
                  <a:cubicBezTo>
                    <a:pt x="1085321" y="1497717"/>
                    <a:pt x="1089235" y="1508364"/>
                    <a:pt x="1093775" y="1520576"/>
                  </a:cubicBezTo>
                  <a:cubicBezTo>
                    <a:pt x="1062932" y="1531849"/>
                    <a:pt x="1033810" y="1542495"/>
                    <a:pt x="1002967" y="1553768"/>
                  </a:cubicBezTo>
                  <a:cubicBezTo>
                    <a:pt x="1006255" y="1563006"/>
                    <a:pt x="1009229" y="1571460"/>
                    <a:pt x="1013144" y="1582733"/>
                  </a:cubicBezTo>
                  <a:cubicBezTo>
                    <a:pt x="1043048" y="1572556"/>
                    <a:pt x="1071543" y="1562849"/>
                    <a:pt x="1102700" y="1552359"/>
                  </a:cubicBezTo>
                  <a:cubicBezTo>
                    <a:pt x="1106927" y="1562379"/>
                    <a:pt x="1110998" y="1571930"/>
                    <a:pt x="1115695" y="1582890"/>
                  </a:cubicBezTo>
                  <a:cubicBezTo>
                    <a:pt x="1036785" y="1610602"/>
                    <a:pt x="960224" y="1637531"/>
                    <a:pt x="881627" y="1665087"/>
                  </a:cubicBezTo>
                  <a:cubicBezTo>
                    <a:pt x="854698" y="1588056"/>
                    <a:pt x="828395" y="1513061"/>
                    <a:pt x="802092" y="1438065"/>
                  </a:cubicBezTo>
                  <a:cubicBezTo>
                    <a:pt x="752773" y="1297312"/>
                    <a:pt x="703298" y="1156559"/>
                    <a:pt x="654136" y="1015648"/>
                  </a:cubicBezTo>
                  <a:cubicBezTo>
                    <a:pt x="649126" y="1001244"/>
                    <a:pt x="646151" y="988406"/>
                    <a:pt x="625328" y="986684"/>
                  </a:cubicBezTo>
                  <a:cubicBezTo>
                    <a:pt x="603721" y="984961"/>
                    <a:pt x="592762" y="998739"/>
                    <a:pt x="579454" y="1009386"/>
                  </a:cubicBezTo>
                  <a:cubicBezTo>
                    <a:pt x="576635" y="1011578"/>
                    <a:pt x="579454" y="1021911"/>
                    <a:pt x="581019" y="1028174"/>
                  </a:cubicBezTo>
                  <a:cubicBezTo>
                    <a:pt x="637383" y="1250812"/>
                    <a:pt x="693904" y="1473293"/>
                    <a:pt x="750268" y="1695931"/>
                  </a:cubicBezTo>
                  <a:cubicBezTo>
                    <a:pt x="750581" y="1697496"/>
                    <a:pt x="749955" y="1699219"/>
                    <a:pt x="749485" y="1704855"/>
                  </a:cubicBezTo>
                  <a:cubicBezTo>
                    <a:pt x="672454" y="1724583"/>
                    <a:pt x="594014" y="1744623"/>
                    <a:pt x="516044" y="1764664"/>
                  </a:cubicBezTo>
                  <a:cubicBezTo>
                    <a:pt x="500231" y="1735542"/>
                    <a:pt x="500387" y="1735229"/>
                    <a:pt x="529509" y="1727244"/>
                  </a:cubicBezTo>
                  <a:cubicBezTo>
                    <a:pt x="551428" y="1721138"/>
                    <a:pt x="573347" y="1715032"/>
                    <a:pt x="596676" y="1708456"/>
                  </a:cubicBezTo>
                  <a:cubicBezTo>
                    <a:pt x="594327" y="1697966"/>
                    <a:pt x="592292" y="1689198"/>
                    <a:pt x="590100" y="1678865"/>
                  </a:cubicBezTo>
                  <a:cubicBezTo>
                    <a:pt x="558161" y="1686693"/>
                    <a:pt x="528100" y="1694052"/>
                    <a:pt x="496317" y="1701724"/>
                  </a:cubicBezTo>
                  <a:cubicBezTo>
                    <a:pt x="493029" y="1689512"/>
                    <a:pt x="490211" y="1678395"/>
                    <a:pt x="486766" y="1665713"/>
                  </a:cubicBezTo>
                  <a:cubicBezTo>
                    <a:pt x="517297" y="1657572"/>
                    <a:pt x="546575" y="1649744"/>
                    <a:pt x="578201" y="1641289"/>
                  </a:cubicBezTo>
                  <a:cubicBezTo>
                    <a:pt x="577105" y="1632991"/>
                    <a:pt x="576009" y="1625163"/>
                    <a:pt x="574443" y="1614360"/>
                  </a:cubicBezTo>
                  <a:cubicBezTo>
                    <a:pt x="547201" y="1620622"/>
                    <a:pt x="521994" y="1626415"/>
                    <a:pt x="495377" y="1632678"/>
                  </a:cubicBezTo>
                  <a:cubicBezTo>
                    <a:pt x="491933" y="1620622"/>
                    <a:pt x="488958" y="1610445"/>
                    <a:pt x="485357" y="1597450"/>
                  </a:cubicBezTo>
                  <a:cubicBezTo>
                    <a:pt x="504458" y="1592127"/>
                    <a:pt x="522620" y="1584768"/>
                    <a:pt x="541564" y="1582107"/>
                  </a:cubicBezTo>
                  <a:cubicBezTo>
                    <a:pt x="567711" y="1578662"/>
                    <a:pt x="565519" y="1567076"/>
                    <a:pt x="553620" y="1548288"/>
                  </a:cubicBezTo>
                  <a:cubicBezTo>
                    <a:pt x="524499" y="1555490"/>
                    <a:pt x="495064" y="1562849"/>
                    <a:pt x="464064" y="1570521"/>
                  </a:cubicBezTo>
                  <a:cubicBezTo>
                    <a:pt x="460776" y="1559405"/>
                    <a:pt x="457801" y="1549384"/>
                    <a:pt x="453730" y="1535920"/>
                  </a:cubicBezTo>
                  <a:cubicBezTo>
                    <a:pt x="497256" y="1524803"/>
                    <a:pt x="539216" y="1512748"/>
                    <a:pt x="581959" y="1503510"/>
                  </a:cubicBezTo>
                  <a:cubicBezTo>
                    <a:pt x="605287" y="1498500"/>
                    <a:pt x="610767" y="1490828"/>
                    <a:pt x="604191" y="1466091"/>
                  </a:cubicBezTo>
                  <a:cubicBezTo>
                    <a:pt x="567868" y="1329252"/>
                    <a:pt x="533580" y="1191943"/>
                    <a:pt x="499605" y="1054634"/>
                  </a:cubicBezTo>
                  <a:cubicBezTo>
                    <a:pt x="495534" y="1038351"/>
                    <a:pt x="488332" y="1031775"/>
                    <a:pt x="471892" y="1027547"/>
                  </a:cubicBezTo>
                  <a:cubicBezTo>
                    <a:pt x="450129" y="1022068"/>
                    <a:pt x="429150" y="1011891"/>
                    <a:pt x="408796" y="1002027"/>
                  </a:cubicBezTo>
                  <a:cubicBezTo>
                    <a:pt x="388599" y="992163"/>
                    <a:pt x="378265" y="994982"/>
                    <a:pt x="374038" y="1016431"/>
                  </a:cubicBezTo>
                  <a:cubicBezTo>
                    <a:pt x="353215" y="1123836"/>
                    <a:pt x="332861" y="1231397"/>
                    <a:pt x="312194" y="1338802"/>
                  </a:cubicBezTo>
                  <a:cubicBezTo>
                    <a:pt x="289179" y="1458576"/>
                    <a:pt x="266164" y="1578349"/>
                    <a:pt x="242522" y="1701567"/>
                  </a:cubicBezTo>
                  <a:cubicBezTo>
                    <a:pt x="195082" y="1692486"/>
                    <a:pt x="148895" y="1683562"/>
                    <a:pt x="102708" y="1675107"/>
                  </a:cubicBezTo>
                  <a:cubicBezTo>
                    <a:pt x="68576" y="1668845"/>
                    <a:pt x="34288" y="1663208"/>
                    <a:pt x="0" y="1657259"/>
                  </a:cubicBezTo>
                  <a:cubicBezTo>
                    <a:pt x="0" y="1650370"/>
                    <a:pt x="0" y="1643638"/>
                    <a:pt x="0" y="1636749"/>
                  </a:cubicBezTo>
                  <a:cubicBezTo>
                    <a:pt x="3914" y="1626102"/>
                    <a:pt x="9081" y="1621718"/>
                    <a:pt x="22232" y="1625163"/>
                  </a:cubicBezTo>
                  <a:cubicBezTo>
                    <a:pt x="47283" y="1631582"/>
                    <a:pt x="73273" y="1634557"/>
                    <a:pt x="100203" y="1639254"/>
                  </a:cubicBezTo>
                  <a:cubicBezTo>
                    <a:pt x="102395" y="1627668"/>
                    <a:pt x="104117" y="1619057"/>
                    <a:pt x="105996" y="1609349"/>
                  </a:cubicBezTo>
                  <a:cubicBezTo>
                    <a:pt x="73117" y="1602774"/>
                    <a:pt x="42743" y="1596668"/>
                    <a:pt x="12369" y="1590561"/>
                  </a:cubicBezTo>
                  <a:cubicBezTo>
                    <a:pt x="14561" y="1577410"/>
                    <a:pt x="16440" y="1566763"/>
                    <a:pt x="18631" y="1553925"/>
                  </a:cubicBezTo>
                  <a:cubicBezTo>
                    <a:pt x="50414" y="1559561"/>
                    <a:pt x="80945" y="1565041"/>
                    <a:pt x="113354" y="1570677"/>
                  </a:cubicBezTo>
                  <a:cubicBezTo>
                    <a:pt x="115390" y="1561127"/>
                    <a:pt x="116955" y="1553299"/>
                    <a:pt x="118834" y="1544218"/>
                  </a:cubicBezTo>
                  <a:cubicBezTo>
                    <a:pt x="91748" y="1538268"/>
                    <a:pt x="67167" y="1532945"/>
                    <a:pt x="40081" y="1526995"/>
                  </a:cubicBezTo>
                  <a:cubicBezTo>
                    <a:pt x="42743" y="1514627"/>
                    <a:pt x="45091" y="1503510"/>
                    <a:pt x="47753" y="1491298"/>
                  </a:cubicBezTo>
                  <a:cubicBezTo>
                    <a:pt x="74682" y="1495995"/>
                    <a:pt x="99576" y="1500222"/>
                    <a:pt x="126193" y="1504919"/>
                  </a:cubicBezTo>
                  <a:cubicBezTo>
                    <a:pt x="127758" y="1495212"/>
                    <a:pt x="129324" y="1487384"/>
                    <a:pt x="131203" y="1477364"/>
                  </a:cubicBezTo>
                  <a:cubicBezTo>
                    <a:pt x="98794" y="1470318"/>
                    <a:pt x="67793" y="1463586"/>
                    <a:pt x="36793" y="1457010"/>
                  </a:cubicBezTo>
                  <a:cubicBezTo>
                    <a:pt x="39611" y="1444015"/>
                    <a:pt x="41960" y="1433682"/>
                    <a:pt x="44465" y="1422409"/>
                  </a:cubicBezTo>
                  <a:cubicBezTo>
                    <a:pt x="97854" y="1432586"/>
                    <a:pt x="149208" y="1442293"/>
                    <a:pt x="201971" y="1452313"/>
                  </a:cubicBezTo>
                  <a:cubicBezTo>
                    <a:pt x="206512" y="1431490"/>
                    <a:pt x="210895" y="1412545"/>
                    <a:pt x="214496" y="1393601"/>
                  </a:cubicBezTo>
                  <a:cubicBezTo>
                    <a:pt x="239077" y="1264589"/>
                    <a:pt x="263032" y="1135422"/>
                    <a:pt x="288709" y="1006568"/>
                  </a:cubicBezTo>
                  <a:cubicBezTo>
                    <a:pt x="292467" y="988093"/>
                    <a:pt x="288239" y="979795"/>
                    <a:pt x="273835" y="969305"/>
                  </a:cubicBezTo>
                  <a:cubicBezTo>
                    <a:pt x="224986" y="933921"/>
                    <a:pt x="203850" y="884445"/>
                    <a:pt x="210895" y="825107"/>
                  </a:cubicBezTo>
                  <a:cubicBezTo>
                    <a:pt x="212931" y="808354"/>
                    <a:pt x="208234" y="801622"/>
                    <a:pt x="197118" y="792071"/>
                  </a:cubicBezTo>
                  <a:cubicBezTo>
                    <a:pt x="70455" y="681378"/>
                    <a:pt x="14874" y="542817"/>
                    <a:pt x="40864" y="375604"/>
                  </a:cubicBezTo>
                  <a:cubicBezTo>
                    <a:pt x="65445" y="217315"/>
                    <a:pt x="154375" y="105369"/>
                    <a:pt x="298416" y="38515"/>
                  </a:cubicBezTo>
                  <a:cubicBezTo>
                    <a:pt x="337871" y="20197"/>
                    <a:pt x="382023" y="12525"/>
                    <a:pt x="424139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55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55">
            <a:extLst>
              <a:ext uri="{FF2B5EF4-FFF2-40B4-BE49-F238E27FC236}">
                <a16:creationId xmlns:a16="http://schemas.microsoft.com/office/drawing/2014/main" id="{384B4F39-7ADC-4E69-9CE5-FF3A4A5D38B5}"/>
              </a:ext>
            </a:extLst>
          </p:cNvPr>
          <p:cNvSpPr/>
          <p:nvPr/>
        </p:nvSpPr>
        <p:spPr>
          <a:xfrm>
            <a:off x="4444723" y="2263361"/>
            <a:ext cx="3312368" cy="3312368"/>
          </a:xfrm>
          <a:prstGeom prst="ellipse">
            <a:avLst/>
          </a:pr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ectangle: Rounded Corners 30">
            <a:extLst>
              <a:ext uri="{FF2B5EF4-FFF2-40B4-BE49-F238E27FC236}">
                <a16:creationId xmlns:a16="http://schemas.microsoft.com/office/drawing/2014/main" id="{7CB36C6F-8D8A-4C64-9AF3-7DC11B24383C}"/>
              </a:ext>
            </a:extLst>
          </p:cNvPr>
          <p:cNvSpPr/>
          <p:nvPr/>
        </p:nvSpPr>
        <p:spPr>
          <a:xfrm rot="19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31">
            <a:extLst>
              <a:ext uri="{FF2B5EF4-FFF2-40B4-BE49-F238E27FC236}">
                <a16:creationId xmlns:a16="http://schemas.microsoft.com/office/drawing/2014/main" id="{72ECF39A-B1E9-4B4B-824A-829256284EDD}"/>
              </a:ext>
            </a:extLst>
          </p:cNvPr>
          <p:cNvSpPr/>
          <p:nvPr/>
        </p:nvSpPr>
        <p:spPr>
          <a:xfrm rot="18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32">
            <a:extLst>
              <a:ext uri="{FF2B5EF4-FFF2-40B4-BE49-F238E27FC236}">
                <a16:creationId xmlns:a16="http://schemas.microsoft.com/office/drawing/2014/main" id="{92471610-DAB0-422C-9BA1-9A84CC31339C}"/>
              </a:ext>
            </a:extLst>
          </p:cNvPr>
          <p:cNvSpPr/>
          <p:nvPr/>
        </p:nvSpPr>
        <p:spPr>
          <a:xfrm rot="5400000">
            <a:off x="5672137" y="1909763"/>
            <a:ext cx="866775" cy="38862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54">
            <a:extLst>
              <a:ext uri="{FF2B5EF4-FFF2-40B4-BE49-F238E27FC236}">
                <a16:creationId xmlns:a16="http://schemas.microsoft.com/office/drawing/2014/main" id="{ED793561-4F04-4D4C-99CA-F8870FD78C15}"/>
              </a:ext>
            </a:extLst>
          </p:cNvPr>
          <p:cNvSpPr/>
          <p:nvPr/>
        </p:nvSpPr>
        <p:spPr>
          <a:xfrm>
            <a:off x="5596081" y="3343420"/>
            <a:ext cx="1018886" cy="10188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Oval 1">
            <a:extLst>
              <a:ext uri="{FF2B5EF4-FFF2-40B4-BE49-F238E27FC236}">
                <a16:creationId xmlns:a16="http://schemas.microsoft.com/office/drawing/2014/main" id="{8A11EEF4-D9B7-41E1-A082-6EFFB256039D}"/>
              </a:ext>
            </a:extLst>
          </p:cNvPr>
          <p:cNvSpPr/>
          <p:nvPr/>
        </p:nvSpPr>
        <p:spPr>
          <a:xfrm>
            <a:off x="5930990" y="3611751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5" name="Group 63">
            <a:extLst>
              <a:ext uri="{FF2B5EF4-FFF2-40B4-BE49-F238E27FC236}">
                <a16:creationId xmlns:a16="http://schemas.microsoft.com/office/drawing/2014/main" id="{50FAE6DC-4CE6-441E-ADA1-922A39D3B6A3}"/>
              </a:ext>
            </a:extLst>
          </p:cNvPr>
          <p:cNvGrpSpPr/>
          <p:nvPr/>
        </p:nvGrpSpPr>
        <p:grpSpPr>
          <a:xfrm>
            <a:off x="7954745" y="1692794"/>
            <a:ext cx="3567280" cy="1287661"/>
            <a:chOff x="6457218" y="1772816"/>
            <a:chExt cx="2291246" cy="12876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3DECA1-45ED-44B9-82CF-E62F28D1135D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Cooperarea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limitată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politicile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fiscale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8E01373-5A0F-44FF-B720-0094F46E910E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Există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provocări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ceea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privește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coordonarea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politicilor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fiscale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între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membre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ale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Eurozonei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Aceasta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poate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afecta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capacitatea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zonei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euro de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reacționa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mod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eficient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la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schimbările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18" name="Group 66">
            <a:extLst>
              <a:ext uri="{FF2B5EF4-FFF2-40B4-BE49-F238E27FC236}">
                <a16:creationId xmlns:a16="http://schemas.microsoft.com/office/drawing/2014/main" id="{DEB5E695-9952-4A9F-9F59-4E3BCF5E5716}"/>
              </a:ext>
            </a:extLst>
          </p:cNvPr>
          <p:cNvGrpSpPr/>
          <p:nvPr/>
        </p:nvGrpSpPr>
        <p:grpSpPr>
          <a:xfrm>
            <a:off x="8683249" y="3252453"/>
            <a:ext cx="3208790" cy="1472327"/>
            <a:chOff x="6889266" y="3284984"/>
            <a:chExt cx="1998238" cy="14723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1FDFDCF-F3FF-454B-AEF1-B55EE59F2EEB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Inechități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sistemul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bancar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65914C-721F-4ACD-AE58-3C97D6A42E39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Uniunea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Bancară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Europeană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fost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creată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pentru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aborda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inechitățile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vulnerabilitățile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sistemul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bancar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dar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există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încă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provocări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asigurarea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unei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supravegheri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eficiente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unei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gestionări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adecvate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crizelor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bancare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21" name="Group 69">
            <a:extLst>
              <a:ext uri="{FF2B5EF4-FFF2-40B4-BE49-F238E27FC236}">
                <a16:creationId xmlns:a16="http://schemas.microsoft.com/office/drawing/2014/main" id="{0E5260FE-F0C1-43B5-8ADC-A08972E1CAAE}"/>
              </a:ext>
            </a:extLst>
          </p:cNvPr>
          <p:cNvGrpSpPr/>
          <p:nvPr/>
        </p:nvGrpSpPr>
        <p:grpSpPr>
          <a:xfrm>
            <a:off x="8071017" y="5061670"/>
            <a:ext cx="3208790" cy="1102995"/>
            <a:chOff x="6673242" y="5020022"/>
            <a:chExt cx="2291246" cy="110299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85AC986-3664-4F5C-AF2B-068639234096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Riscuri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geopolitice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12CF168-A917-4782-BF0B-855CA89DB28F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Evenimente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tensiuni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geopolitice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pot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avea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impact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asupra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Eurozonei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inclusiv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prin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intermediul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schimbărilor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comerț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piețele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72">
            <a:extLst>
              <a:ext uri="{FF2B5EF4-FFF2-40B4-BE49-F238E27FC236}">
                <a16:creationId xmlns:a16="http://schemas.microsoft.com/office/drawing/2014/main" id="{B07ED57E-D159-44AA-A44E-BC6ED3A68ED7}"/>
              </a:ext>
            </a:extLst>
          </p:cNvPr>
          <p:cNvGrpSpPr/>
          <p:nvPr/>
        </p:nvGrpSpPr>
        <p:grpSpPr>
          <a:xfrm>
            <a:off x="585926" y="1692794"/>
            <a:ext cx="3679391" cy="1287661"/>
            <a:chOff x="467544" y="1749941"/>
            <a:chExt cx="2291246" cy="128766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46C91E3-DE6F-4F59-86E3-790E71126B1A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Divergențe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F6B677-5D22-4D76-97B7-6D1860C7F719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membre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ale Eurozone au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diferite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cu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niveluri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dezvoltare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productivitate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variate.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Divergențele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pot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crea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presiuni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asupra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zonei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euro,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deoarece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politica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monetară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unică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nu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poate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fi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adaptată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la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situațiile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specifice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ale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fiecărei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țări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27" name="Group 75">
            <a:extLst>
              <a:ext uri="{FF2B5EF4-FFF2-40B4-BE49-F238E27FC236}">
                <a16:creationId xmlns:a16="http://schemas.microsoft.com/office/drawing/2014/main" id="{EEC8B3F4-DC4B-4CE8-B3BC-C005B1881018}"/>
              </a:ext>
            </a:extLst>
          </p:cNvPr>
          <p:cNvGrpSpPr/>
          <p:nvPr/>
        </p:nvGrpSpPr>
        <p:grpSpPr>
          <a:xfrm>
            <a:off x="299961" y="3364435"/>
            <a:ext cx="3357838" cy="1102995"/>
            <a:chOff x="242744" y="3314387"/>
            <a:chExt cx="2011990" cy="110299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736ED79-9C76-4AAA-851F-C722E94B068C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Șomaj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creștere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economică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slabă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70F0348-6559-46F7-B6FA-C2946A4900C5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Anumite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țări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din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Eurozonă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avut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persistente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cu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șomajul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ridicat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creștere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scăzută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special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urma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crizei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financiare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globale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din 2008.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Group 78">
            <a:extLst>
              <a:ext uri="{FF2B5EF4-FFF2-40B4-BE49-F238E27FC236}">
                <a16:creationId xmlns:a16="http://schemas.microsoft.com/office/drawing/2014/main" id="{34537671-629F-4BCC-A240-781D87E3A236}"/>
              </a:ext>
            </a:extLst>
          </p:cNvPr>
          <p:cNvGrpSpPr/>
          <p:nvPr/>
        </p:nvGrpSpPr>
        <p:grpSpPr>
          <a:xfrm>
            <a:off x="792938" y="5069881"/>
            <a:ext cx="3463366" cy="1287661"/>
            <a:chOff x="251520" y="4998238"/>
            <a:chExt cx="2291246" cy="128766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60D61F5-AE8E-4204-81AB-36CA5B6CCC31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Datorie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publică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ED22C1-93D1-4A4C-B23A-CF2B74C256E2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state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membre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nivele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ridicate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ale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datoriei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publice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iar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aceasta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poate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deveni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o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problemă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atunci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când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apar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dificultăți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Coordonarea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politicilor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fiscale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abordarea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datoriei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sunt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chestiuni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sensibile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cadrul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Eurozonei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36" name="Group 72">
            <a:extLst>
              <a:ext uri="{FF2B5EF4-FFF2-40B4-BE49-F238E27FC236}">
                <a16:creationId xmlns:a16="http://schemas.microsoft.com/office/drawing/2014/main" id="{D8607E33-6479-9084-0C40-F0D1FA5EE265}"/>
              </a:ext>
            </a:extLst>
          </p:cNvPr>
          <p:cNvGrpSpPr/>
          <p:nvPr/>
        </p:nvGrpSpPr>
        <p:grpSpPr>
          <a:xfrm>
            <a:off x="4275354" y="330052"/>
            <a:ext cx="3679391" cy="1287661"/>
            <a:chOff x="467544" y="1749941"/>
            <a:chExt cx="2291246" cy="128766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9E25D16-C4DB-E16F-49F4-32FE50030C6F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Reziliența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la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șocuri</a:t>
              </a:r>
              <a:r>
                <a:rPr lang="en-US" sz="1600" b="1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asimetrice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DD03E9B-53F7-315C-2101-B77F8B45E332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O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monedă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unică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înseamnă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statele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membre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nu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își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pot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ajusta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cursurile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schimb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pentru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face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față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șocurilor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economice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asimetrice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Acest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lucru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pune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presiune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asupra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altor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instrumente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precum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politica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fiscală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și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reformele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structurale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pentru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a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compensa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aceste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200" b="0" i="0" dirty="0" err="1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diferențe</a:t>
              </a:r>
              <a:r>
                <a:rPr lang="en-US" sz="1200" b="0" i="0" dirty="0">
                  <a:solidFill>
                    <a:srgbClr val="37415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6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D8BFF"/>
      </a:accent1>
      <a:accent2>
        <a:srgbClr val="B57BFF"/>
      </a:accent2>
      <a:accent3>
        <a:srgbClr val="A178FF"/>
      </a:accent3>
      <a:accent4>
        <a:srgbClr val="888FFF"/>
      </a:accent4>
      <a:accent5>
        <a:srgbClr val="86AAFF"/>
      </a:accent5>
      <a:accent6>
        <a:srgbClr val="83D7FF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D8BFF"/>
      </a:accent1>
      <a:accent2>
        <a:srgbClr val="B58CFF"/>
      </a:accent2>
      <a:accent3>
        <a:srgbClr val="A178FF"/>
      </a:accent3>
      <a:accent4>
        <a:srgbClr val="888FFF"/>
      </a:accent4>
      <a:accent5>
        <a:srgbClr val="86AAFF"/>
      </a:accent5>
      <a:accent6>
        <a:srgbClr val="83D7FF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D8BFF"/>
      </a:accent1>
      <a:accent2>
        <a:srgbClr val="B57BFF"/>
      </a:accent2>
      <a:accent3>
        <a:srgbClr val="A178FF"/>
      </a:accent3>
      <a:accent4>
        <a:srgbClr val="888FFF"/>
      </a:accent4>
      <a:accent5>
        <a:srgbClr val="86AAFF"/>
      </a:accent5>
      <a:accent6>
        <a:srgbClr val="83D7FF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5288</TotalTime>
  <Words>1432</Words>
  <Application>Microsoft Office PowerPoint</Application>
  <PresentationFormat>Widescreen</PresentationFormat>
  <Paragraphs>92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dima start</cp:lastModifiedBy>
  <cp:revision>89</cp:revision>
  <dcterms:created xsi:type="dcterms:W3CDTF">2020-01-20T05:08:25Z</dcterms:created>
  <dcterms:modified xsi:type="dcterms:W3CDTF">2023-11-15T18:29:45Z</dcterms:modified>
</cp:coreProperties>
</file>