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8" r:id="rId3"/>
    <p:sldId id="261" r:id="rId4"/>
    <p:sldId id="263" r:id="rId5"/>
    <p:sldId id="267" r:id="rId6"/>
    <p:sldId id="268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</p:sldIdLst>
  <p:sldSz cx="9144000" cy="5143500" type="screen16x9"/>
  <p:notesSz cx="6858000" cy="9144000"/>
  <p:embeddedFontLst>
    <p:embeddedFont>
      <p:font typeface="Abhaya Libre" panose="020B0604020202020204" charset="0"/>
      <p:regular r:id="rId19"/>
      <p:bold r:id="rId20"/>
    </p:embeddedFont>
    <p:embeddedFont>
      <p:font typeface="Abhaya Libre ExtraBold"/>
      <p:bold r:id="rId21"/>
    </p:embeddedFont>
    <p:embeddedFont>
      <p:font typeface="Bebas Neu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75ED6-1ABD-4035-9821-134068923B44}" v="53" dt="2021-11-19T11:18:04.463"/>
  </p1510:revLst>
</p1510:revInfo>
</file>

<file path=ppt/tableStyles.xml><?xml version="1.0" encoding="utf-8"?>
<a:tblStyleLst xmlns:a="http://schemas.openxmlformats.org/drawingml/2006/main" def="{6FEC5CAE-26DF-4EE9-B7C6-39344AF63750}">
  <a:tblStyle styleId="{6FEC5CAE-26DF-4EE9-B7C6-39344AF637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1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5F587-9FB6-488C-B938-555873D9B59E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</dgm:pt>
    <dgm:pt modelId="{09B77B60-AEC0-4C6A-8139-F683D2AC90EE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Aproape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existente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prezent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pot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acționa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ca un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armelor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locul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potrivit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Începând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1950,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prezentate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sub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formă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mine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cochilii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artilerie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au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acționat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muniție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artileria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C20A2-0BB9-4728-8124-389BE5ECA9CC}" type="parTrans" cxnId="{E60B4479-18AD-4AF8-A3E8-A1A625D347EF}">
      <dgm:prSet/>
      <dgm:spPr/>
      <dgm:t>
        <a:bodyPr/>
        <a:lstStyle/>
        <a:p>
          <a:endParaRPr lang="ru-RU"/>
        </a:p>
      </dgm:t>
    </dgm:pt>
    <dgm:pt modelId="{74B5CDCB-48A1-4149-8565-A1F95F890E8A}" type="sibTrans" cxnId="{E60B4479-18AD-4AF8-A3E8-A1A625D347EF}">
      <dgm:prSet/>
      <dgm:spPr/>
      <dgm:t>
        <a:bodyPr/>
        <a:lstStyle/>
        <a:p>
          <a:endParaRPr lang="ru-RU"/>
        </a:p>
      </dgm:t>
    </dgm:pt>
    <dgm:pt modelId="{7ECC85F6-0DA3-41A7-801D-849D14136E7F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Este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foarte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posibil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utilizeze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MLRS ca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transport al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încărcăturilor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Cu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toate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practică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o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astfel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metodă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nu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testată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cochilii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cochilii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MLRS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simplu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nu au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făcute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91A0D-171B-4278-9E95-2D1B83CE8813}" type="parTrans" cxnId="{D99DE31B-A01D-429C-9EAF-72EDCD234E42}">
      <dgm:prSet/>
      <dgm:spPr/>
      <dgm:t>
        <a:bodyPr/>
        <a:lstStyle/>
        <a:p>
          <a:endParaRPr lang="ru-RU"/>
        </a:p>
      </dgm:t>
    </dgm:pt>
    <dgm:pt modelId="{0F4B37D2-9E0C-4DAB-A928-492041614D52}" type="sibTrans" cxnId="{D99DE31B-A01D-429C-9EAF-72EDCD234E42}">
      <dgm:prSet/>
      <dgm:spPr/>
      <dgm:t>
        <a:bodyPr/>
        <a:lstStyle/>
        <a:p>
          <a:endParaRPr lang="ru-RU"/>
        </a:p>
      </dgm:t>
    </dgm:pt>
    <dgm:pt modelId="{F06AAA81-94A4-4D75-8C6E-0E5AB5AF7742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Teoretic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mod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posibilă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deoarece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MLRS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sunt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dimensiuni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considerabile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destul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potrivite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plasarea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armelor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plus,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multe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MLRS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existente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exemplu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cum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fi "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Smerch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folosit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Rusia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au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egalat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E06F4-4BFD-4111-AB6D-6C9A57CE9AB6}" type="parTrans" cxnId="{4DEE4268-C429-4376-9465-F020635AAF13}">
      <dgm:prSet/>
      <dgm:spPr/>
      <dgm:t>
        <a:bodyPr/>
        <a:lstStyle/>
        <a:p>
          <a:endParaRPr lang="ru-RU"/>
        </a:p>
      </dgm:t>
    </dgm:pt>
    <dgm:pt modelId="{7F061936-8497-490E-9B49-7566C33EEB02}" type="sibTrans" cxnId="{4DEE4268-C429-4376-9465-F020635AAF13}">
      <dgm:prSet/>
      <dgm:spPr/>
      <dgm:t>
        <a:bodyPr/>
        <a:lstStyle/>
        <a:p>
          <a:endParaRPr lang="ru-RU"/>
        </a:p>
      </dgm:t>
    </dgm:pt>
    <dgm:pt modelId="{ED026DDE-9CF7-4468-811E-84D884D6974A}" type="pres">
      <dgm:prSet presAssocID="{F045F587-9FB6-488C-B938-555873D9B59E}" presName="CompostProcess" presStyleCnt="0">
        <dgm:presLayoutVars>
          <dgm:dir/>
          <dgm:resizeHandles val="exact"/>
        </dgm:presLayoutVars>
      </dgm:prSet>
      <dgm:spPr/>
    </dgm:pt>
    <dgm:pt modelId="{FC8D8388-0AA7-4BC5-87B1-3CE163E6F318}" type="pres">
      <dgm:prSet presAssocID="{F045F587-9FB6-488C-B938-555873D9B59E}" presName="arrow" presStyleLbl="bgShp" presStyleIdx="0" presStyleCnt="1" custScaleX="117647" custLinFactNeighborX="5779" custLinFactNeighborY="-265"/>
      <dgm:spPr/>
    </dgm:pt>
    <dgm:pt modelId="{4B7072F1-73E3-4583-BD31-C38F6950DF49}" type="pres">
      <dgm:prSet presAssocID="{F045F587-9FB6-488C-B938-555873D9B59E}" presName="linearProcess" presStyleCnt="0"/>
      <dgm:spPr/>
    </dgm:pt>
    <dgm:pt modelId="{DD333AD6-787A-46B2-BE6B-2E2C1300AB3E}" type="pres">
      <dgm:prSet presAssocID="{09B77B60-AEC0-4C6A-8139-F683D2AC90EE}" presName="textNode" presStyleLbl="node1" presStyleIdx="0" presStyleCnt="3" custLinFactX="-335" custLinFactNeighborX="-100000">
        <dgm:presLayoutVars>
          <dgm:bulletEnabled val="1"/>
        </dgm:presLayoutVars>
      </dgm:prSet>
      <dgm:spPr/>
    </dgm:pt>
    <dgm:pt modelId="{28F044F6-0DE0-43D4-A41E-635CB78B3654}" type="pres">
      <dgm:prSet presAssocID="{74B5CDCB-48A1-4149-8565-A1F95F890E8A}" presName="sibTrans" presStyleCnt="0"/>
      <dgm:spPr/>
    </dgm:pt>
    <dgm:pt modelId="{FA6B5EC6-00D5-4A9F-9A7B-4A7B3DFCB455}" type="pres">
      <dgm:prSet presAssocID="{7ECC85F6-0DA3-41A7-801D-849D14136E7F}" presName="textNode" presStyleLbl="node1" presStyleIdx="1" presStyleCnt="3">
        <dgm:presLayoutVars>
          <dgm:bulletEnabled val="1"/>
        </dgm:presLayoutVars>
      </dgm:prSet>
      <dgm:spPr/>
    </dgm:pt>
    <dgm:pt modelId="{C268BEC0-3E7C-44DE-8B39-B518CB1DF53B}" type="pres">
      <dgm:prSet presAssocID="{0F4B37D2-9E0C-4DAB-A928-492041614D52}" presName="sibTrans" presStyleCnt="0"/>
      <dgm:spPr/>
    </dgm:pt>
    <dgm:pt modelId="{BECEB4CA-85E5-4205-92BB-3369C6AF692C}" type="pres">
      <dgm:prSet presAssocID="{F06AAA81-94A4-4D75-8C6E-0E5AB5AF774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BA4D70C-61BF-4C74-9C62-0181092295EE}" type="presOf" srcId="{09B77B60-AEC0-4C6A-8139-F683D2AC90EE}" destId="{DD333AD6-787A-46B2-BE6B-2E2C1300AB3E}" srcOrd="0" destOrd="0" presId="urn:microsoft.com/office/officeart/2005/8/layout/hProcess9"/>
    <dgm:cxn modelId="{A13A3317-4516-4F66-8696-E19DF4B1A7CB}" type="presOf" srcId="{7ECC85F6-0DA3-41A7-801D-849D14136E7F}" destId="{FA6B5EC6-00D5-4A9F-9A7B-4A7B3DFCB455}" srcOrd="0" destOrd="0" presId="urn:microsoft.com/office/officeart/2005/8/layout/hProcess9"/>
    <dgm:cxn modelId="{D99DE31B-A01D-429C-9EAF-72EDCD234E42}" srcId="{F045F587-9FB6-488C-B938-555873D9B59E}" destId="{7ECC85F6-0DA3-41A7-801D-849D14136E7F}" srcOrd="1" destOrd="0" parTransId="{E1B91A0D-171B-4278-9E95-2D1B83CE8813}" sibTransId="{0F4B37D2-9E0C-4DAB-A928-492041614D52}"/>
    <dgm:cxn modelId="{4DEE4268-C429-4376-9465-F020635AAF13}" srcId="{F045F587-9FB6-488C-B938-555873D9B59E}" destId="{F06AAA81-94A4-4D75-8C6E-0E5AB5AF7742}" srcOrd="2" destOrd="0" parTransId="{F69E06F4-4BFD-4111-AB6D-6C9A57CE9AB6}" sibTransId="{7F061936-8497-490E-9B49-7566C33EEB02}"/>
    <dgm:cxn modelId="{BBB12D51-E269-4A7A-97E8-EAD2E1EEB500}" type="presOf" srcId="{F06AAA81-94A4-4D75-8C6E-0E5AB5AF7742}" destId="{BECEB4CA-85E5-4205-92BB-3369C6AF692C}" srcOrd="0" destOrd="0" presId="urn:microsoft.com/office/officeart/2005/8/layout/hProcess9"/>
    <dgm:cxn modelId="{E60B4479-18AD-4AF8-A3E8-A1A625D347EF}" srcId="{F045F587-9FB6-488C-B938-555873D9B59E}" destId="{09B77B60-AEC0-4C6A-8139-F683D2AC90EE}" srcOrd="0" destOrd="0" parTransId="{02AC20A2-0BB9-4728-8124-389BE5ECA9CC}" sibTransId="{74B5CDCB-48A1-4149-8565-A1F95F890E8A}"/>
    <dgm:cxn modelId="{17695B85-8F92-46F2-A949-E043FD279CE1}" type="presOf" srcId="{F045F587-9FB6-488C-B938-555873D9B59E}" destId="{ED026DDE-9CF7-4468-811E-84D884D6974A}" srcOrd="0" destOrd="0" presId="urn:microsoft.com/office/officeart/2005/8/layout/hProcess9"/>
    <dgm:cxn modelId="{32F5755E-E642-4BED-8408-0B107B4EE3C4}" type="presParOf" srcId="{ED026DDE-9CF7-4468-811E-84D884D6974A}" destId="{FC8D8388-0AA7-4BC5-87B1-3CE163E6F318}" srcOrd="0" destOrd="0" presId="urn:microsoft.com/office/officeart/2005/8/layout/hProcess9"/>
    <dgm:cxn modelId="{35B6BD1B-066A-4069-950D-E39799FE8D21}" type="presParOf" srcId="{ED026DDE-9CF7-4468-811E-84D884D6974A}" destId="{4B7072F1-73E3-4583-BD31-C38F6950DF49}" srcOrd="1" destOrd="0" presId="urn:microsoft.com/office/officeart/2005/8/layout/hProcess9"/>
    <dgm:cxn modelId="{BAFD9419-7716-4CAE-AA10-455993EE3E20}" type="presParOf" srcId="{4B7072F1-73E3-4583-BD31-C38F6950DF49}" destId="{DD333AD6-787A-46B2-BE6B-2E2C1300AB3E}" srcOrd="0" destOrd="0" presId="urn:microsoft.com/office/officeart/2005/8/layout/hProcess9"/>
    <dgm:cxn modelId="{4BD6C936-4197-40CD-9F56-3AC8E5F40E6F}" type="presParOf" srcId="{4B7072F1-73E3-4583-BD31-C38F6950DF49}" destId="{28F044F6-0DE0-43D4-A41E-635CB78B3654}" srcOrd="1" destOrd="0" presId="urn:microsoft.com/office/officeart/2005/8/layout/hProcess9"/>
    <dgm:cxn modelId="{28C53CA9-01E8-4100-B793-346D15EFF784}" type="presParOf" srcId="{4B7072F1-73E3-4583-BD31-C38F6950DF49}" destId="{FA6B5EC6-00D5-4A9F-9A7B-4A7B3DFCB455}" srcOrd="2" destOrd="0" presId="urn:microsoft.com/office/officeart/2005/8/layout/hProcess9"/>
    <dgm:cxn modelId="{D0193353-998D-44B8-8A7B-9992DAB96866}" type="presParOf" srcId="{4B7072F1-73E3-4583-BD31-C38F6950DF49}" destId="{C268BEC0-3E7C-44DE-8B39-B518CB1DF53B}" srcOrd="3" destOrd="0" presId="urn:microsoft.com/office/officeart/2005/8/layout/hProcess9"/>
    <dgm:cxn modelId="{81728873-BA1E-4E6A-B81C-4EE671BAC078}" type="presParOf" srcId="{4B7072F1-73E3-4583-BD31-C38F6950DF49}" destId="{BECEB4CA-85E5-4205-92BB-3369C6AF69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A96EF-8652-4BC9-9EAF-FDA88C6BA2AA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C5B45B0-B40E-424F-9E9F-13E5779A152A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scurtă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acțiune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6E7B4-805B-426A-B614-565561BE6995}" type="parTrans" cxnId="{F94A9AAA-06C2-409A-BF76-33C33514BF52}">
      <dgm:prSet/>
      <dgm:spPr/>
      <dgm:t>
        <a:bodyPr/>
        <a:lstStyle/>
        <a:p>
          <a:endParaRPr lang="ru-RU"/>
        </a:p>
      </dgm:t>
    </dgm:pt>
    <dgm:pt modelId="{7827C6C7-2A39-455C-9457-7EF08D5EE6B9}" type="sibTrans" cxnId="{F94A9AAA-06C2-409A-BF76-33C33514BF52}">
      <dgm:prSet/>
      <dgm:spPr/>
      <dgm:t>
        <a:bodyPr/>
        <a:lstStyle/>
        <a:p>
          <a:endParaRPr lang="ru-RU"/>
        </a:p>
      </dgm:t>
    </dgm:pt>
    <dgm:pt modelId="{2FF22180-C97C-4883-B3B7-17D350DC88AA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(nu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mult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1000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kilometri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BCD05-8928-48B5-B988-C29A17F271F0}" type="parTrans" cxnId="{E17DBBBB-BD5E-41C5-8B5B-C4A53D39444F}">
      <dgm:prSet/>
      <dgm:spPr/>
      <dgm:t>
        <a:bodyPr/>
        <a:lstStyle/>
        <a:p>
          <a:endParaRPr lang="ru-RU"/>
        </a:p>
      </dgm:t>
    </dgm:pt>
    <dgm:pt modelId="{BD61D177-BA8B-4980-880F-A6C704F8A014}" type="sibTrans" cxnId="{E17DBBBB-BD5E-41C5-8B5B-C4A53D39444F}">
      <dgm:prSet/>
      <dgm:spPr/>
      <dgm:t>
        <a:bodyPr/>
        <a:lstStyle/>
        <a:p>
          <a:endParaRPr lang="ru-RU"/>
        </a:p>
      </dgm:t>
    </dgm:pt>
    <dgm:pt modelId="{FD6AB985-3D71-4569-9EA6-E87383BB955D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acțiune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8B2CA-7DF5-40C7-ADEC-72EFD627B689}" type="parTrans" cxnId="{85FFF111-38E2-4AC9-91A5-FDB7CD5A96F9}">
      <dgm:prSet/>
      <dgm:spPr/>
      <dgm:t>
        <a:bodyPr/>
        <a:lstStyle/>
        <a:p>
          <a:endParaRPr lang="ru-RU"/>
        </a:p>
      </dgm:t>
    </dgm:pt>
    <dgm:pt modelId="{C5634E6E-AC99-4F47-9936-990A50AB9E02}" type="sibTrans" cxnId="{85FFF111-38E2-4AC9-91A5-FDB7CD5A96F9}">
      <dgm:prSet/>
      <dgm:spPr/>
      <dgm:t>
        <a:bodyPr/>
        <a:lstStyle/>
        <a:p>
          <a:endParaRPr lang="ru-RU"/>
        </a:p>
      </dgm:t>
    </dgm:pt>
    <dgm:pt modelId="{A6277DE0-8393-41FD-B142-24AC636EB802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(cu o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1.000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până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la 5.500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kilometri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AC864-2E69-4421-A39F-9F9FFF1FE160}" type="parTrans" cxnId="{2DFC785A-4260-4C20-9D89-C19EDCA7EAD0}">
      <dgm:prSet/>
      <dgm:spPr/>
      <dgm:t>
        <a:bodyPr/>
        <a:lstStyle/>
        <a:p>
          <a:endParaRPr lang="ru-RU"/>
        </a:p>
      </dgm:t>
    </dgm:pt>
    <dgm:pt modelId="{B936E17D-E5D6-4DA7-B239-D7690033F71D}" type="sibTrans" cxnId="{2DFC785A-4260-4C20-9D89-C19EDCA7EAD0}">
      <dgm:prSet/>
      <dgm:spPr/>
      <dgm:t>
        <a:bodyPr/>
        <a:lstStyle/>
        <a:p>
          <a:endParaRPr lang="ru-RU"/>
        </a:p>
      </dgm:t>
    </dgm:pt>
    <dgm:pt modelId="{76AC1DC4-D050-422F-809A-5527C3F9518A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balistice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intercontinentale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17C84-0C45-4429-B431-9DDEE1399CFA}" type="parTrans" cxnId="{1444F0C1-2B2E-4745-94B5-2A0248C8574F}">
      <dgm:prSet/>
      <dgm:spPr/>
      <dgm:t>
        <a:bodyPr/>
        <a:lstStyle/>
        <a:p>
          <a:endParaRPr lang="ru-RU"/>
        </a:p>
      </dgm:t>
    </dgm:pt>
    <dgm:pt modelId="{7E9F0520-F53C-43ED-8893-BD5C18EF319D}" type="sibTrans" cxnId="{1444F0C1-2B2E-4745-94B5-2A0248C8574F}">
      <dgm:prSet/>
      <dgm:spPr/>
      <dgm:t>
        <a:bodyPr/>
        <a:lstStyle/>
        <a:p>
          <a:endParaRPr lang="ru-RU"/>
        </a:p>
      </dgm:t>
    </dgm:pt>
    <dgm:pt modelId="{4DC70DF8-E85F-4842-977E-D73CB6859478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(cu o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peste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5.500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kilometri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DBB07-1FB8-4C9F-80BC-C9C843147C5E}" type="parTrans" cxnId="{7976B7DE-2CC1-4391-A4FB-C4FDE227ECBC}">
      <dgm:prSet/>
      <dgm:spPr/>
      <dgm:t>
        <a:bodyPr/>
        <a:lstStyle/>
        <a:p>
          <a:endParaRPr lang="ru-RU"/>
        </a:p>
      </dgm:t>
    </dgm:pt>
    <dgm:pt modelId="{72860820-B5A2-4EEF-9423-55081728CEB9}" type="sibTrans" cxnId="{7976B7DE-2CC1-4391-A4FB-C4FDE227ECBC}">
      <dgm:prSet/>
      <dgm:spPr/>
      <dgm:t>
        <a:bodyPr/>
        <a:lstStyle/>
        <a:p>
          <a:endParaRPr lang="ru-RU"/>
        </a:p>
      </dgm:t>
    </dgm:pt>
    <dgm:pt modelId="{CF79F501-3CCB-4457-8920-5A953A9CCBB8}" type="pres">
      <dgm:prSet presAssocID="{AA7A96EF-8652-4BC9-9EAF-FDA88C6BA2AA}" presName="rootnode" presStyleCnt="0">
        <dgm:presLayoutVars>
          <dgm:chMax/>
          <dgm:chPref/>
          <dgm:dir/>
          <dgm:animLvl val="lvl"/>
        </dgm:presLayoutVars>
      </dgm:prSet>
      <dgm:spPr/>
    </dgm:pt>
    <dgm:pt modelId="{416AF25B-3C45-456C-991B-23C71F4082E8}" type="pres">
      <dgm:prSet presAssocID="{DC5B45B0-B40E-424F-9E9F-13E5779A152A}" presName="composite" presStyleCnt="0"/>
      <dgm:spPr/>
    </dgm:pt>
    <dgm:pt modelId="{2513C302-56BF-4121-B341-D360E3035FA8}" type="pres">
      <dgm:prSet presAssocID="{DC5B45B0-B40E-424F-9E9F-13E5779A152A}" presName="bentUpArrow1" presStyleLbl="alignImgPlace1" presStyleIdx="0" presStyleCnt="2"/>
      <dgm:spPr/>
    </dgm:pt>
    <dgm:pt modelId="{DF81375F-FF27-4F11-B7FE-194BB8E02361}" type="pres">
      <dgm:prSet presAssocID="{DC5B45B0-B40E-424F-9E9F-13E5779A152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DAED6270-CD64-475B-8B73-F6CF2FFBC649}" type="pres">
      <dgm:prSet presAssocID="{DC5B45B0-B40E-424F-9E9F-13E5779A152A}" presName="ChildText" presStyleLbl="revTx" presStyleIdx="0" presStyleCnt="3" custScaleX="116193">
        <dgm:presLayoutVars>
          <dgm:chMax val="0"/>
          <dgm:chPref val="0"/>
          <dgm:bulletEnabled val="1"/>
        </dgm:presLayoutVars>
      </dgm:prSet>
      <dgm:spPr/>
    </dgm:pt>
    <dgm:pt modelId="{811613F2-7195-4D54-A3D3-44AC55D7FF21}" type="pres">
      <dgm:prSet presAssocID="{7827C6C7-2A39-455C-9457-7EF08D5EE6B9}" presName="sibTrans" presStyleCnt="0"/>
      <dgm:spPr/>
    </dgm:pt>
    <dgm:pt modelId="{1AA66FB4-FC49-471D-8F0F-FD4DF29250B5}" type="pres">
      <dgm:prSet presAssocID="{FD6AB985-3D71-4569-9EA6-E87383BB955D}" presName="composite" presStyleCnt="0"/>
      <dgm:spPr/>
    </dgm:pt>
    <dgm:pt modelId="{11D53460-6D7E-4404-84F1-391A1D851290}" type="pres">
      <dgm:prSet presAssocID="{FD6AB985-3D71-4569-9EA6-E87383BB955D}" presName="bentUpArrow1" presStyleLbl="alignImgPlace1" presStyleIdx="1" presStyleCnt="2"/>
      <dgm:spPr/>
    </dgm:pt>
    <dgm:pt modelId="{F566A8C0-427A-493A-A528-62CD93FCFE90}" type="pres">
      <dgm:prSet presAssocID="{FD6AB985-3D71-4569-9EA6-E87383BB955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A933473-E0D2-485B-B5F3-CCD963D1ED15}" type="pres">
      <dgm:prSet presAssocID="{FD6AB985-3D71-4569-9EA6-E87383BB955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3EB6A27-6575-4014-B2D5-3B2825C0B4A2}" type="pres">
      <dgm:prSet presAssocID="{C5634E6E-AC99-4F47-9936-990A50AB9E02}" presName="sibTrans" presStyleCnt="0"/>
      <dgm:spPr/>
    </dgm:pt>
    <dgm:pt modelId="{BA7ECA79-4DE7-45EC-B4FB-D11D765F964D}" type="pres">
      <dgm:prSet presAssocID="{76AC1DC4-D050-422F-809A-5527C3F9518A}" presName="composite" presStyleCnt="0"/>
      <dgm:spPr/>
    </dgm:pt>
    <dgm:pt modelId="{3763045A-BC95-488E-943D-519557186B6F}" type="pres">
      <dgm:prSet presAssocID="{76AC1DC4-D050-422F-809A-5527C3F9518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EF1DE500-7D5A-4C8E-A307-21AAAC5BF0CD}" type="pres">
      <dgm:prSet presAssocID="{76AC1DC4-D050-422F-809A-5527C3F9518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FFF111-38E2-4AC9-91A5-FDB7CD5A96F9}" srcId="{AA7A96EF-8652-4BC9-9EAF-FDA88C6BA2AA}" destId="{FD6AB985-3D71-4569-9EA6-E87383BB955D}" srcOrd="1" destOrd="0" parTransId="{9778B2CA-7DF5-40C7-ADEC-72EFD627B689}" sibTransId="{C5634E6E-AC99-4F47-9936-990A50AB9E02}"/>
    <dgm:cxn modelId="{92211C18-3AF5-4642-84A6-3534EBD34FE3}" type="presOf" srcId="{DC5B45B0-B40E-424F-9E9F-13E5779A152A}" destId="{DF81375F-FF27-4F11-B7FE-194BB8E02361}" srcOrd="0" destOrd="0" presId="urn:microsoft.com/office/officeart/2005/8/layout/StepDownProcess"/>
    <dgm:cxn modelId="{B52EF43A-B791-4A3D-B689-02A934D28EF1}" type="presOf" srcId="{A6277DE0-8393-41FD-B142-24AC636EB802}" destId="{BA933473-E0D2-485B-B5F3-CCD963D1ED15}" srcOrd="0" destOrd="0" presId="urn:microsoft.com/office/officeart/2005/8/layout/StepDownProcess"/>
    <dgm:cxn modelId="{2DFC785A-4260-4C20-9D89-C19EDCA7EAD0}" srcId="{FD6AB985-3D71-4569-9EA6-E87383BB955D}" destId="{A6277DE0-8393-41FD-B142-24AC636EB802}" srcOrd="0" destOrd="0" parTransId="{B58AC864-2E69-4421-A39F-9F9FFF1FE160}" sibTransId="{B936E17D-E5D6-4DA7-B239-D7690033F71D}"/>
    <dgm:cxn modelId="{C152357D-8898-4BB6-AE9A-3A2E318ECBAF}" type="presOf" srcId="{FD6AB985-3D71-4569-9EA6-E87383BB955D}" destId="{F566A8C0-427A-493A-A528-62CD93FCFE90}" srcOrd="0" destOrd="0" presId="urn:microsoft.com/office/officeart/2005/8/layout/StepDownProcess"/>
    <dgm:cxn modelId="{ED765E98-1072-4329-AD8C-7B71B09B680F}" type="presOf" srcId="{2FF22180-C97C-4883-B3B7-17D350DC88AA}" destId="{DAED6270-CD64-475B-8B73-F6CF2FFBC649}" srcOrd="0" destOrd="0" presId="urn:microsoft.com/office/officeart/2005/8/layout/StepDownProcess"/>
    <dgm:cxn modelId="{F94A9AAA-06C2-409A-BF76-33C33514BF52}" srcId="{AA7A96EF-8652-4BC9-9EAF-FDA88C6BA2AA}" destId="{DC5B45B0-B40E-424F-9E9F-13E5779A152A}" srcOrd="0" destOrd="0" parTransId="{8306E7B4-805B-426A-B614-565561BE6995}" sibTransId="{7827C6C7-2A39-455C-9457-7EF08D5EE6B9}"/>
    <dgm:cxn modelId="{F5AE33B3-3A00-4117-A018-A617E6277389}" type="presOf" srcId="{4DC70DF8-E85F-4842-977E-D73CB6859478}" destId="{EF1DE500-7D5A-4C8E-A307-21AAAC5BF0CD}" srcOrd="0" destOrd="0" presId="urn:microsoft.com/office/officeart/2005/8/layout/StepDownProcess"/>
    <dgm:cxn modelId="{E17DBBBB-BD5E-41C5-8B5B-C4A53D39444F}" srcId="{DC5B45B0-B40E-424F-9E9F-13E5779A152A}" destId="{2FF22180-C97C-4883-B3B7-17D350DC88AA}" srcOrd="0" destOrd="0" parTransId="{F9EBCD05-8928-48B5-B988-C29A17F271F0}" sibTransId="{BD61D177-BA8B-4980-880F-A6C704F8A014}"/>
    <dgm:cxn modelId="{1444F0C1-2B2E-4745-94B5-2A0248C8574F}" srcId="{AA7A96EF-8652-4BC9-9EAF-FDA88C6BA2AA}" destId="{76AC1DC4-D050-422F-809A-5527C3F9518A}" srcOrd="2" destOrd="0" parTransId="{4DE17C84-0C45-4429-B431-9DDEE1399CFA}" sibTransId="{7E9F0520-F53C-43ED-8893-BD5C18EF319D}"/>
    <dgm:cxn modelId="{86954CD7-B291-444B-9925-808934341F10}" type="presOf" srcId="{76AC1DC4-D050-422F-809A-5527C3F9518A}" destId="{3763045A-BC95-488E-943D-519557186B6F}" srcOrd="0" destOrd="0" presId="urn:microsoft.com/office/officeart/2005/8/layout/StepDownProcess"/>
    <dgm:cxn modelId="{7976B7DE-2CC1-4391-A4FB-C4FDE227ECBC}" srcId="{76AC1DC4-D050-422F-809A-5527C3F9518A}" destId="{4DC70DF8-E85F-4842-977E-D73CB6859478}" srcOrd="0" destOrd="0" parTransId="{759DBB07-1FB8-4C9F-80BC-C9C843147C5E}" sibTransId="{72860820-B5A2-4EEF-9423-55081728CEB9}"/>
    <dgm:cxn modelId="{DFFAF4FC-3B2E-4A5E-A952-EF2D43C0277F}" type="presOf" srcId="{AA7A96EF-8652-4BC9-9EAF-FDA88C6BA2AA}" destId="{CF79F501-3CCB-4457-8920-5A953A9CCBB8}" srcOrd="0" destOrd="0" presId="urn:microsoft.com/office/officeart/2005/8/layout/StepDownProcess"/>
    <dgm:cxn modelId="{956F5B20-C0FB-442C-81C1-1C18DA105B2E}" type="presParOf" srcId="{CF79F501-3CCB-4457-8920-5A953A9CCBB8}" destId="{416AF25B-3C45-456C-991B-23C71F4082E8}" srcOrd="0" destOrd="0" presId="urn:microsoft.com/office/officeart/2005/8/layout/StepDownProcess"/>
    <dgm:cxn modelId="{CA8EA4FC-D446-47D8-8D15-B71AA2C5C749}" type="presParOf" srcId="{416AF25B-3C45-456C-991B-23C71F4082E8}" destId="{2513C302-56BF-4121-B341-D360E3035FA8}" srcOrd="0" destOrd="0" presId="urn:microsoft.com/office/officeart/2005/8/layout/StepDownProcess"/>
    <dgm:cxn modelId="{0FA8E0E1-6D26-483A-9B7B-ACC97DDD398C}" type="presParOf" srcId="{416AF25B-3C45-456C-991B-23C71F4082E8}" destId="{DF81375F-FF27-4F11-B7FE-194BB8E02361}" srcOrd="1" destOrd="0" presId="urn:microsoft.com/office/officeart/2005/8/layout/StepDownProcess"/>
    <dgm:cxn modelId="{9B750C98-C0F3-45D9-B223-22506B8C17C2}" type="presParOf" srcId="{416AF25B-3C45-456C-991B-23C71F4082E8}" destId="{DAED6270-CD64-475B-8B73-F6CF2FFBC649}" srcOrd="2" destOrd="0" presId="urn:microsoft.com/office/officeart/2005/8/layout/StepDownProcess"/>
    <dgm:cxn modelId="{1313171B-D2D1-4B2A-9FEC-8D2CAE35F3BF}" type="presParOf" srcId="{CF79F501-3CCB-4457-8920-5A953A9CCBB8}" destId="{811613F2-7195-4D54-A3D3-44AC55D7FF21}" srcOrd="1" destOrd="0" presId="urn:microsoft.com/office/officeart/2005/8/layout/StepDownProcess"/>
    <dgm:cxn modelId="{9C6C8FFE-8190-42C2-9F9F-158495D049C6}" type="presParOf" srcId="{CF79F501-3CCB-4457-8920-5A953A9CCBB8}" destId="{1AA66FB4-FC49-471D-8F0F-FD4DF29250B5}" srcOrd="2" destOrd="0" presId="urn:microsoft.com/office/officeart/2005/8/layout/StepDownProcess"/>
    <dgm:cxn modelId="{3D7AFECA-77D1-4261-9AB7-65E3E4889CDB}" type="presParOf" srcId="{1AA66FB4-FC49-471D-8F0F-FD4DF29250B5}" destId="{11D53460-6D7E-4404-84F1-391A1D851290}" srcOrd="0" destOrd="0" presId="urn:microsoft.com/office/officeart/2005/8/layout/StepDownProcess"/>
    <dgm:cxn modelId="{5D55B834-56DB-4FB7-A154-66DB9A56D69A}" type="presParOf" srcId="{1AA66FB4-FC49-471D-8F0F-FD4DF29250B5}" destId="{F566A8C0-427A-493A-A528-62CD93FCFE90}" srcOrd="1" destOrd="0" presId="urn:microsoft.com/office/officeart/2005/8/layout/StepDownProcess"/>
    <dgm:cxn modelId="{6E2ABAE7-4DBD-4B28-9910-EB4890D4CF3F}" type="presParOf" srcId="{1AA66FB4-FC49-471D-8F0F-FD4DF29250B5}" destId="{BA933473-E0D2-485B-B5F3-CCD963D1ED15}" srcOrd="2" destOrd="0" presId="urn:microsoft.com/office/officeart/2005/8/layout/StepDownProcess"/>
    <dgm:cxn modelId="{F5C2076A-BA17-459E-B9D0-88F35ED5DB18}" type="presParOf" srcId="{CF79F501-3CCB-4457-8920-5A953A9CCBB8}" destId="{13EB6A27-6575-4014-B2D5-3B2825C0B4A2}" srcOrd="3" destOrd="0" presId="urn:microsoft.com/office/officeart/2005/8/layout/StepDownProcess"/>
    <dgm:cxn modelId="{EFC50E46-7498-492A-8B1E-FAD74E18B027}" type="presParOf" srcId="{CF79F501-3CCB-4457-8920-5A953A9CCBB8}" destId="{BA7ECA79-4DE7-45EC-B4FB-D11D765F964D}" srcOrd="4" destOrd="0" presId="urn:microsoft.com/office/officeart/2005/8/layout/StepDownProcess"/>
    <dgm:cxn modelId="{14EE1C00-805F-48BF-8390-0DC8B1CA5B93}" type="presParOf" srcId="{BA7ECA79-4DE7-45EC-B4FB-D11D765F964D}" destId="{3763045A-BC95-488E-943D-519557186B6F}" srcOrd="0" destOrd="0" presId="urn:microsoft.com/office/officeart/2005/8/layout/StepDownProcess"/>
    <dgm:cxn modelId="{B390A180-9FCD-49A7-B8E0-E3719B2B5F5E}" type="presParOf" srcId="{BA7ECA79-4DE7-45EC-B4FB-D11D765F964D}" destId="{EF1DE500-7D5A-4C8E-A307-21AAAC5BF0C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4280A-7FCE-4168-BCFD-5F3B721FAD8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434FD2-DC9E-4A89-BF20-D63EC9BEC7D7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numire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toate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mijloacele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proiectilelor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sunt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împărțite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următoarele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grupuri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strategice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operaționale-tactice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Tactic-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conceput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învinge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echipamentul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militar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forța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muncă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spatele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apropiat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față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3EB0C-17D1-4553-A494-F695B81B873C}" type="parTrans" cxnId="{F394A7F5-EAEE-4B73-976F-CA4956B33E1B}">
      <dgm:prSet/>
      <dgm:spPr/>
      <dgm:t>
        <a:bodyPr/>
        <a:lstStyle/>
        <a:p>
          <a:endParaRPr lang="ru-RU"/>
        </a:p>
      </dgm:t>
    </dgm:pt>
    <dgm:pt modelId="{0CAF449C-3F45-4C90-8719-3E5B62D54F4F}" type="sibTrans" cxnId="{F394A7F5-EAEE-4B73-976F-CA4956B33E1B}">
      <dgm:prSet/>
      <dgm:spPr/>
      <dgm:t>
        <a:bodyPr/>
        <a:lstStyle/>
        <a:p>
          <a:endParaRPr lang="ru-RU"/>
        </a:p>
      </dgm:t>
    </dgm:pt>
    <dgm:pt modelId="{1A9B6FC6-B799-4071-BA55-F053F4055DD4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grup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include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mijloace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menite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învingă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țintele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aeriene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maritime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spațiale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Strategic-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folosit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distruge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centrele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industriale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centrele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administrative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obiective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strategice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care se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află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spatele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liniilor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inamice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Operaționale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sunt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folosite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elimina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obiectele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inamice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situate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adâncimea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operațională</a:t>
          </a:r>
          <a:r>
            <a:rPr lang="ro-RO" dirty="0"/>
            <a:t>.</a:t>
          </a:r>
          <a:endParaRPr lang="ru-RU" dirty="0"/>
        </a:p>
      </dgm:t>
    </dgm:pt>
    <dgm:pt modelId="{F4DFD611-843A-4F41-8D39-FDA967F65BCF}" type="parTrans" cxnId="{FA7CA3BB-EF53-400C-BB7C-AA682630983E}">
      <dgm:prSet/>
      <dgm:spPr/>
      <dgm:t>
        <a:bodyPr/>
        <a:lstStyle/>
        <a:p>
          <a:endParaRPr lang="ru-RU"/>
        </a:p>
      </dgm:t>
    </dgm:pt>
    <dgm:pt modelId="{2F3D1790-6E47-409E-82A9-2D6D8868B466}" type="sibTrans" cxnId="{FA7CA3BB-EF53-400C-BB7C-AA682630983E}">
      <dgm:prSet/>
      <dgm:spPr/>
      <dgm:t>
        <a:bodyPr/>
        <a:lstStyle/>
        <a:p>
          <a:endParaRPr lang="ru-RU"/>
        </a:p>
      </dgm:t>
    </dgm:pt>
    <dgm:pt modelId="{00D4942F-3928-4DE4-ACB1-371F2A488E30}" type="pres">
      <dgm:prSet presAssocID="{80A4280A-7FCE-4168-BCFD-5F3B721FAD8E}" presName="compositeShape" presStyleCnt="0">
        <dgm:presLayoutVars>
          <dgm:chMax val="2"/>
          <dgm:dir/>
          <dgm:resizeHandles val="exact"/>
        </dgm:presLayoutVars>
      </dgm:prSet>
      <dgm:spPr/>
    </dgm:pt>
    <dgm:pt modelId="{BBC7243D-27B8-487D-AD15-8362762C849F}" type="pres">
      <dgm:prSet presAssocID="{80A4280A-7FCE-4168-BCFD-5F3B721FAD8E}" presName="ribbon" presStyleLbl="node1" presStyleIdx="0" presStyleCnt="1"/>
      <dgm:spPr/>
    </dgm:pt>
    <dgm:pt modelId="{C207A279-2D6B-4171-9465-D3BDD9504B3D}" type="pres">
      <dgm:prSet presAssocID="{80A4280A-7FCE-4168-BCFD-5F3B721FAD8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57CCC62-56AD-45FF-A7BE-C01EADAD2136}" type="pres">
      <dgm:prSet presAssocID="{80A4280A-7FCE-4168-BCFD-5F3B721FAD8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D303965-2DFD-4ACF-97C0-5513F97037CB}" type="presOf" srcId="{2A434FD2-DC9E-4A89-BF20-D63EC9BEC7D7}" destId="{C207A279-2D6B-4171-9465-D3BDD9504B3D}" srcOrd="0" destOrd="0" presId="urn:microsoft.com/office/officeart/2005/8/layout/arrow6"/>
    <dgm:cxn modelId="{FA7CA3BB-EF53-400C-BB7C-AA682630983E}" srcId="{80A4280A-7FCE-4168-BCFD-5F3B721FAD8E}" destId="{1A9B6FC6-B799-4071-BA55-F053F4055DD4}" srcOrd="1" destOrd="0" parTransId="{F4DFD611-843A-4F41-8D39-FDA967F65BCF}" sibTransId="{2F3D1790-6E47-409E-82A9-2D6D8868B466}"/>
    <dgm:cxn modelId="{F5A417D0-2072-4A0D-93F5-98A39B5637FB}" type="presOf" srcId="{1A9B6FC6-B799-4071-BA55-F053F4055DD4}" destId="{A57CCC62-56AD-45FF-A7BE-C01EADAD2136}" srcOrd="0" destOrd="0" presId="urn:microsoft.com/office/officeart/2005/8/layout/arrow6"/>
    <dgm:cxn modelId="{E4C5CDD1-EE6E-4471-9DF1-BD801A06D0C3}" type="presOf" srcId="{80A4280A-7FCE-4168-BCFD-5F3B721FAD8E}" destId="{00D4942F-3928-4DE4-ACB1-371F2A488E30}" srcOrd="0" destOrd="0" presId="urn:microsoft.com/office/officeart/2005/8/layout/arrow6"/>
    <dgm:cxn modelId="{F394A7F5-EAEE-4B73-976F-CA4956B33E1B}" srcId="{80A4280A-7FCE-4168-BCFD-5F3B721FAD8E}" destId="{2A434FD2-DC9E-4A89-BF20-D63EC9BEC7D7}" srcOrd="0" destOrd="0" parTransId="{36C3EB0C-17D1-4553-A494-F695B81B873C}" sibTransId="{0CAF449C-3F45-4C90-8719-3E5B62D54F4F}"/>
    <dgm:cxn modelId="{0DFBC585-A433-4568-AA42-66E446A18931}" type="presParOf" srcId="{00D4942F-3928-4DE4-ACB1-371F2A488E30}" destId="{BBC7243D-27B8-487D-AD15-8362762C849F}" srcOrd="0" destOrd="0" presId="urn:microsoft.com/office/officeart/2005/8/layout/arrow6"/>
    <dgm:cxn modelId="{7483F0DE-40EE-4FBD-A0C8-6BACE972797B}" type="presParOf" srcId="{00D4942F-3928-4DE4-ACB1-371F2A488E30}" destId="{C207A279-2D6B-4171-9465-D3BDD9504B3D}" srcOrd="1" destOrd="0" presId="urn:microsoft.com/office/officeart/2005/8/layout/arrow6"/>
    <dgm:cxn modelId="{35DD987A-3309-4512-9396-1C895159ECE1}" type="presParOf" srcId="{00D4942F-3928-4DE4-ACB1-371F2A488E30}" destId="{A57CCC62-56AD-45FF-A7BE-C01EADAD213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D8388-0AA7-4BC5-87B1-3CE163E6F318}">
      <dsp:nvSpPr>
        <dsp:cNvPr id="0" name=""/>
        <dsp:cNvSpPr/>
      </dsp:nvSpPr>
      <dsp:spPr>
        <a:xfrm>
          <a:off x="4" y="0"/>
          <a:ext cx="8760306" cy="4064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33AD6-787A-46B2-BE6B-2E2C1300AB3E}">
      <dsp:nvSpPr>
        <dsp:cNvPr id="0" name=""/>
        <dsp:cNvSpPr/>
      </dsp:nvSpPr>
      <dsp:spPr>
        <a:xfrm>
          <a:off x="0" y="1219199"/>
          <a:ext cx="2819725" cy="162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Aproape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existente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prezent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pot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acționa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 un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mijloc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armelor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locul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potrivit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Începând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anii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1950,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prezentate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sub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formă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mine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cochilii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artilerie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au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acționat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muniție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artileria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355" y="1298554"/>
        <a:ext cx="2661015" cy="1466890"/>
      </dsp:txXfrm>
    </dsp:sp>
    <dsp:sp modelId="{FA6B5EC6-00D5-4A9F-9A7B-4A7B3DFCB455}">
      <dsp:nvSpPr>
        <dsp:cNvPr id="0" name=""/>
        <dsp:cNvSpPr/>
      </dsp:nvSpPr>
      <dsp:spPr>
        <a:xfrm>
          <a:off x="2970292" y="1219199"/>
          <a:ext cx="2819725" cy="162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foarte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posibil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utilizeze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MLRS ca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mijloc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transport al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încărcăturilor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Cu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toate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practică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o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astfel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metodă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nu 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testată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cochilii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cochilii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MLRS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simplu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nu au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făcute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încă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647" y="1298554"/>
        <a:ext cx="2661015" cy="1466890"/>
      </dsp:txXfrm>
    </dsp:sp>
    <dsp:sp modelId="{BECEB4CA-85E5-4205-92BB-3369C6AF692C}">
      <dsp:nvSpPr>
        <dsp:cNvPr id="0" name=""/>
        <dsp:cNvSpPr/>
      </dsp:nvSpPr>
      <dsp:spPr>
        <a:xfrm>
          <a:off x="5931175" y="1219199"/>
          <a:ext cx="2819725" cy="162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Teoretic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mod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posibilă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deoarece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MLRS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sunt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dimensiuni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considerabile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destul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potrivite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plasarea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armelor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plus,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multe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MLRS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existente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exemplu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cum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 "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Smerch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folosit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Rusia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au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egalat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gama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0530" y="1298554"/>
        <a:ext cx="2661015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3C302-56BF-4121-B341-D360E3035FA8}">
      <dsp:nvSpPr>
        <dsp:cNvPr id="0" name=""/>
        <dsp:cNvSpPr/>
      </dsp:nvSpPr>
      <dsp:spPr>
        <a:xfrm rot="5400000">
          <a:off x="723060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81375F-FF27-4F11-B7FE-194BB8E02361}">
      <dsp:nvSpPr>
        <dsp:cNvPr id="0" name=""/>
        <dsp:cNvSpPr/>
      </dsp:nvSpPr>
      <dsp:spPr>
        <a:xfrm>
          <a:off x="444839" y="23283"/>
          <a:ext cx="1767802" cy="1237404"/>
        </a:xfrm>
        <a:prstGeom prst="roundRect">
          <a:avLst>
            <a:gd name="adj" fmla="val 166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scurtă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acțiune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255" y="83699"/>
        <a:ext cx="1646970" cy="1116572"/>
      </dsp:txXfrm>
    </dsp:sp>
    <dsp:sp modelId="{DAED6270-CD64-475B-8B73-F6CF2FFBC649}">
      <dsp:nvSpPr>
        <dsp:cNvPr id="0" name=""/>
        <dsp:cNvSpPr/>
      </dsp:nvSpPr>
      <dsp:spPr>
        <a:xfrm>
          <a:off x="2108542" y="141298"/>
          <a:ext cx="1493929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(nu </a:t>
          </a:r>
          <a:r>
            <a:rPr lang="en-US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mult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1000 de </a:t>
          </a:r>
          <a:r>
            <a:rPr lang="en-US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kilometri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8542" y="141298"/>
        <a:ext cx="1493929" cy="1000125"/>
      </dsp:txXfrm>
    </dsp:sp>
    <dsp:sp modelId="{11D53460-6D7E-4404-84F1-391A1D851290}">
      <dsp:nvSpPr>
        <dsp:cNvPr id="0" name=""/>
        <dsp:cNvSpPr/>
      </dsp:nvSpPr>
      <dsp:spPr>
        <a:xfrm rot="5400000">
          <a:off x="2238724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83545"/>
            <a:satOff val="0"/>
            <a:lumOff val="69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66A8C0-427A-493A-A528-62CD93FCFE90}">
      <dsp:nvSpPr>
        <dsp:cNvPr id="0" name=""/>
        <dsp:cNvSpPr/>
      </dsp:nvSpPr>
      <dsp:spPr>
        <a:xfrm>
          <a:off x="1960503" y="1413297"/>
          <a:ext cx="1767802" cy="1237404"/>
        </a:xfrm>
        <a:prstGeom prst="roundRect">
          <a:avLst>
            <a:gd name="adj" fmla="val 16670"/>
          </a:avLst>
        </a:prstGeom>
        <a:solidFill>
          <a:schemeClr val="accent3">
            <a:shade val="80000"/>
            <a:hueOff val="84270"/>
            <a:satOff val="13013"/>
            <a:lumOff val="96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acțiune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0919" y="1473713"/>
        <a:ext cx="1646970" cy="1116572"/>
      </dsp:txXfrm>
    </dsp:sp>
    <dsp:sp modelId="{BA933473-E0D2-485B-B5F3-CCD963D1ED15}">
      <dsp:nvSpPr>
        <dsp:cNvPr id="0" name=""/>
        <dsp:cNvSpPr/>
      </dsp:nvSpPr>
      <dsp:spPr>
        <a:xfrm>
          <a:off x="3728306" y="1531312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(cu o </a:t>
          </a:r>
          <a:r>
            <a:rPr lang="en-US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1.000 </a:t>
          </a:r>
          <a:r>
            <a:rPr lang="en-US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până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5.500 de </a:t>
          </a:r>
          <a:r>
            <a:rPr lang="en-US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kilometri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8306" y="1531312"/>
        <a:ext cx="1285731" cy="1000125"/>
      </dsp:txXfrm>
    </dsp:sp>
    <dsp:sp modelId="{3763045A-BC95-488E-943D-519557186B6F}">
      <dsp:nvSpPr>
        <dsp:cNvPr id="0" name=""/>
        <dsp:cNvSpPr/>
      </dsp:nvSpPr>
      <dsp:spPr>
        <a:xfrm>
          <a:off x="3476167" y="2803311"/>
          <a:ext cx="1767802" cy="1237404"/>
        </a:xfrm>
        <a:prstGeom prst="roundRect">
          <a:avLst>
            <a:gd name="adj" fmla="val 16670"/>
          </a:avLst>
        </a:prstGeom>
        <a:solidFill>
          <a:schemeClr val="accent3">
            <a:shade val="80000"/>
            <a:hueOff val="168540"/>
            <a:satOff val="26027"/>
            <a:lumOff val="192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Rachete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balistice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intercontinentale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6583" y="2863727"/>
        <a:ext cx="1646970" cy="1116572"/>
      </dsp:txXfrm>
    </dsp:sp>
    <dsp:sp modelId="{EF1DE500-7D5A-4C8E-A307-21AAAC5BF0CD}">
      <dsp:nvSpPr>
        <dsp:cNvPr id="0" name=""/>
        <dsp:cNvSpPr/>
      </dsp:nvSpPr>
      <dsp:spPr>
        <a:xfrm>
          <a:off x="5243970" y="2921326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(cu o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rază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peste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5.500 de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kilometri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3970" y="2921326"/>
        <a:ext cx="1285731" cy="1000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7243D-27B8-487D-AD15-8362762C849F}">
      <dsp:nvSpPr>
        <dsp:cNvPr id="0" name=""/>
        <dsp:cNvSpPr/>
      </dsp:nvSpPr>
      <dsp:spPr>
        <a:xfrm>
          <a:off x="0" y="634940"/>
          <a:ext cx="6985298" cy="279411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7A279-2D6B-4171-9465-D3BDD9504B3D}">
      <dsp:nvSpPr>
        <dsp:cNvPr id="0" name=""/>
        <dsp:cNvSpPr/>
      </dsp:nvSpPr>
      <dsp:spPr>
        <a:xfrm>
          <a:off x="838235" y="1123911"/>
          <a:ext cx="2305148" cy="13691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numire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toate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mijloacele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livrare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proiectilelor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nucleare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sunt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împărțite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următoarele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grupuri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strategice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operaționale-tactice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Tactic-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conceput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învinge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echipamentul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militar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forța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muncă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spatele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apropiat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față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235" y="1123911"/>
        <a:ext cx="2305148" cy="1369118"/>
      </dsp:txXfrm>
    </dsp:sp>
    <dsp:sp modelId="{A57CCC62-56AD-45FF-A7BE-C01EADAD2136}">
      <dsp:nvSpPr>
        <dsp:cNvPr id="0" name=""/>
        <dsp:cNvSpPr/>
      </dsp:nvSpPr>
      <dsp:spPr>
        <a:xfrm>
          <a:off x="3492649" y="1570970"/>
          <a:ext cx="2724266" cy="13691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grup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include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mijloace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menite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învingă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țintele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aeriene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maritime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spațiale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Strategic-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folosit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distruge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centrele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industriale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centrele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administrative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obiective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strategice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care se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află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spatele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liniilor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inamice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Operaționale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tactice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sunt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folosite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elimina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obiectele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inamice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situate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adâncimea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operațională</a:t>
          </a:r>
          <a:r>
            <a:rPr lang="ro-RO" sz="1200" kern="1200" dirty="0"/>
            <a:t>.</a:t>
          </a:r>
          <a:endParaRPr lang="ru-RU" sz="1200" kern="1200" dirty="0"/>
        </a:p>
      </dsp:txBody>
      <dsp:txXfrm>
        <a:off x="3492649" y="1570970"/>
        <a:ext cx="2724266" cy="136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18e130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f18e130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f18e1308e2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f18e1308e2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f18e1308e2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f18e1308e2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f18c1147c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f18c1147c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f32226ef7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f32226ef7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19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411500"/>
            <a:ext cx="7717500" cy="191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17200" y="3330600"/>
            <a:ext cx="4509600" cy="4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3375" y="360700"/>
            <a:ext cx="357600" cy="3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51812" y="3595825"/>
            <a:ext cx="3011946" cy="2968950"/>
            <a:chOff x="-751812" y="3595825"/>
            <a:chExt cx="3011946" cy="2968950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2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1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63300" y="4365200"/>
              <a:ext cx="651750" cy="61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16;p2"/>
          <p:cNvGrpSpPr/>
          <p:nvPr/>
        </p:nvGrpSpPr>
        <p:grpSpPr>
          <a:xfrm>
            <a:off x="-723225" y="-396125"/>
            <a:ext cx="2569601" cy="1660875"/>
            <a:chOff x="-723225" y="-396125"/>
            <a:chExt cx="2569601" cy="1660875"/>
          </a:xfrm>
        </p:grpSpPr>
        <p:pic>
          <p:nvPicPr>
            <p:cNvPr id="17" name="Google Shape;17;p2"/>
            <p:cNvPicPr preferRelativeResize="0"/>
            <p:nvPr/>
          </p:nvPicPr>
          <p:blipFill rotWithShape="1">
            <a:blip r:embed="rId4">
              <a:alphaModFix/>
            </a:blip>
            <a:srcRect l="10279" t="7777" r="12194" b="7777"/>
            <a:stretch/>
          </p:blipFill>
          <p:spPr>
            <a:xfrm>
              <a:off x="447225" y="-396125"/>
              <a:ext cx="1399151" cy="134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"/>
            <p:cNvSpPr/>
            <p:nvPr/>
          </p:nvSpPr>
          <p:spPr>
            <a:xfrm>
              <a:off x="-723225" y="-356125"/>
              <a:ext cx="1347600" cy="134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8200" y="677650"/>
              <a:ext cx="587100" cy="58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083375" y="360700"/>
            <a:ext cx="357600" cy="3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848100" y="-518075"/>
            <a:ext cx="852900" cy="852900"/>
          </a:xfrm>
          <a:prstGeom prst="ellipse">
            <a:avLst/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231025" y="3401825"/>
            <a:ext cx="451500" cy="45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007275" y="4632400"/>
            <a:ext cx="1518300" cy="15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965175" y="3958975"/>
            <a:ext cx="1518300" cy="15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398400" y="3708175"/>
            <a:ext cx="426000" cy="4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022325" y="75936"/>
            <a:ext cx="2243400" cy="224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865300" y="-1702962"/>
            <a:ext cx="3130971" cy="3114450"/>
            <a:chOff x="6729575" y="-1419325"/>
            <a:chExt cx="3130971" cy="3114450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30;p2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1" name="Google Shape;31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" name="Google Shape;32;p2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33" name="Google Shape;33;p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Google Shape;34;p2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5" name="Google Shape;3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7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7173675" y="-862750"/>
            <a:ext cx="2670116" cy="257175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7"/>
          <p:cNvSpPr/>
          <p:nvPr/>
        </p:nvSpPr>
        <p:spPr>
          <a:xfrm>
            <a:off x="286000" y="3928400"/>
            <a:ext cx="2918700" cy="291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89" name="Google Shape;489;p27"/>
          <p:cNvSpPr/>
          <p:nvPr/>
        </p:nvSpPr>
        <p:spPr>
          <a:xfrm>
            <a:off x="5866650" y="-195050"/>
            <a:ext cx="1764300" cy="17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490" name="Google Shape;490;p27"/>
          <p:cNvGrpSpPr/>
          <p:nvPr/>
        </p:nvGrpSpPr>
        <p:grpSpPr>
          <a:xfrm>
            <a:off x="-1989694" y="2114282"/>
            <a:ext cx="4273463" cy="4250913"/>
            <a:chOff x="6729575" y="-1419325"/>
            <a:chExt cx="3130971" cy="3114450"/>
          </a:xfrm>
        </p:grpSpPr>
        <p:grpSp>
          <p:nvGrpSpPr>
            <p:cNvPr id="491" name="Google Shape;491;p27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492" name="Google Shape;492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3" name="Google Shape;493;p27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94" name="Google Shape;494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5" name="Google Shape;495;p27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496" name="Google Shape;496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7" name="Google Shape;497;p27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98" name="Google Shape;49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9" name="Google Shape;499;p27"/>
          <p:cNvSpPr/>
          <p:nvPr/>
        </p:nvSpPr>
        <p:spPr>
          <a:xfrm>
            <a:off x="-301100" y="1319475"/>
            <a:ext cx="587100" cy="58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00" name="Google Shape;500;p27"/>
          <p:cNvSpPr/>
          <p:nvPr/>
        </p:nvSpPr>
        <p:spPr>
          <a:xfrm>
            <a:off x="8128452" y="1087675"/>
            <a:ext cx="915900" cy="91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01" name="Google Shape;501;p27"/>
          <p:cNvSpPr/>
          <p:nvPr/>
        </p:nvSpPr>
        <p:spPr>
          <a:xfrm>
            <a:off x="7085050" y="2003575"/>
            <a:ext cx="546000" cy="54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65975" y="3168400"/>
            <a:ext cx="154800" cy="15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8674975" y="1245250"/>
            <a:ext cx="154800" cy="15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1082525" y="3343950"/>
            <a:ext cx="1402500" cy="140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92" name="Google Shape;92;p6"/>
          <p:cNvGrpSpPr/>
          <p:nvPr/>
        </p:nvGrpSpPr>
        <p:grpSpPr>
          <a:xfrm>
            <a:off x="-1577804" y="4137568"/>
            <a:ext cx="2297814" cy="2265012"/>
            <a:chOff x="-751812" y="3595825"/>
            <a:chExt cx="3011946" cy="2968950"/>
          </a:xfrm>
        </p:grpSpPr>
        <p:pic>
          <p:nvPicPr>
            <p:cNvPr id="93" name="Google Shape;9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6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" name="Google Shape;95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63300" y="4365200"/>
              <a:ext cx="651750" cy="61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6"/>
          <p:cNvSpPr/>
          <p:nvPr/>
        </p:nvSpPr>
        <p:spPr>
          <a:xfrm>
            <a:off x="8852050" y="539500"/>
            <a:ext cx="520500" cy="52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7509025" y="-260600"/>
            <a:ext cx="1055100" cy="105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 l="10279" t="7777" r="12194" b="7777"/>
          <a:stretch/>
        </p:blipFill>
        <p:spPr>
          <a:xfrm>
            <a:off x="8267250" y="-505475"/>
            <a:ext cx="1399151" cy="13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1118650" y="1110000"/>
            <a:ext cx="5074200" cy="166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1118650" y="2889300"/>
            <a:ext cx="5074200" cy="114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475625" y="2695850"/>
            <a:ext cx="477000" cy="47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-126100" y="4758500"/>
            <a:ext cx="998400" cy="99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731325" y="3935212"/>
            <a:ext cx="1278900" cy="12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475900" y="3836700"/>
            <a:ext cx="277500" cy="2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5207725" y="-352225"/>
            <a:ext cx="751200" cy="7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6192850" y="201025"/>
            <a:ext cx="392700" cy="39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5775525" y="-675976"/>
            <a:ext cx="1139161" cy="10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7820875" y="653750"/>
            <a:ext cx="2042100" cy="204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158" name="Google Shape;158;p9"/>
          <p:cNvGrpSpPr/>
          <p:nvPr/>
        </p:nvGrpSpPr>
        <p:grpSpPr>
          <a:xfrm>
            <a:off x="6413573" y="-576356"/>
            <a:ext cx="2793766" cy="2779024"/>
            <a:chOff x="6729575" y="-1419325"/>
            <a:chExt cx="3130971" cy="3114450"/>
          </a:xfrm>
        </p:grpSpPr>
        <p:grpSp>
          <p:nvGrpSpPr>
            <p:cNvPr id="159" name="Google Shape;159;p9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160" name="Google Shape;160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9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62" name="Google Shape;162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3" name="Google Shape;163;p9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164" name="Google Shape;164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9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66" name="Google Shape;166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713227" y="1704850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1"/>
          </p:nvPr>
        </p:nvSpPr>
        <p:spPr>
          <a:xfrm>
            <a:off x="713225" y="22325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2"/>
          </p:nvPr>
        </p:nvSpPr>
        <p:spPr>
          <a:xfrm>
            <a:off x="4835075" y="1704850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3"/>
          </p:nvPr>
        </p:nvSpPr>
        <p:spPr>
          <a:xfrm>
            <a:off x="4835075" y="22325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4"/>
          </p:nvPr>
        </p:nvSpPr>
        <p:spPr>
          <a:xfrm>
            <a:off x="713227" y="3371651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5"/>
          </p:nvPr>
        </p:nvSpPr>
        <p:spPr>
          <a:xfrm>
            <a:off x="713225" y="38993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6"/>
          </p:nvPr>
        </p:nvSpPr>
        <p:spPr>
          <a:xfrm>
            <a:off x="4835075" y="3371650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7"/>
          </p:nvPr>
        </p:nvSpPr>
        <p:spPr>
          <a:xfrm>
            <a:off x="4835075" y="38993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8" hasCustomPrompt="1"/>
          </p:nvPr>
        </p:nvSpPr>
        <p:spPr>
          <a:xfrm>
            <a:off x="713220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9" hasCustomPrompt="1"/>
          </p:nvPr>
        </p:nvSpPr>
        <p:spPr>
          <a:xfrm>
            <a:off x="713220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3" hasCustomPrompt="1"/>
          </p:nvPr>
        </p:nvSpPr>
        <p:spPr>
          <a:xfrm>
            <a:off x="4835079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4" hasCustomPrompt="1"/>
          </p:nvPr>
        </p:nvSpPr>
        <p:spPr>
          <a:xfrm>
            <a:off x="4835079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188375" y="2044100"/>
            <a:ext cx="484800" cy="48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713225" y="2107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-1087575" y="-616025"/>
            <a:ext cx="1566600" cy="156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496750" y="730211"/>
            <a:ext cx="1139161" cy="109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8375" y="4238875"/>
            <a:ext cx="511855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8554300" y="2717350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13"/>
          <p:cNvGrpSpPr/>
          <p:nvPr/>
        </p:nvGrpSpPr>
        <p:grpSpPr>
          <a:xfrm>
            <a:off x="7617863" y="3856425"/>
            <a:ext cx="3011946" cy="2968950"/>
            <a:chOff x="-751812" y="3595825"/>
            <a:chExt cx="3011946" cy="2968950"/>
          </a:xfrm>
        </p:grpSpPr>
        <p:pic>
          <p:nvPicPr>
            <p:cNvPr id="224" name="Google Shape;224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3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3"/>
          <p:cNvSpPr/>
          <p:nvPr/>
        </p:nvSpPr>
        <p:spPr>
          <a:xfrm>
            <a:off x="713225" y="19885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title"/>
          </p:nvPr>
        </p:nvSpPr>
        <p:spPr>
          <a:xfrm>
            <a:off x="713225" y="2571875"/>
            <a:ext cx="2309700" cy="43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1"/>
          </p:nvPr>
        </p:nvSpPr>
        <p:spPr>
          <a:xfrm>
            <a:off x="713225" y="3008425"/>
            <a:ext cx="2309700" cy="7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"/>
          </p:nvPr>
        </p:nvSpPr>
        <p:spPr>
          <a:xfrm>
            <a:off x="3417174" y="2571875"/>
            <a:ext cx="2309700" cy="43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3"/>
          </p:nvPr>
        </p:nvSpPr>
        <p:spPr>
          <a:xfrm>
            <a:off x="3417184" y="3008425"/>
            <a:ext cx="2309700" cy="7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title" idx="4"/>
          </p:nvPr>
        </p:nvSpPr>
        <p:spPr>
          <a:xfrm>
            <a:off x="6121101" y="2571875"/>
            <a:ext cx="2309700" cy="43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subTitle" idx="5"/>
          </p:nvPr>
        </p:nvSpPr>
        <p:spPr>
          <a:xfrm>
            <a:off x="6121121" y="3008425"/>
            <a:ext cx="2309700" cy="7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6" name="Google Shape;306;p17"/>
          <p:cNvSpPr/>
          <p:nvPr/>
        </p:nvSpPr>
        <p:spPr>
          <a:xfrm>
            <a:off x="-1087575" y="-616025"/>
            <a:ext cx="1566600" cy="156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496750" y="730211"/>
            <a:ext cx="1139161" cy="10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8554300" y="2717350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7"/>
          <p:cNvGrpSpPr/>
          <p:nvPr/>
        </p:nvGrpSpPr>
        <p:grpSpPr>
          <a:xfrm>
            <a:off x="7617863" y="3856425"/>
            <a:ext cx="3011946" cy="2968950"/>
            <a:chOff x="-751812" y="3595825"/>
            <a:chExt cx="3011946" cy="2968950"/>
          </a:xfrm>
        </p:grpSpPr>
        <p:pic>
          <p:nvPicPr>
            <p:cNvPr id="310" name="Google Shape;31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7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2010200" y="15967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1"/>
          </p:nvPr>
        </p:nvSpPr>
        <p:spPr>
          <a:xfrm>
            <a:off x="2010201" y="20749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 idx="2"/>
          </p:nvPr>
        </p:nvSpPr>
        <p:spPr>
          <a:xfrm>
            <a:off x="4822896" y="15967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3"/>
          </p:nvPr>
        </p:nvSpPr>
        <p:spPr>
          <a:xfrm>
            <a:off x="4822886" y="20749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4"/>
          </p:nvPr>
        </p:nvSpPr>
        <p:spPr>
          <a:xfrm>
            <a:off x="2010200" y="30301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5"/>
          </p:nvPr>
        </p:nvSpPr>
        <p:spPr>
          <a:xfrm>
            <a:off x="2010201" y="35083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title" idx="6"/>
          </p:nvPr>
        </p:nvSpPr>
        <p:spPr>
          <a:xfrm>
            <a:off x="4822896" y="30301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7"/>
          </p:nvPr>
        </p:nvSpPr>
        <p:spPr>
          <a:xfrm>
            <a:off x="4822884" y="35083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8"/>
          <p:cNvSpPr/>
          <p:nvPr/>
        </p:nvSpPr>
        <p:spPr>
          <a:xfrm>
            <a:off x="-1087575" y="-616025"/>
            <a:ext cx="1566600" cy="156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323" name="Google Shape;323;p18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496750" y="730211"/>
            <a:ext cx="1139161" cy="10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8"/>
          <p:cNvSpPr/>
          <p:nvPr/>
        </p:nvSpPr>
        <p:spPr>
          <a:xfrm>
            <a:off x="8554300" y="2717350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8"/>
          <p:cNvGrpSpPr/>
          <p:nvPr/>
        </p:nvGrpSpPr>
        <p:grpSpPr>
          <a:xfrm>
            <a:off x="7617863" y="3856425"/>
            <a:ext cx="3011946" cy="2968950"/>
            <a:chOff x="-751812" y="3595825"/>
            <a:chExt cx="3011946" cy="2968950"/>
          </a:xfrm>
        </p:grpSpPr>
        <p:pic>
          <p:nvPicPr>
            <p:cNvPr id="326" name="Google Shape;32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18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89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8554300" y="2717350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23"/>
          <p:cNvGrpSpPr/>
          <p:nvPr/>
        </p:nvGrpSpPr>
        <p:grpSpPr>
          <a:xfrm>
            <a:off x="7617863" y="3856425"/>
            <a:ext cx="3011946" cy="2968950"/>
            <a:chOff x="-751812" y="3595825"/>
            <a:chExt cx="3011946" cy="2968950"/>
          </a:xfrm>
        </p:grpSpPr>
        <p:pic>
          <p:nvPicPr>
            <p:cNvPr id="426" name="Google Shape;426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23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23"/>
          <p:cNvSpPr/>
          <p:nvPr/>
        </p:nvSpPr>
        <p:spPr>
          <a:xfrm>
            <a:off x="-989075" y="-522775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9" name="Google Shape;429;p23"/>
          <p:cNvPicPr preferRelativeResize="0"/>
          <p:nvPr/>
        </p:nvPicPr>
        <p:blipFill rotWithShape="1">
          <a:blip r:embed="rId3">
            <a:alphaModFix/>
          </a:blip>
          <a:srcRect l="10279" t="7777" r="12194" b="7777"/>
          <a:stretch/>
        </p:blipFill>
        <p:spPr>
          <a:xfrm>
            <a:off x="-496750" y="730211"/>
            <a:ext cx="1139161" cy="109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6"/>
          <p:cNvGrpSpPr/>
          <p:nvPr/>
        </p:nvGrpSpPr>
        <p:grpSpPr>
          <a:xfrm>
            <a:off x="-1107087" y="-761588"/>
            <a:ext cx="3923921" cy="2185159"/>
            <a:chOff x="6994800" y="718300"/>
            <a:chExt cx="1754100" cy="976826"/>
          </a:xfrm>
        </p:grpSpPr>
        <p:pic>
          <p:nvPicPr>
            <p:cNvPr id="473" name="Google Shape;473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994800" y="718300"/>
              <a:ext cx="1754100" cy="976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p26"/>
            <p:cNvSpPr/>
            <p:nvPr/>
          </p:nvSpPr>
          <p:spPr>
            <a:xfrm>
              <a:off x="7107250" y="760825"/>
              <a:ext cx="1484865" cy="788744"/>
            </a:xfrm>
            <a:custGeom>
              <a:avLst/>
              <a:gdLst/>
              <a:ahLst/>
              <a:cxnLst/>
              <a:rect l="l" t="t" r="r" b="b"/>
              <a:pathLst>
                <a:path w="108901" h="57847" fill="none" extrusionOk="0">
                  <a:moveTo>
                    <a:pt x="44803" y="46815"/>
                  </a:moveTo>
                  <a:cubicBezTo>
                    <a:pt x="33899" y="46207"/>
                    <a:pt x="22753" y="48604"/>
                    <a:pt x="12092" y="45707"/>
                  </a:cubicBezTo>
                  <a:cubicBezTo>
                    <a:pt x="4200" y="43574"/>
                    <a:pt x="0" y="37963"/>
                    <a:pt x="142" y="29760"/>
                  </a:cubicBezTo>
                  <a:cubicBezTo>
                    <a:pt x="217" y="25176"/>
                    <a:pt x="2309" y="21531"/>
                    <a:pt x="5381" y="18351"/>
                  </a:cubicBezTo>
                  <a:cubicBezTo>
                    <a:pt x="8825" y="14772"/>
                    <a:pt x="12997" y="12187"/>
                    <a:pt x="17291" y="9790"/>
                  </a:cubicBezTo>
                  <a:cubicBezTo>
                    <a:pt x="23745" y="6171"/>
                    <a:pt x="30517" y="3336"/>
                    <a:pt x="37788" y="1789"/>
                  </a:cubicBezTo>
                  <a:cubicBezTo>
                    <a:pt x="44593" y="338"/>
                    <a:pt x="51446" y="0"/>
                    <a:pt x="58332" y="1040"/>
                  </a:cubicBezTo>
                  <a:cubicBezTo>
                    <a:pt x="72450" y="3167"/>
                    <a:pt x="84933" y="8845"/>
                    <a:pt x="95546" y="18445"/>
                  </a:cubicBezTo>
                  <a:cubicBezTo>
                    <a:pt x="99766" y="22260"/>
                    <a:pt x="103405" y="26554"/>
                    <a:pt x="105774" y="31793"/>
                  </a:cubicBezTo>
                  <a:cubicBezTo>
                    <a:pt x="108063" y="36863"/>
                    <a:pt x="108900" y="42129"/>
                    <a:pt x="107530" y="47618"/>
                  </a:cubicBezTo>
                  <a:cubicBezTo>
                    <a:pt x="106166" y="53100"/>
                    <a:pt x="102007" y="56631"/>
                    <a:pt x="96275" y="57239"/>
                  </a:cubicBezTo>
                  <a:cubicBezTo>
                    <a:pt x="90543" y="57846"/>
                    <a:pt x="85000" y="56962"/>
                    <a:pt x="79579" y="55342"/>
                  </a:cubicBezTo>
                  <a:cubicBezTo>
                    <a:pt x="69790" y="52418"/>
                    <a:pt x="58900" y="48442"/>
                    <a:pt x="48253" y="47118"/>
                  </a:cubicBezTo>
                  <a:cubicBezTo>
                    <a:pt x="47105" y="46983"/>
                    <a:pt x="45957" y="46882"/>
                    <a:pt x="44803" y="468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6"/>
          <p:cNvSpPr/>
          <p:nvPr/>
        </p:nvSpPr>
        <p:spPr>
          <a:xfrm>
            <a:off x="-719875" y="3374707"/>
            <a:ext cx="2657700" cy="265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476" name="Google Shape;476;p26"/>
          <p:cNvPicPr preferRelativeResize="0"/>
          <p:nvPr/>
        </p:nvPicPr>
        <p:blipFill rotWithShape="1">
          <a:blip r:embed="rId3">
            <a:alphaModFix/>
          </a:blip>
          <a:srcRect l="10279" t="7777" r="12194" b="7777"/>
          <a:stretch/>
        </p:blipFill>
        <p:spPr>
          <a:xfrm>
            <a:off x="-1484425" y="1728575"/>
            <a:ext cx="2759226" cy="2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/>
          <p:nvPr/>
        </p:nvSpPr>
        <p:spPr>
          <a:xfrm>
            <a:off x="7101925" y="-1405818"/>
            <a:ext cx="2657700" cy="265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78" name="Google Shape;478;p26"/>
          <p:cNvSpPr/>
          <p:nvPr/>
        </p:nvSpPr>
        <p:spPr>
          <a:xfrm>
            <a:off x="5445750" y="3610951"/>
            <a:ext cx="2185200" cy="218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79" name="Google Shape;479;p26"/>
          <p:cNvSpPr/>
          <p:nvPr/>
        </p:nvSpPr>
        <p:spPr>
          <a:xfrm>
            <a:off x="7407025" y="2621900"/>
            <a:ext cx="613800" cy="6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80" name="Google Shape;480;p26"/>
          <p:cNvSpPr/>
          <p:nvPr/>
        </p:nvSpPr>
        <p:spPr>
          <a:xfrm>
            <a:off x="997575" y="1423575"/>
            <a:ext cx="613800" cy="6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481" name="Google Shape;481;p26"/>
          <p:cNvPicPr preferRelativeResize="0"/>
          <p:nvPr/>
        </p:nvPicPr>
        <p:blipFill rotWithShape="1">
          <a:blip r:embed="rId3">
            <a:alphaModFix/>
          </a:blip>
          <a:srcRect l="10279" t="7777" r="12194" b="7777"/>
          <a:stretch/>
        </p:blipFill>
        <p:spPr>
          <a:xfrm>
            <a:off x="7630950" y="365250"/>
            <a:ext cx="2759226" cy="2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6"/>
          <p:cNvPicPr preferRelativeResize="0"/>
          <p:nvPr/>
        </p:nvPicPr>
        <p:blipFill rotWithShape="1">
          <a:blip r:embed="rId3">
            <a:alphaModFix/>
          </a:blip>
          <a:srcRect l="10279" t="7777" r="12194" b="7777"/>
          <a:stretch/>
        </p:blipFill>
        <p:spPr>
          <a:xfrm>
            <a:off x="4198525" y="4456974"/>
            <a:ext cx="1544164" cy="1487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26"/>
          <p:cNvGrpSpPr/>
          <p:nvPr/>
        </p:nvGrpSpPr>
        <p:grpSpPr>
          <a:xfrm>
            <a:off x="6150113" y="3847237"/>
            <a:ext cx="3923921" cy="2185159"/>
            <a:chOff x="6994800" y="718300"/>
            <a:chExt cx="1754100" cy="976826"/>
          </a:xfrm>
        </p:grpSpPr>
        <p:pic>
          <p:nvPicPr>
            <p:cNvPr id="484" name="Google Shape;484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994800" y="718300"/>
              <a:ext cx="1754100" cy="976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26"/>
            <p:cNvSpPr/>
            <p:nvPr/>
          </p:nvSpPr>
          <p:spPr>
            <a:xfrm>
              <a:off x="7107250" y="760825"/>
              <a:ext cx="1484865" cy="788744"/>
            </a:xfrm>
            <a:custGeom>
              <a:avLst/>
              <a:gdLst/>
              <a:ahLst/>
              <a:cxnLst/>
              <a:rect l="l" t="t" r="r" b="b"/>
              <a:pathLst>
                <a:path w="108901" h="57847" fill="none" extrusionOk="0">
                  <a:moveTo>
                    <a:pt x="44803" y="46815"/>
                  </a:moveTo>
                  <a:cubicBezTo>
                    <a:pt x="33899" y="46207"/>
                    <a:pt x="22753" y="48604"/>
                    <a:pt x="12092" y="45707"/>
                  </a:cubicBezTo>
                  <a:cubicBezTo>
                    <a:pt x="4200" y="43574"/>
                    <a:pt x="0" y="37963"/>
                    <a:pt x="142" y="29760"/>
                  </a:cubicBezTo>
                  <a:cubicBezTo>
                    <a:pt x="217" y="25176"/>
                    <a:pt x="2309" y="21531"/>
                    <a:pt x="5381" y="18351"/>
                  </a:cubicBezTo>
                  <a:cubicBezTo>
                    <a:pt x="8825" y="14772"/>
                    <a:pt x="12997" y="12187"/>
                    <a:pt x="17291" y="9790"/>
                  </a:cubicBezTo>
                  <a:cubicBezTo>
                    <a:pt x="23745" y="6171"/>
                    <a:pt x="30517" y="3336"/>
                    <a:pt x="37788" y="1789"/>
                  </a:cubicBezTo>
                  <a:cubicBezTo>
                    <a:pt x="44593" y="338"/>
                    <a:pt x="51446" y="0"/>
                    <a:pt x="58332" y="1040"/>
                  </a:cubicBezTo>
                  <a:cubicBezTo>
                    <a:pt x="72450" y="3167"/>
                    <a:pt x="84933" y="8845"/>
                    <a:pt x="95546" y="18445"/>
                  </a:cubicBezTo>
                  <a:cubicBezTo>
                    <a:pt x="99766" y="22260"/>
                    <a:pt x="103405" y="26554"/>
                    <a:pt x="105774" y="31793"/>
                  </a:cubicBezTo>
                  <a:cubicBezTo>
                    <a:pt x="108063" y="36863"/>
                    <a:pt x="108900" y="42129"/>
                    <a:pt x="107530" y="47618"/>
                  </a:cubicBezTo>
                  <a:cubicBezTo>
                    <a:pt x="106166" y="53100"/>
                    <a:pt x="102007" y="56631"/>
                    <a:pt x="96275" y="57239"/>
                  </a:cubicBezTo>
                  <a:cubicBezTo>
                    <a:pt x="90543" y="57846"/>
                    <a:pt x="85000" y="56962"/>
                    <a:pt x="79579" y="55342"/>
                  </a:cubicBezTo>
                  <a:cubicBezTo>
                    <a:pt x="69790" y="52418"/>
                    <a:pt x="58900" y="48442"/>
                    <a:pt x="48253" y="47118"/>
                  </a:cubicBezTo>
                  <a:cubicBezTo>
                    <a:pt x="47105" y="46983"/>
                    <a:pt x="45957" y="46882"/>
                    <a:pt x="44803" y="468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3" r:id="rId6"/>
    <p:sldLayoutId id="2147483664" r:id="rId7"/>
    <p:sldLayoutId id="2147483669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/>
          <p:cNvSpPr txBox="1">
            <a:spLocks noGrp="1"/>
          </p:cNvSpPr>
          <p:nvPr>
            <p:ph type="ctrTitle"/>
          </p:nvPr>
        </p:nvSpPr>
        <p:spPr>
          <a:xfrm>
            <a:off x="713250" y="1411500"/>
            <a:ext cx="7717500" cy="191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600" dirty="0"/>
              <a:t>Armele nucleare și modalități de transportare a lor.</a:t>
            </a:r>
            <a:endParaRPr sz="6600" dirty="0"/>
          </a:p>
        </p:txBody>
      </p:sp>
      <p:sp>
        <p:nvSpPr>
          <p:cNvPr id="513" name="Google Shape;513;p31"/>
          <p:cNvSpPr txBox="1">
            <a:spLocks noGrp="1"/>
          </p:cNvSpPr>
          <p:nvPr>
            <p:ph type="subTitle" idx="1"/>
          </p:nvPr>
        </p:nvSpPr>
        <p:spPr>
          <a:xfrm>
            <a:off x="2317200" y="3739390"/>
            <a:ext cx="4509600" cy="4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Au elaborat: Bratu Alexandru, Pascal Adelina, Stoian Denis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Coordonator: Ilasciuc Andrei, lector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2805" y="241981"/>
            <a:ext cx="4572000" cy="445660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contextul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controlului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Federației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Ruse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Statelor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Unite,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astfel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sunt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împărțite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ofensive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strategice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cele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non-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strategice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pre-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strategice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).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Această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clasificare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mare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măsură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condiționată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Este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rezultatul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acordurilor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care au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atinse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anii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1970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1980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către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experții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sovietici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americani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atunci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când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elaborat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acorduri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tratate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privind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limitarea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reducerea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eliminarea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Astfel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clasa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rachetelor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intercontinentale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terestre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include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acele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căror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depășește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5.500 km —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Aceasta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distanță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dintre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partea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europeană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teritoriului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URSS (Rusia)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coasta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Statelor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Unite.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croazieră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medie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acțiune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au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clasificate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non-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strategice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la sol. Conform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Acordului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dintre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URSS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SUA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privind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eliminarea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rachetelor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intermediară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acțiune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semnat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1987,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toate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sovietice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americane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această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clasă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atât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echipamente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cât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non-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au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eliminate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iunie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1991.</a:t>
            </a:r>
            <a:endParaRPr lang="ru-RU" sz="1200" dirty="0">
              <a:solidFill>
                <a:schemeClr val="tx1"/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35" y="472784"/>
            <a:ext cx="3176751" cy="2120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10" y="2593265"/>
            <a:ext cx="2250500" cy="210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781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01" y="311095"/>
            <a:ext cx="4572000" cy="26279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clasificării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NATO,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adaugă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scrisoare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desemnarea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rusești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submarine ./ V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scurt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Navy - naval).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Bulava SLBM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curs de teste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desemnat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SS-N-21. Nu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desemnarea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ofensive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ghidată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încheierea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acordurilor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internaționale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prevăd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secțiune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adecvată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dedicată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aparatului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conceptual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termenii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definiția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detaliu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tipurile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modificările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transportatorilor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contractului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3501" y="2939059"/>
            <a:ext cx="6255572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remarcat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faptul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securității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internaționale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schimbări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semnificative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cresc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modernizarea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curs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desfășurare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existent anterior,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predominant bipolar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rivalitate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dobândește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dimensiuni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Diviziunea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anterior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mijloacelor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ștearsă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transportatorii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importanță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vecine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țări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clasifică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atenție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9" y="3279314"/>
            <a:ext cx="2312222" cy="148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97" y="311095"/>
            <a:ext cx="3434380" cy="257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12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6587233"/>
              </p:ext>
            </p:extLst>
          </p:nvPr>
        </p:nvGraphicFramePr>
        <p:xfrm>
          <a:off x="233081" y="604297"/>
          <a:ext cx="87603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081" y="419549"/>
            <a:ext cx="680242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>
                <a:solidFill>
                  <a:schemeClr val="tx1"/>
                </a:solidFill>
                <a:latin typeface="Abhaya Libre" panose="020B0604020202020204" charset="0"/>
                <a:ea typeface="Calibri" panose="020F0502020204030204" pitchFamily="34" charset="0"/>
                <a:cs typeface="Abhaya Libre" panose="020B0604020202020204" charset="0"/>
              </a:rPr>
              <a:t>Teoria</a:t>
            </a:r>
            <a:r>
              <a:rPr lang="en-US" sz="4000" dirty="0">
                <a:solidFill>
                  <a:schemeClr val="tx1"/>
                </a:solidFill>
                <a:latin typeface="Abhaya Libre" panose="020B0604020202020204" charset="0"/>
                <a:ea typeface="Calibri" panose="020F0502020204030204" pitchFamily="34" charset="0"/>
                <a:cs typeface="Abhaya Libre" panose="020B060402020202020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bhaya Libre" panose="020B0604020202020204" charset="0"/>
                <a:ea typeface="Calibri" panose="020F0502020204030204" pitchFamily="34" charset="0"/>
                <a:cs typeface="Abhaya Libre" panose="020B0604020202020204" charset="0"/>
              </a:rPr>
              <a:t>livrării</a:t>
            </a:r>
            <a:r>
              <a:rPr lang="en-US" sz="4000" dirty="0">
                <a:solidFill>
                  <a:schemeClr val="tx1"/>
                </a:solidFill>
                <a:latin typeface="Abhaya Libre" panose="020B0604020202020204" charset="0"/>
                <a:ea typeface="Calibri" panose="020F0502020204030204" pitchFamily="34" charset="0"/>
                <a:cs typeface="Abhaya Libre" panose="020B060402020202020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bhaya Libre" panose="020B0604020202020204" charset="0"/>
                <a:ea typeface="Calibri" panose="020F0502020204030204" pitchFamily="34" charset="0"/>
                <a:cs typeface="Abhaya Libre" panose="020B0604020202020204" charset="0"/>
              </a:rPr>
              <a:t>armelor</a:t>
            </a:r>
            <a:r>
              <a:rPr lang="ro-RO" sz="4000" dirty="0">
                <a:solidFill>
                  <a:schemeClr val="tx1"/>
                </a:solidFill>
                <a:latin typeface="Abhaya Libre" panose="020B0604020202020204" charset="0"/>
                <a:ea typeface="Calibri" panose="020F0502020204030204" pitchFamily="34" charset="0"/>
                <a:cs typeface="Abhaya Libre" panose="020B060402020202020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bhaya Libre" panose="020B0604020202020204" charset="0"/>
                <a:ea typeface="Calibri" panose="020F0502020204030204" pitchFamily="34" charset="0"/>
                <a:cs typeface="Abhaya Libre" panose="020B0604020202020204" charset="0"/>
              </a:rPr>
              <a:t>nucleare</a:t>
            </a:r>
            <a:endParaRPr lang="ru-RU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bhaya Libr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8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710" y="206013"/>
            <a:ext cx="7717500" cy="891000"/>
          </a:xfrm>
        </p:spPr>
        <p:txBody>
          <a:bodyPr/>
          <a:lstStyle/>
          <a:p>
            <a:pPr lvl="0"/>
            <a:r>
              <a:rPr lang="en-US" dirty="0" err="1"/>
              <a:t>Purtători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nucleară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774" y="1097013"/>
            <a:ext cx="4572000" cy="1925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întâmplat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încât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purtători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avioane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ajutorul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efectuat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teste ale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proiectilelor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încercări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periculoase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Țara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prima care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atacuri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Japonia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Astăzi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următoarele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mijloace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țintă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aeronave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croazieră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balistice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0390" y="3160316"/>
            <a:ext cx="4572000" cy="1705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Datorită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dezvoltării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dezvoltării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îmbunătățirii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apărare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aeriană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recent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mijloc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temeiul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START-1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strategic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ofensive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împărțite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următoarele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categorii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acțiune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4" y="898017"/>
            <a:ext cx="3771265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70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6499813"/>
              </p:ext>
            </p:extLst>
          </p:nvPr>
        </p:nvGraphicFramePr>
        <p:xfrm>
          <a:off x="1136723" y="485962"/>
          <a:ext cx="69745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65638" y="97466"/>
            <a:ext cx="4378362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eliminarea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acțiune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acțiune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500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kilometri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excluse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reglementare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500 la 1000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kilometri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eliminate.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include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tactice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recent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tocmai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mijloc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87" y="2746049"/>
            <a:ext cx="305517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croazieră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submarine,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adesea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Bărci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motor nuclear.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numește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PLARK (cu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croazieră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PLARB (cu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multifuncționale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torpile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rândul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ataca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inamicul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lupta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inamicul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uscat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7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Grupuri</a:t>
            </a:r>
            <a:r>
              <a:rPr lang="en-US" dirty="0"/>
              <a:t> de </a:t>
            </a:r>
            <a:r>
              <a:rPr lang="en-US" dirty="0" err="1"/>
              <a:t>atribuire</a:t>
            </a:r>
            <a:r>
              <a:rPr lang="en-US" dirty="0"/>
              <a:t> a </a:t>
            </a:r>
            <a:r>
              <a:rPr lang="en-US" dirty="0" err="1"/>
              <a:t>vehiculelor</a:t>
            </a:r>
            <a:r>
              <a:rPr lang="en-US" dirty="0"/>
              <a:t> de </a:t>
            </a:r>
            <a:r>
              <a:rPr lang="en-US" dirty="0" err="1"/>
              <a:t>livrare</a:t>
            </a:r>
            <a:r>
              <a:rPr lang="en-US" dirty="0"/>
              <a:t> a </a:t>
            </a:r>
            <a:r>
              <a:rPr lang="en-US" dirty="0" err="1"/>
              <a:t>proiectilelor</a:t>
            </a:r>
            <a:r>
              <a:rPr lang="en-US" dirty="0"/>
              <a:t> </a:t>
            </a:r>
            <a:r>
              <a:rPr lang="en-US" dirty="0" err="1"/>
              <a:t>nucleare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745477"/>
              </p:ext>
            </p:extLst>
          </p:nvPr>
        </p:nvGraphicFramePr>
        <p:xfrm>
          <a:off x="1079325" y="997375"/>
          <a:ext cx="69852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69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782" y="1350051"/>
            <a:ext cx="7928385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începutul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1960,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acumulare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armament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scări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precedent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pace.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1961,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Unite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intercontinentale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Atlas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generație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submarine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jumătate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forța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apărare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crescut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40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Construcția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asemenea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accelerat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ICBM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desfășurat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zilnic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submarin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lansat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lunar.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Criza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Cubaneze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1962, care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provocat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pericolul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distrugerii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reciproce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izbucnirea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războiului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nuclear,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"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destindere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URSS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reușit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"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înarmărilor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totuși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încărcăturilor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apariția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neutronice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transportatorilor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guvernele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concluzia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fi considerate un instrument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adevărat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global.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înțelegere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anti-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apariției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apărării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antirachetă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proliferării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făcut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forțat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politicienii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interacțiunii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Internaționale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puterilor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0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3"/>
          <p:cNvSpPr txBox="1">
            <a:spLocks noGrp="1"/>
          </p:cNvSpPr>
          <p:nvPr>
            <p:ph type="title" idx="4"/>
          </p:nvPr>
        </p:nvSpPr>
        <p:spPr>
          <a:xfrm>
            <a:off x="268941" y="3856450"/>
            <a:ext cx="3928486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b="1" dirty="0"/>
              <a:t>Concepte de </a:t>
            </a:r>
            <a:r>
              <a:rPr lang="en-US" b="1" dirty="0" err="1"/>
              <a:t>bază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terminologie</a:t>
            </a:r>
            <a:r>
              <a:rPr lang="ro-RO" b="1" dirty="0"/>
              <a:t>. </a:t>
            </a:r>
            <a:r>
              <a:rPr lang="en-US" b="1" dirty="0" err="1"/>
              <a:t>Modalit</a:t>
            </a:r>
            <a:r>
              <a:rPr lang="ro-RO" b="1" dirty="0"/>
              <a:t>ăț</a:t>
            </a:r>
            <a:r>
              <a:rPr lang="en-US" b="1" dirty="0" err="1"/>
              <a:t>i</a:t>
            </a:r>
            <a:r>
              <a:rPr lang="en-US" b="1" dirty="0"/>
              <a:t> de </a:t>
            </a:r>
            <a:r>
              <a:rPr lang="en-US" b="1" dirty="0" err="1"/>
              <a:t>transportare</a:t>
            </a:r>
            <a:br>
              <a:rPr lang="ru-RU" dirty="0"/>
            </a:br>
            <a:endParaRPr dirty="0"/>
          </a:p>
        </p:txBody>
      </p:sp>
      <p:sp>
        <p:nvSpPr>
          <p:cNvPr id="530" name="Google Shape;530;p33"/>
          <p:cNvSpPr txBox="1">
            <a:spLocks noGrp="1"/>
          </p:cNvSpPr>
          <p:nvPr>
            <p:ph type="title" idx="6"/>
          </p:nvPr>
        </p:nvSpPr>
        <p:spPr>
          <a:xfrm>
            <a:off x="4835075" y="3371650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Concluzii</a:t>
            </a:r>
            <a:endParaRPr dirty="0"/>
          </a:p>
        </p:txBody>
      </p:sp>
      <p:sp>
        <p:nvSpPr>
          <p:cNvPr id="532" name="Google Shape;532;p33"/>
          <p:cNvSpPr txBox="1">
            <a:spLocks noGrp="1"/>
          </p:cNvSpPr>
          <p:nvPr>
            <p:ph type="title" idx="8"/>
          </p:nvPr>
        </p:nvSpPr>
        <p:spPr>
          <a:xfrm>
            <a:off x="713220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33" name="Google Shape;533;p33"/>
          <p:cNvSpPr txBox="1">
            <a:spLocks noGrp="1"/>
          </p:cNvSpPr>
          <p:nvPr>
            <p:ph type="title" idx="9"/>
          </p:nvPr>
        </p:nvSpPr>
        <p:spPr>
          <a:xfrm>
            <a:off x="713220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34" name="Google Shape;534;p33"/>
          <p:cNvSpPr txBox="1">
            <a:spLocks noGrp="1"/>
          </p:cNvSpPr>
          <p:nvPr>
            <p:ph type="title" idx="13"/>
          </p:nvPr>
        </p:nvSpPr>
        <p:spPr>
          <a:xfrm>
            <a:off x="4835079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35" name="Google Shape;535;p33"/>
          <p:cNvSpPr txBox="1">
            <a:spLocks noGrp="1"/>
          </p:cNvSpPr>
          <p:nvPr>
            <p:ph type="title" idx="14"/>
          </p:nvPr>
        </p:nvSpPr>
        <p:spPr>
          <a:xfrm>
            <a:off x="4835079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36" name="Google Shape;536;p3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Cuprins</a:t>
            </a: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Introducere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ro-RO" dirty="0"/>
              <a:t>Proiectul Manhattan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 txBox="1">
            <a:spLocks noGrp="1"/>
          </p:cNvSpPr>
          <p:nvPr>
            <p:ph type="title"/>
          </p:nvPr>
        </p:nvSpPr>
        <p:spPr>
          <a:xfrm>
            <a:off x="2389902" y="33451"/>
            <a:ext cx="5074200" cy="166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Introducere</a:t>
            </a:r>
            <a:endParaRPr sz="3600" dirty="0"/>
          </a:p>
        </p:txBody>
      </p:sp>
      <p:sp>
        <p:nvSpPr>
          <p:cNvPr id="555" name="Google Shape;555;p36"/>
          <p:cNvSpPr txBox="1">
            <a:spLocks noGrp="1"/>
          </p:cNvSpPr>
          <p:nvPr>
            <p:ph type="subTitle" idx="1"/>
          </p:nvPr>
        </p:nvSpPr>
        <p:spPr>
          <a:xfrm>
            <a:off x="204250" y="1477541"/>
            <a:ext cx="5074200" cy="114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nuclear,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exploziv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extrage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forța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distructivă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fie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fie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fuziune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termonucleare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bombe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eliberează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cantități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cantități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 rot="10800000" flipH="1" flipV="1">
            <a:off x="806824" y="2618642"/>
            <a:ext cx="8240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război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Japoniei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de-al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Război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Mondial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bombardamentele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Hiroshima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Nagasaki,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detonate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2.000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demonstrație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națiuni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posedă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suspectate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detonat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recunosc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posedă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cronologic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Unite ale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Uniunea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Sovietică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Franța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China, India , Pakistan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Nord.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deține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ambiguitate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recunoaște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are. Germania, Italia,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Turcia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Țările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Jos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împărtășesc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Africa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țară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independent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renunțat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neproliferarea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urmărește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răspândirii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eficacitatea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îndoială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dirty="0"/>
              <a:t>.</a:t>
            </a:r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8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Proiectul Manhattan</a:t>
            </a:r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79" y="1132466"/>
            <a:ext cx="5889812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Manhattan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întreprindere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cercetare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de-al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Doilea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Război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Mondial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Unite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Din 1942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1946,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generalului-maior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Leslie Groves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Ingineri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Armatei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SUA.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Fizicianul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nuclear Robert Oppenheimer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Alamos care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Componenta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desemnată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Manhattan,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Manhattan;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înlocuit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treptat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cod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oficial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substituție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întregul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parcurs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absorbit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omologul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britanic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anterior, Tube Alloys.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Manhattan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modest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1939,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crescut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angaja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130.000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oameni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aproape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miliarde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USD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echivalentul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aproximativ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miliarde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2019).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cost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fabrici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material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fisionabil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puțin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10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producția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Cercetarea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producția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treizeci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Unite,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Canada.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3" y="1549101"/>
            <a:ext cx="2115281" cy="24325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2"/>
          <p:cNvSpPr txBox="1">
            <a:spLocks noGrp="1"/>
          </p:cNvSpPr>
          <p:nvPr>
            <p:ph type="title" idx="6"/>
          </p:nvPr>
        </p:nvSpPr>
        <p:spPr>
          <a:xfrm>
            <a:off x="709682" y="3004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Proiectul Manhattan</a:t>
            </a:r>
            <a:endParaRPr dirty="0"/>
          </a:p>
        </p:txBody>
      </p:sp>
      <p:grpSp>
        <p:nvGrpSpPr>
          <p:cNvPr id="666" name="Google Shape;666;p42"/>
          <p:cNvGrpSpPr/>
          <p:nvPr/>
        </p:nvGrpSpPr>
        <p:grpSpPr>
          <a:xfrm>
            <a:off x="345813" y="425310"/>
            <a:ext cx="367412" cy="353290"/>
            <a:chOff x="4447550" y="249750"/>
            <a:chExt cx="500425" cy="481125"/>
          </a:xfrm>
        </p:grpSpPr>
        <p:sp>
          <p:nvSpPr>
            <p:cNvPr id="667" name="Google Shape;667;p42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69" name="Google Shape;669;p42"/>
          <p:cNvGrpSpPr/>
          <p:nvPr/>
        </p:nvGrpSpPr>
        <p:grpSpPr>
          <a:xfrm>
            <a:off x="7708529" y="778600"/>
            <a:ext cx="1226899" cy="1395734"/>
            <a:chOff x="5049725" y="2027887"/>
            <a:chExt cx="481750" cy="481863"/>
          </a:xfrm>
        </p:grpSpPr>
        <p:sp>
          <p:nvSpPr>
            <p:cNvPr id="670" name="Google Shape;670;p4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5106125" y="2027887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78" name="Google Shape;678;p42"/>
          <p:cNvGrpSpPr/>
          <p:nvPr/>
        </p:nvGrpSpPr>
        <p:grpSpPr>
          <a:xfrm>
            <a:off x="6575263" y="2044543"/>
            <a:ext cx="1746683" cy="1893346"/>
            <a:chOff x="-61783350" y="3743950"/>
            <a:chExt cx="316650" cy="317450"/>
          </a:xfrm>
        </p:grpSpPr>
        <p:sp>
          <p:nvSpPr>
            <p:cNvPr id="679" name="Google Shape;679;p42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4199" y="870443"/>
            <a:ext cx="6413345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bombe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concomitent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războiului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fisiune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tip pistol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tip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implozie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tip pistol Thin Man s-a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dovedit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impractic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tip de pistol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Little Boy,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uraniu-235, un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izotop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0,7%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uraniul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natural.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identic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izotop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uraniul-238,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aproape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aceeași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dovedit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dificilă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îmbogățirea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uraniului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gazoasă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mare parte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efectuată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Clinton Engineer Works din Oak Ridge, Tennessee.</a:t>
            </a:r>
            <a:r>
              <a:rPr lang="ro-RO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uraniului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efort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produce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descoperit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cercetătorii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California, Berkeley,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1940.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fezabilitatea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reactor nuclear artificial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Chicago Pile-1,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1942,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Metalurgie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Chicago,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Reactorul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X-10 de la Oak Ridge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reactoarele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producție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Hanford Site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Washington,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uraniul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iradiat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transmutat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uraniu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folosind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fosfat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bismut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tip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implozie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Fat Man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efort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Alamos.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72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însărcinat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strângerea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informații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despre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german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Operațiunea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Alsos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personalul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Proiectului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Manhattan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servit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Europa,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uneori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spatele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liniilor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inamice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adunat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materiale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documente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adunat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oameni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știință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germani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ciuda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securității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stricte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Proiectului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Manhattan,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spionii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atomici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sovietici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pătruns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succes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program.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Primul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dispozitiv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nuclear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detonat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vreodată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bombă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tip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implozie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testul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Trinity,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efectuat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 Alamogordo Bombing and Gunnery Range din New Mexico la 16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iulie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10533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imediat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postbelici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Proiectul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Manhattan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efectuat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teste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atolul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Bikini ca parte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Operațiunii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Crossroads,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dezvoltat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promovat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dezvoltarea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rețelei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laboratoare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naționale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sprijinit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cercetarea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medicală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radiologie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pus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bazele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marinei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menținut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controlul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asupra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cercetării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producției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americane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atomice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Comisiei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Energie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Atomică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Statelor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Unite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ianuarie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1947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26" y="463250"/>
            <a:ext cx="3256878" cy="244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273" y="2030371"/>
            <a:ext cx="2360758" cy="342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1644" y="221768"/>
            <a:ext cx="4572000" cy="4921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Proprietățile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uraniului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pur-235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necunoscute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element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fusese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descoperit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1941 de Glenn Seaborg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Oamenii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știință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conferința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Berkeley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iulie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1942)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imaginat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reactoare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uraniu-238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absorbit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fuseseră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fisiunea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uraniu-235.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moment nu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fusese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niciun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reactor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cantități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plutoniu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ciclotroni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Washington din St. Louis.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decembrie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1943,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miligrame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aranjare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fisionabil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împușcarea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cilindric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„material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cu un „tamper” – un material dens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concentra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neutronii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interior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menține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reacție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împreună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crește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asemenea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sferoizi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primitivă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„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implozie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sugerată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Richard C.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Tolman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posibilitatea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autocatalitice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crește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măsură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867561"/>
            <a:ext cx="3856089" cy="363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827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775" y="960855"/>
            <a:ext cx="6147995" cy="28430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Având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vedere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ideea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bombei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fisiune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s-a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stabilit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teoretic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cel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puțin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când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disponibile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multe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date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experimentale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conferința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la Berkeley din 1942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întors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apoi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într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-o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altă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direcție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Edward Teller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insistat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discutarea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unei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bombe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puternice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: „super”,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denumită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acum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„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bombă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hidrogen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”, care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folosi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forța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explozivă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unei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bombe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fisiune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detonează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aprinde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reacție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fuziune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deuteriu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tritiu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Teller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propus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schemă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după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schemă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Ideea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fuziunii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lăsată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deoparte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se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concentra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pe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producerea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bombe cu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fisiune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S-a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ridicat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asemenea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posibilitatea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speculativă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ca o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bombă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atomică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„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aprindă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”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atmosfera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cauza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unei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ipotetice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reacții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fuziune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nucleelor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​​de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azot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S-a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calculat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acest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lucru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nu s-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putea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întâmpla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iar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raport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scris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colaborare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Teller a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arătat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„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nici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lanț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reacții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autopropagare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nu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probabil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înceapă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”.</a:t>
            </a:r>
            <a:endParaRPr lang="ru-RU" sz="1200" dirty="0">
              <a:solidFill>
                <a:schemeClr val="tx1"/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20" y="534912"/>
            <a:ext cx="2382908" cy="346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oogle Shape;729;p45"/>
          <p:cNvGrpSpPr/>
          <p:nvPr/>
        </p:nvGrpSpPr>
        <p:grpSpPr>
          <a:xfrm>
            <a:off x="1613647" y="4003190"/>
            <a:ext cx="1019133" cy="959975"/>
            <a:chOff x="-63679950" y="3360375"/>
            <a:chExt cx="318225" cy="316650"/>
          </a:xfrm>
        </p:grpSpPr>
        <p:sp>
          <p:nvSpPr>
            <p:cNvPr id="6" name="Google Shape;730;p45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31;p45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2;p45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3;p45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589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Concepte de </a:t>
            </a:r>
            <a:r>
              <a:rPr lang="en-US" b="1" dirty="0" err="1"/>
              <a:t>bază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terminologie</a:t>
            </a:r>
            <a:r>
              <a:rPr lang="ro-RO" b="1" dirty="0"/>
              <a:t>. </a:t>
            </a:r>
            <a:r>
              <a:rPr lang="en-US" b="1" dirty="0" err="1"/>
              <a:t>Modalit</a:t>
            </a:r>
            <a:r>
              <a:rPr lang="ro-RO" b="1" dirty="0"/>
              <a:t>ăț</a:t>
            </a:r>
            <a:r>
              <a:rPr lang="en-US" b="1" dirty="0" err="1"/>
              <a:t>i</a:t>
            </a:r>
            <a:r>
              <a:rPr lang="en-US" b="1" dirty="0"/>
              <a:t> de </a:t>
            </a:r>
            <a:r>
              <a:rPr lang="en-US" b="1" dirty="0" err="1"/>
              <a:t>transportare</a:t>
            </a:r>
            <a:r>
              <a:rPr lang="ro-RO" b="1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955" y="1535912"/>
            <a:ext cx="4572000" cy="145995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Armele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există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sub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formă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diverse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Muniții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focoase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rachete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torpile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bombe,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cochilii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artilerie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încărcături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adâncime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mine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mine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terestre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), care sunt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desemnate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termenul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general de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focoase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 Dar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acest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lucru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nu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întregime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precis,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deoarece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numai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torpilele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focoase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8725" y="324182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croazieră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avioanele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uneori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rachetele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ghidate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antiaeriene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folosite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purtători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nucleare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rachetă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balistică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(BR)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rachetă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care,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după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fază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accelerare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activă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relativ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ajutorul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motoarelor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mișcă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inerție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câmpul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gravitațional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Pământului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de-a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lungul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traiectorii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balistice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 parte din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trece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afara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atmosferei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99" y="1535912"/>
            <a:ext cx="2452743" cy="16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4" y="3164862"/>
            <a:ext cx="3543261" cy="199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886540"/>
      </p:ext>
    </p:extLst>
  </p:cSld>
  <p:clrMapOvr>
    <a:masterClrMapping/>
  </p:clrMapOvr>
</p:sld>
</file>

<file path=ppt/theme/theme1.xml><?xml version="1.0" encoding="utf-8"?>
<a:theme xmlns:a="http://schemas.openxmlformats.org/drawingml/2006/main" name="Cool &amp; Abstract Consulting Toolkit by Slidesgo">
  <a:themeElements>
    <a:clrScheme name="Simple Light">
      <a:dk1>
        <a:srgbClr val="FFFFFF"/>
      </a:dk1>
      <a:lt1>
        <a:srgbClr val="353535"/>
      </a:lt1>
      <a:dk2>
        <a:srgbClr val="E5BFFF"/>
      </a:dk2>
      <a:lt2>
        <a:srgbClr val="C87CFE"/>
      </a:lt2>
      <a:accent1>
        <a:srgbClr val="FFFFFF"/>
      </a:accent1>
      <a:accent2>
        <a:srgbClr val="2D2D2D"/>
      </a:accent2>
      <a:accent3>
        <a:srgbClr val="6AD9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2895</Words>
  <Application>Microsoft Office PowerPoint</Application>
  <PresentationFormat>On-screen Show (16:9)</PresentationFormat>
  <Paragraphs>49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Cool &amp; Abstract Consulting Toolkit by Slidesgo</vt:lpstr>
      <vt:lpstr>Armele nucleare și modalități de transportare a lor.</vt:lpstr>
      <vt:lpstr>Concepte de bază și terminologie. Modalități de transportare </vt:lpstr>
      <vt:lpstr>Introducere</vt:lpstr>
      <vt:lpstr>Proiectul Manhattan</vt:lpstr>
      <vt:lpstr>Proiectul Manhattan</vt:lpstr>
      <vt:lpstr>PowerPoint Presentation</vt:lpstr>
      <vt:lpstr>PowerPoint Presentation</vt:lpstr>
      <vt:lpstr>PowerPoint Presentation</vt:lpstr>
      <vt:lpstr>Concepte de bază și terminologie. Modalități de transportare.</vt:lpstr>
      <vt:lpstr>PowerPoint Presentation</vt:lpstr>
      <vt:lpstr>PowerPoint Presentation</vt:lpstr>
      <vt:lpstr>PowerPoint Presentation</vt:lpstr>
      <vt:lpstr>Purtători de sarcină nucleară </vt:lpstr>
      <vt:lpstr>PowerPoint Presentation</vt:lpstr>
      <vt:lpstr>Grupuri de atribuire a vehiculelor de livrare a proiectilelor nucleare </vt:lpstr>
      <vt:lpstr>Concluzii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&amp; Abstract Consulting Toolkit</dc:title>
  <dc:creator>Пользователь</dc:creator>
  <cp:lastModifiedBy>Пользователь</cp:lastModifiedBy>
  <cp:revision>30</cp:revision>
  <dcterms:modified xsi:type="dcterms:W3CDTF">2021-11-19T11:18:22Z</dcterms:modified>
</cp:coreProperties>
</file>