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Lst>
  <p:notesMasterIdLst>
    <p:notesMasterId r:id="rId24"/>
  </p:notesMasterIdLst>
  <p:sldIdLst>
    <p:sldId id="256" r:id="rId2"/>
    <p:sldId id="258" r:id="rId3"/>
    <p:sldId id="259" r:id="rId4"/>
    <p:sldId id="260" r:id="rId5"/>
    <p:sldId id="262" r:id="rId6"/>
    <p:sldId id="263" r:id="rId7"/>
    <p:sldId id="264" r:id="rId8"/>
    <p:sldId id="316" r:id="rId9"/>
    <p:sldId id="311" r:id="rId10"/>
    <p:sldId id="267" r:id="rId11"/>
    <p:sldId id="268" r:id="rId12"/>
    <p:sldId id="314" r:id="rId13"/>
    <p:sldId id="269" r:id="rId14"/>
    <p:sldId id="270" r:id="rId15"/>
    <p:sldId id="276" r:id="rId16"/>
    <p:sldId id="320" r:id="rId17"/>
    <p:sldId id="321" r:id="rId18"/>
    <p:sldId id="322" r:id="rId19"/>
    <p:sldId id="323" r:id="rId20"/>
    <p:sldId id="319" r:id="rId21"/>
    <p:sldId id="281" r:id="rId22"/>
    <p:sldId id="315" r:id="rId23"/>
  </p:sldIdLst>
  <p:sldSz cx="9144000" cy="5143500" type="screen16x9"/>
  <p:notesSz cx="6858000" cy="9144000"/>
  <p:embeddedFontLst>
    <p:embeddedFont>
      <p:font typeface="Viga" charset="0"/>
      <p:regular r:id="rId25"/>
    </p:embeddedFont>
    <p:embeddedFont>
      <p:font typeface="DM Sans" charset="0"/>
      <p:regular r:id="rId26"/>
      <p:bold r:id="rId27"/>
      <p:italic r:id="rId28"/>
      <p:boldItalic r:id="rId29"/>
    </p:embeddedFont>
    <p:embeddedFont>
      <p:font typeface="Proxima Nova" charset="0"/>
      <p:regular r:id="rId30"/>
      <p:bold r:id="rId31"/>
      <p:italic r:id="rId32"/>
      <p:boldItalic r:id="rId33"/>
    </p:embeddedFont>
    <p:embeddedFont>
      <p:font typeface="Calibri" pitchFamily="3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461">
          <p15:clr>
            <a:srgbClr val="9AA0A6"/>
          </p15:clr>
        </p15:guide>
        <p15:guide id="2" pos="2880">
          <p15:clr>
            <a:srgbClr val="9AA0A6"/>
          </p15:clr>
        </p15:guide>
        <p15:guide id="3" pos="456">
          <p15:clr>
            <a:srgbClr val="9AA0A6"/>
          </p15:clr>
        </p15:guide>
        <p15:guide id="4" orient="horz" pos="1732">
          <p15:clr>
            <a:srgbClr val="9AA0A6"/>
          </p15:clr>
        </p15:guide>
        <p15:guide id="5" orient="horz" pos="2664">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A8E961A8-EC8E-49FF-8920-F7D54A983D06}">
  <a:tblStyle styleId="{A8E961A8-EC8E-49FF-8920-F7D54A983D0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0" autoAdjust="0"/>
    <p:restoredTop sz="94660"/>
  </p:normalViewPr>
  <p:slideViewPr>
    <p:cSldViewPr snapToGrid="0">
      <p:cViewPr varScale="1">
        <p:scale>
          <a:sx n="106" d="100"/>
          <a:sy n="106" d="100"/>
        </p:scale>
        <p:origin x="-662" y="-86"/>
      </p:cViewPr>
      <p:guideLst>
        <p:guide orient="horz" pos="461"/>
        <p:guide orient="horz" pos="1732"/>
        <p:guide orient="horz" pos="2664"/>
        <p:guide pos="2880"/>
        <p:guide pos="456"/>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EF26D7-0514-44E7-92BA-4A373D4AF33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528D2BDA-C110-4BDA-A3B9-37ED4CA59B80}">
      <dgm:prSet phldrT="[Текст]"/>
      <dgm:spPr/>
      <dgm:t>
        <a:bodyPr/>
        <a:lstStyle/>
        <a:p>
          <a:r>
            <a:rPr lang="ro-RO" dirty="0" smtClean="0"/>
            <a:t>1</a:t>
          </a:r>
          <a:endParaRPr lang="ru-RU" dirty="0"/>
        </a:p>
      </dgm:t>
    </dgm:pt>
    <dgm:pt modelId="{CE828375-1DD7-482F-A146-F79BA00E7BD7}" type="parTrans" cxnId="{BC399439-7D36-45F0-87FF-D45CF980D659}">
      <dgm:prSet/>
      <dgm:spPr/>
      <dgm:t>
        <a:bodyPr/>
        <a:lstStyle/>
        <a:p>
          <a:endParaRPr lang="ru-RU"/>
        </a:p>
      </dgm:t>
    </dgm:pt>
    <dgm:pt modelId="{907E4409-F8AA-4974-973C-27254A002775}" type="sibTrans" cxnId="{BC399439-7D36-45F0-87FF-D45CF980D659}">
      <dgm:prSet/>
      <dgm:spPr/>
      <dgm:t>
        <a:bodyPr/>
        <a:lstStyle/>
        <a:p>
          <a:endParaRPr lang="ru-RU"/>
        </a:p>
      </dgm:t>
    </dgm:pt>
    <dgm:pt modelId="{435102A0-AAF5-4A16-8BE2-634DBD9F4C11}">
      <dgm:prSet phldrT="[Текст]"/>
      <dgm:spPr/>
      <dgm:t>
        <a:bodyPr/>
        <a:lstStyle/>
        <a:p>
          <a:r>
            <a:rPr lang="vi-VN" dirty="0" smtClean="0"/>
            <a:t>utilizarea TIC ca armă informațională în scopuri militaro-politice pentru a desfășura acțiuni ostile și acte de agresiune care vizează discreditarea suveranității, încălcarea integrității teritoriale a statelor și amenințarea păcii internaționale, securității și stabilității strategice.</a:t>
          </a:r>
          <a:endParaRPr lang="ru-RU" dirty="0"/>
        </a:p>
      </dgm:t>
    </dgm:pt>
    <dgm:pt modelId="{698FEC2C-A0FD-4DE7-B592-6C83C71FF266}" type="parTrans" cxnId="{89BBA47A-0830-4077-BE94-3BC08B3B1E86}">
      <dgm:prSet/>
      <dgm:spPr/>
      <dgm:t>
        <a:bodyPr/>
        <a:lstStyle/>
        <a:p>
          <a:endParaRPr lang="ru-RU"/>
        </a:p>
      </dgm:t>
    </dgm:pt>
    <dgm:pt modelId="{CF4CC520-88FA-4656-B7B9-D84771CB973D}" type="sibTrans" cxnId="{89BBA47A-0830-4077-BE94-3BC08B3B1E86}">
      <dgm:prSet/>
      <dgm:spPr/>
      <dgm:t>
        <a:bodyPr/>
        <a:lstStyle/>
        <a:p>
          <a:endParaRPr lang="ru-RU"/>
        </a:p>
      </dgm:t>
    </dgm:pt>
    <dgm:pt modelId="{0C26C929-D5D4-464D-8F0E-B6DCAB345A76}">
      <dgm:prSet phldrT="[Текст]"/>
      <dgm:spPr/>
      <dgm:t>
        <a:bodyPr/>
        <a:lstStyle/>
        <a:p>
          <a:r>
            <a:rPr lang="ro-RO" dirty="0" smtClean="0"/>
            <a:t>2</a:t>
          </a:r>
          <a:endParaRPr lang="ru-RU" dirty="0"/>
        </a:p>
      </dgm:t>
    </dgm:pt>
    <dgm:pt modelId="{3486FB60-5BCD-4AAE-AE6B-B71727164765}" type="parTrans" cxnId="{8991A6F4-53E3-42EC-84CF-1DCE2FDC86C3}">
      <dgm:prSet/>
      <dgm:spPr/>
      <dgm:t>
        <a:bodyPr/>
        <a:lstStyle/>
        <a:p>
          <a:endParaRPr lang="ru-RU"/>
        </a:p>
      </dgm:t>
    </dgm:pt>
    <dgm:pt modelId="{C66B0D7E-65F9-4856-8B9E-5B2D57F2E80B}" type="sibTrans" cxnId="{8991A6F4-53E3-42EC-84CF-1DCE2FDC86C3}">
      <dgm:prSet/>
      <dgm:spPr/>
      <dgm:t>
        <a:bodyPr/>
        <a:lstStyle/>
        <a:p>
          <a:endParaRPr lang="ru-RU"/>
        </a:p>
      </dgm:t>
    </dgm:pt>
    <dgm:pt modelId="{E93F0D94-ADE0-49B3-95C6-DA05C40BEA83}">
      <dgm:prSet phldrT="[Текст]"/>
      <dgm:spPr/>
      <dgm:t>
        <a:bodyPr/>
        <a:lstStyle/>
        <a:p>
          <a:r>
            <a:rPr lang="vi-VN" dirty="0" smtClean="0"/>
            <a:t>utilizarea TIC în scopuri teroriste, inclusiv pentru a exercita un efect distructiv asupra elementelor infrastructurii informaționale critice, precum și pentru a promova terorismul și a atrage noi susținători ai activităților teroriste.</a:t>
          </a:r>
          <a:endParaRPr lang="ru-RU" dirty="0"/>
        </a:p>
      </dgm:t>
    </dgm:pt>
    <dgm:pt modelId="{737751FF-092E-4BCB-8A54-A879625C683E}" type="parTrans" cxnId="{F75702A0-9A16-443D-A5DC-805B759926E5}">
      <dgm:prSet/>
      <dgm:spPr/>
      <dgm:t>
        <a:bodyPr/>
        <a:lstStyle/>
        <a:p>
          <a:endParaRPr lang="ru-RU"/>
        </a:p>
      </dgm:t>
    </dgm:pt>
    <dgm:pt modelId="{67050F08-07CE-452E-B9CD-FA27F6F8305D}" type="sibTrans" cxnId="{F75702A0-9A16-443D-A5DC-805B759926E5}">
      <dgm:prSet/>
      <dgm:spPr/>
      <dgm:t>
        <a:bodyPr/>
        <a:lstStyle/>
        <a:p>
          <a:endParaRPr lang="ru-RU"/>
        </a:p>
      </dgm:t>
    </dgm:pt>
    <dgm:pt modelId="{20650E48-4DF4-423D-81EC-2777BA354AFB}">
      <dgm:prSet phldrT="[Текст]"/>
      <dgm:spPr/>
      <dgm:t>
        <a:bodyPr/>
        <a:lstStyle/>
        <a:p>
          <a:r>
            <a:rPr lang="ro-RO" dirty="0" smtClean="0"/>
            <a:t>3</a:t>
          </a:r>
          <a:endParaRPr lang="ru-RU" dirty="0"/>
        </a:p>
      </dgm:t>
    </dgm:pt>
    <dgm:pt modelId="{63289B50-C09D-4012-B620-7C66DCC1C45F}" type="parTrans" cxnId="{BCD16E60-8D57-483D-A521-980EC123FF3F}">
      <dgm:prSet/>
      <dgm:spPr/>
      <dgm:t>
        <a:bodyPr/>
        <a:lstStyle/>
        <a:p>
          <a:endParaRPr lang="ru-RU"/>
        </a:p>
      </dgm:t>
    </dgm:pt>
    <dgm:pt modelId="{AF81570E-A7D3-4166-B4CA-3054A9B7335B}" type="sibTrans" cxnId="{BCD16E60-8D57-483D-A521-980EC123FF3F}">
      <dgm:prSet/>
      <dgm:spPr/>
      <dgm:t>
        <a:bodyPr/>
        <a:lstStyle/>
        <a:p>
          <a:endParaRPr lang="ru-RU"/>
        </a:p>
      </dgm:t>
    </dgm:pt>
    <dgm:pt modelId="{8DDFC591-31B2-4E39-B70B-706306D921BE}">
      <dgm:prSet phldrT="[Текст]"/>
      <dgm:spPr/>
      <dgm:t>
        <a:bodyPr/>
        <a:lstStyle/>
        <a:p>
          <a:r>
            <a:rPr lang="vi-VN" dirty="0" smtClean="0"/>
            <a:t>utilizarea TIC pentru săvârșirea de infracțiuni, inclusiv cele legate de accesul ilegal la informații informatice, cu crearea, utilizarea și distribuirea de programe informatice rău intenționate..</a:t>
          </a:r>
          <a:endParaRPr lang="ru-RU" dirty="0"/>
        </a:p>
      </dgm:t>
    </dgm:pt>
    <dgm:pt modelId="{14011D95-C122-452C-8830-8F0D49894DFA}" type="parTrans" cxnId="{14671552-F5D9-483D-978F-8BB18F94AA0A}">
      <dgm:prSet/>
      <dgm:spPr/>
      <dgm:t>
        <a:bodyPr/>
        <a:lstStyle/>
        <a:p>
          <a:endParaRPr lang="ru-RU"/>
        </a:p>
      </dgm:t>
    </dgm:pt>
    <dgm:pt modelId="{837918DC-28D3-4892-8CB3-48A444273746}" type="sibTrans" cxnId="{14671552-F5D9-483D-978F-8BB18F94AA0A}">
      <dgm:prSet/>
      <dgm:spPr/>
      <dgm:t>
        <a:bodyPr/>
        <a:lstStyle/>
        <a:p>
          <a:endParaRPr lang="ru-RU"/>
        </a:p>
      </dgm:t>
    </dgm:pt>
    <dgm:pt modelId="{D89396C2-6D9E-421A-B8C8-CEC3348306BE}">
      <dgm:prSet phldrT="[Текст]"/>
      <dgm:spPr/>
      <dgm:t>
        <a:bodyPr/>
        <a:lstStyle/>
        <a:p>
          <a:r>
            <a:rPr lang="ro-RO" dirty="0" smtClean="0"/>
            <a:t>4</a:t>
          </a:r>
          <a:endParaRPr lang="ru-RU" dirty="0"/>
        </a:p>
      </dgm:t>
    </dgm:pt>
    <dgm:pt modelId="{DB80398A-04D5-4061-8EE6-1D366D3A9662}" type="parTrans" cxnId="{2ADA3D37-CDCC-4B37-979D-29E4AE9AC290}">
      <dgm:prSet/>
      <dgm:spPr/>
      <dgm:t>
        <a:bodyPr/>
        <a:lstStyle/>
        <a:p>
          <a:endParaRPr lang="ru-RU"/>
        </a:p>
      </dgm:t>
    </dgm:pt>
    <dgm:pt modelId="{0288881C-0B2D-4D31-8275-8052FB56E488}" type="sibTrans" cxnId="{2ADA3D37-CDCC-4B37-979D-29E4AE9AC290}">
      <dgm:prSet/>
      <dgm:spPr/>
      <dgm:t>
        <a:bodyPr/>
        <a:lstStyle/>
        <a:p>
          <a:endParaRPr lang="ru-RU"/>
        </a:p>
      </dgm:t>
    </dgm:pt>
    <dgm:pt modelId="{30DB3239-3E5F-4336-B0E0-DBC335A80EC0}">
      <dgm:prSet phldrT="[Текст]"/>
      <dgm:spPr/>
      <dgm:t>
        <a:bodyPr/>
        <a:lstStyle/>
        <a:p>
          <a:r>
            <a:rPr lang="vi-VN" smtClean="0"/>
            <a:t>utilizarea TIC pentru a se amesteca în treburile interne ale statelor suverane, a perturba ordinea publică, a incita la ură interetnică, interrasială și sectară, a propagandei ideilor sau teoriilor rasiste și xenofobe care generează ură și discriminare, incita la violență</a:t>
          </a:r>
          <a:endParaRPr lang="ru-RU"/>
        </a:p>
      </dgm:t>
    </dgm:pt>
    <dgm:pt modelId="{D35A8F16-49C8-4E97-A220-0C699D0D2FAC}" type="parTrans" cxnId="{F353B7BD-D4F0-4EB2-9DB3-5A0DD15C5FB8}">
      <dgm:prSet/>
      <dgm:spPr/>
      <dgm:t>
        <a:bodyPr/>
        <a:lstStyle/>
        <a:p>
          <a:endParaRPr lang="ru-RU"/>
        </a:p>
      </dgm:t>
    </dgm:pt>
    <dgm:pt modelId="{AC5EFD71-D620-4C4D-971E-C5769E45D6F4}" type="sibTrans" cxnId="{F353B7BD-D4F0-4EB2-9DB3-5A0DD15C5FB8}">
      <dgm:prSet/>
      <dgm:spPr/>
      <dgm:t>
        <a:bodyPr/>
        <a:lstStyle/>
        <a:p>
          <a:endParaRPr lang="ru-RU"/>
        </a:p>
      </dgm:t>
    </dgm:pt>
    <dgm:pt modelId="{F9A090A4-EF84-4131-B75E-0C6DF791C1F7}" type="pres">
      <dgm:prSet presAssocID="{4AEF26D7-0514-44E7-92BA-4A373D4AF333}" presName="linearFlow" presStyleCnt="0">
        <dgm:presLayoutVars>
          <dgm:dir/>
          <dgm:animLvl val="lvl"/>
          <dgm:resizeHandles val="exact"/>
        </dgm:presLayoutVars>
      </dgm:prSet>
      <dgm:spPr/>
      <dgm:t>
        <a:bodyPr/>
        <a:lstStyle/>
        <a:p>
          <a:endParaRPr lang="ru-RU"/>
        </a:p>
      </dgm:t>
    </dgm:pt>
    <dgm:pt modelId="{428ABF8B-62DA-4233-9DAA-ABD9BF7BCF96}" type="pres">
      <dgm:prSet presAssocID="{528D2BDA-C110-4BDA-A3B9-37ED4CA59B80}" presName="composite" presStyleCnt="0"/>
      <dgm:spPr/>
    </dgm:pt>
    <dgm:pt modelId="{F0E8A9D3-6C54-4F99-A2FB-87685D399BD8}" type="pres">
      <dgm:prSet presAssocID="{528D2BDA-C110-4BDA-A3B9-37ED4CA59B80}" presName="parentText" presStyleLbl="alignNode1" presStyleIdx="0" presStyleCnt="4">
        <dgm:presLayoutVars>
          <dgm:chMax val="1"/>
          <dgm:bulletEnabled val="1"/>
        </dgm:presLayoutVars>
      </dgm:prSet>
      <dgm:spPr/>
      <dgm:t>
        <a:bodyPr/>
        <a:lstStyle/>
        <a:p>
          <a:endParaRPr lang="ru-RU"/>
        </a:p>
      </dgm:t>
    </dgm:pt>
    <dgm:pt modelId="{E6A11423-482E-4415-A29A-E41356995983}" type="pres">
      <dgm:prSet presAssocID="{528D2BDA-C110-4BDA-A3B9-37ED4CA59B80}" presName="descendantText" presStyleLbl="alignAcc1" presStyleIdx="0" presStyleCnt="4">
        <dgm:presLayoutVars>
          <dgm:bulletEnabled val="1"/>
        </dgm:presLayoutVars>
      </dgm:prSet>
      <dgm:spPr/>
      <dgm:t>
        <a:bodyPr/>
        <a:lstStyle/>
        <a:p>
          <a:endParaRPr lang="ru-RU"/>
        </a:p>
      </dgm:t>
    </dgm:pt>
    <dgm:pt modelId="{69C5269E-7E01-4039-BC97-2517F4C5E5FE}" type="pres">
      <dgm:prSet presAssocID="{907E4409-F8AA-4974-973C-27254A002775}" presName="sp" presStyleCnt="0"/>
      <dgm:spPr/>
    </dgm:pt>
    <dgm:pt modelId="{E3E6EAD2-6399-4D5E-913B-64E5C27A8152}" type="pres">
      <dgm:prSet presAssocID="{0C26C929-D5D4-464D-8F0E-B6DCAB345A76}" presName="composite" presStyleCnt="0"/>
      <dgm:spPr/>
    </dgm:pt>
    <dgm:pt modelId="{AFBC4CD1-8A34-49A1-AD1F-8D338B15C9E6}" type="pres">
      <dgm:prSet presAssocID="{0C26C929-D5D4-464D-8F0E-B6DCAB345A76}" presName="parentText" presStyleLbl="alignNode1" presStyleIdx="1" presStyleCnt="4">
        <dgm:presLayoutVars>
          <dgm:chMax val="1"/>
          <dgm:bulletEnabled val="1"/>
        </dgm:presLayoutVars>
      </dgm:prSet>
      <dgm:spPr/>
      <dgm:t>
        <a:bodyPr/>
        <a:lstStyle/>
        <a:p>
          <a:endParaRPr lang="ru-RU"/>
        </a:p>
      </dgm:t>
    </dgm:pt>
    <dgm:pt modelId="{4176464D-627E-4152-A6E2-A599726F9BB5}" type="pres">
      <dgm:prSet presAssocID="{0C26C929-D5D4-464D-8F0E-B6DCAB345A76}" presName="descendantText" presStyleLbl="alignAcc1" presStyleIdx="1" presStyleCnt="4">
        <dgm:presLayoutVars>
          <dgm:bulletEnabled val="1"/>
        </dgm:presLayoutVars>
      </dgm:prSet>
      <dgm:spPr/>
      <dgm:t>
        <a:bodyPr/>
        <a:lstStyle/>
        <a:p>
          <a:endParaRPr lang="ru-RU"/>
        </a:p>
      </dgm:t>
    </dgm:pt>
    <dgm:pt modelId="{FCDD64EA-131F-47AB-80D9-A5372E544C54}" type="pres">
      <dgm:prSet presAssocID="{C66B0D7E-65F9-4856-8B9E-5B2D57F2E80B}" presName="sp" presStyleCnt="0"/>
      <dgm:spPr/>
    </dgm:pt>
    <dgm:pt modelId="{AEFE6CA2-A40A-49CA-BC71-F1EE64F9E772}" type="pres">
      <dgm:prSet presAssocID="{20650E48-4DF4-423D-81EC-2777BA354AFB}" presName="composite" presStyleCnt="0"/>
      <dgm:spPr/>
    </dgm:pt>
    <dgm:pt modelId="{19D1576F-3E1E-4CD9-90B6-407F0242D0EE}" type="pres">
      <dgm:prSet presAssocID="{20650E48-4DF4-423D-81EC-2777BA354AFB}" presName="parentText" presStyleLbl="alignNode1" presStyleIdx="2" presStyleCnt="4">
        <dgm:presLayoutVars>
          <dgm:chMax val="1"/>
          <dgm:bulletEnabled val="1"/>
        </dgm:presLayoutVars>
      </dgm:prSet>
      <dgm:spPr/>
      <dgm:t>
        <a:bodyPr/>
        <a:lstStyle/>
        <a:p>
          <a:endParaRPr lang="ru-RU"/>
        </a:p>
      </dgm:t>
    </dgm:pt>
    <dgm:pt modelId="{E4B02CA9-9C7B-4AB3-A1B1-E75FE94F4CB6}" type="pres">
      <dgm:prSet presAssocID="{20650E48-4DF4-423D-81EC-2777BA354AFB}" presName="descendantText" presStyleLbl="alignAcc1" presStyleIdx="2" presStyleCnt="4">
        <dgm:presLayoutVars>
          <dgm:bulletEnabled val="1"/>
        </dgm:presLayoutVars>
      </dgm:prSet>
      <dgm:spPr/>
      <dgm:t>
        <a:bodyPr/>
        <a:lstStyle/>
        <a:p>
          <a:endParaRPr lang="ru-RU"/>
        </a:p>
      </dgm:t>
    </dgm:pt>
    <dgm:pt modelId="{6AAD03B9-44CF-4A0C-81C9-EB24115C444D}" type="pres">
      <dgm:prSet presAssocID="{AF81570E-A7D3-4166-B4CA-3054A9B7335B}" presName="sp" presStyleCnt="0"/>
      <dgm:spPr/>
    </dgm:pt>
    <dgm:pt modelId="{B85EDC86-39D2-461B-9BEF-67A16855F52B}" type="pres">
      <dgm:prSet presAssocID="{D89396C2-6D9E-421A-B8C8-CEC3348306BE}" presName="composite" presStyleCnt="0"/>
      <dgm:spPr/>
    </dgm:pt>
    <dgm:pt modelId="{975AB763-C838-4408-B9F1-96D2374E80B6}" type="pres">
      <dgm:prSet presAssocID="{D89396C2-6D9E-421A-B8C8-CEC3348306BE}" presName="parentText" presStyleLbl="alignNode1" presStyleIdx="3" presStyleCnt="4">
        <dgm:presLayoutVars>
          <dgm:chMax val="1"/>
          <dgm:bulletEnabled val="1"/>
        </dgm:presLayoutVars>
      </dgm:prSet>
      <dgm:spPr/>
      <dgm:t>
        <a:bodyPr/>
        <a:lstStyle/>
        <a:p>
          <a:endParaRPr lang="ru-RU"/>
        </a:p>
      </dgm:t>
    </dgm:pt>
    <dgm:pt modelId="{8E9FDC3B-3E2F-45D3-96DA-EE6AB838F729}" type="pres">
      <dgm:prSet presAssocID="{D89396C2-6D9E-421A-B8C8-CEC3348306BE}" presName="descendantText" presStyleLbl="alignAcc1" presStyleIdx="3" presStyleCnt="4">
        <dgm:presLayoutVars>
          <dgm:bulletEnabled val="1"/>
        </dgm:presLayoutVars>
      </dgm:prSet>
      <dgm:spPr/>
      <dgm:t>
        <a:bodyPr/>
        <a:lstStyle/>
        <a:p>
          <a:endParaRPr lang="ru-RU"/>
        </a:p>
      </dgm:t>
    </dgm:pt>
  </dgm:ptLst>
  <dgm:cxnLst>
    <dgm:cxn modelId="{B70962C5-6BFA-432A-BDFD-2C016193A7C6}" type="presOf" srcId="{20650E48-4DF4-423D-81EC-2777BA354AFB}" destId="{19D1576F-3E1E-4CD9-90B6-407F0242D0EE}" srcOrd="0" destOrd="0" presId="urn:microsoft.com/office/officeart/2005/8/layout/chevron2"/>
    <dgm:cxn modelId="{14671552-F5D9-483D-978F-8BB18F94AA0A}" srcId="{D89396C2-6D9E-421A-B8C8-CEC3348306BE}" destId="{8DDFC591-31B2-4E39-B70B-706306D921BE}" srcOrd="0" destOrd="0" parTransId="{14011D95-C122-452C-8830-8F0D49894DFA}" sibTransId="{837918DC-28D3-4892-8CB3-48A444273746}"/>
    <dgm:cxn modelId="{BCD16E60-8D57-483D-A521-980EC123FF3F}" srcId="{4AEF26D7-0514-44E7-92BA-4A373D4AF333}" destId="{20650E48-4DF4-423D-81EC-2777BA354AFB}" srcOrd="2" destOrd="0" parTransId="{63289B50-C09D-4012-B620-7C66DCC1C45F}" sibTransId="{AF81570E-A7D3-4166-B4CA-3054A9B7335B}"/>
    <dgm:cxn modelId="{2ADA3D37-CDCC-4B37-979D-29E4AE9AC290}" srcId="{4AEF26D7-0514-44E7-92BA-4A373D4AF333}" destId="{D89396C2-6D9E-421A-B8C8-CEC3348306BE}" srcOrd="3" destOrd="0" parTransId="{DB80398A-04D5-4061-8EE6-1D366D3A9662}" sibTransId="{0288881C-0B2D-4D31-8275-8052FB56E488}"/>
    <dgm:cxn modelId="{8E95377F-A452-48CF-A26E-93E09A928640}" type="presOf" srcId="{435102A0-AAF5-4A16-8BE2-634DBD9F4C11}" destId="{E6A11423-482E-4415-A29A-E41356995983}" srcOrd="0" destOrd="0" presId="urn:microsoft.com/office/officeart/2005/8/layout/chevron2"/>
    <dgm:cxn modelId="{F353B7BD-D4F0-4EB2-9DB3-5A0DD15C5FB8}" srcId="{20650E48-4DF4-423D-81EC-2777BA354AFB}" destId="{30DB3239-3E5F-4336-B0E0-DBC335A80EC0}" srcOrd="0" destOrd="0" parTransId="{D35A8F16-49C8-4E97-A220-0C699D0D2FAC}" sibTransId="{AC5EFD71-D620-4C4D-971E-C5769E45D6F4}"/>
    <dgm:cxn modelId="{89BBA47A-0830-4077-BE94-3BC08B3B1E86}" srcId="{528D2BDA-C110-4BDA-A3B9-37ED4CA59B80}" destId="{435102A0-AAF5-4A16-8BE2-634DBD9F4C11}" srcOrd="0" destOrd="0" parTransId="{698FEC2C-A0FD-4DE7-B592-6C83C71FF266}" sibTransId="{CF4CC520-88FA-4656-B7B9-D84771CB973D}"/>
    <dgm:cxn modelId="{8991A6F4-53E3-42EC-84CF-1DCE2FDC86C3}" srcId="{4AEF26D7-0514-44E7-92BA-4A373D4AF333}" destId="{0C26C929-D5D4-464D-8F0E-B6DCAB345A76}" srcOrd="1" destOrd="0" parTransId="{3486FB60-5BCD-4AAE-AE6B-B71727164765}" sibTransId="{C66B0D7E-65F9-4856-8B9E-5B2D57F2E80B}"/>
    <dgm:cxn modelId="{54FE13EB-1EA0-4823-8A10-8874EE6A053B}" type="presOf" srcId="{D89396C2-6D9E-421A-B8C8-CEC3348306BE}" destId="{975AB763-C838-4408-B9F1-96D2374E80B6}" srcOrd="0" destOrd="0" presId="urn:microsoft.com/office/officeart/2005/8/layout/chevron2"/>
    <dgm:cxn modelId="{E9CA32A1-57DE-4230-9086-D9E18687B633}" type="presOf" srcId="{0C26C929-D5D4-464D-8F0E-B6DCAB345A76}" destId="{AFBC4CD1-8A34-49A1-AD1F-8D338B15C9E6}" srcOrd="0" destOrd="0" presId="urn:microsoft.com/office/officeart/2005/8/layout/chevron2"/>
    <dgm:cxn modelId="{DFE6184E-240C-48E4-8A0C-06C3C397BF23}" type="presOf" srcId="{528D2BDA-C110-4BDA-A3B9-37ED4CA59B80}" destId="{F0E8A9D3-6C54-4F99-A2FB-87685D399BD8}" srcOrd="0" destOrd="0" presId="urn:microsoft.com/office/officeart/2005/8/layout/chevron2"/>
    <dgm:cxn modelId="{05DE9904-46C8-4D91-9CEA-9EA5A8BF09AC}" type="presOf" srcId="{4AEF26D7-0514-44E7-92BA-4A373D4AF333}" destId="{F9A090A4-EF84-4131-B75E-0C6DF791C1F7}" srcOrd="0" destOrd="0" presId="urn:microsoft.com/office/officeart/2005/8/layout/chevron2"/>
    <dgm:cxn modelId="{BB92D9F0-7D7A-432C-BF0C-E2C67E74580B}" type="presOf" srcId="{8DDFC591-31B2-4E39-B70B-706306D921BE}" destId="{8E9FDC3B-3E2F-45D3-96DA-EE6AB838F729}" srcOrd="0" destOrd="0" presId="urn:microsoft.com/office/officeart/2005/8/layout/chevron2"/>
    <dgm:cxn modelId="{E3051F3F-5AD0-4B1F-9DBE-076580CCAD4B}" type="presOf" srcId="{30DB3239-3E5F-4336-B0E0-DBC335A80EC0}" destId="{E4B02CA9-9C7B-4AB3-A1B1-E75FE94F4CB6}" srcOrd="0" destOrd="0" presId="urn:microsoft.com/office/officeart/2005/8/layout/chevron2"/>
    <dgm:cxn modelId="{BC399439-7D36-45F0-87FF-D45CF980D659}" srcId="{4AEF26D7-0514-44E7-92BA-4A373D4AF333}" destId="{528D2BDA-C110-4BDA-A3B9-37ED4CA59B80}" srcOrd="0" destOrd="0" parTransId="{CE828375-1DD7-482F-A146-F79BA00E7BD7}" sibTransId="{907E4409-F8AA-4974-973C-27254A002775}"/>
    <dgm:cxn modelId="{6BD8460C-26AB-422B-87F2-B4277E544064}" type="presOf" srcId="{E93F0D94-ADE0-49B3-95C6-DA05C40BEA83}" destId="{4176464D-627E-4152-A6E2-A599726F9BB5}" srcOrd="0" destOrd="0" presId="urn:microsoft.com/office/officeart/2005/8/layout/chevron2"/>
    <dgm:cxn modelId="{F75702A0-9A16-443D-A5DC-805B759926E5}" srcId="{0C26C929-D5D4-464D-8F0E-B6DCAB345A76}" destId="{E93F0D94-ADE0-49B3-95C6-DA05C40BEA83}" srcOrd="0" destOrd="0" parTransId="{737751FF-092E-4BCB-8A54-A879625C683E}" sibTransId="{67050F08-07CE-452E-B9CD-FA27F6F8305D}"/>
    <dgm:cxn modelId="{051F5F7F-F184-4518-9214-B9067F60A8B8}" type="presParOf" srcId="{F9A090A4-EF84-4131-B75E-0C6DF791C1F7}" destId="{428ABF8B-62DA-4233-9DAA-ABD9BF7BCF96}" srcOrd="0" destOrd="0" presId="urn:microsoft.com/office/officeart/2005/8/layout/chevron2"/>
    <dgm:cxn modelId="{65EB2014-41D8-4F8B-A054-F04518FB5C69}" type="presParOf" srcId="{428ABF8B-62DA-4233-9DAA-ABD9BF7BCF96}" destId="{F0E8A9D3-6C54-4F99-A2FB-87685D399BD8}" srcOrd="0" destOrd="0" presId="urn:microsoft.com/office/officeart/2005/8/layout/chevron2"/>
    <dgm:cxn modelId="{B9824133-9404-40B7-ACB8-04A7742FE08A}" type="presParOf" srcId="{428ABF8B-62DA-4233-9DAA-ABD9BF7BCF96}" destId="{E6A11423-482E-4415-A29A-E41356995983}" srcOrd="1" destOrd="0" presId="urn:microsoft.com/office/officeart/2005/8/layout/chevron2"/>
    <dgm:cxn modelId="{53C59A9F-5CA1-402A-ABE7-FBE72B1FA200}" type="presParOf" srcId="{F9A090A4-EF84-4131-B75E-0C6DF791C1F7}" destId="{69C5269E-7E01-4039-BC97-2517F4C5E5FE}" srcOrd="1" destOrd="0" presId="urn:microsoft.com/office/officeart/2005/8/layout/chevron2"/>
    <dgm:cxn modelId="{F6B740BE-DF87-4D74-825E-B544A0696769}" type="presParOf" srcId="{F9A090A4-EF84-4131-B75E-0C6DF791C1F7}" destId="{E3E6EAD2-6399-4D5E-913B-64E5C27A8152}" srcOrd="2" destOrd="0" presId="urn:microsoft.com/office/officeart/2005/8/layout/chevron2"/>
    <dgm:cxn modelId="{A4EF79E1-5A4F-4815-8B66-169A1D86911E}" type="presParOf" srcId="{E3E6EAD2-6399-4D5E-913B-64E5C27A8152}" destId="{AFBC4CD1-8A34-49A1-AD1F-8D338B15C9E6}" srcOrd="0" destOrd="0" presId="urn:microsoft.com/office/officeart/2005/8/layout/chevron2"/>
    <dgm:cxn modelId="{504359A0-5203-4E67-AC4B-0A5EB034B91B}" type="presParOf" srcId="{E3E6EAD2-6399-4D5E-913B-64E5C27A8152}" destId="{4176464D-627E-4152-A6E2-A599726F9BB5}" srcOrd="1" destOrd="0" presId="urn:microsoft.com/office/officeart/2005/8/layout/chevron2"/>
    <dgm:cxn modelId="{142DD95B-09B7-404E-928F-DBE6D9C7D319}" type="presParOf" srcId="{F9A090A4-EF84-4131-B75E-0C6DF791C1F7}" destId="{FCDD64EA-131F-47AB-80D9-A5372E544C54}" srcOrd="3" destOrd="0" presId="urn:microsoft.com/office/officeart/2005/8/layout/chevron2"/>
    <dgm:cxn modelId="{58468E67-8F71-4CDE-9997-03E72347047E}" type="presParOf" srcId="{F9A090A4-EF84-4131-B75E-0C6DF791C1F7}" destId="{AEFE6CA2-A40A-49CA-BC71-F1EE64F9E772}" srcOrd="4" destOrd="0" presId="urn:microsoft.com/office/officeart/2005/8/layout/chevron2"/>
    <dgm:cxn modelId="{1D150537-F2FC-41CF-8B39-13421B56B2B7}" type="presParOf" srcId="{AEFE6CA2-A40A-49CA-BC71-F1EE64F9E772}" destId="{19D1576F-3E1E-4CD9-90B6-407F0242D0EE}" srcOrd="0" destOrd="0" presId="urn:microsoft.com/office/officeart/2005/8/layout/chevron2"/>
    <dgm:cxn modelId="{905E8CEB-EED6-41CE-8C2B-556EF669814C}" type="presParOf" srcId="{AEFE6CA2-A40A-49CA-BC71-F1EE64F9E772}" destId="{E4B02CA9-9C7B-4AB3-A1B1-E75FE94F4CB6}" srcOrd="1" destOrd="0" presId="urn:microsoft.com/office/officeart/2005/8/layout/chevron2"/>
    <dgm:cxn modelId="{BDEE84EC-89FA-4AF6-A2B3-E58AFDB4AF97}" type="presParOf" srcId="{F9A090A4-EF84-4131-B75E-0C6DF791C1F7}" destId="{6AAD03B9-44CF-4A0C-81C9-EB24115C444D}" srcOrd="5" destOrd="0" presId="urn:microsoft.com/office/officeart/2005/8/layout/chevron2"/>
    <dgm:cxn modelId="{97A74DDD-DDB5-440D-AD7B-E4884B12C2C2}" type="presParOf" srcId="{F9A090A4-EF84-4131-B75E-0C6DF791C1F7}" destId="{B85EDC86-39D2-461B-9BEF-67A16855F52B}" srcOrd="6" destOrd="0" presId="urn:microsoft.com/office/officeart/2005/8/layout/chevron2"/>
    <dgm:cxn modelId="{3D6DF258-36C8-4D2F-9624-2F9967A3D38C}" type="presParOf" srcId="{B85EDC86-39D2-461B-9BEF-67A16855F52B}" destId="{975AB763-C838-4408-B9F1-96D2374E80B6}" srcOrd="0" destOrd="0" presId="urn:microsoft.com/office/officeart/2005/8/layout/chevron2"/>
    <dgm:cxn modelId="{9CF20314-D02F-4227-990A-B500CB9265A8}" type="presParOf" srcId="{B85EDC86-39D2-461B-9BEF-67A16855F52B}" destId="{8E9FDC3B-3E2F-45D3-96DA-EE6AB838F729}"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2F4112-52A2-4F07-AA19-CCD183142F40}" type="doc">
      <dgm:prSet loTypeId="urn:microsoft.com/office/officeart/2005/8/layout/arrow6" loCatId="process" qsTypeId="urn:microsoft.com/office/officeart/2005/8/quickstyle/simple3" qsCatId="simple" csTypeId="urn:microsoft.com/office/officeart/2005/8/colors/accent1_2" csCatId="accent1" phldr="1"/>
      <dgm:spPr/>
      <dgm:t>
        <a:bodyPr/>
        <a:lstStyle/>
        <a:p>
          <a:endParaRPr lang="ru-RU"/>
        </a:p>
      </dgm:t>
    </dgm:pt>
    <dgm:pt modelId="{A80362D7-1973-46CD-A498-E922FE624A99}">
      <dgm:prSet phldrT="[Текст]"/>
      <dgm:spPr/>
      <dgm:t>
        <a:bodyPr/>
        <a:lstStyle/>
        <a:p>
          <a:r>
            <a:rPr lang="vi-VN" dirty="0" smtClean="0"/>
            <a:t>Crearea unui sistem internațional de securitate a informațiilor este concepută pentru a contracara în mod eficient amenințările la adresa stabilității strategice și pentru a promova un parteneriat strategic egal în spațiul informațional globa</a:t>
          </a:r>
          <a:endParaRPr lang="ru-RU" dirty="0"/>
        </a:p>
      </dgm:t>
    </dgm:pt>
    <dgm:pt modelId="{5D20B71D-2FBE-4D6E-B3B4-7D6F6FF0DBE3}" type="parTrans" cxnId="{4F735D76-DD87-4306-AF83-8E110CF724F9}">
      <dgm:prSet/>
      <dgm:spPr/>
      <dgm:t>
        <a:bodyPr/>
        <a:lstStyle/>
        <a:p>
          <a:endParaRPr lang="ru-RU"/>
        </a:p>
      </dgm:t>
    </dgm:pt>
    <dgm:pt modelId="{1A069841-1BF4-458E-ACDD-9A178CF1DF4A}" type="sibTrans" cxnId="{4F735D76-DD87-4306-AF83-8E110CF724F9}">
      <dgm:prSet/>
      <dgm:spPr/>
      <dgm:t>
        <a:bodyPr/>
        <a:lstStyle/>
        <a:p>
          <a:endParaRPr lang="ru-RU"/>
        </a:p>
      </dgm:t>
    </dgm:pt>
    <dgm:pt modelId="{2C91BA12-46E7-4DB8-A06B-C4A8CC0BCA16}">
      <dgm:prSet phldrT="[Текст]"/>
      <dgm:spPr/>
      <dgm:t>
        <a:bodyPr/>
        <a:lstStyle/>
        <a:p>
          <a:r>
            <a:rPr lang="vi-VN" dirty="0" smtClean="0"/>
            <a:t>Cred</a:t>
          </a:r>
          <a:r>
            <a:rPr lang="ro-RO" dirty="0" smtClean="0"/>
            <a:t> </a:t>
          </a:r>
          <a:r>
            <a:rPr lang="vi-VN" dirty="0" smtClean="0"/>
            <a:t>că </a:t>
          </a:r>
          <a:r>
            <a:rPr lang="vi-VN" dirty="0" smtClean="0"/>
            <a:t>formarea unui astfel de sistem corespunde intereselor naționale ale tuturor statelor, intereselor întregii comunități mondiale.</a:t>
          </a:r>
          <a:endParaRPr lang="ru-RU" dirty="0"/>
        </a:p>
      </dgm:t>
    </dgm:pt>
    <dgm:pt modelId="{16286A18-99E1-46EA-880A-8E3AB77D5F08}" type="parTrans" cxnId="{7C09D84C-E1A0-4782-8E08-B037B2FF449A}">
      <dgm:prSet/>
      <dgm:spPr/>
      <dgm:t>
        <a:bodyPr/>
        <a:lstStyle/>
        <a:p>
          <a:endParaRPr lang="ru-RU"/>
        </a:p>
      </dgm:t>
    </dgm:pt>
    <dgm:pt modelId="{279838D1-EE01-4E9B-A3E0-921BF6612B50}" type="sibTrans" cxnId="{7C09D84C-E1A0-4782-8E08-B037B2FF449A}">
      <dgm:prSet/>
      <dgm:spPr/>
      <dgm:t>
        <a:bodyPr/>
        <a:lstStyle/>
        <a:p>
          <a:endParaRPr lang="ru-RU"/>
        </a:p>
      </dgm:t>
    </dgm:pt>
    <dgm:pt modelId="{06E2743B-0F18-498F-A490-2B17CDD7F2B4}" type="pres">
      <dgm:prSet presAssocID="{F22F4112-52A2-4F07-AA19-CCD183142F40}" presName="compositeShape" presStyleCnt="0">
        <dgm:presLayoutVars>
          <dgm:chMax val="2"/>
          <dgm:dir/>
          <dgm:resizeHandles val="exact"/>
        </dgm:presLayoutVars>
      </dgm:prSet>
      <dgm:spPr/>
      <dgm:t>
        <a:bodyPr/>
        <a:lstStyle/>
        <a:p>
          <a:endParaRPr lang="ru-RU"/>
        </a:p>
      </dgm:t>
    </dgm:pt>
    <dgm:pt modelId="{C0683DAF-2C26-4274-9FA1-68051A31C706}" type="pres">
      <dgm:prSet presAssocID="{F22F4112-52A2-4F07-AA19-CCD183142F40}" presName="ribbon" presStyleLbl="node1" presStyleIdx="0" presStyleCnt="1" custLinFactNeighborX="-193" custLinFactNeighborY="-3861"/>
      <dgm:spPr/>
    </dgm:pt>
    <dgm:pt modelId="{82CAFA19-E809-479D-85EA-E2356AF08003}" type="pres">
      <dgm:prSet presAssocID="{F22F4112-52A2-4F07-AA19-CCD183142F40}" presName="leftArrowText" presStyleLbl="node1" presStyleIdx="0" presStyleCnt="1">
        <dgm:presLayoutVars>
          <dgm:chMax val="0"/>
          <dgm:bulletEnabled val="1"/>
        </dgm:presLayoutVars>
      </dgm:prSet>
      <dgm:spPr/>
      <dgm:t>
        <a:bodyPr/>
        <a:lstStyle/>
        <a:p>
          <a:endParaRPr lang="ru-RU"/>
        </a:p>
      </dgm:t>
    </dgm:pt>
    <dgm:pt modelId="{D64F4D0F-0939-40B5-B296-6E6EECFB549A}" type="pres">
      <dgm:prSet presAssocID="{F22F4112-52A2-4F07-AA19-CCD183142F40}" presName="rightArrowText" presStyleLbl="node1" presStyleIdx="0" presStyleCnt="1">
        <dgm:presLayoutVars>
          <dgm:chMax val="0"/>
          <dgm:bulletEnabled val="1"/>
        </dgm:presLayoutVars>
      </dgm:prSet>
      <dgm:spPr/>
      <dgm:t>
        <a:bodyPr/>
        <a:lstStyle/>
        <a:p>
          <a:endParaRPr lang="ru-RU"/>
        </a:p>
      </dgm:t>
    </dgm:pt>
  </dgm:ptLst>
  <dgm:cxnLst>
    <dgm:cxn modelId="{4F735D76-DD87-4306-AF83-8E110CF724F9}" srcId="{F22F4112-52A2-4F07-AA19-CCD183142F40}" destId="{A80362D7-1973-46CD-A498-E922FE624A99}" srcOrd="0" destOrd="0" parTransId="{5D20B71D-2FBE-4D6E-B3B4-7D6F6FF0DBE3}" sibTransId="{1A069841-1BF4-458E-ACDD-9A178CF1DF4A}"/>
    <dgm:cxn modelId="{EE97E476-EBE6-4DB2-9D6A-0F82F05112F7}" type="presOf" srcId="{A80362D7-1973-46CD-A498-E922FE624A99}" destId="{82CAFA19-E809-479D-85EA-E2356AF08003}" srcOrd="0" destOrd="0" presId="urn:microsoft.com/office/officeart/2005/8/layout/arrow6"/>
    <dgm:cxn modelId="{D1C83961-6D0D-44E4-B88E-D599C72A3EA9}" type="presOf" srcId="{2C91BA12-46E7-4DB8-A06B-C4A8CC0BCA16}" destId="{D64F4D0F-0939-40B5-B296-6E6EECFB549A}" srcOrd="0" destOrd="0" presId="urn:microsoft.com/office/officeart/2005/8/layout/arrow6"/>
    <dgm:cxn modelId="{6CD31146-7D67-4859-8F26-A94652885FC0}" type="presOf" srcId="{F22F4112-52A2-4F07-AA19-CCD183142F40}" destId="{06E2743B-0F18-498F-A490-2B17CDD7F2B4}" srcOrd="0" destOrd="0" presId="urn:microsoft.com/office/officeart/2005/8/layout/arrow6"/>
    <dgm:cxn modelId="{7C09D84C-E1A0-4782-8E08-B037B2FF449A}" srcId="{F22F4112-52A2-4F07-AA19-CCD183142F40}" destId="{2C91BA12-46E7-4DB8-A06B-C4A8CC0BCA16}" srcOrd="1" destOrd="0" parTransId="{16286A18-99E1-46EA-880A-8E3AB77D5F08}" sibTransId="{279838D1-EE01-4E9B-A3E0-921BF6612B50}"/>
    <dgm:cxn modelId="{FDB29378-0456-4749-9232-B395E050E04A}" type="presParOf" srcId="{06E2743B-0F18-498F-A490-2B17CDD7F2B4}" destId="{C0683DAF-2C26-4274-9FA1-68051A31C706}" srcOrd="0" destOrd="0" presId="urn:microsoft.com/office/officeart/2005/8/layout/arrow6"/>
    <dgm:cxn modelId="{6018B42D-CD5D-4CD4-BEA9-EE0BE4843BE5}" type="presParOf" srcId="{06E2743B-0F18-498F-A490-2B17CDD7F2B4}" destId="{82CAFA19-E809-479D-85EA-E2356AF08003}" srcOrd="1" destOrd="0" presId="urn:microsoft.com/office/officeart/2005/8/layout/arrow6"/>
    <dgm:cxn modelId="{A7B1CE52-0D5C-4A3E-BD48-A7E0EF13BA64}" type="presParOf" srcId="{06E2743B-0F18-498F-A490-2B17CDD7F2B4}" destId="{D64F4D0F-0939-40B5-B296-6E6EECFB549A}" srcOrd="2" destOrd="0" presId="urn:microsoft.com/office/officeart/2005/8/layout/arrow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47E2BF-DC94-46A7-B300-ACF252E67824}" type="doc">
      <dgm:prSet loTypeId="urn:microsoft.com/office/officeart/2005/8/layout/arrow4" loCatId="process" qsTypeId="urn:microsoft.com/office/officeart/2005/8/quickstyle/simple1" qsCatId="simple" csTypeId="urn:microsoft.com/office/officeart/2005/8/colors/accent1_2" csCatId="accent1" phldr="1"/>
      <dgm:spPr/>
      <dgm:t>
        <a:bodyPr/>
        <a:lstStyle/>
        <a:p>
          <a:endParaRPr lang="ru-RU"/>
        </a:p>
      </dgm:t>
    </dgm:pt>
    <dgm:pt modelId="{2D3DA0F3-DC12-4214-8823-FB153016F372}">
      <dgm:prSet phldrT="[Текст]"/>
      <dgm:spPr/>
      <dgm:t>
        <a:bodyPr/>
        <a:lstStyle/>
        <a:p>
          <a:pPr algn="just"/>
          <a:r>
            <a:rPr lang="ro-RO"/>
            <a:t>Importanța găsirii securității rețelei ilustrează unele dintre contradicțiile de bază dintre rivalitatea internațională și colaborarea în îmbunătățirea securității cibernetice, chiar dacă păstrarea acestui echilibru a făcut de multă vreme parte din politica externă a guvernului și din relațiile internaționale. Între timp, unele organizații internaționale, cum ar fi Organizația pentru Cooperare și Dezvoltare Economică (OCDE), au jucat un rol activ în modelarea cooperării dintre membrii lor pentru a preveni deteriorarea rețelei și pentru a stabili o „cultură de securitate comună”.</a:t>
          </a:r>
          <a:endParaRPr lang="ru-RU"/>
        </a:p>
      </dgm:t>
    </dgm:pt>
    <dgm:pt modelId="{EB3280FD-8CFB-423A-9C76-3C5F3BDA5936}" type="parTrans" cxnId="{3EB85D88-F6D8-40EA-947D-E458A3535D4D}">
      <dgm:prSet/>
      <dgm:spPr/>
      <dgm:t>
        <a:bodyPr/>
        <a:lstStyle/>
        <a:p>
          <a:pPr algn="just"/>
          <a:endParaRPr lang="ru-RU"/>
        </a:p>
      </dgm:t>
    </dgm:pt>
    <dgm:pt modelId="{1B49B90A-DD1E-4A3F-B6C0-936E49F4AF46}" type="sibTrans" cxnId="{3EB85D88-F6D8-40EA-947D-E458A3535D4D}">
      <dgm:prSet/>
      <dgm:spPr/>
      <dgm:t>
        <a:bodyPr/>
        <a:lstStyle/>
        <a:p>
          <a:pPr algn="just"/>
          <a:endParaRPr lang="ru-RU"/>
        </a:p>
      </dgm:t>
    </dgm:pt>
    <dgm:pt modelId="{A5D0F252-5F4B-4C0D-AC0A-C36F970F52C9}">
      <dgm:prSet phldrT="[Текст]"/>
      <dgm:spPr/>
      <dgm:t>
        <a:bodyPr/>
        <a:lstStyle/>
        <a:p>
          <a:pPr algn="just"/>
          <a:r>
            <a:rPr lang="ro-RO"/>
            <a:t>Acest studiu își propune să analizeze eforturile internaționale de îmbunătățire a cooperării în rețea și securitate cibernetică. În realitate, în contextul acestui studiu, se încearcă analiza acestor inițiative multilaterale în lumina deciziilor guvernamentale recente de a formula strategii naționale pentru securitatea rețelei.</a:t>
          </a:r>
          <a:endParaRPr lang="ru-RU"/>
        </a:p>
      </dgm:t>
    </dgm:pt>
    <dgm:pt modelId="{F401AFF7-BBDE-4CF5-98D4-FED1043651BE}" type="parTrans" cxnId="{39743ACA-F483-4D5C-ACDC-83EC4FF6ACD1}">
      <dgm:prSet/>
      <dgm:spPr/>
      <dgm:t>
        <a:bodyPr/>
        <a:lstStyle/>
        <a:p>
          <a:pPr algn="just"/>
          <a:endParaRPr lang="ru-RU"/>
        </a:p>
      </dgm:t>
    </dgm:pt>
    <dgm:pt modelId="{D983F7C4-5E6A-4493-982B-B7FEA2AD7762}" type="sibTrans" cxnId="{39743ACA-F483-4D5C-ACDC-83EC4FF6ACD1}">
      <dgm:prSet/>
      <dgm:spPr/>
      <dgm:t>
        <a:bodyPr/>
        <a:lstStyle/>
        <a:p>
          <a:pPr algn="just"/>
          <a:endParaRPr lang="ru-RU"/>
        </a:p>
      </dgm:t>
    </dgm:pt>
    <dgm:pt modelId="{8FC282C2-A25F-4F36-9B2E-A970C26B2041}" type="pres">
      <dgm:prSet presAssocID="{9347E2BF-DC94-46A7-B300-ACF252E67824}" presName="compositeShape" presStyleCnt="0">
        <dgm:presLayoutVars>
          <dgm:chMax val="2"/>
          <dgm:dir/>
          <dgm:resizeHandles val="exact"/>
        </dgm:presLayoutVars>
      </dgm:prSet>
      <dgm:spPr/>
      <dgm:t>
        <a:bodyPr/>
        <a:lstStyle/>
        <a:p>
          <a:endParaRPr lang="ru-RU"/>
        </a:p>
      </dgm:t>
    </dgm:pt>
    <dgm:pt modelId="{28CCD98B-D2D5-4AE8-A6EC-45804ED88DCC}" type="pres">
      <dgm:prSet presAssocID="{2D3DA0F3-DC12-4214-8823-FB153016F372}" presName="upArrow" presStyleLbl="node1" presStyleIdx="0" presStyleCnt="2"/>
      <dgm:spPr/>
    </dgm:pt>
    <dgm:pt modelId="{1A775704-78FE-43FB-A3CA-598227AC0675}" type="pres">
      <dgm:prSet presAssocID="{2D3DA0F3-DC12-4214-8823-FB153016F372}" presName="upArrowText" presStyleLbl="revTx" presStyleIdx="0" presStyleCnt="2">
        <dgm:presLayoutVars>
          <dgm:chMax val="0"/>
          <dgm:bulletEnabled val="1"/>
        </dgm:presLayoutVars>
      </dgm:prSet>
      <dgm:spPr/>
      <dgm:t>
        <a:bodyPr/>
        <a:lstStyle/>
        <a:p>
          <a:endParaRPr lang="ru-RU"/>
        </a:p>
      </dgm:t>
    </dgm:pt>
    <dgm:pt modelId="{6F27D4B7-701E-46F0-A4A1-4C40E1F4A18E}" type="pres">
      <dgm:prSet presAssocID="{A5D0F252-5F4B-4C0D-AC0A-C36F970F52C9}" presName="downArrow" presStyleLbl="node1" presStyleIdx="1" presStyleCnt="2"/>
      <dgm:spPr/>
    </dgm:pt>
    <dgm:pt modelId="{F41D86E0-46A7-4C77-95DB-01A5AC177059}" type="pres">
      <dgm:prSet presAssocID="{A5D0F252-5F4B-4C0D-AC0A-C36F970F52C9}" presName="downArrowText" presStyleLbl="revTx" presStyleIdx="1" presStyleCnt="2">
        <dgm:presLayoutVars>
          <dgm:chMax val="0"/>
          <dgm:bulletEnabled val="1"/>
        </dgm:presLayoutVars>
      </dgm:prSet>
      <dgm:spPr/>
      <dgm:t>
        <a:bodyPr/>
        <a:lstStyle/>
        <a:p>
          <a:endParaRPr lang="ru-RU"/>
        </a:p>
      </dgm:t>
    </dgm:pt>
  </dgm:ptLst>
  <dgm:cxnLst>
    <dgm:cxn modelId="{DA72BC44-8BCF-4C1F-BD59-A5F00ADA3B7A}" type="presOf" srcId="{9347E2BF-DC94-46A7-B300-ACF252E67824}" destId="{8FC282C2-A25F-4F36-9B2E-A970C26B2041}" srcOrd="0" destOrd="0" presId="urn:microsoft.com/office/officeart/2005/8/layout/arrow4"/>
    <dgm:cxn modelId="{1F9C0D2C-0910-4DDA-9AD4-0A63709D4B15}" type="presOf" srcId="{2D3DA0F3-DC12-4214-8823-FB153016F372}" destId="{1A775704-78FE-43FB-A3CA-598227AC0675}" srcOrd="0" destOrd="0" presId="urn:microsoft.com/office/officeart/2005/8/layout/arrow4"/>
    <dgm:cxn modelId="{160DC7BE-C755-438A-8DE7-C1EFAA1AB4EA}" type="presOf" srcId="{A5D0F252-5F4B-4C0D-AC0A-C36F970F52C9}" destId="{F41D86E0-46A7-4C77-95DB-01A5AC177059}" srcOrd="0" destOrd="0" presId="urn:microsoft.com/office/officeart/2005/8/layout/arrow4"/>
    <dgm:cxn modelId="{39743ACA-F483-4D5C-ACDC-83EC4FF6ACD1}" srcId="{9347E2BF-DC94-46A7-B300-ACF252E67824}" destId="{A5D0F252-5F4B-4C0D-AC0A-C36F970F52C9}" srcOrd="1" destOrd="0" parTransId="{F401AFF7-BBDE-4CF5-98D4-FED1043651BE}" sibTransId="{D983F7C4-5E6A-4493-982B-B7FEA2AD7762}"/>
    <dgm:cxn modelId="{3EB85D88-F6D8-40EA-947D-E458A3535D4D}" srcId="{9347E2BF-DC94-46A7-B300-ACF252E67824}" destId="{2D3DA0F3-DC12-4214-8823-FB153016F372}" srcOrd="0" destOrd="0" parTransId="{EB3280FD-8CFB-423A-9C76-3C5F3BDA5936}" sibTransId="{1B49B90A-DD1E-4A3F-B6C0-936E49F4AF46}"/>
    <dgm:cxn modelId="{1F16E80C-C091-419B-85D7-A7771401BADB}" type="presParOf" srcId="{8FC282C2-A25F-4F36-9B2E-A970C26B2041}" destId="{28CCD98B-D2D5-4AE8-A6EC-45804ED88DCC}" srcOrd="0" destOrd="0" presId="urn:microsoft.com/office/officeart/2005/8/layout/arrow4"/>
    <dgm:cxn modelId="{6FC58091-B1A5-48A0-84BA-A19C0C46E3B2}" type="presParOf" srcId="{8FC282C2-A25F-4F36-9B2E-A970C26B2041}" destId="{1A775704-78FE-43FB-A3CA-598227AC0675}" srcOrd="1" destOrd="0" presId="urn:microsoft.com/office/officeart/2005/8/layout/arrow4"/>
    <dgm:cxn modelId="{D0A6FC26-1F63-4004-ADEA-FCB5BCDF10DB}" type="presParOf" srcId="{8FC282C2-A25F-4F36-9B2E-A970C26B2041}" destId="{6F27D4B7-701E-46F0-A4A1-4C40E1F4A18E}" srcOrd="2" destOrd="0" presId="urn:microsoft.com/office/officeart/2005/8/layout/arrow4"/>
    <dgm:cxn modelId="{1A854B4B-B617-47DB-BBA5-AF33A32DAA6B}" type="presParOf" srcId="{8FC282C2-A25F-4F36-9B2E-A970C26B2041}" destId="{F41D86E0-46A7-4C77-95DB-01A5AC177059}" srcOrd="3" destOrd="0" presId="urn:microsoft.com/office/officeart/2005/8/layout/arrow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8FA5DEF-0808-47B6-B6D9-657E97A0E8CF}"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ru-RU"/>
        </a:p>
      </dgm:t>
    </dgm:pt>
    <dgm:pt modelId="{C78D3658-FA3F-4AA3-BDB2-812C0D3194E9}">
      <dgm:prSet phldrT="[Текст]">
        <dgm:style>
          <a:lnRef idx="2">
            <a:schemeClr val="accent1"/>
          </a:lnRef>
          <a:fillRef idx="1">
            <a:schemeClr val="lt1"/>
          </a:fillRef>
          <a:effectRef idx="0">
            <a:schemeClr val="accent1"/>
          </a:effectRef>
          <a:fontRef idx="minor">
            <a:schemeClr val="dk1"/>
          </a:fontRef>
        </dgm:style>
      </dgm:prSet>
      <dgm:spPr/>
      <dgm:t>
        <a:bodyPr/>
        <a:lstStyle/>
        <a:p>
          <a:pPr algn="just"/>
          <a:r>
            <a:rPr lang="ro-RO"/>
            <a:t>În realitate, unele organizații și-au exprimat preocupările membrilor cu privire la securitatea rețelei, atât în telecomunicații, cât și în comunicațiile bazate pe internet, și au luat măsuri pentru a le soluționa. </a:t>
          </a:r>
          <a:endParaRPr lang="ru-RU"/>
        </a:p>
      </dgm:t>
    </dgm:pt>
    <dgm:pt modelId="{7F478A03-BA97-4D56-9567-D7A7D5813280}" type="parTrans" cxnId="{58F00B55-1B32-4C25-A53B-AE6441E512D6}">
      <dgm:prSet/>
      <dgm:spPr/>
      <dgm:t>
        <a:bodyPr/>
        <a:lstStyle/>
        <a:p>
          <a:endParaRPr lang="ru-RU"/>
        </a:p>
      </dgm:t>
    </dgm:pt>
    <dgm:pt modelId="{809CCDAE-6582-4403-9351-BB55E22438F8}" type="sibTrans" cxnId="{58F00B55-1B32-4C25-A53B-AE6441E512D6}">
      <dgm:prSet/>
      <dgm:spPr/>
      <dgm:t>
        <a:bodyPr/>
        <a:lstStyle/>
        <a:p>
          <a:endParaRPr lang="ru-RU"/>
        </a:p>
      </dgm:t>
    </dgm:pt>
    <dgm:pt modelId="{26D72A0B-04DE-4309-B5CE-D8FB6ED4B8B1}">
      <dgm:prSet phldrT="[Текст]">
        <dgm:style>
          <a:lnRef idx="2">
            <a:schemeClr val="accent1"/>
          </a:lnRef>
          <a:fillRef idx="1">
            <a:schemeClr val="lt1"/>
          </a:fillRef>
          <a:effectRef idx="0">
            <a:schemeClr val="accent1"/>
          </a:effectRef>
          <a:fontRef idx="minor">
            <a:schemeClr val="dk1"/>
          </a:fontRef>
        </dgm:style>
      </dgm:prSet>
      <dgm:spPr/>
      <dgm:t>
        <a:bodyPr/>
        <a:lstStyle/>
        <a:p>
          <a:pPr algn="just"/>
          <a:r>
            <a:rPr lang="ro-RO"/>
            <a:t>În ultimele două decenii, guvernele au depus eforturi considerabile pentru a dezvolta strategii de securitate cibernetică și a-și îmbunătăți capacitățile în această regiune. </a:t>
          </a:r>
          <a:endParaRPr lang="ru-RU"/>
        </a:p>
      </dgm:t>
    </dgm:pt>
    <dgm:pt modelId="{05B2B37F-7A83-4D3E-9FE9-D20C40DD4D0D}" type="parTrans" cxnId="{A5ABD434-5FA3-45CC-8F5A-708539D75C08}">
      <dgm:prSet/>
      <dgm:spPr/>
      <dgm:t>
        <a:bodyPr/>
        <a:lstStyle/>
        <a:p>
          <a:endParaRPr lang="ru-RU"/>
        </a:p>
      </dgm:t>
    </dgm:pt>
    <dgm:pt modelId="{23F0EF91-4CB5-47F7-B2E3-EDDB8E7EB66D}" type="sibTrans" cxnId="{A5ABD434-5FA3-45CC-8F5A-708539D75C08}">
      <dgm:prSet/>
      <dgm:spPr/>
      <dgm:t>
        <a:bodyPr/>
        <a:lstStyle/>
        <a:p>
          <a:endParaRPr lang="ru-RU"/>
        </a:p>
      </dgm:t>
    </dgm:pt>
    <dgm:pt modelId="{A5571592-A65F-4BEF-B98E-DFC7BC9C39F4}">
      <dgm:prSet phldrT="[Текст]">
        <dgm:style>
          <a:lnRef idx="2">
            <a:schemeClr val="accent1"/>
          </a:lnRef>
          <a:fillRef idx="1">
            <a:schemeClr val="lt1"/>
          </a:fillRef>
          <a:effectRef idx="0">
            <a:schemeClr val="accent1"/>
          </a:effectRef>
          <a:fontRef idx="minor">
            <a:schemeClr val="dk1"/>
          </a:fontRef>
        </dgm:style>
      </dgm:prSet>
      <dgm:spPr/>
      <dgm:t>
        <a:bodyPr/>
        <a:lstStyle/>
        <a:p>
          <a:pPr algn="just"/>
          <a:r>
            <a:rPr lang="ro-RO"/>
            <a:t>. Guvernele, pe de altă parte, au încercat să găsească un echilibru între circulația sporită a banilor, a persoanelor, a bunurilor și a serviciilor și măsurile de securitate luate pentru a proteja activele fixe și activele naționale. </a:t>
          </a:r>
          <a:endParaRPr lang="ru-RU"/>
        </a:p>
      </dgm:t>
    </dgm:pt>
    <dgm:pt modelId="{4AEB4B0D-957D-4901-A1EB-E88087864EB7}" type="parTrans" cxnId="{21B05600-7B2F-46AC-947D-402B1D6903CA}">
      <dgm:prSet/>
      <dgm:spPr/>
      <dgm:t>
        <a:bodyPr/>
        <a:lstStyle/>
        <a:p>
          <a:endParaRPr lang="ru-RU"/>
        </a:p>
      </dgm:t>
    </dgm:pt>
    <dgm:pt modelId="{FF752FE5-E43D-4302-95BE-F48BA71EE2D5}" type="sibTrans" cxnId="{21B05600-7B2F-46AC-947D-402B1D6903CA}">
      <dgm:prSet/>
      <dgm:spPr/>
      <dgm:t>
        <a:bodyPr/>
        <a:lstStyle/>
        <a:p>
          <a:endParaRPr lang="ru-RU"/>
        </a:p>
      </dgm:t>
    </dgm:pt>
    <dgm:pt modelId="{E11679C0-1890-4C4F-A140-EBDE5BB192F1}">
      <dgm:prSet phldrT="[Текст]">
        <dgm:style>
          <a:lnRef idx="2">
            <a:schemeClr val="accent1"/>
          </a:lnRef>
          <a:fillRef idx="1">
            <a:schemeClr val="lt1"/>
          </a:fillRef>
          <a:effectRef idx="0">
            <a:schemeClr val="accent1"/>
          </a:effectRef>
          <a:fontRef idx="minor">
            <a:schemeClr val="dk1"/>
          </a:fontRef>
        </dgm:style>
      </dgm:prSet>
      <dgm:spPr/>
      <dgm:t>
        <a:bodyPr/>
        <a:lstStyle/>
        <a:p>
          <a:pPr algn="just"/>
          <a:r>
            <a:rPr lang="ro-RO"/>
            <a:t>Cu toate acestea, se pare că aceste măsuri ar modifica echilibrul dintre libertate și controlul economic. </a:t>
          </a:r>
          <a:endParaRPr lang="ru-RU"/>
        </a:p>
      </dgm:t>
    </dgm:pt>
    <dgm:pt modelId="{D2400AA9-D777-4908-A7D5-48C7A493A05B}" type="parTrans" cxnId="{C41C5816-7493-423B-BB56-0E6B13432056}">
      <dgm:prSet/>
      <dgm:spPr/>
      <dgm:t>
        <a:bodyPr/>
        <a:lstStyle/>
        <a:p>
          <a:endParaRPr lang="ru-RU"/>
        </a:p>
      </dgm:t>
    </dgm:pt>
    <dgm:pt modelId="{0DFCC795-2085-42F3-93D9-BA240AD2AC85}" type="sibTrans" cxnId="{C41C5816-7493-423B-BB56-0E6B13432056}">
      <dgm:prSet/>
      <dgm:spPr/>
      <dgm:t>
        <a:bodyPr/>
        <a:lstStyle/>
        <a:p>
          <a:endParaRPr lang="ru-RU"/>
        </a:p>
      </dgm:t>
    </dgm:pt>
    <dgm:pt modelId="{B2DF15A2-51BA-4757-BEB3-FB7B84BB9612}">
      <dgm:prSet phldrT="[Текст]">
        <dgm:style>
          <a:lnRef idx="2">
            <a:schemeClr val="accent1"/>
          </a:lnRef>
          <a:fillRef idx="1">
            <a:schemeClr val="lt1"/>
          </a:fillRef>
          <a:effectRef idx="0">
            <a:schemeClr val="accent1"/>
          </a:effectRef>
          <a:fontRef idx="minor">
            <a:schemeClr val="dk1"/>
          </a:fontRef>
        </dgm:style>
      </dgm:prSet>
      <dgm:spPr/>
      <dgm:t>
        <a:bodyPr/>
        <a:lstStyle/>
        <a:p>
          <a:pPr algn="just"/>
          <a:r>
            <a:rPr lang="ro-RO"/>
            <a:t>Deși păstrarea acestui echilibru a făcut de multă vreme parte din politica externă, politica comercială și relațiile internaționale, utilizarea diferitelor metode de îmbunătățire a securității rețelei a evidențiat unele dintre contradicțiile fundamentale din domeniul securității cibernetice dintre strategiile de acțiune unilaterală și cooperarea internațională. </a:t>
          </a:r>
          <a:endParaRPr lang="ru-RU"/>
        </a:p>
      </dgm:t>
    </dgm:pt>
    <dgm:pt modelId="{02C3938C-917A-4E36-946F-5EF8DB804BD6}" type="parTrans" cxnId="{895B968D-1BDB-45D6-8F1D-58BD0FABEC47}">
      <dgm:prSet/>
      <dgm:spPr/>
      <dgm:t>
        <a:bodyPr/>
        <a:lstStyle/>
        <a:p>
          <a:endParaRPr lang="ru-RU"/>
        </a:p>
      </dgm:t>
    </dgm:pt>
    <dgm:pt modelId="{256ABF6A-908B-41DB-A981-F167A1C35635}" type="sibTrans" cxnId="{895B968D-1BDB-45D6-8F1D-58BD0FABEC47}">
      <dgm:prSet/>
      <dgm:spPr/>
      <dgm:t>
        <a:bodyPr/>
        <a:lstStyle/>
        <a:p>
          <a:endParaRPr lang="ru-RU"/>
        </a:p>
      </dgm:t>
    </dgm:pt>
    <dgm:pt modelId="{9F56E18C-FE52-416B-9900-1025F2C973C4}" type="pres">
      <dgm:prSet presAssocID="{28FA5DEF-0808-47B6-B6D9-657E97A0E8CF}" presName="cycle" presStyleCnt="0">
        <dgm:presLayoutVars>
          <dgm:dir/>
          <dgm:resizeHandles val="exact"/>
        </dgm:presLayoutVars>
      </dgm:prSet>
      <dgm:spPr/>
      <dgm:t>
        <a:bodyPr/>
        <a:lstStyle/>
        <a:p>
          <a:endParaRPr lang="ru-RU"/>
        </a:p>
      </dgm:t>
    </dgm:pt>
    <dgm:pt modelId="{185044E6-DA6D-480E-98CB-EFD34ED148DD}" type="pres">
      <dgm:prSet presAssocID="{C78D3658-FA3F-4AA3-BDB2-812C0D3194E9}" presName="node" presStyleLbl="node1" presStyleIdx="0" presStyleCnt="5" custScaleX="123450" custScaleY="134298">
        <dgm:presLayoutVars>
          <dgm:bulletEnabled val="1"/>
        </dgm:presLayoutVars>
      </dgm:prSet>
      <dgm:spPr/>
      <dgm:t>
        <a:bodyPr/>
        <a:lstStyle/>
        <a:p>
          <a:endParaRPr lang="ru-RU"/>
        </a:p>
      </dgm:t>
    </dgm:pt>
    <dgm:pt modelId="{34695395-E35B-4FF0-9D55-658F726770E4}" type="pres">
      <dgm:prSet presAssocID="{C78D3658-FA3F-4AA3-BDB2-812C0D3194E9}" presName="spNode" presStyleCnt="0"/>
      <dgm:spPr/>
    </dgm:pt>
    <dgm:pt modelId="{D45872B5-EAD0-4758-B6AF-246563468F9C}" type="pres">
      <dgm:prSet presAssocID="{809CCDAE-6582-4403-9351-BB55E22438F8}" presName="sibTrans" presStyleLbl="sibTrans1D1" presStyleIdx="0" presStyleCnt="5"/>
      <dgm:spPr/>
      <dgm:t>
        <a:bodyPr/>
        <a:lstStyle/>
        <a:p>
          <a:endParaRPr lang="ru-RU"/>
        </a:p>
      </dgm:t>
    </dgm:pt>
    <dgm:pt modelId="{E5DC6B54-858E-4E6F-A2E3-9D94474F0B9B}" type="pres">
      <dgm:prSet presAssocID="{26D72A0B-04DE-4309-B5CE-D8FB6ED4B8B1}" presName="node" presStyleLbl="node1" presStyleIdx="1" presStyleCnt="5" custScaleX="123450" custScaleY="134298">
        <dgm:presLayoutVars>
          <dgm:bulletEnabled val="1"/>
        </dgm:presLayoutVars>
      </dgm:prSet>
      <dgm:spPr/>
      <dgm:t>
        <a:bodyPr/>
        <a:lstStyle/>
        <a:p>
          <a:endParaRPr lang="ru-RU"/>
        </a:p>
      </dgm:t>
    </dgm:pt>
    <dgm:pt modelId="{414339CF-D649-435B-9C72-1B4131BDA70F}" type="pres">
      <dgm:prSet presAssocID="{26D72A0B-04DE-4309-B5CE-D8FB6ED4B8B1}" presName="spNode" presStyleCnt="0"/>
      <dgm:spPr/>
    </dgm:pt>
    <dgm:pt modelId="{E04E1C78-F07A-4394-8938-E6DA82704BC6}" type="pres">
      <dgm:prSet presAssocID="{23F0EF91-4CB5-47F7-B2E3-EDDB8E7EB66D}" presName="sibTrans" presStyleLbl="sibTrans1D1" presStyleIdx="1" presStyleCnt="5"/>
      <dgm:spPr/>
      <dgm:t>
        <a:bodyPr/>
        <a:lstStyle/>
        <a:p>
          <a:endParaRPr lang="ru-RU"/>
        </a:p>
      </dgm:t>
    </dgm:pt>
    <dgm:pt modelId="{C5DCF968-EBF3-4CCE-95BF-183379D2A53C}" type="pres">
      <dgm:prSet presAssocID="{A5571592-A65F-4BEF-B98E-DFC7BC9C39F4}" presName="node" presStyleLbl="node1" presStyleIdx="2" presStyleCnt="5" custScaleX="123450" custScaleY="134298">
        <dgm:presLayoutVars>
          <dgm:bulletEnabled val="1"/>
        </dgm:presLayoutVars>
      </dgm:prSet>
      <dgm:spPr/>
      <dgm:t>
        <a:bodyPr/>
        <a:lstStyle/>
        <a:p>
          <a:endParaRPr lang="ru-RU"/>
        </a:p>
      </dgm:t>
    </dgm:pt>
    <dgm:pt modelId="{6F17AFB9-7363-4986-AF90-DE9BE1D1D9BF}" type="pres">
      <dgm:prSet presAssocID="{A5571592-A65F-4BEF-B98E-DFC7BC9C39F4}" presName="spNode" presStyleCnt="0"/>
      <dgm:spPr/>
    </dgm:pt>
    <dgm:pt modelId="{4DDA2A4A-9F91-4520-800F-62E9ED24E5F6}" type="pres">
      <dgm:prSet presAssocID="{FF752FE5-E43D-4302-95BE-F48BA71EE2D5}" presName="sibTrans" presStyleLbl="sibTrans1D1" presStyleIdx="2" presStyleCnt="5"/>
      <dgm:spPr/>
      <dgm:t>
        <a:bodyPr/>
        <a:lstStyle/>
        <a:p>
          <a:endParaRPr lang="ru-RU"/>
        </a:p>
      </dgm:t>
    </dgm:pt>
    <dgm:pt modelId="{2386B4C0-64A0-4E8C-8E5D-AC443C2249D9}" type="pres">
      <dgm:prSet presAssocID="{E11679C0-1890-4C4F-A140-EBDE5BB192F1}" presName="node" presStyleLbl="node1" presStyleIdx="3" presStyleCnt="5" custScaleX="123450" custScaleY="134298">
        <dgm:presLayoutVars>
          <dgm:bulletEnabled val="1"/>
        </dgm:presLayoutVars>
      </dgm:prSet>
      <dgm:spPr/>
      <dgm:t>
        <a:bodyPr/>
        <a:lstStyle/>
        <a:p>
          <a:endParaRPr lang="ru-RU"/>
        </a:p>
      </dgm:t>
    </dgm:pt>
    <dgm:pt modelId="{653D0D3F-0327-4C95-9709-0D2C598B9889}" type="pres">
      <dgm:prSet presAssocID="{E11679C0-1890-4C4F-A140-EBDE5BB192F1}" presName="spNode" presStyleCnt="0"/>
      <dgm:spPr/>
    </dgm:pt>
    <dgm:pt modelId="{412915E9-FF56-49D5-9B3B-F13AAC05F986}" type="pres">
      <dgm:prSet presAssocID="{0DFCC795-2085-42F3-93D9-BA240AD2AC85}" presName="sibTrans" presStyleLbl="sibTrans1D1" presStyleIdx="3" presStyleCnt="5"/>
      <dgm:spPr/>
      <dgm:t>
        <a:bodyPr/>
        <a:lstStyle/>
        <a:p>
          <a:endParaRPr lang="ru-RU"/>
        </a:p>
      </dgm:t>
    </dgm:pt>
    <dgm:pt modelId="{8653DC74-2F80-4B7B-9BCA-369F9868012B}" type="pres">
      <dgm:prSet presAssocID="{B2DF15A2-51BA-4757-BEB3-FB7B84BB9612}" presName="node" presStyleLbl="node1" presStyleIdx="4" presStyleCnt="5" custScaleX="123450" custScaleY="134298">
        <dgm:presLayoutVars>
          <dgm:bulletEnabled val="1"/>
        </dgm:presLayoutVars>
      </dgm:prSet>
      <dgm:spPr/>
      <dgm:t>
        <a:bodyPr/>
        <a:lstStyle/>
        <a:p>
          <a:endParaRPr lang="ru-RU"/>
        </a:p>
      </dgm:t>
    </dgm:pt>
    <dgm:pt modelId="{7017731F-A267-4D15-B5EA-957A97AEA1EB}" type="pres">
      <dgm:prSet presAssocID="{B2DF15A2-51BA-4757-BEB3-FB7B84BB9612}" presName="spNode" presStyleCnt="0"/>
      <dgm:spPr/>
    </dgm:pt>
    <dgm:pt modelId="{B8C8A519-0914-418A-B7F4-9C88A956A902}" type="pres">
      <dgm:prSet presAssocID="{256ABF6A-908B-41DB-A981-F167A1C35635}" presName="sibTrans" presStyleLbl="sibTrans1D1" presStyleIdx="4" presStyleCnt="5"/>
      <dgm:spPr/>
      <dgm:t>
        <a:bodyPr/>
        <a:lstStyle/>
        <a:p>
          <a:endParaRPr lang="ru-RU"/>
        </a:p>
      </dgm:t>
    </dgm:pt>
  </dgm:ptLst>
  <dgm:cxnLst>
    <dgm:cxn modelId="{21B05600-7B2F-46AC-947D-402B1D6903CA}" srcId="{28FA5DEF-0808-47B6-B6D9-657E97A0E8CF}" destId="{A5571592-A65F-4BEF-B98E-DFC7BC9C39F4}" srcOrd="2" destOrd="0" parTransId="{4AEB4B0D-957D-4901-A1EB-E88087864EB7}" sibTransId="{FF752FE5-E43D-4302-95BE-F48BA71EE2D5}"/>
    <dgm:cxn modelId="{9E2AFC1A-03D8-48B6-A82A-D721D71310E9}" type="presOf" srcId="{C78D3658-FA3F-4AA3-BDB2-812C0D3194E9}" destId="{185044E6-DA6D-480E-98CB-EFD34ED148DD}" srcOrd="0" destOrd="0" presId="urn:microsoft.com/office/officeart/2005/8/layout/cycle5"/>
    <dgm:cxn modelId="{B7F8CC31-9B6C-4E7B-91CA-97FD931CE459}" type="presOf" srcId="{809CCDAE-6582-4403-9351-BB55E22438F8}" destId="{D45872B5-EAD0-4758-B6AF-246563468F9C}" srcOrd="0" destOrd="0" presId="urn:microsoft.com/office/officeart/2005/8/layout/cycle5"/>
    <dgm:cxn modelId="{279D65E2-4B26-4A56-AC94-110FA75ABEAB}" type="presOf" srcId="{0DFCC795-2085-42F3-93D9-BA240AD2AC85}" destId="{412915E9-FF56-49D5-9B3B-F13AAC05F986}" srcOrd="0" destOrd="0" presId="urn:microsoft.com/office/officeart/2005/8/layout/cycle5"/>
    <dgm:cxn modelId="{EA388BBD-3F0D-493D-8BAF-7F8B46CF8F32}" type="presOf" srcId="{FF752FE5-E43D-4302-95BE-F48BA71EE2D5}" destId="{4DDA2A4A-9F91-4520-800F-62E9ED24E5F6}" srcOrd="0" destOrd="0" presId="urn:microsoft.com/office/officeart/2005/8/layout/cycle5"/>
    <dgm:cxn modelId="{895B968D-1BDB-45D6-8F1D-58BD0FABEC47}" srcId="{28FA5DEF-0808-47B6-B6D9-657E97A0E8CF}" destId="{B2DF15A2-51BA-4757-BEB3-FB7B84BB9612}" srcOrd="4" destOrd="0" parTransId="{02C3938C-917A-4E36-946F-5EF8DB804BD6}" sibTransId="{256ABF6A-908B-41DB-A981-F167A1C35635}"/>
    <dgm:cxn modelId="{A5ABD434-5FA3-45CC-8F5A-708539D75C08}" srcId="{28FA5DEF-0808-47B6-B6D9-657E97A0E8CF}" destId="{26D72A0B-04DE-4309-B5CE-D8FB6ED4B8B1}" srcOrd="1" destOrd="0" parTransId="{05B2B37F-7A83-4D3E-9FE9-D20C40DD4D0D}" sibTransId="{23F0EF91-4CB5-47F7-B2E3-EDDB8E7EB66D}"/>
    <dgm:cxn modelId="{0599AC39-54B5-46F6-B2F1-0C7D89D52113}" type="presOf" srcId="{E11679C0-1890-4C4F-A140-EBDE5BB192F1}" destId="{2386B4C0-64A0-4E8C-8E5D-AC443C2249D9}" srcOrd="0" destOrd="0" presId="urn:microsoft.com/office/officeart/2005/8/layout/cycle5"/>
    <dgm:cxn modelId="{58F00B55-1B32-4C25-A53B-AE6441E512D6}" srcId="{28FA5DEF-0808-47B6-B6D9-657E97A0E8CF}" destId="{C78D3658-FA3F-4AA3-BDB2-812C0D3194E9}" srcOrd="0" destOrd="0" parTransId="{7F478A03-BA97-4D56-9567-D7A7D5813280}" sibTransId="{809CCDAE-6582-4403-9351-BB55E22438F8}"/>
    <dgm:cxn modelId="{E0E4BD76-D091-43D5-954D-64B909453369}" type="presOf" srcId="{B2DF15A2-51BA-4757-BEB3-FB7B84BB9612}" destId="{8653DC74-2F80-4B7B-9BCA-369F9868012B}" srcOrd="0" destOrd="0" presId="urn:microsoft.com/office/officeart/2005/8/layout/cycle5"/>
    <dgm:cxn modelId="{6117E572-A2E4-4805-BC74-1871F067F2EE}" type="presOf" srcId="{23F0EF91-4CB5-47F7-B2E3-EDDB8E7EB66D}" destId="{E04E1C78-F07A-4394-8938-E6DA82704BC6}" srcOrd="0" destOrd="0" presId="urn:microsoft.com/office/officeart/2005/8/layout/cycle5"/>
    <dgm:cxn modelId="{59AF3981-C2B2-40CB-BE56-0CFC02D2E165}" type="presOf" srcId="{26D72A0B-04DE-4309-B5CE-D8FB6ED4B8B1}" destId="{E5DC6B54-858E-4E6F-A2E3-9D94474F0B9B}" srcOrd="0" destOrd="0" presId="urn:microsoft.com/office/officeart/2005/8/layout/cycle5"/>
    <dgm:cxn modelId="{3CF8C7CA-1E4B-4A2E-8A17-975070858500}" type="presOf" srcId="{256ABF6A-908B-41DB-A981-F167A1C35635}" destId="{B8C8A519-0914-418A-B7F4-9C88A956A902}" srcOrd="0" destOrd="0" presId="urn:microsoft.com/office/officeart/2005/8/layout/cycle5"/>
    <dgm:cxn modelId="{C41C5816-7493-423B-BB56-0E6B13432056}" srcId="{28FA5DEF-0808-47B6-B6D9-657E97A0E8CF}" destId="{E11679C0-1890-4C4F-A140-EBDE5BB192F1}" srcOrd="3" destOrd="0" parTransId="{D2400AA9-D777-4908-A7D5-48C7A493A05B}" sibTransId="{0DFCC795-2085-42F3-93D9-BA240AD2AC85}"/>
    <dgm:cxn modelId="{B4C8E005-72F9-4711-AD15-059368816C96}" type="presOf" srcId="{28FA5DEF-0808-47B6-B6D9-657E97A0E8CF}" destId="{9F56E18C-FE52-416B-9900-1025F2C973C4}" srcOrd="0" destOrd="0" presId="urn:microsoft.com/office/officeart/2005/8/layout/cycle5"/>
    <dgm:cxn modelId="{A4D17D98-F203-405F-B7A3-15677E7BB441}" type="presOf" srcId="{A5571592-A65F-4BEF-B98E-DFC7BC9C39F4}" destId="{C5DCF968-EBF3-4CCE-95BF-183379D2A53C}" srcOrd="0" destOrd="0" presId="urn:microsoft.com/office/officeart/2005/8/layout/cycle5"/>
    <dgm:cxn modelId="{F9282C27-A8D2-4AF8-A6DD-9F0501FB0C79}" type="presParOf" srcId="{9F56E18C-FE52-416B-9900-1025F2C973C4}" destId="{185044E6-DA6D-480E-98CB-EFD34ED148DD}" srcOrd="0" destOrd="0" presId="urn:microsoft.com/office/officeart/2005/8/layout/cycle5"/>
    <dgm:cxn modelId="{D3A8D007-E428-401A-972B-1E2D3152A8E7}" type="presParOf" srcId="{9F56E18C-FE52-416B-9900-1025F2C973C4}" destId="{34695395-E35B-4FF0-9D55-658F726770E4}" srcOrd="1" destOrd="0" presId="urn:microsoft.com/office/officeart/2005/8/layout/cycle5"/>
    <dgm:cxn modelId="{BFB17CE9-3CAC-4BED-97B2-0F66293DFE1A}" type="presParOf" srcId="{9F56E18C-FE52-416B-9900-1025F2C973C4}" destId="{D45872B5-EAD0-4758-B6AF-246563468F9C}" srcOrd="2" destOrd="0" presId="urn:microsoft.com/office/officeart/2005/8/layout/cycle5"/>
    <dgm:cxn modelId="{5E1C8A62-A025-4492-97A9-5AFA1EB869C5}" type="presParOf" srcId="{9F56E18C-FE52-416B-9900-1025F2C973C4}" destId="{E5DC6B54-858E-4E6F-A2E3-9D94474F0B9B}" srcOrd="3" destOrd="0" presId="urn:microsoft.com/office/officeart/2005/8/layout/cycle5"/>
    <dgm:cxn modelId="{FBADACA8-1B33-49C0-95CB-2B39897586EC}" type="presParOf" srcId="{9F56E18C-FE52-416B-9900-1025F2C973C4}" destId="{414339CF-D649-435B-9C72-1B4131BDA70F}" srcOrd="4" destOrd="0" presId="urn:microsoft.com/office/officeart/2005/8/layout/cycle5"/>
    <dgm:cxn modelId="{45A69B71-6C83-4A82-BAE4-41899C2AE983}" type="presParOf" srcId="{9F56E18C-FE52-416B-9900-1025F2C973C4}" destId="{E04E1C78-F07A-4394-8938-E6DA82704BC6}" srcOrd="5" destOrd="0" presId="urn:microsoft.com/office/officeart/2005/8/layout/cycle5"/>
    <dgm:cxn modelId="{81077864-68E9-4D89-8228-620297A49396}" type="presParOf" srcId="{9F56E18C-FE52-416B-9900-1025F2C973C4}" destId="{C5DCF968-EBF3-4CCE-95BF-183379D2A53C}" srcOrd="6" destOrd="0" presId="urn:microsoft.com/office/officeart/2005/8/layout/cycle5"/>
    <dgm:cxn modelId="{1DA94461-DC37-4AF9-B288-AAFAD20C2C4D}" type="presParOf" srcId="{9F56E18C-FE52-416B-9900-1025F2C973C4}" destId="{6F17AFB9-7363-4986-AF90-DE9BE1D1D9BF}" srcOrd="7" destOrd="0" presId="urn:microsoft.com/office/officeart/2005/8/layout/cycle5"/>
    <dgm:cxn modelId="{C5DBB47F-D07E-4E5A-8639-E2C0DBE97252}" type="presParOf" srcId="{9F56E18C-FE52-416B-9900-1025F2C973C4}" destId="{4DDA2A4A-9F91-4520-800F-62E9ED24E5F6}" srcOrd="8" destOrd="0" presId="urn:microsoft.com/office/officeart/2005/8/layout/cycle5"/>
    <dgm:cxn modelId="{41A2A764-4E62-4634-927F-74EA4C01F5EF}" type="presParOf" srcId="{9F56E18C-FE52-416B-9900-1025F2C973C4}" destId="{2386B4C0-64A0-4E8C-8E5D-AC443C2249D9}" srcOrd="9" destOrd="0" presId="urn:microsoft.com/office/officeart/2005/8/layout/cycle5"/>
    <dgm:cxn modelId="{FF3EEB2E-2B1B-478B-A580-BDABA9B84E1A}" type="presParOf" srcId="{9F56E18C-FE52-416B-9900-1025F2C973C4}" destId="{653D0D3F-0327-4C95-9709-0D2C598B9889}" srcOrd="10" destOrd="0" presId="urn:microsoft.com/office/officeart/2005/8/layout/cycle5"/>
    <dgm:cxn modelId="{5A8F73CE-CD1E-4D33-9A00-A94F5C884A2F}" type="presParOf" srcId="{9F56E18C-FE52-416B-9900-1025F2C973C4}" destId="{412915E9-FF56-49D5-9B3B-F13AAC05F986}" srcOrd="11" destOrd="0" presId="urn:microsoft.com/office/officeart/2005/8/layout/cycle5"/>
    <dgm:cxn modelId="{4062D3C7-DDAE-4E17-9852-44B83BD01B58}" type="presParOf" srcId="{9F56E18C-FE52-416B-9900-1025F2C973C4}" destId="{8653DC74-2F80-4B7B-9BCA-369F9868012B}" srcOrd="12" destOrd="0" presId="urn:microsoft.com/office/officeart/2005/8/layout/cycle5"/>
    <dgm:cxn modelId="{0786FD45-D592-4200-ACFC-1AE1C4FAB923}" type="presParOf" srcId="{9F56E18C-FE52-416B-9900-1025F2C973C4}" destId="{7017731F-A267-4D15-B5EA-957A97AEA1EB}" srcOrd="13" destOrd="0" presId="urn:microsoft.com/office/officeart/2005/8/layout/cycle5"/>
    <dgm:cxn modelId="{86F20453-873E-410A-A167-E0950FA6AC4B}" type="presParOf" srcId="{9F56E18C-FE52-416B-9900-1025F2C973C4}" destId="{B8C8A519-0914-418A-B7F4-9C88A956A902}" srcOrd="14" destOrd="0" presId="urn:microsoft.com/office/officeart/2005/8/layout/cycle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0E8A9D3-6C54-4F99-A2FB-87685D399BD8}">
      <dsp:nvSpPr>
        <dsp:cNvPr id="0" name=""/>
        <dsp:cNvSpPr/>
      </dsp:nvSpPr>
      <dsp:spPr>
        <a:xfrm rot="5400000">
          <a:off x="-162616" y="165626"/>
          <a:ext cx="1084113" cy="75887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ro-RO" sz="2200" kern="1200" dirty="0" smtClean="0"/>
            <a:t>1</a:t>
          </a:r>
          <a:endParaRPr lang="ru-RU" sz="2200" kern="1200" dirty="0"/>
        </a:p>
      </dsp:txBody>
      <dsp:txXfrm rot="5400000">
        <a:off x="-162616" y="165626"/>
        <a:ext cx="1084113" cy="758879"/>
      </dsp:txXfrm>
    </dsp:sp>
    <dsp:sp modelId="{E6A11423-482E-4415-A29A-E41356995983}">
      <dsp:nvSpPr>
        <dsp:cNvPr id="0" name=""/>
        <dsp:cNvSpPr/>
      </dsp:nvSpPr>
      <dsp:spPr>
        <a:xfrm rot="5400000">
          <a:off x="4188702" y="-3426814"/>
          <a:ext cx="704673" cy="756432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vi-VN" sz="1400" kern="1200" dirty="0" smtClean="0"/>
            <a:t>utilizarea TIC ca armă informațională în scopuri militaro-politice pentru a desfășura acțiuni ostile și acte de agresiune care vizează discreditarea suveranității, încălcarea integrității teritoriale a statelor și amenințarea păcii internaționale, securității și stabilității strategice.</a:t>
          </a:r>
          <a:endParaRPr lang="ru-RU" sz="1400" kern="1200" dirty="0"/>
        </a:p>
      </dsp:txBody>
      <dsp:txXfrm rot="5400000">
        <a:off x="4188702" y="-3426814"/>
        <a:ext cx="704673" cy="7564320"/>
      </dsp:txXfrm>
    </dsp:sp>
    <dsp:sp modelId="{AFBC4CD1-8A34-49A1-AD1F-8D338B15C9E6}">
      <dsp:nvSpPr>
        <dsp:cNvPr id="0" name=""/>
        <dsp:cNvSpPr/>
      </dsp:nvSpPr>
      <dsp:spPr>
        <a:xfrm rot="5400000">
          <a:off x="-162616" y="1100649"/>
          <a:ext cx="1084113" cy="75887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ro-RO" sz="2200" kern="1200" dirty="0" smtClean="0"/>
            <a:t>2</a:t>
          </a:r>
          <a:endParaRPr lang="ru-RU" sz="2200" kern="1200" dirty="0"/>
        </a:p>
      </dsp:txBody>
      <dsp:txXfrm rot="5400000">
        <a:off x="-162616" y="1100649"/>
        <a:ext cx="1084113" cy="758879"/>
      </dsp:txXfrm>
    </dsp:sp>
    <dsp:sp modelId="{4176464D-627E-4152-A6E2-A599726F9BB5}">
      <dsp:nvSpPr>
        <dsp:cNvPr id="0" name=""/>
        <dsp:cNvSpPr/>
      </dsp:nvSpPr>
      <dsp:spPr>
        <a:xfrm rot="5400000">
          <a:off x="4188702" y="-2491791"/>
          <a:ext cx="704673" cy="756432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vi-VN" sz="1400" kern="1200" dirty="0" smtClean="0"/>
            <a:t>utilizarea TIC în scopuri teroriste, inclusiv pentru a exercita un efect distructiv asupra elementelor infrastructurii informaționale critice, precum și pentru a promova terorismul și a atrage noi susținători ai activităților teroriste.</a:t>
          </a:r>
          <a:endParaRPr lang="ru-RU" sz="1400" kern="1200" dirty="0"/>
        </a:p>
      </dsp:txBody>
      <dsp:txXfrm rot="5400000">
        <a:off x="4188702" y="-2491791"/>
        <a:ext cx="704673" cy="7564320"/>
      </dsp:txXfrm>
    </dsp:sp>
    <dsp:sp modelId="{19D1576F-3E1E-4CD9-90B6-407F0242D0EE}">
      <dsp:nvSpPr>
        <dsp:cNvPr id="0" name=""/>
        <dsp:cNvSpPr/>
      </dsp:nvSpPr>
      <dsp:spPr>
        <a:xfrm rot="5400000">
          <a:off x="-162616" y="2035671"/>
          <a:ext cx="1084113" cy="75887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ro-RO" sz="2200" kern="1200" dirty="0" smtClean="0"/>
            <a:t>3</a:t>
          </a:r>
          <a:endParaRPr lang="ru-RU" sz="2200" kern="1200" dirty="0"/>
        </a:p>
      </dsp:txBody>
      <dsp:txXfrm rot="5400000">
        <a:off x="-162616" y="2035671"/>
        <a:ext cx="1084113" cy="758879"/>
      </dsp:txXfrm>
    </dsp:sp>
    <dsp:sp modelId="{E4B02CA9-9C7B-4AB3-A1B1-E75FE94F4CB6}">
      <dsp:nvSpPr>
        <dsp:cNvPr id="0" name=""/>
        <dsp:cNvSpPr/>
      </dsp:nvSpPr>
      <dsp:spPr>
        <a:xfrm rot="5400000">
          <a:off x="4188702" y="-1556768"/>
          <a:ext cx="704673" cy="756432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vi-VN" sz="1400" kern="1200" smtClean="0"/>
            <a:t>utilizarea TIC pentru a se amesteca în treburile interne ale statelor suverane, a perturba ordinea publică, a incita la ură interetnică, interrasială și sectară, a propagandei ideilor sau teoriilor rasiste și xenofobe care generează ură și discriminare, incita la violență</a:t>
          </a:r>
          <a:endParaRPr lang="ru-RU" sz="1400" kern="1200"/>
        </a:p>
      </dsp:txBody>
      <dsp:txXfrm rot="5400000">
        <a:off x="4188702" y="-1556768"/>
        <a:ext cx="704673" cy="7564320"/>
      </dsp:txXfrm>
    </dsp:sp>
    <dsp:sp modelId="{975AB763-C838-4408-B9F1-96D2374E80B6}">
      <dsp:nvSpPr>
        <dsp:cNvPr id="0" name=""/>
        <dsp:cNvSpPr/>
      </dsp:nvSpPr>
      <dsp:spPr>
        <a:xfrm rot="5400000">
          <a:off x="-162616" y="2970694"/>
          <a:ext cx="1084113" cy="75887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ro-RO" sz="2200" kern="1200" dirty="0" smtClean="0"/>
            <a:t>4</a:t>
          </a:r>
          <a:endParaRPr lang="ru-RU" sz="2200" kern="1200" dirty="0"/>
        </a:p>
      </dsp:txBody>
      <dsp:txXfrm rot="5400000">
        <a:off x="-162616" y="2970694"/>
        <a:ext cx="1084113" cy="758879"/>
      </dsp:txXfrm>
    </dsp:sp>
    <dsp:sp modelId="{8E9FDC3B-3E2F-45D3-96DA-EE6AB838F729}">
      <dsp:nvSpPr>
        <dsp:cNvPr id="0" name=""/>
        <dsp:cNvSpPr/>
      </dsp:nvSpPr>
      <dsp:spPr>
        <a:xfrm rot="5400000">
          <a:off x="4188702" y="-621746"/>
          <a:ext cx="704673" cy="756432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vi-VN" sz="1400" kern="1200" dirty="0" smtClean="0"/>
            <a:t>utilizarea TIC pentru săvârșirea de infracțiuni, inclusiv cele legate de accesul ilegal la informații informatice, cu crearea, utilizarea și distribuirea de programe informatice rău intenționate..</a:t>
          </a:r>
          <a:endParaRPr lang="ru-RU" sz="1400" kern="1200" dirty="0"/>
        </a:p>
      </dsp:txBody>
      <dsp:txXfrm rot="5400000">
        <a:off x="4188702" y="-621746"/>
        <a:ext cx="704673" cy="756432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0683DAF-2C26-4274-9FA1-68051A31C706}">
      <dsp:nvSpPr>
        <dsp:cNvPr id="0" name=""/>
        <dsp:cNvSpPr/>
      </dsp:nvSpPr>
      <dsp:spPr>
        <a:xfrm>
          <a:off x="0" y="0"/>
          <a:ext cx="7578547" cy="3031418"/>
        </a:xfrm>
        <a:prstGeom prst="leftRightRibb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2CAFA19-E809-479D-85EA-E2356AF08003}">
      <dsp:nvSpPr>
        <dsp:cNvPr id="0" name=""/>
        <dsp:cNvSpPr/>
      </dsp:nvSpPr>
      <dsp:spPr>
        <a:xfrm>
          <a:off x="909425" y="620475"/>
          <a:ext cx="2500920" cy="1485395"/>
        </a:xfrm>
        <a:prstGeom prst="rect">
          <a:avLst/>
        </a:prstGeom>
        <a:noFill/>
        <a:ln>
          <a:noFill/>
        </a:ln>
        <a:effectLst>
          <a:outerShdw blurRad="40000" dist="20000" dir="5400000" rotWithShape="0">
            <a:srgbClr val="000000">
              <a:alpha val="38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46228" rIns="0" bIns="49530" numCol="1" spcCol="1270" anchor="ctr" anchorCtr="0">
          <a:noAutofit/>
        </a:bodyPr>
        <a:lstStyle/>
        <a:p>
          <a:pPr lvl="0" algn="ctr" defTabSz="577850">
            <a:lnSpc>
              <a:spcPct val="90000"/>
            </a:lnSpc>
            <a:spcBef>
              <a:spcPct val="0"/>
            </a:spcBef>
            <a:spcAft>
              <a:spcPct val="35000"/>
            </a:spcAft>
          </a:pPr>
          <a:r>
            <a:rPr lang="vi-VN" sz="1300" kern="1200" dirty="0" smtClean="0"/>
            <a:t>Crearea unui sistem internațional de securitate a informațiilor este concepută pentru a contracara în mod eficient amenințările la adresa stabilității strategice și pentru a promova un parteneriat strategic egal în spațiul informațional globa</a:t>
          </a:r>
          <a:endParaRPr lang="ru-RU" sz="1300" kern="1200" dirty="0"/>
        </a:p>
      </dsp:txBody>
      <dsp:txXfrm>
        <a:off x="909425" y="620475"/>
        <a:ext cx="2500920" cy="1485395"/>
      </dsp:txXfrm>
    </dsp:sp>
    <dsp:sp modelId="{D64F4D0F-0939-40B5-B296-6E6EECFB549A}">
      <dsp:nvSpPr>
        <dsp:cNvPr id="0" name=""/>
        <dsp:cNvSpPr/>
      </dsp:nvSpPr>
      <dsp:spPr>
        <a:xfrm>
          <a:off x="3789273" y="1105502"/>
          <a:ext cx="2955633" cy="1485395"/>
        </a:xfrm>
        <a:prstGeom prst="rect">
          <a:avLst/>
        </a:prstGeom>
        <a:noFill/>
        <a:ln>
          <a:noFill/>
        </a:ln>
        <a:effectLst>
          <a:outerShdw blurRad="40000" dist="20000" dir="5400000" rotWithShape="0">
            <a:srgbClr val="000000">
              <a:alpha val="38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46228" rIns="0" bIns="49530" numCol="1" spcCol="1270" anchor="ctr" anchorCtr="0">
          <a:noAutofit/>
        </a:bodyPr>
        <a:lstStyle/>
        <a:p>
          <a:pPr lvl="0" algn="ctr" defTabSz="577850">
            <a:lnSpc>
              <a:spcPct val="90000"/>
            </a:lnSpc>
            <a:spcBef>
              <a:spcPct val="0"/>
            </a:spcBef>
            <a:spcAft>
              <a:spcPct val="35000"/>
            </a:spcAft>
          </a:pPr>
          <a:r>
            <a:rPr lang="vi-VN" sz="1300" kern="1200" dirty="0" smtClean="0"/>
            <a:t>Cred</a:t>
          </a:r>
          <a:r>
            <a:rPr lang="ro-RO" sz="1300" kern="1200" dirty="0" smtClean="0"/>
            <a:t> </a:t>
          </a:r>
          <a:r>
            <a:rPr lang="vi-VN" sz="1300" kern="1200" dirty="0" smtClean="0"/>
            <a:t>că </a:t>
          </a:r>
          <a:r>
            <a:rPr lang="vi-VN" sz="1300" kern="1200" dirty="0" smtClean="0"/>
            <a:t>formarea unui astfel de sistem corespunde intereselor naționale ale tuturor statelor, intereselor întregii comunități mondiale.</a:t>
          </a:r>
          <a:endParaRPr lang="ru-RU" sz="1300" kern="1200" dirty="0"/>
        </a:p>
      </dsp:txBody>
      <dsp:txXfrm>
        <a:off x="3789273" y="1105502"/>
        <a:ext cx="2955633" cy="148539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8CCD98B-D2D5-4AE8-A6EC-45804ED88DCC}">
      <dsp:nvSpPr>
        <dsp:cNvPr id="0" name=""/>
        <dsp:cNvSpPr/>
      </dsp:nvSpPr>
      <dsp:spPr>
        <a:xfrm>
          <a:off x="90465" y="0"/>
          <a:ext cx="2410272" cy="1807704"/>
        </a:xfrm>
        <a:prstGeom prst="up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775704-78FE-43FB-A3CA-598227AC0675}">
      <dsp:nvSpPr>
        <dsp:cNvPr id="0" name=""/>
        <dsp:cNvSpPr/>
      </dsp:nvSpPr>
      <dsp:spPr>
        <a:xfrm>
          <a:off x="2573045" y="0"/>
          <a:ext cx="4310208" cy="1807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0" rIns="85344" bIns="85344" numCol="1" spcCol="1270" anchor="ctr" anchorCtr="0">
          <a:noAutofit/>
        </a:bodyPr>
        <a:lstStyle/>
        <a:p>
          <a:pPr lvl="0" algn="just" defTabSz="533400">
            <a:lnSpc>
              <a:spcPct val="90000"/>
            </a:lnSpc>
            <a:spcBef>
              <a:spcPct val="0"/>
            </a:spcBef>
            <a:spcAft>
              <a:spcPct val="35000"/>
            </a:spcAft>
          </a:pPr>
          <a:r>
            <a:rPr lang="ro-RO" sz="1200" kern="1200"/>
            <a:t>Importanța găsirii securității rețelei ilustrează unele dintre contradicțiile de bază dintre rivalitatea internațională și colaborarea în îmbunătățirea securității cibernetice, chiar dacă păstrarea acestui echilibru a făcut de multă vreme parte din politica externă a guvernului și din relațiile internaționale. Între timp, unele organizații internaționale, cum ar fi Organizația pentru Cooperare și Dezvoltare Economică (OCDE), au jucat un rol activ în modelarea cooperării dintre membrii lor pentru a preveni deteriorarea rețelei și pentru a stabili o „cultură de securitate comună”.</a:t>
          </a:r>
          <a:endParaRPr lang="ru-RU" sz="1200" kern="1200"/>
        </a:p>
      </dsp:txBody>
      <dsp:txXfrm>
        <a:off x="2573045" y="0"/>
        <a:ext cx="4310208" cy="1807704"/>
      </dsp:txXfrm>
    </dsp:sp>
    <dsp:sp modelId="{6F27D4B7-701E-46F0-A4A1-4C40E1F4A18E}">
      <dsp:nvSpPr>
        <dsp:cNvPr id="0" name=""/>
        <dsp:cNvSpPr/>
      </dsp:nvSpPr>
      <dsp:spPr>
        <a:xfrm>
          <a:off x="813546" y="1958345"/>
          <a:ext cx="2410272" cy="1807704"/>
        </a:xfrm>
        <a:prstGeom prst="down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1D86E0-46A7-4C77-95DB-01A5AC177059}">
      <dsp:nvSpPr>
        <dsp:cNvPr id="0" name=""/>
        <dsp:cNvSpPr/>
      </dsp:nvSpPr>
      <dsp:spPr>
        <a:xfrm>
          <a:off x="3296126" y="1958345"/>
          <a:ext cx="4310208" cy="1807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0" rIns="85344" bIns="85344" numCol="1" spcCol="1270" anchor="ctr" anchorCtr="0">
          <a:noAutofit/>
        </a:bodyPr>
        <a:lstStyle/>
        <a:p>
          <a:pPr lvl="0" algn="just" defTabSz="533400">
            <a:lnSpc>
              <a:spcPct val="90000"/>
            </a:lnSpc>
            <a:spcBef>
              <a:spcPct val="0"/>
            </a:spcBef>
            <a:spcAft>
              <a:spcPct val="35000"/>
            </a:spcAft>
          </a:pPr>
          <a:r>
            <a:rPr lang="ro-RO" sz="1200" kern="1200"/>
            <a:t>Acest studiu își propune să analizeze eforturile internaționale de îmbunătățire a cooperării în rețea și securitate cibernetică. În realitate, în contextul acestui studiu, se încearcă analiza acestor inițiative multilaterale în lumina deciziilor guvernamentale recente de a formula strategii naționale pentru securitatea rețelei.</a:t>
          </a:r>
          <a:endParaRPr lang="ru-RU" sz="1200" kern="1200"/>
        </a:p>
      </dsp:txBody>
      <dsp:txXfrm>
        <a:off x="3296126" y="1958345"/>
        <a:ext cx="4310208" cy="1807704"/>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5044E6-DA6D-480E-98CB-EFD34ED148DD}">
      <dsp:nvSpPr>
        <dsp:cNvPr id="0" name=""/>
        <dsp:cNvSpPr/>
      </dsp:nvSpPr>
      <dsp:spPr>
        <a:xfrm>
          <a:off x="3401732" y="-136386"/>
          <a:ext cx="1915734" cy="1354650"/>
        </a:xfrm>
        <a:prstGeom prst="round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0480" tIns="30480" rIns="30480" bIns="30480" numCol="1" spcCol="1270" anchor="ctr" anchorCtr="0">
          <a:noAutofit/>
        </a:bodyPr>
        <a:lstStyle/>
        <a:p>
          <a:pPr lvl="0" algn="just" defTabSz="355600">
            <a:lnSpc>
              <a:spcPct val="90000"/>
            </a:lnSpc>
            <a:spcBef>
              <a:spcPct val="0"/>
            </a:spcBef>
            <a:spcAft>
              <a:spcPct val="35000"/>
            </a:spcAft>
          </a:pPr>
          <a:r>
            <a:rPr lang="ro-RO" sz="800" kern="1200"/>
            <a:t>În realitate, unele organizații și-au exprimat preocupările membrilor cu privire la securitatea rețelei, atât în telecomunicații, cât și în comunicațiile bazate pe internet, și au luat măsuri pentru a le soluționa. </a:t>
          </a:r>
          <a:endParaRPr lang="ru-RU" sz="800" kern="1200"/>
        </a:p>
      </dsp:txBody>
      <dsp:txXfrm>
        <a:off x="3401732" y="-136386"/>
        <a:ext cx="1915734" cy="1354650"/>
      </dsp:txXfrm>
    </dsp:sp>
    <dsp:sp modelId="{D45872B5-EAD0-4758-B6AF-246563468F9C}">
      <dsp:nvSpPr>
        <dsp:cNvPr id="0" name=""/>
        <dsp:cNvSpPr/>
      </dsp:nvSpPr>
      <dsp:spPr>
        <a:xfrm>
          <a:off x="2345233" y="540938"/>
          <a:ext cx="4028732" cy="4028732"/>
        </a:xfrm>
        <a:custGeom>
          <a:avLst/>
          <a:gdLst/>
          <a:ahLst/>
          <a:cxnLst/>
          <a:rect l="0" t="0" r="0" b="0"/>
          <a:pathLst>
            <a:path>
              <a:moveTo>
                <a:pt x="3101201" y="318352"/>
              </a:moveTo>
              <a:arcTo wR="2014366" hR="2014366" stAng="18159147" swAng="774161"/>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5DC6B54-858E-4E6F-A2E3-9D94474F0B9B}">
      <dsp:nvSpPr>
        <dsp:cNvPr id="0" name=""/>
        <dsp:cNvSpPr/>
      </dsp:nvSpPr>
      <dsp:spPr>
        <a:xfrm>
          <a:off x="5317508" y="1255506"/>
          <a:ext cx="1915734" cy="1354650"/>
        </a:xfrm>
        <a:prstGeom prst="round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0480" tIns="30480" rIns="30480" bIns="30480" numCol="1" spcCol="1270" anchor="ctr" anchorCtr="0">
          <a:noAutofit/>
        </a:bodyPr>
        <a:lstStyle/>
        <a:p>
          <a:pPr lvl="0" algn="just" defTabSz="355600">
            <a:lnSpc>
              <a:spcPct val="90000"/>
            </a:lnSpc>
            <a:spcBef>
              <a:spcPct val="0"/>
            </a:spcBef>
            <a:spcAft>
              <a:spcPct val="35000"/>
            </a:spcAft>
          </a:pPr>
          <a:r>
            <a:rPr lang="ro-RO" sz="800" kern="1200"/>
            <a:t>În ultimele două decenii, guvernele au depus eforturi considerabile pentru a dezvolta strategii de securitate cibernetică și a-și îmbunătăți capacitățile în această regiune. </a:t>
          </a:r>
          <a:endParaRPr lang="ru-RU" sz="800" kern="1200"/>
        </a:p>
      </dsp:txBody>
      <dsp:txXfrm>
        <a:off x="5317508" y="1255506"/>
        <a:ext cx="1915734" cy="1354650"/>
      </dsp:txXfrm>
    </dsp:sp>
    <dsp:sp modelId="{E04E1C78-F07A-4394-8938-E6DA82704BC6}">
      <dsp:nvSpPr>
        <dsp:cNvPr id="0" name=""/>
        <dsp:cNvSpPr/>
      </dsp:nvSpPr>
      <dsp:spPr>
        <a:xfrm>
          <a:off x="2345233" y="540938"/>
          <a:ext cx="4028732" cy="4028732"/>
        </a:xfrm>
        <a:custGeom>
          <a:avLst/>
          <a:gdLst/>
          <a:ahLst/>
          <a:cxnLst/>
          <a:rect l="0" t="0" r="0" b="0"/>
          <a:pathLst>
            <a:path>
              <a:moveTo>
                <a:pt x="4014381" y="2254383"/>
              </a:moveTo>
              <a:arcTo wR="2014366" hR="2014366" stAng="410592" swAng="965292"/>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5DCF968-EBF3-4CCE-95BF-183379D2A53C}">
      <dsp:nvSpPr>
        <dsp:cNvPr id="0" name=""/>
        <dsp:cNvSpPr/>
      </dsp:nvSpPr>
      <dsp:spPr>
        <a:xfrm>
          <a:off x="4585747" y="3507636"/>
          <a:ext cx="1915734" cy="1354650"/>
        </a:xfrm>
        <a:prstGeom prst="round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0480" tIns="30480" rIns="30480" bIns="30480" numCol="1" spcCol="1270" anchor="ctr" anchorCtr="0">
          <a:noAutofit/>
        </a:bodyPr>
        <a:lstStyle/>
        <a:p>
          <a:pPr lvl="0" algn="just" defTabSz="355600">
            <a:lnSpc>
              <a:spcPct val="90000"/>
            </a:lnSpc>
            <a:spcBef>
              <a:spcPct val="0"/>
            </a:spcBef>
            <a:spcAft>
              <a:spcPct val="35000"/>
            </a:spcAft>
          </a:pPr>
          <a:r>
            <a:rPr lang="ro-RO" sz="800" kern="1200"/>
            <a:t>. Guvernele, pe de altă parte, au încercat să găsească un echilibru între circulația sporită a banilor, a persoanelor, a bunurilor și a serviciilor și măsurile de securitate luate pentru a proteja activele fixe și activele naționale. </a:t>
          </a:r>
          <a:endParaRPr lang="ru-RU" sz="800" kern="1200"/>
        </a:p>
      </dsp:txBody>
      <dsp:txXfrm>
        <a:off x="4585747" y="3507636"/>
        <a:ext cx="1915734" cy="1354650"/>
      </dsp:txXfrm>
    </dsp:sp>
    <dsp:sp modelId="{4DDA2A4A-9F91-4520-800F-62E9ED24E5F6}">
      <dsp:nvSpPr>
        <dsp:cNvPr id="0" name=""/>
        <dsp:cNvSpPr/>
      </dsp:nvSpPr>
      <dsp:spPr>
        <a:xfrm>
          <a:off x="2345233" y="540938"/>
          <a:ext cx="4028732" cy="4028732"/>
        </a:xfrm>
        <a:custGeom>
          <a:avLst/>
          <a:gdLst/>
          <a:ahLst/>
          <a:cxnLst/>
          <a:rect l="0" t="0" r="0" b="0"/>
          <a:pathLst>
            <a:path>
              <a:moveTo>
                <a:pt x="2150428" y="4024131"/>
              </a:moveTo>
              <a:arcTo wR="2014366" hR="2014366" stAng="5167617" swAng="464767"/>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386B4C0-64A0-4E8C-8E5D-AC443C2249D9}">
      <dsp:nvSpPr>
        <dsp:cNvPr id="0" name=""/>
        <dsp:cNvSpPr/>
      </dsp:nvSpPr>
      <dsp:spPr>
        <a:xfrm>
          <a:off x="2217718" y="3507636"/>
          <a:ext cx="1915734" cy="1354650"/>
        </a:xfrm>
        <a:prstGeom prst="round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0480" tIns="30480" rIns="30480" bIns="30480" numCol="1" spcCol="1270" anchor="ctr" anchorCtr="0">
          <a:noAutofit/>
        </a:bodyPr>
        <a:lstStyle/>
        <a:p>
          <a:pPr lvl="0" algn="just" defTabSz="355600">
            <a:lnSpc>
              <a:spcPct val="90000"/>
            </a:lnSpc>
            <a:spcBef>
              <a:spcPct val="0"/>
            </a:spcBef>
            <a:spcAft>
              <a:spcPct val="35000"/>
            </a:spcAft>
          </a:pPr>
          <a:r>
            <a:rPr lang="ro-RO" sz="800" kern="1200"/>
            <a:t>Cu toate acestea, se pare că aceste măsuri ar modifica echilibrul dintre libertate și controlul economic. </a:t>
          </a:r>
          <a:endParaRPr lang="ru-RU" sz="800" kern="1200"/>
        </a:p>
      </dsp:txBody>
      <dsp:txXfrm>
        <a:off x="2217718" y="3507636"/>
        <a:ext cx="1915734" cy="1354650"/>
      </dsp:txXfrm>
    </dsp:sp>
    <dsp:sp modelId="{412915E9-FF56-49D5-9B3B-F13AAC05F986}">
      <dsp:nvSpPr>
        <dsp:cNvPr id="0" name=""/>
        <dsp:cNvSpPr/>
      </dsp:nvSpPr>
      <dsp:spPr>
        <a:xfrm>
          <a:off x="2345233" y="540938"/>
          <a:ext cx="4028732" cy="4028732"/>
        </a:xfrm>
        <a:custGeom>
          <a:avLst/>
          <a:gdLst/>
          <a:ahLst/>
          <a:cxnLst/>
          <a:rect l="0" t="0" r="0" b="0"/>
          <a:pathLst>
            <a:path>
              <a:moveTo>
                <a:pt x="159191" y="2799221"/>
              </a:moveTo>
              <a:arcTo wR="2014366" hR="2014366" stAng="9424116" swAng="965292"/>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8653DC74-2F80-4B7B-9BCA-369F9868012B}">
      <dsp:nvSpPr>
        <dsp:cNvPr id="0" name=""/>
        <dsp:cNvSpPr/>
      </dsp:nvSpPr>
      <dsp:spPr>
        <a:xfrm>
          <a:off x="1485956" y="1255506"/>
          <a:ext cx="1915734" cy="1354650"/>
        </a:xfrm>
        <a:prstGeom prst="roundRect">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0480" tIns="30480" rIns="30480" bIns="30480" numCol="1" spcCol="1270" anchor="ctr" anchorCtr="0">
          <a:noAutofit/>
        </a:bodyPr>
        <a:lstStyle/>
        <a:p>
          <a:pPr lvl="0" algn="just" defTabSz="355600">
            <a:lnSpc>
              <a:spcPct val="90000"/>
            </a:lnSpc>
            <a:spcBef>
              <a:spcPct val="0"/>
            </a:spcBef>
            <a:spcAft>
              <a:spcPct val="35000"/>
            </a:spcAft>
          </a:pPr>
          <a:r>
            <a:rPr lang="ro-RO" sz="800" kern="1200"/>
            <a:t>Deși păstrarea acestui echilibru a făcut de multă vreme parte din politica externă, politica comercială și relațiile internaționale, utilizarea diferitelor metode de îmbunătățire a securității rețelei a evidențiat unele dintre contradicțiile fundamentale din domeniul securității cibernetice dintre strategiile de acțiune unilaterală și cooperarea internațională. </a:t>
          </a:r>
          <a:endParaRPr lang="ru-RU" sz="800" kern="1200"/>
        </a:p>
      </dsp:txBody>
      <dsp:txXfrm>
        <a:off x="1485956" y="1255506"/>
        <a:ext cx="1915734" cy="1354650"/>
      </dsp:txXfrm>
    </dsp:sp>
    <dsp:sp modelId="{B8C8A519-0914-418A-B7F4-9C88A956A902}">
      <dsp:nvSpPr>
        <dsp:cNvPr id="0" name=""/>
        <dsp:cNvSpPr/>
      </dsp:nvSpPr>
      <dsp:spPr>
        <a:xfrm>
          <a:off x="2345233" y="540938"/>
          <a:ext cx="4028732" cy="4028732"/>
        </a:xfrm>
        <a:custGeom>
          <a:avLst/>
          <a:gdLst/>
          <a:ahLst/>
          <a:cxnLst/>
          <a:rect l="0" t="0" r="0" b="0"/>
          <a:pathLst>
            <a:path>
              <a:moveTo>
                <a:pt x="576260" y="603861"/>
              </a:moveTo>
              <a:arcTo wR="2014366" hR="2014366" stAng="13466692" swAng="774161"/>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3.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6"/>
        <p:cNvGrpSpPr/>
        <p:nvPr/>
      </p:nvGrpSpPr>
      <p:grpSpPr>
        <a:xfrm>
          <a:off x="0" y="0"/>
          <a:ext cx="0" cy="0"/>
          <a:chOff x="0" y="0"/>
          <a:chExt cx="0" cy="0"/>
        </a:xfrm>
      </p:grpSpPr>
      <p:sp>
        <p:nvSpPr>
          <p:cNvPr id="1367" name="Google Shape;1367;g6bdca54fc3_0_1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8" name="Google Shape;1368;g6bdca54fc3_0_1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5"/>
        <p:cNvGrpSpPr/>
        <p:nvPr/>
      </p:nvGrpSpPr>
      <p:grpSpPr>
        <a:xfrm>
          <a:off x="0" y="0"/>
          <a:ext cx="0" cy="0"/>
          <a:chOff x="0" y="0"/>
          <a:chExt cx="0" cy="0"/>
        </a:xfrm>
      </p:grpSpPr>
      <p:sp>
        <p:nvSpPr>
          <p:cNvPr id="1466" name="Google Shape;1466;g6bdca54fc3_0_1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7" name="Google Shape;1467;g6bdca54fc3_0_1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0"/>
        <p:cNvGrpSpPr/>
        <p:nvPr/>
      </p:nvGrpSpPr>
      <p:grpSpPr>
        <a:xfrm>
          <a:off x="0" y="0"/>
          <a:ext cx="0" cy="0"/>
          <a:chOff x="0" y="0"/>
          <a:chExt cx="0" cy="0"/>
        </a:xfrm>
      </p:grpSpPr>
      <p:sp>
        <p:nvSpPr>
          <p:cNvPr id="1481" name="Google Shape;1481;g6bdca54fc3_0_1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2" name="Google Shape;1482;g6bdca54fc3_0_12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3"/>
        <p:cNvGrpSpPr/>
        <p:nvPr/>
      </p:nvGrpSpPr>
      <p:grpSpPr>
        <a:xfrm>
          <a:off x="0" y="0"/>
          <a:ext cx="0" cy="0"/>
          <a:chOff x="0" y="0"/>
          <a:chExt cx="0" cy="0"/>
        </a:xfrm>
      </p:grpSpPr>
      <p:sp>
        <p:nvSpPr>
          <p:cNvPr id="2044" name="Google Shape;2044;g6bf9e5999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5" name="Google Shape;2045;g6bf9e5999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6"/>
        <p:cNvGrpSpPr/>
        <p:nvPr/>
      </p:nvGrpSpPr>
      <p:grpSpPr>
        <a:xfrm>
          <a:off x="0" y="0"/>
          <a:ext cx="0" cy="0"/>
          <a:chOff x="0" y="0"/>
          <a:chExt cx="0" cy="0"/>
        </a:xfrm>
      </p:grpSpPr>
      <p:sp>
        <p:nvSpPr>
          <p:cNvPr id="2327" name="Google Shape;2327;g6bdca54fc3_0_265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8" name="Google Shape;2328;g6bdca54fc3_0_265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6"/>
        <p:cNvGrpSpPr/>
        <p:nvPr/>
      </p:nvGrpSpPr>
      <p:grpSpPr>
        <a:xfrm>
          <a:off x="0" y="0"/>
          <a:ext cx="0" cy="0"/>
          <a:chOff x="0" y="0"/>
          <a:chExt cx="0" cy="0"/>
        </a:xfrm>
      </p:grpSpPr>
      <p:sp>
        <p:nvSpPr>
          <p:cNvPr id="2327" name="Google Shape;2327;g6bdca54fc3_0_265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8" name="Google Shape;2328;g6bdca54fc3_0_265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6bb4ddd667_0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6bb4ddd667_0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6bb4ddd667_0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6bb4ddd667_0_3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6bb4ddd667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7" name="Google Shape;517;g6bb4ddd667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6bdca54ef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0" name="Google Shape;610;g6bdca54ef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6bdca54efd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4" name="Google Shape;624;g6bdca54efd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g6bdca54fc3_0_4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2" name="Google Shape;872;g6bdca54fc3_0_4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endParaRPr lang="ru-RU"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5"/>
        <p:cNvGrpSpPr/>
        <p:nvPr/>
      </p:nvGrpSpPr>
      <p:grpSpPr>
        <a:xfrm>
          <a:off x="0" y="0"/>
          <a:ext cx="0" cy="0"/>
          <a:chOff x="0" y="0"/>
          <a:chExt cx="0" cy="0"/>
        </a:xfrm>
      </p:grpSpPr>
      <p:sp>
        <p:nvSpPr>
          <p:cNvPr id="1286" name="Google Shape;1286;g6bdca54fc3_0_8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7" name="Google Shape;1287;g6bdca54fc3_0_8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974350" y="527325"/>
            <a:ext cx="3769500" cy="2915100"/>
          </a:xfrm>
          <a:prstGeom prst="rect">
            <a:avLst/>
          </a:prstGeom>
        </p:spPr>
        <p:txBody>
          <a:bodyPr spcFirstLastPara="1" wrap="square" lIns="91425" tIns="91425" rIns="91425" bIns="91425" anchor="b" anchorCtr="0">
            <a:noAutofit/>
          </a:bodyPr>
          <a:lstStyle>
            <a:lvl1pPr lvl="0">
              <a:spcBef>
                <a:spcPts val="0"/>
              </a:spcBef>
              <a:spcAft>
                <a:spcPts val="0"/>
              </a:spcAft>
              <a:buClr>
                <a:srgbClr val="1F1C51"/>
              </a:buClr>
              <a:buSzPts val="4800"/>
              <a:buNone/>
              <a:defRPr sz="4800">
                <a:solidFill>
                  <a:srgbClr val="1F1C51"/>
                </a:solidFill>
              </a:defRPr>
            </a:lvl1pPr>
            <a:lvl2pPr lvl="1">
              <a:spcBef>
                <a:spcPts val="0"/>
              </a:spcBef>
              <a:spcAft>
                <a:spcPts val="0"/>
              </a:spcAft>
              <a:buClr>
                <a:srgbClr val="1F1C51"/>
              </a:buClr>
              <a:buSzPts val="6000"/>
              <a:buNone/>
              <a:defRPr sz="6000">
                <a:solidFill>
                  <a:srgbClr val="1F1C51"/>
                </a:solidFill>
              </a:defRPr>
            </a:lvl2pPr>
            <a:lvl3pPr lvl="2">
              <a:spcBef>
                <a:spcPts val="0"/>
              </a:spcBef>
              <a:spcAft>
                <a:spcPts val="0"/>
              </a:spcAft>
              <a:buClr>
                <a:srgbClr val="1F1C51"/>
              </a:buClr>
              <a:buSzPts val="6000"/>
              <a:buNone/>
              <a:defRPr sz="6000">
                <a:solidFill>
                  <a:srgbClr val="1F1C51"/>
                </a:solidFill>
              </a:defRPr>
            </a:lvl3pPr>
            <a:lvl4pPr lvl="3">
              <a:spcBef>
                <a:spcPts val="0"/>
              </a:spcBef>
              <a:spcAft>
                <a:spcPts val="0"/>
              </a:spcAft>
              <a:buClr>
                <a:srgbClr val="1F1C51"/>
              </a:buClr>
              <a:buSzPts val="6000"/>
              <a:buNone/>
              <a:defRPr sz="6000">
                <a:solidFill>
                  <a:srgbClr val="1F1C51"/>
                </a:solidFill>
              </a:defRPr>
            </a:lvl4pPr>
            <a:lvl5pPr lvl="4">
              <a:spcBef>
                <a:spcPts val="0"/>
              </a:spcBef>
              <a:spcAft>
                <a:spcPts val="0"/>
              </a:spcAft>
              <a:buClr>
                <a:srgbClr val="1F1C51"/>
              </a:buClr>
              <a:buSzPts val="6000"/>
              <a:buNone/>
              <a:defRPr sz="6000">
                <a:solidFill>
                  <a:srgbClr val="1F1C51"/>
                </a:solidFill>
              </a:defRPr>
            </a:lvl5pPr>
            <a:lvl6pPr lvl="5">
              <a:spcBef>
                <a:spcPts val="0"/>
              </a:spcBef>
              <a:spcAft>
                <a:spcPts val="0"/>
              </a:spcAft>
              <a:buClr>
                <a:srgbClr val="1F1C51"/>
              </a:buClr>
              <a:buSzPts val="6000"/>
              <a:buNone/>
              <a:defRPr sz="6000">
                <a:solidFill>
                  <a:srgbClr val="1F1C51"/>
                </a:solidFill>
              </a:defRPr>
            </a:lvl6pPr>
            <a:lvl7pPr lvl="6">
              <a:spcBef>
                <a:spcPts val="0"/>
              </a:spcBef>
              <a:spcAft>
                <a:spcPts val="0"/>
              </a:spcAft>
              <a:buClr>
                <a:srgbClr val="1F1C51"/>
              </a:buClr>
              <a:buSzPts val="6000"/>
              <a:buNone/>
              <a:defRPr sz="6000">
                <a:solidFill>
                  <a:srgbClr val="1F1C51"/>
                </a:solidFill>
              </a:defRPr>
            </a:lvl7pPr>
            <a:lvl8pPr lvl="7">
              <a:spcBef>
                <a:spcPts val="0"/>
              </a:spcBef>
              <a:spcAft>
                <a:spcPts val="0"/>
              </a:spcAft>
              <a:buClr>
                <a:srgbClr val="1F1C51"/>
              </a:buClr>
              <a:buSzPts val="6000"/>
              <a:buNone/>
              <a:defRPr sz="6000">
                <a:solidFill>
                  <a:srgbClr val="1F1C51"/>
                </a:solidFill>
              </a:defRPr>
            </a:lvl8pPr>
            <a:lvl9pPr lvl="8">
              <a:spcBef>
                <a:spcPts val="0"/>
              </a:spcBef>
              <a:spcAft>
                <a:spcPts val="0"/>
              </a:spcAft>
              <a:buClr>
                <a:srgbClr val="1F1C51"/>
              </a:buClr>
              <a:buSzPts val="6000"/>
              <a:buNone/>
              <a:defRPr sz="6000">
                <a:solidFill>
                  <a:srgbClr val="1F1C51"/>
                </a:solidFill>
              </a:defRPr>
            </a:lvl9pPr>
          </a:lstStyle>
          <a:p>
            <a:endParaRPr/>
          </a:p>
        </p:txBody>
      </p:sp>
      <p:sp>
        <p:nvSpPr>
          <p:cNvPr id="10" name="Google Shape;10;p2"/>
          <p:cNvSpPr txBox="1">
            <a:spLocks noGrp="1"/>
          </p:cNvSpPr>
          <p:nvPr>
            <p:ph type="subTitle" idx="1"/>
          </p:nvPr>
        </p:nvSpPr>
        <p:spPr>
          <a:xfrm>
            <a:off x="4974350" y="3518775"/>
            <a:ext cx="3876300" cy="79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rgbClr val="1F1C51"/>
              </a:buClr>
              <a:buSzPts val="1800"/>
              <a:buNone/>
              <a:defRPr>
                <a:solidFill>
                  <a:srgbClr val="1F1C51"/>
                </a:solidFill>
              </a:defRPr>
            </a:lvl1pPr>
            <a:lvl2pPr lvl="1">
              <a:lnSpc>
                <a:spcPct val="100000"/>
              </a:lnSpc>
              <a:spcBef>
                <a:spcPts val="0"/>
              </a:spcBef>
              <a:spcAft>
                <a:spcPts val="0"/>
              </a:spcAft>
              <a:buClr>
                <a:srgbClr val="1F1C51"/>
              </a:buClr>
              <a:buSzPts val="2800"/>
              <a:buNone/>
              <a:defRPr sz="2800">
                <a:solidFill>
                  <a:srgbClr val="1F1C51"/>
                </a:solidFill>
              </a:defRPr>
            </a:lvl2pPr>
            <a:lvl3pPr lvl="2">
              <a:lnSpc>
                <a:spcPct val="100000"/>
              </a:lnSpc>
              <a:spcBef>
                <a:spcPts val="0"/>
              </a:spcBef>
              <a:spcAft>
                <a:spcPts val="0"/>
              </a:spcAft>
              <a:buClr>
                <a:srgbClr val="1F1C51"/>
              </a:buClr>
              <a:buSzPts val="2800"/>
              <a:buNone/>
              <a:defRPr sz="2800">
                <a:solidFill>
                  <a:srgbClr val="1F1C51"/>
                </a:solidFill>
              </a:defRPr>
            </a:lvl3pPr>
            <a:lvl4pPr lvl="3">
              <a:lnSpc>
                <a:spcPct val="100000"/>
              </a:lnSpc>
              <a:spcBef>
                <a:spcPts val="0"/>
              </a:spcBef>
              <a:spcAft>
                <a:spcPts val="0"/>
              </a:spcAft>
              <a:buClr>
                <a:srgbClr val="1F1C51"/>
              </a:buClr>
              <a:buSzPts val="2800"/>
              <a:buNone/>
              <a:defRPr sz="2800">
                <a:solidFill>
                  <a:srgbClr val="1F1C51"/>
                </a:solidFill>
              </a:defRPr>
            </a:lvl4pPr>
            <a:lvl5pPr lvl="4">
              <a:lnSpc>
                <a:spcPct val="100000"/>
              </a:lnSpc>
              <a:spcBef>
                <a:spcPts val="0"/>
              </a:spcBef>
              <a:spcAft>
                <a:spcPts val="0"/>
              </a:spcAft>
              <a:buClr>
                <a:srgbClr val="1F1C51"/>
              </a:buClr>
              <a:buSzPts val="2800"/>
              <a:buNone/>
              <a:defRPr sz="2800">
                <a:solidFill>
                  <a:srgbClr val="1F1C51"/>
                </a:solidFill>
              </a:defRPr>
            </a:lvl5pPr>
            <a:lvl6pPr lvl="5">
              <a:lnSpc>
                <a:spcPct val="100000"/>
              </a:lnSpc>
              <a:spcBef>
                <a:spcPts val="0"/>
              </a:spcBef>
              <a:spcAft>
                <a:spcPts val="0"/>
              </a:spcAft>
              <a:buClr>
                <a:srgbClr val="1F1C51"/>
              </a:buClr>
              <a:buSzPts val="2800"/>
              <a:buNone/>
              <a:defRPr sz="2800">
                <a:solidFill>
                  <a:srgbClr val="1F1C51"/>
                </a:solidFill>
              </a:defRPr>
            </a:lvl6pPr>
            <a:lvl7pPr lvl="6">
              <a:lnSpc>
                <a:spcPct val="100000"/>
              </a:lnSpc>
              <a:spcBef>
                <a:spcPts val="0"/>
              </a:spcBef>
              <a:spcAft>
                <a:spcPts val="0"/>
              </a:spcAft>
              <a:buClr>
                <a:srgbClr val="1F1C51"/>
              </a:buClr>
              <a:buSzPts val="2800"/>
              <a:buNone/>
              <a:defRPr sz="2800">
                <a:solidFill>
                  <a:srgbClr val="1F1C51"/>
                </a:solidFill>
              </a:defRPr>
            </a:lvl7pPr>
            <a:lvl8pPr lvl="7">
              <a:lnSpc>
                <a:spcPct val="100000"/>
              </a:lnSpc>
              <a:spcBef>
                <a:spcPts val="0"/>
              </a:spcBef>
              <a:spcAft>
                <a:spcPts val="0"/>
              </a:spcAft>
              <a:buClr>
                <a:srgbClr val="1F1C51"/>
              </a:buClr>
              <a:buSzPts val="2800"/>
              <a:buNone/>
              <a:defRPr sz="2800">
                <a:solidFill>
                  <a:srgbClr val="1F1C51"/>
                </a:solidFill>
              </a:defRPr>
            </a:lvl8pPr>
            <a:lvl9pPr lvl="8">
              <a:lnSpc>
                <a:spcPct val="100000"/>
              </a:lnSpc>
              <a:spcBef>
                <a:spcPts val="0"/>
              </a:spcBef>
              <a:spcAft>
                <a:spcPts val="0"/>
              </a:spcAft>
              <a:buClr>
                <a:srgbClr val="1F1C51"/>
              </a:buClr>
              <a:buSzPts val="2800"/>
              <a:buNone/>
              <a:defRPr sz="2800">
                <a:solidFill>
                  <a:srgbClr val="1F1C5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Two Columns">
  <p:cSld name="ONE_COLUMN_TEXT_1_1_1">
    <p:spTree>
      <p:nvGrpSpPr>
        <p:cNvPr id="1" name="Shape 73"/>
        <p:cNvGrpSpPr/>
        <p:nvPr/>
      </p:nvGrpSpPr>
      <p:grpSpPr>
        <a:xfrm>
          <a:off x="0" y="0"/>
          <a:ext cx="0" cy="0"/>
          <a:chOff x="0" y="0"/>
          <a:chExt cx="0" cy="0"/>
        </a:xfrm>
      </p:grpSpPr>
      <p:cxnSp>
        <p:nvCxnSpPr>
          <p:cNvPr id="74" name="Google Shape;74;p16"/>
          <p:cNvCxnSpPr/>
          <p:nvPr/>
        </p:nvCxnSpPr>
        <p:spPr>
          <a:xfrm>
            <a:off x="242600" y="608025"/>
            <a:ext cx="8988300" cy="0"/>
          </a:xfrm>
          <a:prstGeom prst="straightConnector1">
            <a:avLst/>
          </a:prstGeom>
          <a:noFill/>
          <a:ln w="19050" cap="flat" cmpd="sng">
            <a:solidFill>
              <a:schemeClr val="accent2"/>
            </a:solidFill>
            <a:prstDash val="solid"/>
            <a:round/>
            <a:headEnd type="oval" w="med" len="med"/>
            <a:tailEnd type="none" w="med" len="med"/>
          </a:ln>
        </p:spPr>
      </p:cxnSp>
      <p:sp>
        <p:nvSpPr>
          <p:cNvPr id="75" name="Google Shape;75;p16"/>
          <p:cNvSpPr txBox="1">
            <a:spLocks noGrp="1"/>
          </p:cNvSpPr>
          <p:nvPr>
            <p:ph type="title"/>
          </p:nvPr>
        </p:nvSpPr>
        <p:spPr>
          <a:xfrm>
            <a:off x="626625" y="338175"/>
            <a:ext cx="6084000" cy="539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6" name="Google Shape;76;p16"/>
          <p:cNvSpPr txBox="1">
            <a:spLocks noGrp="1"/>
          </p:cNvSpPr>
          <p:nvPr>
            <p:ph type="body" idx="1"/>
          </p:nvPr>
        </p:nvSpPr>
        <p:spPr>
          <a:xfrm>
            <a:off x="5316193" y="3450300"/>
            <a:ext cx="2628600" cy="11499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SzPts val="1400"/>
              <a:buChar char="●"/>
              <a:defRPr sz="1400"/>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77" name="Google Shape;77;p16"/>
          <p:cNvSpPr txBox="1">
            <a:spLocks noGrp="1"/>
          </p:cNvSpPr>
          <p:nvPr>
            <p:ph type="title" idx="2"/>
          </p:nvPr>
        </p:nvSpPr>
        <p:spPr>
          <a:xfrm>
            <a:off x="5316193" y="2952450"/>
            <a:ext cx="2628600" cy="539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78" name="Google Shape;78;p16"/>
          <p:cNvSpPr txBox="1">
            <a:spLocks noGrp="1"/>
          </p:cNvSpPr>
          <p:nvPr>
            <p:ph type="body" idx="3"/>
          </p:nvPr>
        </p:nvSpPr>
        <p:spPr>
          <a:xfrm>
            <a:off x="1199212" y="3450300"/>
            <a:ext cx="2628600" cy="11499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SzPts val="1400"/>
              <a:buChar char="●"/>
              <a:defRPr sz="1400"/>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79" name="Google Shape;79;p16"/>
          <p:cNvSpPr txBox="1">
            <a:spLocks noGrp="1"/>
          </p:cNvSpPr>
          <p:nvPr>
            <p:ph type="title" idx="4"/>
          </p:nvPr>
        </p:nvSpPr>
        <p:spPr>
          <a:xfrm>
            <a:off x="1199212" y="2952450"/>
            <a:ext cx="2628600" cy="539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Three Columns ">
  <p:cSld name="ONE_COLUMN_TEXT_1_1_1_1">
    <p:bg>
      <p:bgPr>
        <a:gradFill>
          <a:gsLst>
            <a:gs pos="0">
              <a:srgbClr val="8BE3FF"/>
            </a:gs>
            <a:gs pos="100000">
              <a:srgbClr val="ACFFD9"/>
            </a:gs>
          </a:gsLst>
          <a:lin ang="5400700" scaled="0"/>
        </a:gradFill>
        <a:effectLst/>
      </p:bgPr>
    </p:bg>
    <p:spTree>
      <p:nvGrpSpPr>
        <p:cNvPr id="1" name="Shape 80"/>
        <p:cNvGrpSpPr/>
        <p:nvPr/>
      </p:nvGrpSpPr>
      <p:grpSpPr>
        <a:xfrm>
          <a:off x="0" y="0"/>
          <a:ext cx="0" cy="0"/>
          <a:chOff x="0" y="0"/>
          <a:chExt cx="0" cy="0"/>
        </a:xfrm>
      </p:grpSpPr>
      <p:cxnSp>
        <p:nvCxnSpPr>
          <p:cNvPr id="81" name="Google Shape;81;p17"/>
          <p:cNvCxnSpPr/>
          <p:nvPr/>
        </p:nvCxnSpPr>
        <p:spPr>
          <a:xfrm>
            <a:off x="242600" y="608025"/>
            <a:ext cx="8988300" cy="0"/>
          </a:xfrm>
          <a:prstGeom prst="straightConnector1">
            <a:avLst/>
          </a:prstGeom>
          <a:noFill/>
          <a:ln w="19050" cap="flat" cmpd="sng">
            <a:solidFill>
              <a:schemeClr val="lt1"/>
            </a:solidFill>
            <a:prstDash val="solid"/>
            <a:round/>
            <a:headEnd type="oval" w="med" len="med"/>
            <a:tailEnd type="none" w="med" len="med"/>
          </a:ln>
        </p:spPr>
      </p:cxnSp>
      <p:sp>
        <p:nvSpPr>
          <p:cNvPr id="82" name="Google Shape;82;p17"/>
          <p:cNvSpPr txBox="1">
            <a:spLocks noGrp="1"/>
          </p:cNvSpPr>
          <p:nvPr>
            <p:ph type="title"/>
          </p:nvPr>
        </p:nvSpPr>
        <p:spPr>
          <a:xfrm>
            <a:off x="626625" y="338175"/>
            <a:ext cx="6084000" cy="539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3" name="Google Shape;83;p17"/>
          <p:cNvSpPr txBox="1">
            <a:spLocks noGrp="1"/>
          </p:cNvSpPr>
          <p:nvPr>
            <p:ph type="body" idx="1"/>
          </p:nvPr>
        </p:nvSpPr>
        <p:spPr>
          <a:xfrm>
            <a:off x="3464998" y="3508236"/>
            <a:ext cx="2214000" cy="11499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SzPts val="1400"/>
              <a:buChar char="●"/>
              <a:defRPr sz="1400"/>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84" name="Google Shape;84;p17"/>
          <p:cNvSpPr txBox="1">
            <a:spLocks noGrp="1"/>
          </p:cNvSpPr>
          <p:nvPr>
            <p:ph type="title" idx="2"/>
          </p:nvPr>
        </p:nvSpPr>
        <p:spPr>
          <a:xfrm>
            <a:off x="3464998" y="3010385"/>
            <a:ext cx="2214000" cy="539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85" name="Google Shape;85;p17"/>
          <p:cNvSpPr txBox="1">
            <a:spLocks noGrp="1"/>
          </p:cNvSpPr>
          <p:nvPr>
            <p:ph type="body" idx="3"/>
          </p:nvPr>
        </p:nvSpPr>
        <p:spPr>
          <a:xfrm>
            <a:off x="835213" y="3508236"/>
            <a:ext cx="2214000" cy="11499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SzPts val="1400"/>
              <a:buChar char="●"/>
              <a:defRPr sz="1400"/>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86" name="Google Shape;86;p17"/>
          <p:cNvSpPr txBox="1">
            <a:spLocks noGrp="1"/>
          </p:cNvSpPr>
          <p:nvPr>
            <p:ph type="title" idx="4"/>
          </p:nvPr>
        </p:nvSpPr>
        <p:spPr>
          <a:xfrm>
            <a:off x="835213" y="3010385"/>
            <a:ext cx="2214000" cy="539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87" name="Google Shape;87;p17"/>
          <p:cNvSpPr txBox="1">
            <a:spLocks noGrp="1"/>
          </p:cNvSpPr>
          <p:nvPr>
            <p:ph type="body" idx="5"/>
          </p:nvPr>
        </p:nvSpPr>
        <p:spPr>
          <a:xfrm>
            <a:off x="6094778" y="3508236"/>
            <a:ext cx="2214000" cy="11499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SzPts val="1400"/>
              <a:buChar char="●"/>
              <a:defRPr sz="1400"/>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88" name="Google Shape;88;p17"/>
          <p:cNvSpPr txBox="1">
            <a:spLocks noGrp="1"/>
          </p:cNvSpPr>
          <p:nvPr>
            <p:ph type="title" idx="6"/>
          </p:nvPr>
        </p:nvSpPr>
        <p:spPr>
          <a:xfrm>
            <a:off x="6094778" y="3010385"/>
            <a:ext cx="2214000" cy="539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Two Columns 1">
  <p:cSld name="ONE_COLUMN_TEXT_1_1_1_2">
    <p:spTree>
      <p:nvGrpSpPr>
        <p:cNvPr id="1" name="Shape 89"/>
        <p:cNvGrpSpPr/>
        <p:nvPr/>
      </p:nvGrpSpPr>
      <p:grpSpPr>
        <a:xfrm>
          <a:off x="0" y="0"/>
          <a:ext cx="0" cy="0"/>
          <a:chOff x="0" y="0"/>
          <a:chExt cx="0" cy="0"/>
        </a:xfrm>
      </p:grpSpPr>
      <p:cxnSp>
        <p:nvCxnSpPr>
          <p:cNvPr id="90" name="Google Shape;90;p18"/>
          <p:cNvCxnSpPr/>
          <p:nvPr/>
        </p:nvCxnSpPr>
        <p:spPr>
          <a:xfrm>
            <a:off x="242600" y="608025"/>
            <a:ext cx="8988300" cy="0"/>
          </a:xfrm>
          <a:prstGeom prst="straightConnector1">
            <a:avLst/>
          </a:prstGeom>
          <a:noFill/>
          <a:ln w="19050" cap="flat" cmpd="sng">
            <a:solidFill>
              <a:schemeClr val="accent2"/>
            </a:solidFill>
            <a:prstDash val="solid"/>
            <a:round/>
            <a:headEnd type="oval" w="med" len="med"/>
            <a:tailEnd type="none" w="med" len="med"/>
          </a:ln>
        </p:spPr>
      </p:cxnSp>
      <p:sp>
        <p:nvSpPr>
          <p:cNvPr id="91" name="Google Shape;91;p18"/>
          <p:cNvSpPr txBox="1">
            <a:spLocks noGrp="1"/>
          </p:cNvSpPr>
          <p:nvPr>
            <p:ph type="title"/>
          </p:nvPr>
        </p:nvSpPr>
        <p:spPr>
          <a:xfrm>
            <a:off x="626625" y="338175"/>
            <a:ext cx="6084000" cy="539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2" name="Google Shape;92;p18"/>
          <p:cNvSpPr txBox="1">
            <a:spLocks noGrp="1"/>
          </p:cNvSpPr>
          <p:nvPr>
            <p:ph type="body" idx="1"/>
          </p:nvPr>
        </p:nvSpPr>
        <p:spPr>
          <a:xfrm>
            <a:off x="4933300" y="1879975"/>
            <a:ext cx="2510400" cy="787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93" name="Google Shape;93;p18"/>
          <p:cNvSpPr txBox="1">
            <a:spLocks noGrp="1"/>
          </p:cNvSpPr>
          <p:nvPr>
            <p:ph type="title" idx="2"/>
          </p:nvPr>
        </p:nvSpPr>
        <p:spPr>
          <a:xfrm>
            <a:off x="4933300" y="1508575"/>
            <a:ext cx="2510400" cy="413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94" name="Google Shape;94;p18"/>
          <p:cNvSpPr txBox="1">
            <a:spLocks noGrp="1"/>
          </p:cNvSpPr>
          <p:nvPr>
            <p:ph type="body" idx="3"/>
          </p:nvPr>
        </p:nvSpPr>
        <p:spPr>
          <a:xfrm>
            <a:off x="4933300" y="3595175"/>
            <a:ext cx="2510400" cy="787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95" name="Google Shape;95;p18"/>
          <p:cNvSpPr txBox="1">
            <a:spLocks noGrp="1"/>
          </p:cNvSpPr>
          <p:nvPr>
            <p:ph type="title" idx="4"/>
          </p:nvPr>
        </p:nvSpPr>
        <p:spPr>
          <a:xfrm>
            <a:off x="4933300" y="3223775"/>
            <a:ext cx="2510400" cy="413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Design">
  <p:cSld name="TITLE_ONLY_1">
    <p:bg>
      <p:bgPr>
        <a:gradFill>
          <a:gsLst>
            <a:gs pos="0">
              <a:srgbClr val="8BE3FF"/>
            </a:gs>
            <a:gs pos="100000">
              <a:srgbClr val="ACFFD9"/>
            </a:gs>
          </a:gsLst>
          <a:lin ang="5400700" scaled="0"/>
        </a:gradFill>
        <a:effectLst/>
      </p:bgPr>
    </p:bg>
    <p:spTree>
      <p:nvGrpSpPr>
        <p:cNvPr id="1" name="Shape 100"/>
        <p:cNvGrpSpPr/>
        <p:nvPr/>
      </p:nvGrpSpPr>
      <p:grpSpPr>
        <a:xfrm>
          <a:off x="0" y="0"/>
          <a:ext cx="0" cy="0"/>
          <a:chOff x="0" y="0"/>
          <a:chExt cx="0" cy="0"/>
        </a:xfrm>
      </p:grpSpPr>
      <p:cxnSp>
        <p:nvCxnSpPr>
          <p:cNvPr id="101" name="Google Shape;101;p20"/>
          <p:cNvCxnSpPr/>
          <p:nvPr/>
        </p:nvCxnSpPr>
        <p:spPr>
          <a:xfrm>
            <a:off x="242600" y="608025"/>
            <a:ext cx="8988300" cy="0"/>
          </a:xfrm>
          <a:prstGeom prst="straightConnector1">
            <a:avLst/>
          </a:prstGeom>
          <a:noFill/>
          <a:ln w="19050" cap="flat" cmpd="sng">
            <a:solidFill>
              <a:schemeClr val="lt1"/>
            </a:solidFill>
            <a:prstDash val="solid"/>
            <a:round/>
            <a:headEnd type="oval" w="med" len="med"/>
            <a:tailEnd type="none" w="med" len="med"/>
          </a:ln>
        </p:spPr>
      </p:cxnSp>
      <p:sp>
        <p:nvSpPr>
          <p:cNvPr id="102" name="Google Shape;102;p20"/>
          <p:cNvSpPr txBox="1">
            <a:spLocks noGrp="1"/>
          </p:cNvSpPr>
          <p:nvPr>
            <p:ph type="title"/>
          </p:nvPr>
        </p:nvSpPr>
        <p:spPr>
          <a:xfrm>
            <a:off x="626625" y="338175"/>
            <a:ext cx="6084000" cy="539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Four Columns ">
  <p:cSld name="ONE_COLUMN_TEXT_1_1_1_3">
    <p:spTree>
      <p:nvGrpSpPr>
        <p:cNvPr id="1" name="Shape 103"/>
        <p:cNvGrpSpPr/>
        <p:nvPr/>
      </p:nvGrpSpPr>
      <p:grpSpPr>
        <a:xfrm>
          <a:off x="0" y="0"/>
          <a:ext cx="0" cy="0"/>
          <a:chOff x="0" y="0"/>
          <a:chExt cx="0" cy="0"/>
        </a:xfrm>
      </p:grpSpPr>
      <p:cxnSp>
        <p:nvCxnSpPr>
          <p:cNvPr id="104" name="Google Shape;104;p21"/>
          <p:cNvCxnSpPr/>
          <p:nvPr/>
        </p:nvCxnSpPr>
        <p:spPr>
          <a:xfrm>
            <a:off x="242600" y="608025"/>
            <a:ext cx="8988300" cy="0"/>
          </a:xfrm>
          <a:prstGeom prst="straightConnector1">
            <a:avLst/>
          </a:prstGeom>
          <a:noFill/>
          <a:ln w="19050" cap="flat" cmpd="sng">
            <a:solidFill>
              <a:schemeClr val="accent2"/>
            </a:solidFill>
            <a:prstDash val="solid"/>
            <a:round/>
            <a:headEnd type="oval" w="med" len="med"/>
            <a:tailEnd type="none" w="med" len="med"/>
          </a:ln>
        </p:spPr>
      </p:cxnSp>
      <p:sp>
        <p:nvSpPr>
          <p:cNvPr id="105" name="Google Shape;105;p21"/>
          <p:cNvSpPr txBox="1">
            <a:spLocks noGrp="1"/>
          </p:cNvSpPr>
          <p:nvPr>
            <p:ph type="title"/>
          </p:nvPr>
        </p:nvSpPr>
        <p:spPr>
          <a:xfrm>
            <a:off x="626625" y="338175"/>
            <a:ext cx="6084000" cy="539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6" name="Google Shape;106;p21"/>
          <p:cNvSpPr txBox="1">
            <a:spLocks noGrp="1"/>
          </p:cNvSpPr>
          <p:nvPr>
            <p:ph type="body" idx="1"/>
          </p:nvPr>
        </p:nvSpPr>
        <p:spPr>
          <a:xfrm>
            <a:off x="1010100" y="3819175"/>
            <a:ext cx="1478400" cy="7353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SzPts val="1400"/>
              <a:buChar char="●"/>
              <a:defRPr sz="1400"/>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07" name="Google Shape;107;p21"/>
          <p:cNvSpPr txBox="1">
            <a:spLocks noGrp="1"/>
          </p:cNvSpPr>
          <p:nvPr>
            <p:ph type="title" idx="2"/>
          </p:nvPr>
        </p:nvSpPr>
        <p:spPr>
          <a:xfrm>
            <a:off x="1010088" y="3321325"/>
            <a:ext cx="1478400" cy="539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08" name="Google Shape;108;p21"/>
          <p:cNvSpPr txBox="1">
            <a:spLocks noGrp="1"/>
          </p:cNvSpPr>
          <p:nvPr>
            <p:ph type="body" idx="3"/>
          </p:nvPr>
        </p:nvSpPr>
        <p:spPr>
          <a:xfrm>
            <a:off x="2891901" y="3819175"/>
            <a:ext cx="1478400" cy="7353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SzPts val="1400"/>
              <a:buChar char="●"/>
              <a:defRPr sz="1400"/>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09" name="Google Shape;109;p21"/>
          <p:cNvSpPr txBox="1">
            <a:spLocks noGrp="1"/>
          </p:cNvSpPr>
          <p:nvPr>
            <p:ph type="title" idx="4"/>
          </p:nvPr>
        </p:nvSpPr>
        <p:spPr>
          <a:xfrm>
            <a:off x="2891894" y="3321325"/>
            <a:ext cx="1478400" cy="539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10" name="Google Shape;110;p21"/>
          <p:cNvSpPr txBox="1">
            <a:spLocks noGrp="1"/>
          </p:cNvSpPr>
          <p:nvPr>
            <p:ph type="body" idx="5"/>
          </p:nvPr>
        </p:nvSpPr>
        <p:spPr>
          <a:xfrm>
            <a:off x="4773703" y="3819175"/>
            <a:ext cx="1478400" cy="7353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SzPts val="1400"/>
              <a:buChar char="●"/>
              <a:defRPr sz="1400"/>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11" name="Google Shape;111;p21"/>
          <p:cNvSpPr txBox="1">
            <a:spLocks noGrp="1"/>
          </p:cNvSpPr>
          <p:nvPr>
            <p:ph type="title" idx="6"/>
          </p:nvPr>
        </p:nvSpPr>
        <p:spPr>
          <a:xfrm>
            <a:off x="4773701" y="3321325"/>
            <a:ext cx="1478400" cy="539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12" name="Google Shape;112;p21"/>
          <p:cNvSpPr txBox="1">
            <a:spLocks noGrp="1"/>
          </p:cNvSpPr>
          <p:nvPr>
            <p:ph type="body" idx="7"/>
          </p:nvPr>
        </p:nvSpPr>
        <p:spPr>
          <a:xfrm>
            <a:off x="6655504" y="3819175"/>
            <a:ext cx="1478400" cy="7353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SzPts val="1400"/>
              <a:buChar char="●"/>
              <a:defRPr sz="1400"/>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13" name="Google Shape;113;p21"/>
          <p:cNvSpPr txBox="1">
            <a:spLocks noGrp="1"/>
          </p:cNvSpPr>
          <p:nvPr>
            <p:ph type="title" idx="8"/>
          </p:nvPr>
        </p:nvSpPr>
        <p:spPr>
          <a:xfrm>
            <a:off x="6655507" y="3321325"/>
            <a:ext cx="1478400" cy="539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
        <p:cNvGrpSpPr/>
        <p:nvPr/>
      </p:nvGrpSpPr>
      <p:grpSpPr>
        <a:xfrm>
          <a:off x="0" y="0"/>
          <a:ext cx="0" cy="0"/>
          <a:chOff x="0" y="0"/>
          <a:chExt cx="0" cy="0"/>
        </a:xfrm>
      </p:grpSpPr>
      <p:cxnSp>
        <p:nvCxnSpPr>
          <p:cNvPr id="25" name="Google Shape;25;p6"/>
          <p:cNvCxnSpPr/>
          <p:nvPr/>
        </p:nvCxnSpPr>
        <p:spPr>
          <a:xfrm>
            <a:off x="242600" y="608025"/>
            <a:ext cx="8988300" cy="0"/>
          </a:xfrm>
          <a:prstGeom prst="straightConnector1">
            <a:avLst/>
          </a:prstGeom>
          <a:noFill/>
          <a:ln w="19050" cap="flat" cmpd="sng">
            <a:solidFill>
              <a:schemeClr val="accent2"/>
            </a:solidFill>
            <a:prstDash val="solid"/>
            <a:round/>
            <a:headEnd type="oval" w="med" len="med"/>
            <a:tailEnd type="none" w="med" len="med"/>
          </a:ln>
        </p:spPr>
      </p:cxnSp>
      <p:sp>
        <p:nvSpPr>
          <p:cNvPr id="26" name="Google Shape;26;p6"/>
          <p:cNvSpPr txBox="1">
            <a:spLocks noGrp="1"/>
          </p:cNvSpPr>
          <p:nvPr>
            <p:ph type="title"/>
          </p:nvPr>
        </p:nvSpPr>
        <p:spPr>
          <a:xfrm>
            <a:off x="626625" y="338175"/>
            <a:ext cx="6084000" cy="539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7"/>
        <p:cNvGrpSpPr/>
        <p:nvPr/>
      </p:nvGrpSpPr>
      <p:grpSpPr>
        <a:xfrm>
          <a:off x="0" y="0"/>
          <a:ext cx="0" cy="0"/>
          <a:chOff x="0" y="0"/>
          <a:chExt cx="0" cy="0"/>
        </a:xfrm>
      </p:grpSpPr>
      <p:cxnSp>
        <p:nvCxnSpPr>
          <p:cNvPr id="28" name="Google Shape;28;p7"/>
          <p:cNvCxnSpPr/>
          <p:nvPr/>
        </p:nvCxnSpPr>
        <p:spPr>
          <a:xfrm>
            <a:off x="242600" y="608025"/>
            <a:ext cx="8988300" cy="0"/>
          </a:xfrm>
          <a:prstGeom prst="straightConnector1">
            <a:avLst/>
          </a:prstGeom>
          <a:noFill/>
          <a:ln w="19050" cap="flat" cmpd="sng">
            <a:solidFill>
              <a:schemeClr val="accent2"/>
            </a:solidFill>
            <a:prstDash val="solid"/>
            <a:round/>
            <a:headEnd type="oval" w="med" len="med"/>
            <a:tailEnd type="none" w="med" len="med"/>
          </a:ln>
        </p:spPr>
      </p:cxnSp>
      <p:sp>
        <p:nvSpPr>
          <p:cNvPr id="29" name="Google Shape;29;p7"/>
          <p:cNvSpPr txBox="1">
            <a:spLocks noGrp="1"/>
          </p:cNvSpPr>
          <p:nvPr>
            <p:ph type="title"/>
          </p:nvPr>
        </p:nvSpPr>
        <p:spPr>
          <a:xfrm>
            <a:off x="626625" y="338175"/>
            <a:ext cx="6084000" cy="539700"/>
          </a:xfrm>
          <a:prstGeom prst="rect">
            <a:avLst/>
          </a:prstGeom>
        </p:spPr>
        <p:txBody>
          <a:bodyPr spcFirstLastPara="1" wrap="square" lIns="91425" tIns="91425" rIns="91425" bIns="91425" anchor="t"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626625" y="1404600"/>
            <a:ext cx="2785200" cy="3179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42900">
              <a:spcBef>
                <a:spcPts val="1600"/>
              </a:spcBef>
              <a:spcAft>
                <a:spcPts val="0"/>
              </a:spcAft>
              <a:buSzPts val="1800"/>
              <a:buChar char="○"/>
              <a:defRPr sz="1800"/>
            </a:lvl2pPr>
            <a:lvl3pPr marL="1371600" lvl="2" indent="-342900">
              <a:spcBef>
                <a:spcPts val="1600"/>
              </a:spcBef>
              <a:spcAft>
                <a:spcPts val="0"/>
              </a:spcAft>
              <a:buSzPts val="1800"/>
              <a:buChar char="■"/>
              <a:defRPr sz="1800"/>
            </a:lvl3pPr>
            <a:lvl4pPr marL="1828800" lvl="3" indent="-342900">
              <a:spcBef>
                <a:spcPts val="1600"/>
              </a:spcBef>
              <a:spcAft>
                <a:spcPts val="0"/>
              </a:spcAft>
              <a:buSzPts val="1800"/>
              <a:buChar char="●"/>
              <a:defRPr sz="1800"/>
            </a:lvl4pPr>
            <a:lvl5pPr marL="2286000" lvl="4" indent="-342900">
              <a:spcBef>
                <a:spcPts val="1600"/>
              </a:spcBef>
              <a:spcAft>
                <a:spcPts val="0"/>
              </a:spcAft>
              <a:buSzPts val="1800"/>
              <a:buChar char="○"/>
              <a:defRPr sz="1800"/>
            </a:lvl5pPr>
            <a:lvl6pPr marL="2743200" lvl="5" indent="-342900">
              <a:spcBef>
                <a:spcPts val="1600"/>
              </a:spcBef>
              <a:spcAft>
                <a:spcPts val="0"/>
              </a:spcAft>
              <a:buSzPts val="1800"/>
              <a:buChar char="■"/>
              <a:defRPr sz="1800"/>
            </a:lvl6pPr>
            <a:lvl7pPr marL="3200400" lvl="6" indent="-342900">
              <a:spcBef>
                <a:spcPts val="1600"/>
              </a:spcBef>
              <a:spcAft>
                <a:spcPts val="0"/>
              </a:spcAft>
              <a:buSzPts val="1800"/>
              <a:buChar char="●"/>
              <a:defRPr sz="1800"/>
            </a:lvl7pPr>
            <a:lvl8pPr marL="3657600" lvl="7" indent="-342900">
              <a:spcBef>
                <a:spcPts val="1600"/>
              </a:spcBef>
              <a:spcAft>
                <a:spcPts val="0"/>
              </a:spcAft>
              <a:buSzPts val="1800"/>
              <a:buChar char="○"/>
              <a:defRPr sz="1800"/>
            </a:lvl8pPr>
            <a:lvl9pPr marL="4114800" lvl="8" indent="-342900">
              <a:spcBef>
                <a:spcPts val="1600"/>
              </a:spcBef>
              <a:spcAft>
                <a:spcPts val="1600"/>
              </a:spcAft>
              <a:buSzPts val="1800"/>
              <a:buChar char="■"/>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3"/>
        <p:cNvGrpSpPr/>
        <p:nvPr/>
      </p:nvGrpSpPr>
      <p:grpSpPr>
        <a:xfrm>
          <a:off x="0" y="0"/>
          <a:ext cx="0" cy="0"/>
          <a:chOff x="0" y="0"/>
          <a:chExt cx="0" cy="0"/>
        </a:xfrm>
      </p:grpSpPr>
      <p:sp>
        <p:nvSpPr>
          <p:cNvPr id="34" name="Google Shape;34;p9"/>
          <p:cNvSpPr txBox="1">
            <a:spLocks noGrp="1"/>
          </p:cNvSpPr>
          <p:nvPr>
            <p:ph type="subTitle" idx="1"/>
          </p:nvPr>
        </p:nvSpPr>
        <p:spPr>
          <a:xfrm>
            <a:off x="626625" y="1515050"/>
            <a:ext cx="1940700" cy="751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Font typeface="Viga"/>
              <a:buNone/>
              <a:defRPr sz="1400">
                <a:latin typeface="Viga"/>
                <a:ea typeface="Viga"/>
                <a:cs typeface="Viga"/>
                <a:sym typeface="Viga"/>
              </a:defRPr>
            </a:lvl1pPr>
            <a:lvl2pPr lvl="1" algn="ctr">
              <a:lnSpc>
                <a:spcPct val="100000"/>
              </a:lnSpc>
              <a:spcBef>
                <a:spcPts val="0"/>
              </a:spcBef>
              <a:spcAft>
                <a:spcPts val="0"/>
              </a:spcAft>
              <a:buSzPts val="1400"/>
              <a:buFont typeface="Viga"/>
              <a:buNone/>
              <a:defRPr>
                <a:latin typeface="Viga"/>
                <a:ea typeface="Viga"/>
                <a:cs typeface="Viga"/>
                <a:sym typeface="Viga"/>
              </a:defRPr>
            </a:lvl2pPr>
            <a:lvl3pPr lvl="2" algn="ctr">
              <a:lnSpc>
                <a:spcPct val="100000"/>
              </a:lnSpc>
              <a:spcBef>
                <a:spcPts val="0"/>
              </a:spcBef>
              <a:spcAft>
                <a:spcPts val="0"/>
              </a:spcAft>
              <a:buSzPts val="1400"/>
              <a:buFont typeface="Viga"/>
              <a:buNone/>
              <a:defRPr>
                <a:latin typeface="Viga"/>
                <a:ea typeface="Viga"/>
                <a:cs typeface="Viga"/>
                <a:sym typeface="Viga"/>
              </a:defRPr>
            </a:lvl3pPr>
            <a:lvl4pPr lvl="3" algn="ctr">
              <a:lnSpc>
                <a:spcPct val="100000"/>
              </a:lnSpc>
              <a:spcBef>
                <a:spcPts val="0"/>
              </a:spcBef>
              <a:spcAft>
                <a:spcPts val="0"/>
              </a:spcAft>
              <a:buSzPts val="1400"/>
              <a:buFont typeface="Viga"/>
              <a:buNone/>
              <a:defRPr>
                <a:latin typeface="Viga"/>
                <a:ea typeface="Viga"/>
                <a:cs typeface="Viga"/>
                <a:sym typeface="Viga"/>
              </a:defRPr>
            </a:lvl4pPr>
            <a:lvl5pPr lvl="4" algn="ctr">
              <a:lnSpc>
                <a:spcPct val="100000"/>
              </a:lnSpc>
              <a:spcBef>
                <a:spcPts val="0"/>
              </a:spcBef>
              <a:spcAft>
                <a:spcPts val="0"/>
              </a:spcAft>
              <a:buSzPts val="1400"/>
              <a:buFont typeface="Viga"/>
              <a:buNone/>
              <a:defRPr>
                <a:latin typeface="Viga"/>
                <a:ea typeface="Viga"/>
                <a:cs typeface="Viga"/>
                <a:sym typeface="Viga"/>
              </a:defRPr>
            </a:lvl5pPr>
            <a:lvl6pPr lvl="5" algn="ctr">
              <a:lnSpc>
                <a:spcPct val="100000"/>
              </a:lnSpc>
              <a:spcBef>
                <a:spcPts val="0"/>
              </a:spcBef>
              <a:spcAft>
                <a:spcPts val="0"/>
              </a:spcAft>
              <a:buSzPts val="1400"/>
              <a:buFont typeface="Viga"/>
              <a:buNone/>
              <a:defRPr>
                <a:latin typeface="Viga"/>
                <a:ea typeface="Viga"/>
                <a:cs typeface="Viga"/>
                <a:sym typeface="Viga"/>
              </a:defRPr>
            </a:lvl6pPr>
            <a:lvl7pPr lvl="6" algn="ctr">
              <a:lnSpc>
                <a:spcPct val="100000"/>
              </a:lnSpc>
              <a:spcBef>
                <a:spcPts val="0"/>
              </a:spcBef>
              <a:spcAft>
                <a:spcPts val="0"/>
              </a:spcAft>
              <a:buSzPts val="1400"/>
              <a:buFont typeface="Viga"/>
              <a:buNone/>
              <a:defRPr>
                <a:latin typeface="Viga"/>
                <a:ea typeface="Viga"/>
                <a:cs typeface="Viga"/>
                <a:sym typeface="Viga"/>
              </a:defRPr>
            </a:lvl7pPr>
            <a:lvl8pPr lvl="7" algn="ctr">
              <a:lnSpc>
                <a:spcPct val="100000"/>
              </a:lnSpc>
              <a:spcBef>
                <a:spcPts val="0"/>
              </a:spcBef>
              <a:spcAft>
                <a:spcPts val="0"/>
              </a:spcAft>
              <a:buSzPts val="1400"/>
              <a:buFont typeface="Viga"/>
              <a:buNone/>
              <a:defRPr>
                <a:latin typeface="Viga"/>
                <a:ea typeface="Viga"/>
                <a:cs typeface="Viga"/>
                <a:sym typeface="Viga"/>
              </a:defRPr>
            </a:lvl8pPr>
            <a:lvl9pPr lvl="8" algn="ctr">
              <a:lnSpc>
                <a:spcPct val="100000"/>
              </a:lnSpc>
              <a:spcBef>
                <a:spcPts val="0"/>
              </a:spcBef>
              <a:spcAft>
                <a:spcPts val="0"/>
              </a:spcAft>
              <a:buSzPts val="1400"/>
              <a:buFont typeface="Viga"/>
              <a:buNone/>
              <a:defRPr>
                <a:latin typeface="Viga"/>
                <a:ea typeface="Viga"/>
                <a:cs typeface="Viga"/>
                <a:sym typeface="Viga"/>
              </a:defRPr>
            </a:lvl9pPr>
          </a:lstStyle>
          <a:p>
            <a:endParaRPr/>
          </a:p>
        </p:txBody>
      </p:sp>
      <p:sp>
        <p:nvSpPr>
          <p:cNvPr id="35" name="Google Shape;35;p9"/>
          <p:cNvSpPr txBox="1">
            <a:spLocks noGrp="1"/>
          </p:cNvSpPr>
          <p:nvPr>
            <p:ph type="body" idx="2"/>
          </p:nvPr>
        </p:nvSpPr>
        <p:spPr>
          <a:xfrm>
            <a:off x="626625" y="2266850"/>
            <a:ext cx="2925900" cy="2391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cxnSp>
        <p:nvCxnSpPr>
          <p:cNvPr id="36" name="Google Shape;36;p9"/>
          <p:cNvCxnSpPr/>
          <p:nvPr/>
        </p:nvCxnSpPr>
        <p:spPr>
          <a:xfrm>
            <a:off x="242600" y="608025"/>
            <a:ext cx="8988300" cy="0"/>
          </a:xfrm>
          <a:prstGeom prst="straightConnector1">
            <a:avLst/>
          </a:prstGeom>
          <a:noFill/>
          <a:ln w="19050" cap="flat" cmpd="sng">
            <a:solidFill>
              <a:schemeClr val="accent2"/>
            </a:solidFill>
            <a:prstDash val="solid"/>
            <a:round/>
            <a:headEnd type="oval" w="med" len="med"/>
            <a:tailEnd type="none" w="med" len="med"/>
          </a:ln>
        </p:spPr>
      </p:cxnSp>
      <p:sp>
        <p:nvSpPr>
          <p:cNvPr id="37" name="Google Shape;37;p9"/>
          <p:cNvSpPr txBox="1">
            <a:spLocks noGrp="1"/>
          </p:cNvSpPr>
          <p:nvPr>
            <p:ph type="title"/>
          </p:nvPr>
        </p:nvSpPr>
        <p:spPr>
          <a:xfrm>
            <a:off x="626625" y="338175"/>
            <a:ext cx="6084000" cy="539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bg>
      <p:bgPr>
        <a:gradFill>
          <a:gsLst>
            <a:gs pos="0">
              <a:srgbClr val="8BE3FF"/>
            </a:gs>
            <a:gs pos="100000">
              <a:srgbClr val="ACFFD9"/>
            </a:gs>
          </a:gsLst>
          <a:lin ang="5400700" scaled="0"/>
        </a:gradFill>
        <a:effectLst/>
      </p:bgPr>
    </p:bg>
    <p:spTree>
      <p:nvGrpSpPr>
        <p:cNvPr id="1" name="Shape 38"/>
        <p:cNvGrpSpPr/>
        <p:nvPr/>
      </p:nvGrpSpPr>
      <p:grpSpPr>
        <a:xfrm>
          <a:off x="0" y="0"/>
          <a:ext cx="0" cy="0"/>
          <a:chOff x="0" y="0"/>
          <a:chExt cx="0" cy="0"/>
        </a:xfrm>
      </p:grpSpPr>
      <p:sp>
        <p:nvSpPr>
          <p:cNvPr id="39" name="Google Shape;39;p10"/>
          <p:cNvSpPr txBox="1">
            <a:spLocks noGrp="1"/>
          </p:cNvSpPr>
          <p:nvPr>
            <p:ph type="title"/>
          </p:nvPr>
        </p:nvSpPr>
        <p:spPr>
          <a:xfrm>
            <a:off x="4979375" y="2028425"/>
            <a:ext cx="3572400" cy="539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0" name="Google Shape;40;p10"/>
          <p:cNvSpPr txBox="1">
            <a:spLocks noGrp="1"/>
          </p:cNvSpPr>
          <p:nvPr>
            <p:ph type="body" idx="1"/>
          </p:nvPr>
        </p:nvSpPr>
        <p:spPr>
          <a:xfrm>
            <a:off x="4979375" y="2568125"/>
            <a:ext cx="2785200" cy="21450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42900" rtl="0">
              <a:spcBef>
                <a:spcPts val="1600"/>
              </a:spcBef>
              <a:spcAft>
                <a:spcPts val="0"/>
              </a:spcAft>
              <a:buSzPts val="1800"/>
              <a:buChar char="○"/>
              <a:defRPr sz="1800"/>
            </a:lvl2pPr>
            <a:lvl3pPr marL="1371600" lvl="2" indent="-342900" rtl="0">
              <a:spcBef>
                <a:spcPts val="1600"/>
              </a:spcBef>
              <a:spcAft>
                <a:spcPts val="0"/>
              </a:spcAft>
              <a:buSzPts val="1800"/>
              <a:buChar char="■"/>
              <a:defRPr sz="1800"/>
            </a:lvl3pPr>
            <a:lvl4pPr marL="1828800" lvl="3" indent="-342900" rtl="0">
              <a:spcBef>
                <a:spcPts val="1600"/>
              </a:spcBef>
              <a:spcAft>
                <a:spcPts val="0"/>
              </a:spcAft>
              <a:buSzPts val="1800"/>
              <a:buChar char="●"/>
              <a:defRPr sz="1800"/>
            </a:lvl4pPr>
            <a:lvl5pPr marL="2286000" lvl="4" indent="-342900" rtl="0">
              <a:spcBef>
                <a:spcPts val="1600"/>
              </a:spcBef>
              <a:spcAft>
                <a:spcPts val="0"/>
              </a:spcAft>
              <a:buSzPts val="1800"/>
              <a:buChar char="○"/>
              <a:defRPr sz="1800"/>
            </a:lvl5pPr>
            <a:lvl6pPr marL="2743200" lvl="5" indent="-342900" rtl="0">
              <a:spcBef>
                <a:spcPts val="1600"/>
              </a:spcBef>
              <a:spcAft>
                <a:spcPts val="0"/>
              </a:spcAft>
              <a:buSzPts val="1800"/>
              <a:buChar char="■"/>
              <a:defRPr sz="1800"/>
            </a:lvl6pPr>
            <a:lvl7pPr marL="3200400" lvl="6" indent="-342900" rtl="0">
              <a:spcBef>
                <a:spcPts val="1600"/>
              </a:spcBef>
              <a:spcAft>
                <a:spcPts val="0"/>
              </a:spcAft>
              <a:buSzPts val="1800"/>
              <a:buChar char="●"/>
              <a:defRPr sz="1800"/>
            </a:lvl7pPr>
            <a:lvl8pPr marL="3657600" lvl="7" indent="-342900" rtl="0">
              <a:spcBef>
                <a:spcPts val="1600"/>
              </a:spcBef>
              <a:spcAft>
                <a:spcPts val="0"/>
              </a:spcAft>
              <a:buSzPts val="1800"/>
              <a:buChar char="○"/>
              <a:defRPr sz="1800"/>
            </a:lvl8pPr>
            <a:lvl9pPr marL="4114800" lvl="8" indent="-342900" rtl="0">
              <a:spcBef>
                <a:spcPts val="1600"/>
              </a:spcBef>
              <a:spcAft>
                <a:spcPts val="1600"/>
              </a:spcAft>
              <a:buSzPts val="1800"/>
              <a:buChar char="■"/>
              <a:defRPr sz="1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4"/>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TITLE_1">
    <p:bg>
      <p:bgPr>
        <a:gradFill>
          <a:gsLst>
            <a:gs pos="0">
              <a:srgbClr val="8BE3FF"/>
            </a:gs>
            <a:gs pos="100000">
              <a:srgbClr val="ACFFD9"/>
            </a:gs>
          </a:gsLst>
          <a:lin ang="5400012" scaled="0"/>
        </a:gradFill>
        <a:effectLst/>
      </p:bgPr>
    </p:bg>
    <p:spTree>
      <p:nvGrpSpPr>
        <p:cNvPr id="1" name="Shape 45"/>
        <p:cNvGrpSpPr/>
        <p:nvPr/>
      </p:nvGrpSpPr>
      <p:grpSpPr>
        <a:xfrm>
          <a:off x="0" y="0"/>
          <a:ext cx="0" cy="0"/>
          <a:chOff x="0" y="0"/>
          <a:chExt cx="0" cy="0"/>
        </a:xfrm>
      </p:grpSpPr>
      <p:sp>
        <p:nvSpPr>
          <p:cNvPr id="46" name="Google Shape;46;p13"/>
          <p:cNvSpPr txBox="1">
            <a:spLocks noGrp="1"/>
          </p:cNvSpPr>
          <p:nvPr>
            <p:ph type="ctrTitle"/>
          </p:nvPr>
        </p:nvSpPr>
        <p:spPr>
          <a:xfrm>
            <a:off x="572003" y="614888"/>
            <a:ext cx="2729100" cy="4581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1F1C51"/>
              </a:buClr>
              <a:buSzPts val="1800"/>
              <a:buNone/>
              <a:defRPr sz="1800">
                <a:solidFill>
                  <a:srgbClr val="1F1C51"/>
                </a:solidFill>
              </a:defRPr>
            </a:lvl1pPr>
            <a:lvl2pPr lvl="1" algn="r" rtl="0">
              <a:spcBef>
                <a:spcPts val="0"/>
              </a:spcBef>
              <a:spcAft>
                <a:spcPts val="0"/>
              </a:spcAft>
              <a:buClr>
                <a:srgbClr val="1F1C51"/>
              </a:buClr>
              <a:buSzPts val="1800"/>
              <a:buNone/>
              <a:defRPr sz="1800">
                <a:solidFill>
                  <a:srgbClr val="1F1C51"/>
                </a:solidFill>
              </a:defRPr>
            </a:lvl2pPr>
            <a:lvl3pPr lvl="2" algn="r" rtl="0">
              <a:spcBef>
                <a:spcPts val="0"/>
              </a:spcBef>
              <a:spcAft>
                <a:spcPts val="0"/>
              </a:spcAft>
              <a:buClr>
                <a:srgbClr val="1F1C51"/>
              </a:buClr>
              <a:buSzPts val="1800"/>
              <a:buNone/>
              <a:defRPr sz="1800">
                <a:solidFill>
                  <a:srgbClr val="1F1C51"/>
                </a:solidFill>
              </a:defRPr>
            </a:lvl3pPr>
            <a:lvl4pPr lvl="3" algn="r" rtl="0">
              <a:spcBef>
                <a:spcPts val="0"/>
              </a:spcBef>
              <a:spcAft>
                <a:spcPts val="0"/>
              </a:spcAft>
              <a:buClr>
                <a:srgbClr val="1F1C51"/>
              </a:buClr>
              <a:buSzPts val="1800"/>
              <a:buNone/>
              <a:defRPr sz="1800">
                <a:solidFill>
                  <a:srgbClr val="1F1C51"/>
                </a:solidFill>
              </a:defRPr>
            </a:lvl4pPr>
            <a:lvl5pPr lvl="4" algn="r" rtl="0">
              <a:spcBef>
                <a:spcPts val="0"/>
              </a:spcBef>
              <a:spcAft>
                <a:spcPts val="0"/>
              </a:spcAft>
              <a:buClr>
                <a:srgbClr val="1F1C51"/>
              </a:buClr>
              <a:buSzPts val="1800"/>
              <a:buNone/>
              <a:defRPr sz="1800">
                <a:solidFill>
                  <a:srgbClr val="1F1C51"/>
                </a:solidFill>
              </a:defRPr>
            </a:lvl5pPr>
            <a:lvl6pPr lvl="5" algn="r" rtl="0">
              <a:spcBef>
                <a:spcPts val="0"/>
              </a:spcBef>
              <a:spcAft>
                <a:spcPts val="0"/>
              </a:spcAft>
              <a:buClr>
                <a:srgbClr val="1F1C51"/>
              </a:buClr>
              <a:buSzPts val="1800"/>
              <a:buNone/>
              <a:defRPr sz="1800">
                <a:solidFill>
                  <a:srgbClr val="1F1C51"/>
                </a:solidFill>
              </a:defRPr>
            </a:lvl6pPr>
            <a:lvl7pPr lvl="6" algn="r" rtl="0">
              <a:spcBef>
                <a:spcPts val="0"/>
              </a:spcBef>
              <a:spcAft>
                <a:spcPts val="0"/>
              </a:spcAft>
              <a:buClr>
                <a:srgbClr val="1F1C51"/>
              </a:buClr>
              <a:buSzPts val="1800"/>
              <a:buNone/>
              <a:defRPr sz="1800">
                <a:solidFill>
                  <a:srgbClr val="1F1C51"/>
                </a:solidFill>
              </a:defRPr>
            </a:lvl7pPr>
            <a:lvl8pPr lvl="7" algn="r" rtl="0">
              <a:spcBef>
                <a:spcPts val="0"/>
              </a:spcBef>
              <a:spcAft>
                <a:spcPts val="0"/>
              </a:spcAft>
              <a:buClr>
                <a:srgbClr val="1F1C51"/>
              </a:buClr>
              <a:buSzPts val="1800"/>
              <a:buNone/>
              <a:defRPr sz="1800">
                <a:solidFill>
                  <a:srgbClr val="1F1C51"/>
                </a:solidFill>
              </a:defRPr>
            </a:lvl8pPr>
            <a:lvl9pPr lvl="8" algn="r" rtl="0">
              <a:spcBef>
                <a:spcPts val="0"/>
              </a:spcBef>
              <a:spcAft>
                <a:spcPts val="0"/>
              </a:spcAft>
              <a:buClr>
                <a:srgbClr val="1F1C51"/>
              </a:buClr>
              <a:buSzPts val="1800"/>
              <a:buNone/>
              <a:defRPr sz="1800">
                <a:solidFill>
                  <a:srgbClr val="1F1C51"/>
                </a:solidFill>
              </a:defRPr>
            </a:lvl9pPr>
          </a:lstStyle>
          <a:p>
            <a:endParaRPr/>
          </a:p>
        </p:txBody>
      </p:sp>
      <p:sp>
        <p:nvSpPr>
          <p:cNvPr id="47" name="Google Shape;47;p13"/>
          <p:cNvSpPr txBox="1">
            <a:spLocks noGrp="1"/>
          </p:cNvSpPr>
          <p:nvPr>
            <p:ph type="subTitle" idx="1"/>
          </p:nvPr>
        </p:nvSpPr>
        <p:spPr>
          <a:xfrm>
            <a:off x="572003" y="1013113"/>
            <a:ext cx="2729100" cy="635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1F1C51"/>
              </a:buClr>
              <a:buSzPts val="1400"/>
              <a:buNone/>
              <a:defRPr sz="1400">
                <a:solidFill>
                  <a:srgbClr val="1F1C51"/>
                </a:solidFill>
              </a:defRPr>
            </a:lvl1pPr>
            <a:lvl2pPr lvl="1" algn="r" rtl="0">
              <a:lnSpc>
                <a:spcPct val="100000"/>
              </a:lnSpc>
              <a:spcBef>
                <a:spcPts val="0"/>
              </a:spcBef>
              <a:spcAft>
                <a:spcPts val="0"/>
              </a:spcAft>
              <a:buClr>
                <a:srgbClr val="1F1C51"/>
              </a:buClr>
              <a:buSzPts val="1400"/>
              <a:buNone/>
              <a:defRPr>
                <a:solidFill>
                  <a:srgbClr val="1F1C51"/>
                </a:solidFill>
              </a:defRPr>
            </a:lvl2pPr>
            <a:lvl3pPr lvl="2" algn="r" rtl="0">
              <a:lnSpc>
                <a:spcPct val="100000"/>
              </a:lnSpc>
              <a:spcBef>
                <a:spcPts val="0"/>
              </a:spcBef>
              <a:spcAft>
                <a:spcPts val="0"/>
              </a:spcAft>
              <a:buClr>
                <a:srgbClr val="1F1C51"/>
              </a:buClr>
              <a:buSzPts val="1400"/>
              <a:buNone/>
              <a:defRPr>
                <a:solidFill>
                  <a:srgbClr val="1F1C51"/>
                </a:solidFill>
              </a:defRPr>
            </a:lvl3pPr>
            <a:lvl4pPr lvl="3" algn="r" rtl="0">
              <a:lnSpc>
                <a:spcPct val="100000"/>
              </a:lnSpc>
              <a:spcBef>
                <a:spcPts val="0"/>
              </a:spcBef>
              <a:spcAft>
                <a:spcPts val="0"/>
              </a:spcAft>
              <a:buClr>
                <a:srgbClr val="1F1C51"/>
              </a:buClr>
              <a:buSzPts val="1400"/>
              <a:buNone/>
              <a:defRPr>
                <a:solidFill>
                  <a:srgbClr val="1F1C51"/>
                </a:solidFill>
              </a:defRPr>
            </a:lvl4pPr>
            <a:lvl5pPr lvl="4" algn="r" rtl="0">
              <a:lnSpc>
                <a:spcPct val="100000"/>
              </a:lnSpc>
              <a:spcBef>
                <a:spcPts val="0"/>
              </a:spcBef>
              <a:spcAft>
                <a:spcPts val="0"/>
              </a:spcAft>
              <a:buClr>
                <a:srgbClr val="1F1C51"/>
              </a:buClr>
              <a:buSzPts val="1400"/>
              <a:buNone/>
              <a:defRPr>
                <a:solidFill>
                  <a:srgbClr val="1F1C51"/>
                </a:solidFill>
              </a:defRPr>
            </a:lvl5pPr>
            <a:lvl6pPr lvl="5" algn="r" rtl="0">
              <a:lnSpc>
                <a:spcPct val="100000"/>
              </a:lnSpc>
              <a:spcBef>
                <a:spcPts val="0"/>
              </a:spcBef>
              <a:spcAft>
                <a:spcPts val="0"/>
              </a:spcAft>
              <a:buClr>
                <a:srgbClr val="1F1C51"/>
              </a:buClr>
              <a:buSzPts val="1400"/>
              <a:buNone/>
              <a:defRPr>
                <a:solidFill>
                  <a:srgbClr val="1F1C51"/>
                </a:solidFill>
              </a:defRPr>
            </a:lvl6pPr>
            <a:lvl7pPr lvl="6" algn="r" rtl="0">
              <a:lnSpc>
                <a:spcPct val="100000"/>
              </a:lnSpc>
              <a:spcBef>
                <a:spcPts val="0"/>
              </a:spcBef>
              <a:spcAft>
                <a:spcPts val="0"/>
              </a:spcAft>
              <a:buClr>
                <a:srgbClr val="1F1C51"/>
              </a:buClr>
              <a:buSzPts val="1400"/>
              <a:buNone/>
              <a:defRPr>
                <a:solidFill>
                  <a:srgbClr val="1F1C51"/>
                </a:solidFill>
              </a:defRPr>
            </a:lvl7pPr>
            <a:lvl8pPr lvl="7" algn="r" rtl="0">
              <a:lnSpc>
                <a:spcPct val="100000"/>
              </a:lnSpc>
              <a:spcBef>
                <a:spcPts val="0"/>
              </a:spcBef>
              <a:spcAft>
                <a:spcPts val="0"/>
              </a:spcAft>
              <a:buClr>
                <a:srgbClr val="1F1C51"/>
              </a:buClr>
              <a:buSzPts val="1400"/>
              <a:buNone/>
              <a:defRPr>
                <a:solidFill>
                  <a:srgbClr val="1F1C51"/>
                </a:solidFill>
              </a:defRPr>
            </a:lvl8pPr>
            <a:lvl9pPr lvl="8" algn="r" rtl="0">
              <a:lnSpc>
                <a:spcPct val="100000"/>
              </a:lnSpc>
              <a:spcBef>
                <a:spcPts val="0"/>
              </a:spcBef>
              <a:spcAft>
                <a:spcPts val="0"/>
              </a:spcAft>
              <a:buClr>
                <a:srgbClr val="1F1C51"/>
              </a:buClr>
              <a:buSzPts val="1400"/>
              <a:buNone/>
              <a:defRPr>
                <a:solidFill>
                  <a:srgbClr val="1F1C51"/>
                </a:solidFill>
              </a:defRPr>
            </a:lvl9pPr>
          </a:lstStyle>
          <a:p>
            <a:endParaRPr/>
          </a:p>
        </p:txBody>
      </p:sp>
      <p:sp>
        <p:nvSpPr>
          <p:cNvPr id="48" name="Google Shape;48;p13"/>
          <p:cNvSpPr txBox="1">
            <a:spLocks noGrp="1"/>
          </p:cNvSpPr>
          <p:nvPr>
            <p:ph type="ctrTitle" idx="2"/>
          </p:nvPr>
        </p:nvSpPr>
        <p:spPr>
          <a:xfrm>
            <a:off x="572003" y="2055075"/>
            <a:ext cx="2729100" cy="4581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1F1C51"/>
              </a:buClr>
              <a:buSzPts val="1800"/>
              <a:buNone/>
              <a:defRPr sz="1800">
                <a:solidFill>
                  <a:srgbClr val="1F1C51"/>
                </a:solidFill>
              </a:defRPr>
            </a:lvl1pPr>
            <a:lvl2pPr lvl="1" algn="r" rtl="0">
              <a:spcBef>
                <a:spcPts val="0"/>
              </a:spcBef>
              <a:spcAft>
                <a:spcPts val="0"/>
              </a:spcAft>
              <a:buClr>
                <a:srgbClr val="1F1C51"/>
              </a:buClr>
              <a:buSzPts val="1800"/>
              <a:buNone/>
              <a:defRPr sz="1800">
                <a:solidFill>
                  <a:srgbClr val="1F1C51"/>
                </a:solidFill>
              </a:defRPr>
            </a:lvl2pPr>
            <a:lvl3pPr lvl="2" algn="r" rtl="0">
              <a:spcBef>
                <a:spcPts val="0"/>
              </a:spcBef>
              <a:spcAft>
                <a:spcPts val="0"/>
              </a:spcAft>
              <a:buClr>
                <a:srgbClr val="1F1C51"/>
              </a:buClr>
              <a:buSzPts val="1800"/>
              <a:buNone/>
              <a:defRPr sz="1800">
                <a:solidFill>
                  <a:srgbClr val="1F1C51"/>
                </a:solidFill>
              </a:defRPr>
            </a:lvl3pPr>
            <a:lvl4pPr lvl="3" algn="r" rtl="0">
              <a:spcBef>
                <a:spcPts val="0"/>
              </a:spcBef>
              <a:spcAft>
                <a:spcPts val="0"/>
              </a:spcAft>
              <a:buClr>
                <a:srgbClr val="1F1C51"/>
              </a:buClr>
              <a:buSzPts val="1800"/>
              <a:buNone/>
              <a:defRPr sz="1800">
                <a:solidFill>
                  <a:srgbClr val="1F1C51"/>
                </a:solidFill>
              </a:defRPr>
            </a:lvl4pPr>
            <a:lvl5pPr lvl="4" algn="r" rtl="0">
              <a:spcBef>
                <a:spcPts val="0"/>
              </a:spcBef>
              <a:spcAft>
                <a:spcPts val="0"/>
              </a:spcAft>
              <a:buClr>
                <a:srgbClr val="1F1C51"/>
              </a:buClr>
              <a:buSzPts val="1800"/>
              <a:buNone/>
              <a:defRPr sz="1800">
                <a:solidFill>
                  <a:srgbClr val="1F1C51"/>
                </a:solidFill>
              </a:defRPr>
            </a:lvl5pPr>
            <a:lvl6pPr lvl="5" algn="r" rtl="0">
              <a:spcBef>
                <a:spcPts val="0"/>
              </a:spcBef>
              <a:spcAft>
                <a:spcPts val="0"/>
              </a:spcAft>
              <a:buClr>
                <a:srgbClr val="1F1C51"/>
              </a:buClr>
              <a:buSzPts val="1800"/>
              <a:buNone/>
              <a:defRPr sz="1800">
                <a:solidFill>
                  <a:srgbClr val="1F1C51"/>
                </a:solidFill>
              </a:defRPr>
            </a:lvl6pPr>
            <a:lvl7pPr lvl="6" algn="r" rtl="0">
              <a:spcBef>
                <a:spcPts val="0"/>
              </a:spcBef>
              <a:spcAft>
                <a:spcPts val="0"/>
              </a:spcAft>
              <a:buClr>
                <a:srgbClr val="1F1C51"/>
              </a:buClr>
              <a:buSzPts val="1800"/>
              <a:buNone/>
              <a:defRPr sz="1800">
                <a:solidFill>
                  <a:srgbClr val="1F1C51"/>
                </a:solidFill>
              </a:defRPr>
            </a:lvl7pPr>
            <a:lvl8pPr lvl="7" algn="r" rtl="0">
              <a:spcBef>
                <a:spcPts val="0"/>
              </a:spcBef>
              <a:spcAft>
                <a:spcPts val="0"/>
              </a:spcAft>
              <a:buClr>
                <a:srgbClr val="1F1C51"/>
              </a:buClr>
              <a:buSzPts val="1800"/>
              <a:buNone/>
              <a:defRPr sz="1800">
                <a:solidFill>
                  <a:srgbClr val="1F1C51"/>
                </a:solidFill>
              </a:defRPr>
            </a:lvl8pPr>
            <a:lvl9pPr lvl="8" algn="r" rtl="0">
              <a:spcBef>
                <a:spcPts val="0"/>
              </a:spcBef>
              <a:spcAft>
                <a:spcPts val="0"/>
              </a:spcAft>
              <a:buClr>
                <a:srgbClr val="1F1C51"/>
              </a:buClr>
              <a:buSzPts val="1800"/>
              <a:buNone/>
              <a:defRPr sz="1800">
                <a:solidFill>
                  <a:srgbClr val="1F1C51"/>
                </a:solidFill>
              </a:defRPr>
            </a:lvl9pPr>
          </a:lstStyle>
          <a:p>
            <a:endParaRPr/>
          </a:p>
        </p:txBody>
      </p:sp>
      <p:sp>
        <p:nvSpPr>
          <p:cNvPr id="49" name="Google Shape;49;p13"/>
          <p:cNvSpPr txBox="1">
            <a:spLocks noGrp="1"/>
          </p:cNvSpPr>
          <p:nvPr>
            <p:ph type="subTitle" idx="3"/>
          </p:nvPr>
        </p:nvSpPr>
        <p:spPr>
          <a:xfrm>
            <a:off x="572003" y="2453300"/>
            <a:ext cx="2729100" cy="635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1F1C51"/>
              </a:buClr>
              <a:buSzPts val="1400"/>
              <a:buNone/>
              <a:defRPr sz="1400">
                <a:solidFill>
                  <a:srgbClr val="1F1C51"/>
                </a:solidFill>
              </a:defRPr>
            </a:lvl1pPr>
            <a:lvl2pPr lvl="1" algn="r" rtl="0">
              <a:lnSpc>
                <a:spcPct val="100000"/>
              </a:lnSpc>
              <a:spcBef>
                <a:spcPts val="0"/>
              </a:spcBef>
              <a:spcAft>
                <a:spcPts val="0"/>
              </a:spcAft>
              <a:buClr>
                <a:srgbClr val="1F1C51"/>
              </a:buClr>
              <a:buSzPts val="1400"/>
              <a:buNone/>
              <a:defRPr>
                <a:solidFill>
                  <a:srgbClr val="1F1C51"/>
                </a:solidFill>
              </a:defRPr>
            </a:lvl2pPr>
            <a:lvl3pPr lvl="2" algn="r" rtl="0">
              <a:lnSpc>
                <a:spcPct val="100000"/>
              </a:lnSpc>
              <a:spcBef>
                <a:spcPts val="0"/>
              </a:spcBef>
              <a:spcAft>
                <a:spcPts val="0"/>
              </a:spcAft>
              <a:buClr>
                <a:srgbClr val="1F1C51"/>
              </a:buClr>
              <a:buSzPts val="1400"/>
              <a:buNone/>
              <a:defRPr>
                <a:solidFill>
                  <a:srgbClr val="1F1C51"/>
                </a:solidFill>
              </a:defRPr>
            </a:lvl3pPr>
            <a:lvl4pPr lvl="3" algn="r" rtl="0">
              <a:lnSpc>
                <a:spcPct val="100000"/>
              </a:lnSpc>
              <a:spcBef>
                <a:spcPts val="0"/>
              </a:spcBef>
              <a:spcAft>
                <a:spcPts val="0"/>
              </a:spcAft>
              <a:buClr>
                <a:srgbClr val="1F1C51"/>
              </a:buClr>
              <a:buSzPts val="1400"/>
              <a:buNone/>
              <a:defRPr>
                <a:solidFill>
                  <a:srgbClr val="1F1C51"/>
                </a:solidFill>
              </a:defRPr>
            </a:lvl4pPr>
            <a:lvl5pPr lvl="4" algn="r" rtl="0">
              <a:lnSpc>
                <a:spcPct val="100000"/>
              </a:lnSpc>
              <a:spcBef>
                <a:spcPts val="0"/>
              </a:spcBef>
              <a:spcAft>
                <a:spcPts val="0"/>
              </a:spcAft>
              <a:buClr>
                <a:srgbClr val="1F1C51"/>
              </a:buClr>
              <a:buSzPts val="1400"/>
              <a:buNone/>
              <a:defRPr>
                <a:solidFill>
                  <a:srgbClr val="1F1C51"/>
                </a:solidFill>
              </a:defRPr>
            </a:lvl5pPr>
            <a:lvl6pPr lvl="5" algn="r" rtl="0">
              <a:lnSpc>
                <a:spcPct val="100000"/>
              </a:lnSpc>
              <a:spcBef>
                <a:spcPts val="0"/>
              </a:spcBef>
              <a:spcAft>
                <a:spcPts val="0"/>
              </a:spcAft>
              <a:buClr>
                <a:srgbClr val="1F1C51"/>
              </a:buClr>
              <a:buSzPts val="1400"/>
              <a:buNone/>
              <a:defRPr>
                <a:solidFill>
                  <a:srgbClr val="1F1C51"/>
                </a:solidFill>
              </a:defRPr>
            </a:lvl6pPr>
            <a:lvl7pPr lvl="6" algn="r" rtl="0">
              <a:lnSpc>
                <a:spcPct val="100000"/>
              </a:lnSpc>
              <a:spcBef>
                <a:spcPts val="0"/>
              </a:spcBef>
              <a:spcAft>
                <a:spcPts val="0"/>
              </a:spcAft>
              <a:buClr>
                <a:srgbClr val="1F1C51"/>
              </a:buClr>
              <a:buSzPts val="1400"/>
              <a:buNone/>
              <a:defRPr>
                <a:solidFill>
                  <a:srgbClr val="1F1C51"/>
                </a:solidFill>
              </a:defRPr>
            </a:lvl7pPr>
            <a:lvl8pPr lvl="7" algn="r" rtl="0">
              <a:lnSpc>
                <a:spcPct val="100000"/>
              </a:lnSpc>
              <a:spcBef>
                <a:spcPts val="0"/>
              </a:spcBef>
              <a:spcAft>
                <a:spcPts val="0"/>
              </a:spcAft>
              <a:buClr>
                <a:srgbClr val="1F1C51"/>
              </a:buClr>
              <a:buSzPts val="1400"/>
              <a:buNone/>
              <a:defRPr>
                <a:solidFill>
                  <a:srgbClr val="1F1C51"/>
                </a:solidFill>
              </a:defRPr>
            </a:lvl8pPr>
            <a:lvl9pPr lvl="8" algn="r" rtl="0">
              <a:lnSpc>
                <a:spcPct val="100000"/>
              </a:lnSpc>
              <a:spcBef>
                <a:spcPts val="0"/>
              </a:spcBef>
              <a:spcAft>
                <a:spcPts val="0"/>
              </a:spcAft>
              <a:buClr>
                <a:srgbClr val="1F1C51"/>
              </a:buClr>
              <a:buSzPts val="1400"/>
              <a:buNone/>
              <a:defRPr>
                <a:solidFill>
                  <a:srgbClr val="1F1C51"/>
                </a:solidFill>
              </a:defRPr>
            </a:lvl9pPr>
          </a:lstStyle>
          <a:p>
            <a:endParaRPr/>
          </a:p>
        </p:txBody>
      </p:sp>
      <p:sp>
        <p:nvSpPr>
          <p:cNvPr id="50" name="Google Shape;50;p13"/>
          <p:cNvSpPr txBox="1">
            <a:spLocks noGrp="1"/>
          </p:cNvSpPr>
          <p:nvPr>
            <p:ph type="ctrTitle" idx="4"/>
          </p:nvPr>
        </p:nvSpPr>
        <p:spPr>
          <a:xfrm>
            <a:off x="572003" y="3495275"/>
            <a:ext cx="2729100" cy="4581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1F1C51"/>
              </a:buClr>
              <a:buSzPts val="1800"/>
              <a:buNone/>
              <a:defRPr sz="1800">
                <a:solidFill>
                  <a:srgbClr val="1F1C51"/>
                </a:solidFill>
              </a:defRPr>
            </a:lvl1pPr>
            <a:lvl2pPr lvl="1" algn="r" rtl="0">
              <a:spcBef>
                <a:spcPts val="0"/>
              </a:spcBef>
              <a:spcAft>
                <a:spcPts val="0"/>
              </a:spcAft>
              <a:buClr>
                <a:srgbClr val="1F1C51"/>
              </a:buClr>
              <a:buSzPts val="1800"/>
              <a:buNone/>
              <a:defRPr sz="1800">
                <a:solidFill>
                  <a:srgbClr val="1F1C51"/>
                </a:solidFill>
              </a:defRPr>
            </a:lvl2pPr>
            <a:lvl3pPr lvl="2" algn="r" rtl="0">
              <a:spcBef>
                <a:spcPts val="0"/>
              </a:spcBef>
              <a:spcAft>
                <a:spcPts val="0"/>
              </a:spcAft>
              <a:buClr>
                <a:srgbClr val="1F1C51"/>
              </a:buClr>
              <a:buSzPts val="1800"/>
              <a:buNone/>
              <a:defRPr sz="1800">
                <a:solidFill>
                  <a:srgbClr val="1F1C51"/>
                </a:solidFill>
              </a:defRPr>
            </a:lvl3pPr>
            <a:lvl4pPr lvl="3" algn="r" rtl="0">
              <a:spcBef>
                <a:spcPts val="0"/>
              </a:spcBef>
              <a:spcAft>
                <a:spcPts val="0"/>
              </a:spcAft>
              <a:buClr>
                <a:srgbClr val="1F1C51"/>
              </a:buClr>
              <a:buSzPts val="1800"/>
              <a:buNone/>
              <a:defRPr sz="1800">
                <a:solidFill>
                  <a:srgbClr val="1F1C51"/>
                </a:solidFill>
              </a:defRPr>
            </a:lvl4pPr>
            <a:lvl5pPr lvl="4" algn="r" rtl="0">
              <a:spcBef>
                <a:spcPts val="0"/>
              </a:spcBef>
              <a:spcAft>
                <a:spcPts val="0"/>
              </a:spcAft>
              <a:buClr>
                <a:srgbClr val="1F1C51"/>
              </a:buClr>
              <a:buSzPts val="1800"/>
              <a:buNone/>
              <a:defRPr sz="1800">
                <a:solidFill>
                  <a:srgbClr val="1F1C51"/>
                </a:solidFill>
              </a:defRPr>
            </a:lvl5pPr>
            <a:lvl6pPr lvl="5" algn="r" rtl="0">
              <a:spcBef>
                <a:spcPts val="0"/>
              </a:spcBef>
              <a:spcAft>
                <a:spcPts val="0"/>
              </a:spcAft>
              <a:buClr>
                <a:srgbClr val="1F1C51"/>
              </a:buClr>
              <a:buSzPts val="1800"/>
              <a:buNone/>
              <a:defRPr sz="1800">
                <a:solidFill>
                  <a:srgbClr val="1F1C51"/>
                </a:solidFill>
              </a:defRPr>
            </a:lvl6pPr>
            <a:lvl7pPr lvl="6" algn="r" rtl="0">
              <a:spcBef>
                <a:spcPts val="0"/>
              </a:spcBef>
              <a:spcAft>
                <a:spcPts val="0"/>
              </a:spcAft>
              <a:buClr>
                <a:srgbClr val="1F1C51"/>
              </a:buClr>
              <a:buSzPts val="1800"/>
              <a:buNone/>
              <a:defRPr sz="1800">
                <a:solidFill>
                  <a:srgbClr val="1F1C51"/>
                </a:solidFill>
              </a:defRPr>
            </a:lvl7pPr>
            <a:lvl8pPr lvl="7" algn="r" rtl="0">
              <a:spcBef>
                <a:spcPts val="0"/>
              </a:spcBef>
              <a:spcAft>
                <a:spcPts val="0"/>
              </a:spcAft>
              <a:buClr>
                <a:srgbClr val="1F1C51"/>
              </a:buClr>
              <a:buSzPts val="1800"/>
              <a:buNone/>
              <a:defRPr sz="1800">
                <a:solidFill>
                  <a:srgbClr val="1F1C51"/>
                </a:solidFill>
              </a:defRPr>
            </a:lvl8pPr>
            <a:lvl9pPr lvl="8" algn="r" rtl="0">
              <a:spcBef>
                <a:spcPts val="0"/>
              </a:spcBef>
              <a:spcAft>
                <a:spcPts val="0"/>
              </a:spcAft>
              <a:buClr>
                <a:srgbClr val="1F1C51"/>
              </a:buClr>
              <a:buSzPts val="1800"/>
              <a:buNone/>
              <a:defRPr sz="1800">
                <a:solidFill>
                  <a:srgbClr val="1F1C51"/>
                </a:solidFill>
              </a:defRPr>
            </a:lvl9pPr>
          </a:lstStyle>
          <a:p>
            <a:endParaRPr/>
          </a:p>
        </p:txBody>
      </p:sp>
      <p:sp>
        <p:nvSpPr>
          <p:cNvPr id="51" name="Google Shape;51;p13"/>
          <p:cNvSpPr txBox="1">
            <a:spLocks noGrp="1"/>
          </p:cNvSpPr>
          <p:nvPr>
            <p:ph type="subTitle" idx="5"/>
          </p:nvPr>
        </p:nvSpPr>
        <p:spPr>
          <a:xfrm>
            <a:off x="572003" y="3893500"/>
            <a:ext cx="2729100" cy="635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1F1C51"/>
              </a:buClr>
              <a:buSzPts val="1400"/>
              <a:buNone/>
              <a:defRPr sz="1400">
                <a:solidFill>
                  <a:srgbClr val="1F1C51"/>
                </a:solidFill>
              </a:defRPr>
            </a:lvl1pPr>
            <a:lvl2pPr lvl="1" algn="r" rtl="0">
              <a:lnSpc>
                <a:spcPct val="100000"/>
              </a:lnSpc>
              <a:spcBef>
                <a:spcPts val="0"/>
              </a:spcBef>
              <a:spcAft>
                <a:spcPts val="0"/>
              </a:spcAft>
              <a:buClr>
                <a:srgbClr val="1F1C51"/>
              </a:buClr>
              <a:buSzPts val="1400"/>
              <a:buNone/>
              <a:defRPr>
                <a:solidFill>
                  <a:srgbClr val="1F1C51"/>
                </a:solidFill>
              </a:defRPr>
            </a:lvl2pPr>
            <a:lvl3pPr lvl="2" algn="r" rtl="0">
              <a:lnSpc>
                <a:spcPct val="100000"/>
              </a:lnSpc>
              <a:spcBef>
                <a:spcPts val="0"/>
              </a:spcBef>
              <a:spcAft>
                <a:spcPts val="0"/>
              </a:spcAft>
              <a:buClr>
                <a:srgbClr val="1F1C51"/>
              </a:buClr>
              <a:buSzPts val="1400"/>
              <a:buNone/>
              <a:defRPr>
                <a:solidFill>
                  <a:srgbClr val="1F1C51"/>
                </a:solidFill>
              </a:defRPr>
            </a:lvl3pPr>
            <a:lvl4pPr lvl="3" algn="r" rtl="0">
              <a:lnSpc>
                <a:spcPct val="100000"/>
              </a:lnSpc>
              <a:spcBef>
                <a:spcPts val="0"/>
              </a:spcBef>
              <a:spcAft>
                <a:spcPts val="0"/>
              </a:spcAft>
              <a:buClr>
                <a:srgbClr val="1F1C51"/>
              </a:buClr>
              <a:buSzPts val="1400"/>
              <a:buNone/>
              <a:defRPr>
                <a:solidFill>
                  <a:srgbClr val="1F1C51"/>
                </a:solidFill>
              </a:defRPr>
            </a:lvl4pPr>
            <a:lvl5pPr lvl="4" algn="r" rtl="0">
              <a:lnSpc>
                <a:spcPct val="100000"/>
              </a:lnSpc>
              <a:spcBef>
                <a:spcPts val="0"/>
              </a:spcBef>
              <a:spcAft>
                <a:spcPts val="0"/>
              </a:spcAft>
              <a:buClr>
                <a:srgbClr val="1F1C51"/>
              </a:buClr>
              <a:buSzPts val="1400"/>
              <a:buNone/>
              <a:defRPr>
                <a:solidFill>
                  <a:srgbClr val="1F1C51"/>
                </a:solidFill>
              </a:defRPr>
            </a:lvl5pPr>
            <a:lvl6pPr lvl="5" algn="r" rtl="0">
              <a:lnSpc>
                <a:spcPct val="100000"/>
              </a:lnSpc>
              <a:spcBef>
                <a:spcPts val="0"/>
              </a:spcBef>
              <a:spcAft>
                <a:spcPts val="0"/>
              </a:spcAft>
              <a:buClr>
                <a:srgbClr val="1F1C51"/>
              </a:buClr>
              <a:buSzPts val="1400"/>
              <a:buNone/>
              <a:defRPr>
                <a:solidFill>
                  <a:srgbClr val="1F1C51"/>
                </a:solidFill>
              </a:defRPr>
            </a:lvl6pPr>
            <a:lvl7pPr lvl="6" algn="r" rtl="0">
              <a:lnSpc>
                <a:spcPct val="100000"/>
              </a:lnSpc>
              <a:spcBef>
                <a:spcPts val="0"/>
              </a:spcBef>
              <a:spcAft>
                <a:spcPts val="0"/>
              </a:spcAft>
              <a:buClr>
                <a:srgbClr val="1F1C51"/>
              </a:buClr>
              <a:buSzPts val="1400"/>
              <a:buNone/>
              <a:defRPr>
                <a:solidFill>
                  <a:srgbClr val="1F1C51"/>
                </a:solidFill>
              </a:defRPr>
            </a:lvl7pPr>
            <a:lvl8pPr lvl="7" algn="r" rtl="0">
              <a:lnSpc>
                <a:spcPct val="100000"/>
              </a:lnSpc>
              <a:spcBef>
                <a:spcPts val="0"/>
              </a:spcBef>
              <a:spcAft>
                <a:spcPts val="0"/>
              </a:spcAft>
              <a:buClr>
                <a:srgbClr val="1F1C51"/>
              </a:buClr>
              <a:buSzPts val="1400"/>
              <a:buNone/>
              <a:defRPr>
                <a:solidFill>
                  <a:srgbClr val="1F1C51"/>
                </a:solidFill>
              </a:defRPr>
            </a:lvl8pPr>
            <a:lvl9pPr lvl="8" algn="r" rtl="0">
              <a:lnSpc>
                <a:spcPct val="100000"/>
              </a:lnSpc>
              <a:spcBef>
                <a:spcPts val="0"/>
              </a:spcBef>
              <a:spcAft>
                <a:spcPts val="0"/>
              </a:spcAft>
              <a:buClr>
                <a:srgbClr val="1F1C51"/>
              </a:buClr>
              <a:buSzPts val="1400"/>
              <a:buNone/>
              <a:defRPr>
                <a:solidFill>
                  <a:srgbClr val="1F1C51"/>
                </a:solidFill>
              </a:defRPr>
            </a:lvl9pPr>
          </a:lstStyle>
          <a:p>
            <a:endParaRPr/>
          </a:p>
        </p:txBody>
      </p:sp>
      <p:sp>
        <p:nvSpPr>
          <p:cNvPr id="52" name="Google Shape;52;p13"/>
          <p:cNvSpPr txBox="1">
            <a:spLocks noGrp="1"/>
          </p:cNvSpPr>
          <p:nvPr>
            <p:ph type="title" idx="6" hasCustomPrompt="1"/>
          </p:nvPr>
        </p:nvSpPr>
        <p:spPr>
          <a:xfrm>
            <a:off x="3377303" y="739713"/>
            <a:ext cx="1192200" cy="7902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sz="4000"/>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53" name="Google Shape;53;p13"/>
          <p:cNvSpPr txBox="1">
            <a:spLocks noGrp="1"/>
          </p:cNvSpPr>
          <p:nvPr>
            <p:ph type="title" idx="7" hasCustomPrompt="1"/>
          </p:nvPr>
        </p:nvSpPr>
        <p:spPr>
          <a:xfrm>
            <a:off x="3377303" y="2176650"/>
            <a:ext cx="1192200" cy="7902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sz="4000"/>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54" name="Google Shape;54;p13"/>
          <p:cNvSpPr txBox="1">
            <a:spLocks noGrp="1"/>
          </p:cNvSpPr>
          <p:nvPr>
            <p:ph type="title" idx="8" hasCustomPrompt="1"/>
          </p:nvPr>
        </p:nvSpPr>
        <p:spPr>
          <a:xfrm>
            <a:off x="3377303" y="3613600"/>
            <a:ext cx="1192200" cy="7902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sz="4000"/>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55" name="Google Shape;55;p13"/>
          <p:cNvSpPr txBox="1">
            <a:spLocks noGrp="1"/>
          </p:cNvSpPr>
          <p:nvPr>
            <p:ph type="title" idx="9" hasCustomPrompt="1"/>
          </p:nvPr>
        </p:nvSpPr>
        <p:spPr>
          <a:xfrm>
            <a:off x="4574503" y="739713"/>
            <a:ext cx="1192200" cy="790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000"/>
              <a:buNone/>
              <a:defRPr sz="4000"/>
            </a:lvl1pPr>
            <a:lvl2pPr lvl="1" algn="r" rtl="0">
              <a:spcBef>
                <a:spcPts val="0"/>
              </a:spcBef>
              <a:spcAft>
                <a:spcPts val="0"/>
              </a:spcAft>
              <a:buSzPts val="4000"/>
              <a:buNone/>
              <a:defRPr sz="4000"/>
            </a:lvl2pPr>
            <a:lvl3pPr lvl="2" algn="r" rtl="0">
              <a:spcBef>
                <a:spcPts val="0"/>
              </a:spcBef>
              <a:spcAft>
                <a:spcPts val="0"/>
              </a:spcAft>
              <a:buSzPts val="4000"/>
              <a:buNone/>
              <a:defRPr sz="4000"/>
            </a:lvl3pPr>
            <a:lvl4pPr lvl="3" algn="r" rtl="0">
              <a:spcBef>
                <a:spcPts val="0"/>
              </a:spcBef>
              <a:spcAft>
                <a:spcPts val="0"/>
              </a:spcAft>
              <a:buSzPts val="4000"/>
              <a:buNone/>
              <a:defRPr sz="4000"/>
            </a:lvl4pPr>
            <a:lvl5pPr lvl="4" algn="r" rtl="0">
              <a:spcBef>
                <a:spcPts val="0"/>
              </a:spcBef>
              <a:spcAft>
                <a:spcPts val="0"/>
              </a:spcAft>
              <a:buSzPts val="4000"/>
              <a:buNone/>
              <a:defRPr sz="4000"/>
            </a:lvl5pPr>
            <a:lvl6pPr lvl="5" algn="r" rtl="0">
              <a:spcBef>
                <a:spcPts val="0"/>
              </a:spcBef>
              <a:spcAft>
                <a:spcPts val="0"/>
              </a:spcAft>
              <a:buSzPts val="4000"/>
              <a:buNone/>
              <a:defRPr sz="4000"/>
            </a:lvl6pPr>
            <a:lvl7pPr lvl="6" algn="r" rtl="0">
              <a:spcBef>
                <a:spcPts val="0"/>
              </a:spcBef>
              <a:spcAft>
                <a:spcPts val="0"/>
              </a:spcAft>
              <a:buSzPts val="4000"/>
              <a:buNone/>
              <a:defRPr sz="4000"/>
            </a:lvl7pPr>
            <a:lvl8pPr lvl="7" algn="r" rtl="0">
              <a:spcBef>
                <a:spcPts val="0"/>
              </a:spcBef>
              <a:spcAft>
                <a:spcPts val="0"/>
              </a:spcAft>
              <a:buSzPts val="4000"/>
              <a:buNone/>
              <a:defRPr sz="4000"/>
            </a:lvl8pPr>
            <a:lvl9pPr lvl="8" algn="r" rtl="0">
              <a:spcBef>
                <a:spcPts val="0"/>
              </a:spcBef>
              <a:spcAft>
                <a:spcPts val="0"/>
              </a:spcAft>
              <a:buSzPts val="4000"/>
              <a:buNone/>
              <a:defRPr sz="4000"/>
            </a:lvl9pPr>
          </a:lstStyle>
          <a:p>
            <a:r>
              <a:t>xx%</a:t>
            </a:r>
          </a:p>
        </p:txBody>
      </p:sp>
      <p:sp>
        <p:nvSpPr>
          <p:cNvPr id="56" name="Google Shape;56;p13"/>
          <p:cNvSpPr txBox="1">
            <a:spLocks noGrp="1"/>
          </p:cNvSpPr>
          <p:nvPr>
            <p:ph type="title" idx="13" hasCustomPrompt="1"/>
          </p:nvPr>
        </p:nvSpPr>
        <p:spPr>
          <a:xfrm>
            <a:off x="4574503" y="2176650"/>
            <a:ext cx="1192200" cy="790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000"/>
              <a:buNone/>
              <a:defRPr sz="4000"/>
            </a:lvl1pPr>
            <a:lvl2pPr lvl="1" algn="r" rtl="0">
              <a:spcBef>
                <a:spcPts val="0"/>
              </a:spcBef>
              <a:spcAft>
                <a:spcPts val="0"/>
              </a:spcAft>
              <a:buSzPts val="4000"/>
              <a:buNone/>
              <a:defRPr sz="4000"/>
            </a:lvl2pPr>
            <a:lvl3pPr lvl="2" algn="r" rtl="0">
              <a:spcBef>
                <a:spcPts val="0"/>
              </a:spcBef>
              <a:spcAft>
                <a:spcPts val="0"/>
              </a:spcAft>
              <a:buSzPts val="4000"/>
              <a:buNone/>
              <a:defRPr sz="4000"/>
            </a:lvl3pPr>
            <a:lvl4pPr lvl="3" algn="r" rtl="0">
              <a:spcBef>
                <a:spcPts val="0"/>
              </a:spcBef>
              <a:spcAft>
                <a:spcPts val="0"/>
              </a:spcAft>
              <a:buSzPts val="4000"/>
              <a:buNone/>
              <a:defRPr sz="4000"/>
            </a:lvl4pPr>
            <a:lvl5pPr lvl="4" algn="r" rtl="0">
              <a:spcBef>
                <a:spcPts val="0"/>
              </a:spcBef>
              <a:spcAft>
                <a:spcPts val="0"/>
              </a:spcAft>
              <a:buSzPts val="4000"/>
              <a:buNone/>
              <a:defRPr sz="4000"/>
            </a:lvl5pPr>
            <a:lvl6pPr lvl="5" algn="r" rtl="0">
              <a:spcBef>
                <a:spcPts val="0"/>
              </a:spcBef>
              <a:spcAft>
                <a:spcPts val="0"/>
              </a:spcAft>
              <a:buSzPts val="4000"/>
              <a:buNone/>
              <a:defRPr sz="4000"/>
            </a:lvl6pPr>
            <a:lvl7pPr lvl="6" algn="r" rtl="0">
              <a:spcBef>
                <a:spcPts val="0"/>
              </a:spcBef>
              <a:spcAft>
                <a:spcPts val="0"/>
              </a:spcAft>
              <a:buSzPts val="4000"/>
              <a:buNone/>
              <a:defRPr sz="4000"/>
            </a:lvl7pPr>
            <a:lvl8pPr lvl="7" algn="r" rtl="0">
              <a:spcBef>
                <a:spcPts val="0"/>
              </a:spcBef>
              <a:spcAft>
                <a:spcPts val="0"/>
              </a:spcAft>
              <a:buSzPts val="4000"/>
              <a:buNone/>
              <a:defRPr sz="4000"/>
            </a:lvl8pPr>
            <a:lvl9pPr lvl="8" algn="r" rtl="0">
              <a:spcBef>
                <a:spcPts val="0"/>
              </a:spcBef>
              <a:spcAft>
                <a:spcPts val="0"/>
              </a:spcAft>
              <a:buSzPts val="4000"/>
              <a:buNone/>
              <a:defRPr sz="4000"/>
            </a:lvl9pPr>
          </a:lstStyle>
          <a:p>
            <a:r>
              <a:t>xx%</a:t>
            </a:r>
          </a:p>
        </p:txBody>
      </p:sp>
      <p:sp>
        <p:nvSpPr>
          <p:cNvPr id="57" name="Google Shape;57;p13"/>
          <p:cNvSpPr txBox="1">
            <a:spLocks noGrp="1"/>
          </p:cNvSpPr>
          <p:nvPr>
            <p:ph type="title" idx="14" hasCustomPrompt="1"/>
          </p:nvPr>
        </p:nvSpPr>
        <p:spPr>
          <a:xfrm>
            <a:off x="4574503" y="3613600"/>
            <a:ext cx="1192200" cy="790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000"/>
              <a:buNone/>
              <a:defRPr sz="4000"/>
            </a:lvl1pPr>
            <a:lvl2pPr lvl="1" algn="r" rtl="0">
              <a:spcBef>
                <a:spcPts val="0"/>
              </a:spcBef>
              <a:spcAft>
                <a:spcPts val="0"/>
              </a:spcAft>
              <a:buSzPts val="4000"/>
              <a:buNone/>
              <a:defRPr sz="4000"/>
            </a:lvl2pPr>
            <a:lvl3pPr lvl="2" algn="r" rtl="0">
              <a:spcBef>
                <a:spcPts val="0"/>
              </a:spcBef>
              <a:spcAft>
                <a:spcPts val="0"/>
              </a:spcAft>
              <a:buSzPts val="4000"/>
              <a:buNone/>
              <a:defRPr sz="4000"/>
            </a:lvl3pPr>
            <a:lvl4pPr lvl="3" algn="r" rtl="0">
              <a:spcBef>
                <a:spcPts val="0"/>
              </a:spcBef>
              <a:spcAft>
                <a:spcPts val="0"/>
              </a:spcAft>
              <a:buSzPts val="4000"/>
              <a:buNone/>
              <a:defRPr sz="4000"/>
            </a:lvl4pPr>
            <a:lvl5pPr lvl="4" algn="r" rtl="0">
              <a:spcBef>
                <a:spcPts val="0"/>
              </a:spcBef>
              <a:spcAft>
                <a:spcPts val="0"/>
              </a:spcAft>
              <a:buSzPts val="4000"/>
              <a:buNone/>
              <a:defRPr sz="4000"/>
            </a:lvl5pPr>
            <a:lvl6pPr lvl="5" algn="r" rtl="0">
              <a:spcBef>
                <a:spcPts val="0"/>
              </a:spcBef>
              <a:spcAft>
                <a:spcPts val="0"/>
              </a:spcAft>
              <a:buSzPts val="4000"/>
              <a:buNone/>
              <a:defRPr sz="4000"/>
            </a:lvl6pPr>
            <a:lvl7pPr lvl="6" algn="r" rtl="0">
              <a:spcBef>
                <a:spcPts val="0"/>
              </a:spcBef>
              <a:spcAft>
                <a:spcPts val="0"/>
              </a:spcAft>
              <a:buSzPts val="4000"/>
              <a:buNone/>
              <a:defRPr sz="4000"/>
            </a:lvl7pPr>
            <a:lvl8pPr lvl="7" algn="r" rtl="0">
              <a:spcBef>
                <a:spcPts val="0"/>
              </a:spcBef>
              <a:spcAft>
                <a:spcPts val="0"/>
              </a:spcAft>
              <a:buSzPts val="4000"/>
              <a:buNone/>
              <a:defRPr sz="4000"/>
            </a:lvl8pPr>
            <a:lvl9pPr lvl="8" algn="r" rtl="0">
              <a:spcBef>
                <a:spcPts val="0"/>
              </a:spcBef>
              <a:spcAft>
                <a:spcPts val="0"/>
              </a:spcAft>
              <a:buSzPts val="4000"/>
              <a:buNone/>
              <a:defRPr sz="4000"/>
            </a:lvl9pPr>
          </a:lstStyle>
          <a:p>
            <a:r>
              <a:t>xx%</a:t>
            </a:r>
          </a:p>
        </p:txBody>
      </p:sp>
      <p:sp>
        <p:nvSpPr>
          <p:cNvPr id="58" name="Google Shape;58;p13"/>
          <p:cNvSpPr txBox="1">
            <a:spLocks noGrp="1"/>
          </p:cNvSpPr>
          <p:nvPr>
            <p:ph type="ctrTitle" idx="15"/>
          </p:nvPr>
        </p:nvSpPr>
        <p:spPr>
          <a:xfrm>
            <a:off x="5842903" y="614888"/>
            <a:ext cx="2729100" cy="4581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1F1C51"/>
              </a:buClr>
              <a:buSzPts val="1800"/>
              <a:buNone/>
              <a:defRPr sz="1800">
                <a:solidFill>
                  <a:srgbClr val="1F1C51"/>
                </a:solidFill>
              </a:defRPr>
            </a:lvl1pPr>
            <a:lvl2pPr lvl="1" rtl="0">
              <a:spcBef>
                <a:spcPts val="0"/>
              </a:spcBef>
              <a:spcAft>
                <a:spcPts val="0"/>
              </a:spcAft>
              <a:buClr>
                <a:srgbClr val="1F1C51"/>
              </a:buClr>
              <a:buSzPts val="1800"/>
              <a:buNone/>
              <a:defRPr sz="1800">
                <a:solidFill>
                  <a:srgbClr val="1F1C51"/>
                </a:solidFill>
              </a:defRPr>
            </a:lvl2pPr>
            <a:lvl3pPr lvl="2" rtl="0">
              <a:spcBef>
                <a:spcPts val="0"/>
              </a:spcBef>
              <a:spcAft>
                <a:spcPts val="0"/>
              </a:spcAft>
              <a:buClr>
                <a:srgbClr val="1F1C51"/>
              </a:buClr>
              <a:buSzPts val="1800"/>
              <a:buNone/>
              <a:defRPr sz="1800">
                <a:solidFill>
                  <a:srgbClr val="1F1C51"/>
                </a:solidFill>
              </a:defRPr>
            </a:lvl3pPr>
            <a:lvl4pPr lvl="3" rtl="0">
              <a:spcBef>
                <a:spcPts val="0"/>
              </a:spcBef>
              <a:spcAft>
                <a:spcPts val="0"/>
              </a:spcAft>
              <a:buClr>
                <a:srgbClr val="1F1C51"/>
              </a:buClr>
              <a:buSzPts val="1800"/>
              <a:buNone/>
              <a:defRPr sz="1800">
                <a:solidFill>
                  <a:srgbClr val="1F1C51"/>
                </a:solidFill>
              </a:defRPr>
            </a:lvl4pPr>
            <a:lvl5pPr lvl="4" rtl="0">
              <a:spcBef>
                <a:spcPts val="0"/>
              </a:spcBef>
              <a:spcAft>
                <a:spcPts val="0"/>
              </a:spcAft>
              <a:buClr>
                <a:srgbClr val="1F1C51"/>
              </a:buClr>
              <a:buSzPts val="1800"/>
              <a:buNone/>
              <a:defRPr sz="1800">
                <a:solidFill>
                  <a:srgbClr val="1F1C51"/>
                </a:solidFill>
              </a:defRPr>
            </a:lvl5pPr>
            <a:lvl6pPr lvl="5" rtl="0">
              <a:spcBef>
                <a:spcPts val="0"/>
              </a:spcBef>
              <a:spcAft>
                <a:spcPts val="0"/>
              </a:spcAft>
              <a:buClr>
                <a:srgbClr val="1F1C51"/>
              </a:buClr>
              <a:buSzPts val="1800"/>
              <a:buNone/>
              <a:defRPr sz="1800">
                <a:solidFill>
                  <a:srgbClr val="1F1C51"/>
                </a:solidFill>
              </a:defRPr>
            </a:lvl6pPr>
            <a:lvl7pPr lvl="6" rtl="0">
              <a:spcBef>
                <a:spcPts val="0"/>
              </a:spcBef>
              <a:spcAft>
                <a:spcPts val="0"/>
              </a:spcAft>
              <a:buClr>
                <a:srgbClr val="1F1C51"/>
              </a:buClr>
              <a:buSzPts val="1800"/>
              <a:buNone/>
              <a:defRPr sz="1800">
                <a:solidFill>
                  <a:srgbClr val="1F1C51"/>
                </a:solidFill>
              </a:defRPr>
            </a:lvl7pPr>
            <a:lvl8pPr lvl="7" rtl="0">
              <a:spcBef>
                <a:spcPts val="0"/>
              </a:spcBef>
              <a:spcAft>
                <a:spcPts val="0"/>
              </a:spcAft>
              <a:buClr>
                <a:srgbClr val="1F1C51"/>
              </a:buClr>
              <a:buSzPts val="1800"/>
              <a:buNone/>
              <a:defRPr sz="1800">
                <a:solidFill>
                  <a:srgbClr val="1F1C51"/>
                </a:solidFill>
              </a:defRPr>
            </a:lvl8pPr>
            <a:lvl9pPr lvl="8" rtl="0">
              <a:spcBef>
                <a:spcPts val="0"/>
              </a:spcBef>
              <a:spcAft>
                <a:spcPts val="0"/>
              </a:spcAft>
              <a:buClr>
                <a:srgbClr val="1F1C51"/>
              </a:buClr>
              <a:buSzPts val="1800"/>
              <a:buNone/>
              <a:defRPr sz="1800">
                <a:solidFill>
                  <a:srgbClr val="1F1C51"/>
                </a:solidFill>
              </a:defRPr>
            </a:lvl9pPr>
          </a:lstStyle>
          <a:p>
            <a:endParaRPr/>
          </a:p>
        </p:txBody>
      </p:sp>
      <p:sp>
        <p:nvSpPr>
          <p:cNvPr id="59" name="Google Shape;59;p13"/>
          <p:cNvSpPr txBox="1">
            <a:spLocks noGrp="1"/>
          </p:cNvSpPr>
          <p:nvPr>
            <p:ph type="subTitle" idx="16"/>
          </p:nvPr>
        </p:nvSpPr>
        <p:spPr>
          <a:xfrm>
            <a:off x="5842903" y="1013113"/>
            <a:ext cx="2729100" cy="635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1F1C51"/>
              </a:buClr>
              <a:buSzPts val="1400"/>
              <a:buNone/>
              <a:defRPr sz="1400">
                <a:solidFill>
                  <a:srgbClr val="1F1C51"/>
                </a:solidFill>
              </a:defRPr>
            </a:lvl1pPr>
            <a:lvl2pPr lvl="1" rtl="0">
              <a:lnSpc>
                <a:spcPct val="100000"/>
              </a:lnSpc>
              <a:spcBef>
                <a:spcPts val="0"/>
              </a:spcBef>
              <a:spcAft>
                <a:spcPts val="0"/>
              </a:spcAft>
              <a:buClr>
                <a:srgbClr val="1F1C51"/>
              </a:buClr>
              <a:buSzPts val="1400"/>
              <a:buNone/>
              <a:defRPr>
                <a:solidFill>
                  <a:srgbClr val="1F1C51"/>
                </a:solidFill>
              </a:defRPr>
            </a:lvl2pPr>
            <a:lvl3pPr lvl="2" rtl="0">
              <a:lnSpc>
                <a:spcPct val="100000"/>
              </a:lnSpc>
              <a:spcBef>
                <a:spcPts val="0"/>
              </a:spcBef>
              <a:spcAft>
                <a:spcPts val="0"/>
              </a:spcAft>
              <a:buClr>
                <a:srgbClr val="1F1C51"/>
              </a:buClr>
              <a:buSzPts val="1400"/>
              <a:buNone/>
              <a:defRPr>
                <a:solidFill>
                  <a:srgbClr val="1F1C51"/>
                </a:solidFill>
              </a:defRPr>
            </a:lvl3pPr>
            <a:lvl4pPr lvl="3" rtl="0">
              <a:lnSpc>
                <a:spcPct val="100000"/>
              </a:lnSpc>
              <a:spcBef>
                <a:spcPts val="0"/>
              </a:spcBef>
              <a:spcAft>
                <a:spcPts val="0"/>
              </a:spcAft>
              <a:buClr>
                <a:srgbClr val="1F1C51"/>
              </a:buClr>
              <a:buSzPts val="1400"/>
              <a:buNone/>
              <a:defRPr>
                <a:solidFill>
                  <a:srgbClr val="1F1C51"/>
                </a:solidFill>
              </a:defRPr>
            </a:lvl4pPr>
            <a:lvl5pPr lvl="4" rtl="0">
              <a:lnSpc>
                <a:spcPct val="100000"/>
              </a:lnSpc>
              <a:spcBef>
                <a:spcPts val="0"/>
              </a:spcBef>
              <a:spcAft>
                <a:spcPts val="0"/>
              </a:spcAft>
              <a:buClr>
                <a:srgbClr val="1F1C51"/>
              </a:buClr>
              <a:buSzPts val="1400"/>
              <a:buNone/>
              <a:defRPr>
                <a:solidFill>
                  <a:srgbClr val="1F1C51"/>
                </a:solidFill>
              </a:defRPr>
            </a:lvl5pPr>
            <a:lvl6pPr lvl="5" rtl="0">
              <a:lnSpc>
                <a:spcPct val="100000"/>
              </a:lnSpc>
              <a:spcBef>
                <a:spcPts val="0"/>
              </a:spcBef>
              <a:spcAft>
                <a:spcPts val="0"/>
              </a:spcAft>
              <a:buClr>
                <a:srgbClr val="1F1C51"/>
              </a:buClr>
              <a:buSzPts val="1400"/>
              <a:buNone/>
              <a:defRPr>
                <a:solidFill>
                  <a:srgbClr val="1F1C51"/>
                </a:solidFill>
              </a:defRPr>
            </a:lvl6pPr>
            <a:lvl7pPr lvl="6" rtl="0">
              <a:lnSpc>
                <a:spcPct val="100000"/>
              </a:lnSpc>
              <a:spcBef>
                <a:spcPts val="0"/>
              </a:spcBef>
              <a:spcAft>
                <a:spcPts val="0"/>
              </a:spcAft>
              <a:buClr>
                <a:srgbClr val="1F1C51"/>
              </a:buClr>
              <a:buSzPts val="1400"/>
              <a:buNone/>
              <a:defRPr>
                <a:solidFill>
                  <a:srgbClr val="1F1C51"/>
                </a:solidFill>
              </a:defRPr>
            </a:lvl7pPr>
            <a:lvl8pPr lvl="7" rtl="0">
              <a:lnSpc>
                <a:spcPct val="100000"/>
              </a:lnSpc>
              <a:spcBef>
                <a:spcPts val="0"/>
              </a:spcBef>
              <a:spcAft>
                <a:spcPts val="0"/>
              </a:spcAft>
              <a:buClr>
                <a:srgbClr val="1F1C51"/>
              </a:buClr>
              <a:buSzPts val="1400"/>
              <a:buNone/>
              <a:defRPr>
                <a:solidFill>
                  <a:srgbClr val="1F1C51"/>
                </a:solidFill>
              </a:defRPr>
            </a:lvl8pPr>
            <a:lvl9pPr lvl="8" rtl="0">
              <a:lnSpc>
                <a:spcPct val="100000"/>
              </a:lnSpc>
              <a:spcBef>
                <a:spcPts val="0"/>
              </a:spcBef>
              <a:spcAft>
                <a:spcPts val="0"/>
              </a:spcAft>
              <a:buClr>
                <a:srgbClr val="1F1C51"/>
              </a:buClr>
              <a:buSzPts val="1400"/>
              <a:buNone/>
              <a:defRPr>
                <a:solidFill>
                  <a:srgbClr val="1F1C51"/>
                </a:solidFill>
              </a:defRPr>
            </a:lvl9pPr>
          </a:lstStyle>
          <a:p>
            <a:endParaRPr/>
          </a:p>
        </p:txBody>
      </p:sp>
      <p:sp>
        <p:nvSpPr>
          <p:cNvPr id="60" name="Google Shape;60;p13"/>
          <p:cNvSpPr txBox="1">
            <a:spLocks noGrp="1"/>
          </p:cNvSpPr>
          <p:nvPr>
            <p:ph type="ctrTitle" idx="17"/>
          </p:nvPr>
        </p:nvSpPr>
        <p:spPr>
          <a:xfrm>
            <a:off x="5842903" y="2055075"/>
            <a:ext cx="2729100" cy="4581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1F1C51"/>
              </a:buClr>
              <a:buSzPts val="1800"/>
              <a:buNone/>
              <a:defRPr sz="1800">
                <a:solidFill>
                  <a:srgbClr val="1F1C51"/>
                </a:solidFill>
              </a:defRPr>
            </a:lvl1pPr>
            <a:lvl2pPr lvl="1" rtl="0">
              <a:spcBef>
                <a:spcPts val="0"/>
              </a:spcBef>
              <a:spcAft>
                <a:spcPts val="0"/>
              </a:spcAft>
              <a:buClr>
                <a:srgbClr val="1F1C51"/>
              </a:buClr>
              <a:buSzPts val="1800"/>
              <a:buNone/>
              <a:defRPr sz="1800">
                <a:solidFill>
                  <a:srgbClr val="1F1C51"/>
                </a:solidFill>
              </a:defRPr>
            </a:lvl2pPr>
            <a:lvl3pPr lvl="2" rtl="0">
              <a:spcBef>
                <a:spcPts val="0"/>
              </a:spcBef>
              <a:spcAft>
                <a:spcPts val="0"/>
              </a:spcAft>
              <a:buClr>
                <a:srgbClr val="1F1C51"/>
              </a:buClr>
              <a:buSzPts val="1800"/>
              <a:buNone/>
              <a:defRPr sz="1800">
                <a:solidFill>
                  <a:srgbClr val="1F1C51"/>
                </a:solidFill>
              </a:defRPr>
            </a:lvl3pPr>
            <a:lvl4pPr lvl="3" rtl="0">
              <a:spcBef>
                <a:spcPts val="0"/>
              </a:spcBef>
              <a:spcAft>
                <a:spcPts val="0"/>
              </a:spcAft>
              <a:buClr>
                <a:srgbClr val="1F1C51"/>
              </a:buClr>
              <a:buSzPts val="1800"/>
              <a:buNone/>
              <a:defRPr sz="1800">
                <a:solidFill>
                  <a:srgbClr val="1F1C51"/>
                </a:solidFill>
              </a:defRPr>
            </a:lvl4pPr>
            <a:lvl5pPr lvl="4" rtl="0">
              <a:spcBef>
                <a:spcPts val="0"/>
              </a:spcBef>
              <a:spcAft>
                <a:spcPts val="0"/>
              </a:spcAft>
              <a:buClr>
                <a:srgbClr val="1F1C51"/>
              </a:buClr>
              <a:buSzPts val="1800"/>
              <a:buNone/>
              <a:defRPr sz="1800">
                <a:solidFill>
                  <a:srgbClr val="1F1C51"/>
                </a:solidFill>
              </a:defRPr>
            </a:lvl5pPr>
            <a:lvl6pPr lvl="5" rtl="0">
              <a:spcBef>
                <a:spcPts val="0"/>
              </a:spcBef>
              <a:spcAft>
                <a:spcPts val="0"/>
              </a:spcAft>
              <a:buClr>
                <a:srgbClr val="1F1C51"/>
              </a:buClr>
              <a:buSzPts val="1800"/>
              <a:buNone/>
              <a:defRPr sz="1800">
                <a:solidFill>
                  <a:srgbClr val="1F1C51"/>
                </a:solidFill>
              </a:defRPr>
            </a:lvl6pPr>
            <a:lvl7pPr lvl="6" rtl="0">
              <a:spcBef>
                <a:spcPts val="0"/>
              </a:spcBef>
              <a:spcAft>
                <a:spcPts val="0"/>
              </a:spcAft>
              <a:buClr>
                <a:srgbClr val="1F1C51"/>
              </a:buClr>
              <a:buSzPts val="1800"/>
              <a:buNone/>
              <a:defRPr sz="1800">
                <a:solidFill>
                  <a:srgbClr val="1F1C51"/>
                </a:solidFill>
              </a:defRPr>
            </a:lvl7pPr>
            <a:lvl8pPr lvl="7" rtl="0">
              <a:spcBef>
                <a:spcPts val="0"/>
              </a:spcBef>
              <a:spcAft>
                <a:spcPts val="0"/>
              </a:spcAft>
              <a:buClr>
                <a:srgbClr val="1F1C51"/>
              </a:buClr>
              <a:buSzPts val="1800"/>
              <a:buNone/>
              <a:defRPr sz="1800">
                <a:solidFill>
                  <a:srgbClr val="1F1C51"/>
                </a:solidFill>
              </a:defRPr>
            </a:lvl8pPr>
            <a:lvl9pPr lvl="8" rtl="0">
              <a:spcBef>
                <a:spcPts val="0"/>
              </a:spcBef>
              <a:spcAft>
                <a:spcPts val="0"/>
              </a:spcAft>
              <a:buClr>
                <a:srgbClr val="1F1C51"/>
              </a:buClr>
              <a:buSzPts val="1800"/>
              <a:buNone/>
              <a:defRPr sz="1800">
                <a:solidFill>
                  <a:srgbClr val="1F1C51"/>
                </a:solidFill>
              </a:defRPr>
            </a:lvl9pPr>
          </a:lstStyle>
          <a:p>
            <a:endParaRPr/>
          </a:p>
        </p:txBody>
      </p:sp>
      <p:sp>
        <p:nvSpPr>
          <p:cNvPr id="61" name="Google Shape;61;p13"/>
          <p:cNvSpPr txBox="1">
            <a:spLocks noGrp="1"/>
          </p:cNvSpPr>
          <p:nvPr>
            <p:ph type="subTitle" idx="18"/>
          </p:nvPr>
        </p:nvSpPr>
        <p:spPr>
          <a:xfrm>
            <a:off x="5842903" y="2453300"/>
            <a:ext cx="2729100" cy="635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1F1C51"/>
              </a:buClr>
              <a:buSzPts val="1400"/>
              <a:buNone/>
              <a:defRPr sz="1400">
                <a:solidFill>
                  <a:srgbClr val="1F1C51"/>
                </a:solidFill>
              </a:defRPr>
            </a:lvl1pPr>
            <a:lvl2pPr lvl="1" rtl="0">
              <a:lnSpc>
                <a:spcPct val="100000"/>
              </a:lnSpc>
              <a:spcBef>
                <a:spcPts val="0"/>
              </a:spcBef>
              <a:spcAft>
                <a:spcPts val="0"/>
              </a:spcAft>
              <a:buClr>
                <a:srgbClr val="1F1C51"/>
              </a:buClr>
              <a:buSzPts val="1400"/>
              <a:buNone/>
              <a:defRPr>
                <a:solidFill>
                  <a:srgbClr val="1F1C51"/>
                </a:solidFill>
              </a:defRPr>
            </a:lvl2pPr>
            <a:lvl3pPr lvl="2" rtl="0">
              <a:lnSpc>
                <a:spcPct val="100000"/>
              </a:lnSpc>
              <a:spcBef>
                <a:spcPts val="0"/>
              </a:spcBef>
              <a:spcAft>
                <a:spcPts val="0"/>
              </a:spcAft>
              <a:buClr>
                <a:srgbClr val="1F1C51"/>
              </a:buClr>
              <a:buSzPts val="1400"/>
              <a:buNone/>
              <a:defRPr>
                <a:solidFill>
                  <a:srgbClr val="1F1C51"/>
                </a:solidFill>
              </a:defRPr>
            </a:lvl3pPr>
            <a:lvl4pPr lvl="3" rtl="0">
              <a:lnSpc>
                <a:spcPct val="100000"/>
              </a:lnSpc>
              <a:spcBef>
                <a:spcPts val="0"/>
              </a:spcBef>
              <a:spcAft>
                <a:spcPts val="0"/>
              </a:spcAft>
              <a:buClr>
                <a:srgbClr val="1F1C51"/>
              </a:buClr>
              <a:buSzPts val="1400"/>
              <a:buNone/>
              <a:defRPr>
                <a:solidFill>
                  <a:srgbClr val="1F1C51"/>
                </a:solidFill>
              </a:defRPr>
            </a:lvl4pPr>
            <a:lvl5pPr lvl="4" rtl="0">
              <a:lnSpc>
                <a:spcPct val="100000"/>
              </a:lnSpc>
              <a:spcBef>
                <a:spcPts val="0"/>
              </a:spcBef>
              <a:spcAft>
                <a:spcPts val="0"/>
              </a:spcAft>
              <a:buClr>
                <a:srgbClr val="1F1C51"/>
              </a:buClr>
              <a:buSzPts val="1400"/>
              <a:buNone/>
              <a:defRPr>
                <a:solidFill>
                  <a:srgbClr val="1F1C51"/>
                </a:solidFill>
              </a:defRPr>
            </a:lvl5pPr>
            <a:lvl6pPr lvl="5" rtl="0">
              <a:lnSpc>
                <a:spcPct val="100000"/>
              </a:lnSpc>
              <a:spcBef>
                <a:spcPts val="0"/>
              </a:spcBef>
              <a:spcAft>
                <a:spcPts val="0"/>
              </a:spcAft>
              <a:buClr>
                <a:srgbClr val="1F1C51"/>
              </a:buClr>
              <a:buSzPts val="1400"/>
              <a:buNone/>
              <a:defRPr>
                <a:solidFill>
                  <a:srgbClr val="1F1C51"/>
                </a:solidFill>
              </a:defRPr>
            </a:lvl6pPr>
            <a:lvl7pPr lvl="6" rtl="0">
              <a:lnSpc>
                <a:spcPct val="100000"/>
              </a:lnSpc>
              <a:spcBef>
                <a:spcPts val="0"/>
              </a:spcBef>
              <a:spcAft>
                <a:spcPts val="0"/>
              </a:spcAft>
              <a:buClr>
                <a:srgbClr val="1F1C51"/>
              </a:buClr>
              <a:buSzPts val="1400"/>
              <a:buNone/>
              <a:defRPr>
                <a:solidFill>
                  <a:srgbClr val="1F1C51"/>
                </a:solidFill>
              </a:defRPr>
            </a:lvl7pPr>
            <a:lvl8pPr lvl="7" rtl="0">
              <a:lnSpc>
                <a:spcPct val="100000"/>
              </a:lnSpc>
              <a:spcBef>
                <a:spcPts val="0"/>
              </a:spcBef>
              <a:spcAft>
                <a:spcPts val="0"/>
              </a:spcAft>
              <a:buClr>
                <a:srgbClr val="1F1C51"/>
              </a:buClr>
              <a:buSzPts val="1400"/>
              <a:buNone/>
              <a:defRPr>
                <a:solidFill>
                  <a:srgbClr val="1F1C51"/>
                </a:solidFill>
              </a:defRPr>
            </a:lvl8pPr>
            <a:lvl9pPr lvl="8" rtl="0">
              <a:lnSpc>
                <a:spcPct val="100000"/>
              </a:lnSpc>
              <a:spcBef>
                <a:spcPts val="0"/>
              </a:spcBef>
              <a:spcAft>
                <a:spcPts val="0"/>
              </a:spcAft>
              <a:buClr>
                <a:srgbClr val="1F1C51"/>
              </a:buClr>
              <a:buSzPts val="1400"/>
              <a:buNone/>
              <a:defRPr>
                <a:solidFill>
                  <a:srgbClr val="1F1C51"/>
                </a:solidFill>
              </a:defRPr>
            </a:lvl9pPr>
          </a:lstStyle>
          <a:p>
            <a:endParaRPr/>
          </a:p>
        </p:txBody>
      </p:sp>
      <p:sp>
        <p:nvSpPr>
          <p:cNvPr id="62" name="Google Shape;62;p13"/>
          <p:cNvSpPr txBox="1">
            <a:spLocks noGrp="1"/>
          </p:cNvSpPr>
          <p:nvPr>
            <p:ph type="ctrTitle" idx="19"/>
          </p:nvPr>
        </p:nvSpPr>
        <p:spPr>
          <a:xfrm>
            <a:off x="5842903" y="3495275"/>
            <a:ext cx="2729100" cy="4581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1F1C51"/>
              </a:buClr>
              <a:buSzPts val="1800"/>
              <a:buNone/>
              <a:defRPr sz="1800">
                <a:solidFill>
                  <a:srgbClr val="1F1C51"/>
                </a:solidFill>
              </a:defRPr>
            </a:lvl1pPr>
            <a:lvl2pPr lvl="1" rtl="0">
              <a:spcBef>
                <a:spcPts val="0"/>
              </a:spcBef>
              <a:spcAft>
                <a:spcPts val="0"/>
              </a:spcAft>
              <a:buClr>
                <a:srgbClr val="1F1C51"/>
              </a:buClr>
              <a:buSzPts val="1800"/>
              <a:buNone/>
              <a:defRPr sz="1800">
                <a:solidFill>
                  <a:srgbClr val="1F1C51"/>
                </a:solidFill>
              </a:defRPr>
            </a:lvl2pPr>
            <a:lvl3pPr lvl="2" rtl="0">
              <a:spcBef>
                <a:spcPts val="0"/>
              </a:spcBef>
              <a:spcAft>
                <a:spcPts val="0"/>
              </a:spcAft>
              <a:buClr>
                <a:srgbClr val="1F1C51"/>
              </a:buClr>
              <a:buSzPts val="1800"/>
              <a:buNone/>
              <a:defRPr sz="1800">
                <a:solidFill>
                  <a:srgbClr val="1F1C51"/>
                </a:solidFill>
              </a:defRPr>
            </a:lvl3pPr>
            <a:lvl4pPr lvl="3" rtl="0">
              <a:spcBef>
                <a:spcPts val="0"/>
              </a:spcBef>
              <a:spcAft>
                <a:spcPts val="0"/>
              </a:spcAft>
              <a:buClr>
                <a:srgbClr val="1F1C51"/>
              </a:buClr>
              <a:buSzPts val="1800"/>
              <a:buNone/>
              <a:defRPr sz="1800">
                <a:solidFill>
                  <a:srgbClr val="1F1C51"/>
                </a:solidFill>
              </a:defRPr>
            </a:lvl4pPr>
            <a:lvl5pPr lvl="4" rtl="0">
              <a:spcBef>
                <a:spcPts val="0"/>
              </a:spcBef>
              <a:spcAft>
                <a:spcPts val="0"/>
              </a:spcAft>
              <a:buClr>
                <a:srgbClr val="1F1C51"/>
              </a:buClr>
              <a:buSzPts val="1800"/>
              <a:buNone/>
              <a:defRPr sz="1800">
                <a:solidFill>
                  <a:srgbClr val="1F1C51"/>
                </a:solidFill>
              </a:defRPr>
            </a:lvl5pPr>
            <a:lvl6pPr lvl="5" rtl="0">
              <a:spcBef>
                <a:spcPts val="0"/>
              </a:spcBef>
              <a:spcAft>
                <a:spcPts val="0"/>
              </a:spcAft>
              <a:buClr>
                <a:srgbClr val="1F1C51"/>
              </a:buClr>
              <a:buSzPts val="1800"/>
              <a:buNone/>
              <a:defRPr sz="1800">
                <a:solidFill>
                  <a:srgbClr val="1F1C51"/>
                </a:solidFill>
              </a:defRPr>
            </a:lvl6pPr>
            <a:lvl7pPr lvl="6" rtl="0">
              <a:spcBef>
                <a:spcPts val="0"/>
              </a:spcBef>
              <a:spcAft>
                <a:spcPts val="0"/>
              </a:spcAft>
              <a:buClr>
                <a:srgbClr val="1F1C51"/>
              </a:buClr>
              <a:buSzPts val="1800"/>
              <a:buNone/>
              <a:defRPr sz="1800">
                <a:solidFill>
                  <a:srgbClr val="1F1C51"/>
                </a:solidFill>
              </a:defRPr>
            </a:lvl7pPr>
            <a:lvl8pPr lvl="7" rtl="0">
              <a:spcBef>
                <a:spcPts val="0"/>
              </a:spcBef>
              <a:spcAft>
                <a:spcPts val="0"/>
              </a:spcAft>
              <a:buClr>
                <a:srgbClr val="1F1C51"/>
              </a:buClr>
              <a:buSzPts val="1800"/>
              <a:buNone/>
              <a:defRPr sz="1800">
                <a:solidFill>
                  <a:srgbClr val="1F1C51"/>
                </a:solidFill>
              </a:defRPr>
            </a:lvl8pPr>
            <a:lvl9pPr lvl="8" rtl="0">
              <a:spcBef>
                <a:spcPts val="0"/>
              </a:spcBef>
              <a:spcAft>
                <a:spcPts val="0"/>
              </a:spcAft>
              <a:buClr>
                <a:srgbClr val="1F1C51"/>
              </a:buClr>
              <a:buSzPts val="1800"/>
              <a:buNone/>
              <a:defRPr sz="1800">
                <a:solidFill>
                  <a:srgbClr val="1F1C51"/>
                </a:solidFill>
              </a:defRPr>
            </a:lvl9pPr>
          </a:lstStyle>
          <a:p>
            <a:endParaRPr/>
          </a:p>
        </p:txBody>
      </p:sp>
      <p:sp>
        <p:nvSpPr>
          <p:cNvPr id="63" name="Google Shape;63;p13"/>
          <p:cNvSpPr txBox="1">
            <a:spLocks noGrp="1"/>
          </p:cNvSpPr>
          <p:nvPr>
            <p:ph type="subTitle" idx="20"/>
          </p:nvPr>
        </p:nvSpPr>
        <p:spPr>
          <a:xfrm>
            <a:off x="5842903" y="3893500"/>
            <a:ext cx="2729100" cy="635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1F1C51"/>
              </a:buClr>
              <a:buSzPts val="1400"/>
              <a:buNone/>
              <a:defRPr sz="1400">
                <a:solidFill>
                  <a:srgbClr val="1F1C51"/>
                </a:solidFill>
              </a:defRPr>
            </a:lvl1pPr>
            <a:lvl2pPr lvl="1" rtl="0">
              <a:lnSpc>
                <a:spcPct val="100000"/>
              </a:lnSpc>
              <a:spcBef>
                <a:spcPts val="0"/>
              </a:spcBef>
              <a:spcAft>
                <a:spcPts val="0"/>
              </a:spcAft>
              <a:buClr>
                <a:srgbClr val="1F1C51"/>
              </a:buClr>
              <a:buSzPts val="1400"/>
              <a:buNone/>
              <a:defRPr>
                <a:solidFill>
                  <a:srgbClr val="1F1C51"/>
                </a:solidFill>
              </a:defRPr>
            </a:lvl2pPr>
            <a:lvl3pPr lvl="2" rtl="0">
              <a:lnSpc>
                <a:spcPct val="100000"/>
              </a:lnSpc>
              <a:spcBef>
                <a:spcPts val="0"/>
              </a:spcBef>
              <a:spcAft>
                <a:spcPts val="0"/>
              </a:spcAft>
              <a:buClr>
                <a:srgbClr val="1F1C51"/>
              </a:buClr>
              <a:buSzPts val="1400"/>
              <a:buNone/>
              <a:defRPr>
                <a:solidFill>
                  <a:srgbClr val="1F1C51"/>
                </a:solidFill>
              </a:defRPr>
            </a:lvl3pPr>
            <a:lvl4pPr lvl="3" rtl="0">
              <a:lnSpc>
                <a:spcPct val="100000"/>
              </a:lnSpc>
              <a:spcBef>
                <a:spcPts val="0"/>
              </a:spcBef>
              <a:spcAft>
                <a:spcPts val="0"/>
              </a:spcAft>
              <a:buClr>
                <a:srgbClr val="1F1C51"/>
              </a:buClr>
              <a:buSzPts val="1400"/>
              <a:buNone/>
              <a:defRPr>
                <a:solidFill>
                  <a:srgbClr val="1F1C51"/>
                </a:solidFill>
              </a:defRPr>
            </a:lvl4pPr>
            <a:lvl5pPr lvl="4" rtl="0">
              <a:lnSpc>
                <a:spcPct val="100000"/>
              </a:lnSpc>
              <a:spcBef>
                <a:spcPts val="0"/>
              </a:spcBef>
              <a:spcAft>
                <a:spcPts val="0"/>
              </a:spcAft>
              <a:buClr>
                <a:srgbClr val="1F1C51"/>
              </a:buClr>
              <a:buSzPts val="1400"/>
              <a:buNone/>
              <a:defRPr>
                <a:solidFill>
                  <a:srgbClr val="1F1C51"/>
                </a:solidFill>
              </a:defRPr>
            </a:lvl5pPr>
            <a:lvl6pPr lvl="5" rtl="0">
              <a:lnSpc>
                <a:spcPct val="100000"/>
              </a:lnSpc>
              <a:spcBef>
                <a:spcPts val="0"/>
              </a:spcBef>
              <a:spcAft>
                <a:spcPts val="0"/>
              </a:spcAft>
              <a:buClr>
                <a:srgbClr val="1F1C51"/>
              </a:buClr>
              <a:buSzPts val="1400"/>
              <a:buNone/>
              <a:defRPr>
                <a:solidFill>
                  <a:srgbClr val="1F1C51"/>
                </a:solidFill>
              </a:defRPr>
            </a:lvl6pPr>
            <a:lvl7pPr lvl="6" rtl="0">
              <a:lnSpc>
                <a:spcPct val="100000"/>
              </a:lnSpc>
              <a:spcBef>
                <a:spcPts val="0"/>
              </a:spcBef>
              <a:spcAft>
                <a:spcPts val="0"/>
              </a:spcAft>
              <a:buClr>
                <a:srgbClr val="1F1C51"/>
              </a:buClr>
              <a:buSzPts val="1400"/>
              <a:buNone/>
              <a:defRPr>
                <a:solidFill>
                  <a:srgbClr val="1F1C51"/>
                </a:solidFill>
              </a:defRPr>
            </a:lvl7pPr>
            <a:lvl8pPr lvl="7" rtl="0">
              <a:lnSpc>
                <a:spcPct val="100000"/>
              </a:lnSpc>
              <a:spcBef>
                <a:spcPts val="0"/>
              </a:spcBef>
              <a:spcAft>
                <a:spcPts val="0"/>
              </a:spcAft>
              <a:buClr>
                <a:srgbClr val="1F1C51"/>
              </a:buClr>
              <a:buSzPts val="1400"/>
              <a:buNone/>
              <a:defRPr>
                <a:solidFill>
                  <a:srgbClr val="1F1C51"/>
                </a:solidFill>
              </a:defRPr>
            </a:lvl8pPr>
            <a:lvl9pPr lvl="8" rtl="0">
              <a:lnSpc>
                <a:spcPct val="100000"/>
              </a:lnSpc>
              <a:spcBef>
                <a:spcPts val="0"/>
              </a:spcBef>
              <a:spcAft>
                <a:spcPts val="0"/>
              </a:spcAft>
              <a:buClr>
                <a:srgbClr val="1F1C51"/>
              </a:buClr>
              <a:buSzPts val="1400"/>
              <a:buNone/>
              <a:defRPr>
                <a:solidFill>
                  <a:srgbClr val="1F1C51"/>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Text">
  <p:cSld name="ONE_COLUMN_TEXT_1">
    <p:spTree>
      <p:nvGrpSpPr>
        <p:cNvPr id="1" name="Shape 64"/>
        <p:cNvGrpSpPr/>
        <p:nvPr/>
      </p:nvGrpSpPr>
      <p:grpSpPr>
        <a:xfrm>
          <a:off x="0" y="0"/>
          <a:ext cx="0" cy="0"/>
          <a:chOff x="0" y="0"/>
          <a:chExt cx="0" cy="0"/>
        </a:xfrm>
      </p:grpSpPr>
      <p:cxnSp>
        <p:nvCxnSpPr>
          <p:cNvPr id="65" name="Google Shape;65;p14"/>
          <p:cNvCxnSpPr/>
          <p:nvPr/>
        </p:nvCxnSpPr>
        <p:spPr>
          <a:xfrm>
            <a:off x="242600" y="608025"/>
            <a:ext cx="8988300" cy="0"/>
          </a:xfrm>
          <a:prstGeom prst="straightConnector1">
            <a:avLst/>
          </a:prstGeom>
          <a:noFill/>
          <a:ln w="19050" cap="flat" cmpd="sng">
            <a:solidFill>
              <a:schemeClr val="accent2"/>
            </a:solidFill>
            <a:prstDash val="solid"/>
            <a:round/>
            <a:headEnd type="oval" w="med" len="med"/>
            <a:tailEnd type="none" w="med" len="med"/>
          </a:ln>
        </p:spPr>
      </p:cxnSp>
      <p:sp>
        <p:nvSpPr>
          <p:cNvPr id="66" name="Google Shape;66;p14"/>
          <p:cNvSpPr txBox="1">
            <a:spLocks noGrp="1"/>
          </p:cNvSpPr>
          <p:nvPr>
            <p:ph type="title"/>
          </p:nvPr>
        </p:nvSpPr>
        <p:spPr>
          <a:xfrm>
            <a:off x="626625" y="338175"/>
            <a:ext cx="6084000" cy="539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7" name="Google Shape;67;p14"/>
          <p:cNvSpPr txBox="1">
            <a:spLocks noGrp="1"/>
          </p:cNvSpPr>
          <p:nvPr>
            <p:ph type="body" idx="1"/>
          </p:nvPr>
        </p:nvSpPr>
        <p:spPr>
          <a:xfrm>
            <a:off x="5267775" y="2040625"/>
            <a:ext cx="2785200" cy="17895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42900" rtl="0">
              <a:spcBef>
                <a:spcPts val="1600"/>
              </a:spcBef>
              <a:spcAft>
                <a:spcPts val="0"/>
              </a:spcAft>
              <a:buSzPts val="1800"/>
              <a:buChar char="○"/>
              <a:defRPr sz="1800"/>
            </a:lvl2pPr>
            <a:lvl3pPr marL="1371600" lvl="2" indent="-342900" rtl="0">
              <a:spcBef>
                <a:spcPts val="1600"/>
              </a:spcBef>
              <a:spcAft>
                <a:spcPts val="0"/>
              </a:spcAft>
              <a:buSzPts val="1800"/>
              <a:buChar char="■"/>
              <a:defRPr sz="1800"/>
            </a:lvl3pPr>
            <a:lvl4pPr marL="1828800" lvl="3" indent="-342900" rtl="0">
              <a:spcBef>
                <a:spcPts val="1600"/>
              </a:spcBef>
              <a:spcAft>
                <a:spcPts val="0"/>
              </a:spcAft>
              <a:buSzPts val="1800"/>
              <a:buChar char="●"/>
              <a:defRPr sz="1800"/>
            </a:lvl4pPr>
            <a:lvl5pPr marL="2286000" lvl="4" indent="-342900" rtl="0">
              <a:spcBef>
                <a:spcPts val="1600"/>
              </a:spcBef>
              <a:spcAft>
                <a:spcPts val="0"/>
              </a:spcAft>
              <a:buSzPts val="1800"/>
              <a:buChar char="○"/>
              <a:defRPr sz="1800"/>
            </a:lvl5pPr>
            <a:lvl6pPr marL="2743200" lvl="5" indent="-342900" rtl="0">
              <a:spcBef>
                <a:spcPts val="1600"/>
              </a:spcBef>
              <a:spcAft>
                <a:spcPts val="0"/>
              </a:spcAft>
              <a:buSzPts val="1800"/>
              <a:buChar char="■"/>
              <a:defRPr sz="1800"/>
            </a:lvl6pPr>
            <a:lvl7pPr marL="3200400" lvl="6" indent="-342900" rtl="0">
              <a:spcBef>
                <a:spcPts val="1600"/>
              </a:spcBef>
              <a:spcAft>
                <a:spcPts val="0"/>
              </a:spcAft>
              <a:buSzPts val="1800"/>
              <a:buChar char="●"/>
              <a:defRPr sz="1800"/>
            </a:lvl7pPr>
            <a:lvl8pPr marL="3657600" lvl="7" indent="-342900" rtl="0">
              <a:spcBef>
                <a:spcPts val="1600"/>
              </a:spcBef>
              <a:spcAft>
                <a:spcPts val="0"/>
              </a:spcAft>
              <a:buSzPts val="1800"/>
              <a:buChar char="○"/>
              <a:defRPr sz="1800"/>
            </a:lvl8pPr>
            <a:lvl9pPr marL="4114800" lvl="8" indent="-342900" rtl="0">
              <a:spcBef>
                <a:spcPts val="1600"/>
              </a:spcBef>
              <a:spcAft>
                <a:spcPts val="1600"/>
              </a:spcAft>
              <a:buSzPts val="1800"/>
              <a:buChar char="■"/>
              <a:defRPr sz="18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Text 1">
  <p:cSld name="ONE_COLUMN_TEXT_1_1">
    <p:spTree>
      <p:nvGrpSpPr>
        <p:cNvPr id="1" name="Shape 68"/>
        <p:cNvGrpSpPr/>
        <p:nvPr/>
      </p:nvGrpSpPr>
      <p:grpSpPr>
        <a:xfrm>
          <a:off x="0" y="0"/>
          <a:ext cx="0" cy="0"/>
          <a:chOff x="0" y="0"/>
          <a:chExt cx="0" cy="0"/>
        </a:xfrm>
      </p:grpSpPr>
      <p:cxnSp>
        <p:nvCxnSpPr>
          <p:cNvPr id="69" name="Google Shape;69;p15"/>
          <p:cNvCxnSpPr/>
          <p:nvPr/>
        </p:nvCxnSpPr>
        <p:spPr>
          <a:xfrm>
            <a:off x="242600" y="608025"/>
            <a:ext cx="8988300" cy="0"/>
          </a:xfrm>
          <a:prstGeom prst="straightConnector1">
            <a:avLst/>
          </a:prstGeom>
          <a:noFill/>
          <a:ln w="19050" cap="flat" cmpd="sng">
            <a:solidFill>
              <a:schemeClr val="accent2"/>
            </a:solidFill>
            <a:prstDash val="solid"/>
            <a:round/>
            <a:headEnd type="oval" w="med" len="med"/>
            <a:tailEnd type="none" w="med" len="med"/>
          </a:ln>
        </p:spPr>
      </p:cxnSp>
      <p:sp>
        <p:nvSpPr>
          <p:cNvPr id="70" name="Google Shape;70;p15"/>
          <p:cNvSpPr txBox="1">
            <a:spLocks noGrp="1"/>
          </p:cNvSpPr>
          <p:nvPr>
            <p:ph type="title"/>
          </p:nvPr>
        </p:nvSpPr>
        <p:spPr>
          <a:xfrm>
            <a:off x="626625" y="338175"/>
            <a:ext cx="6084000" cy="539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1" name="Google Shape;71;p15"/>
          <p:cNvSpPr txBox="1">
            <a:spLocks noGrp="1"/>
          </p:cNvSpPr>
          <p:nvPr>
            <p:ph type="body" idx="1"/>
          </p:nvPr>
        </p:nvSpPr>
        <p:spPr>
          <a:xfrm>
            <a:off x="5953575" y="3447525"/>
            <a:ext cx="2430300" cy="11499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72" name="Google Shape;72;p15"/>
          <p:cNvSpPr txBox="1">
            <a:spLocks noGrp="1"/>
          </p:cNvSpPr>
          <p:nvPr>
            <p:ph type="title" idx="2"/>
          </p:nvPr>
        </p:nvSpPr>
        <p:spPr>
          <a:xfrm>
            <a:off x="5953575" y="2949674"/>
            <a:ext cx="2430300" cy="5397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Viga"/>
              <a:buNone/>
              <a:defRPr sz="2800">
                <a:solidFill>
                  <a:schemeClr val="lt2"/>
                </a:solidFill>
                <a:latin typeface="Viga"/>
                <a:ea typeface="Viga"/>
                <a:cs typeface="Viga"/>
                <a:sym typeface="Viga"/>
              </a:defRPr>
            </a:lvl1pPr>
            <a:lvl2pPr lvl="1">
              <a:spcBef>
                <a:spcPts val="0"/>
              </a:spcBef>
              <a:spcAft>
                <a:spcPts val="0"/>
              </a:spcAft>
              <a:buClr>
                <a:schemeClr val="lt2"/>
              </a:buClr>
              <a:buSzPts val="2800"/>
              <a:buNone/>
              <a:defRPr sz="2800">
                <a:solidFill>
                  <a:schemeClr val="lt2"/>
                </a:solidFill>
              </a:defRPr>
            </a:lvl2pPr>
            <a:lvl3pPr lvl="2">
              <a:spcBef>
                <a:spcPts val="0"/>
              </a:spcBef>
              <a:spcAft>
                <a:spcPts val="0"/>
              </a:spcAft>
              <a:buClr>
                <a:schemeClr val="lt2"/>
              </a:buClr>
              <a:buSzPts val="2800"/>
              <a:buNone/>
              <a:defRPr sz="2800">
                <a:solidFill>
                  <a:schemeClr val="lt2"/>
                </a:solidFill>
              </a:defRPr>
            </a:lvl3pPr>
            <a:lvl4pPr lvl="3">
              <a:spcBef>
                <a:spcPts val="0"/>
              </a:spcBef>
              <a:spcAft>
                <a:spcPts val="0"/>
              </a:spcAft>
              <a:buClr>
                <a:schemeClr val="lt2"/>
              </a:buClr>
              <a:buSzPts val="2800"/>
              <a:buNone/>
              <a:defRPr sz="2800">
                <a:solidFill>
                  <a:schemeClr val="lt2"/>
                </a:solidFill>
              </a:defRPr>
            </a:lvl4pPr>
            <a:lvl5pPr lvl="4">
              <a:spcBef>
                <a:spcPts val="0"/>
              </a:spcBef>
              <a:spcAft>
                <a:spcPts val="0"/>
              </a:spcAft>
              <a:buClr>
                <a:schemeClr val="lt2"/>
              </a:buClr>
              <a:buSzPts val="2800"/>
              <a:buNone/>
              <a:defRPr sz="2800">
                <a:solidFill>
                  <a:schemeClr val="lt2"/>
                </a:solidFill>
              </a:defRPr>
            </a:lvl5pPr>
            <a:lvl6pPr lvl="5">
              <a:spcBef>
                <a:spcPts val="0"/>
              </a:spcBef>
              <a:spcAft>
                <a:spcPts val="0"/>
              </a:spcAft>
              <a:buClr>
                <a:schemeClr val="lt2"/>
              </a:buClr>
              <a:buSzPts val="2800"/>
              <a:buNone/>
              <a:defRPr sz="2800">
                <a:solidFill>
                  <a:schemeClr val="lt2"/>
                </a:solidFill>
              </a:defRPr>
            </a:lvl6pPr>
            <a:lvl7pPr lvl="6">
              <a:spcBef>
                <a:spcPts val="0"/>
              </a:spcBef>
              <a:spcAft>
                <a:spcPts val="0"/>
              </a:spcAft>
              <a:buClr>
                <a:schemeClr val="lt2"/>
              </a:buClr>
              <a:buSzPts val="2800"/>
              <a:buNone/>
              <a:defRPr sz="2800">
                <a:solidFill>
                  <a:schemeClr val="lt2"/>
                </a:solidFill>
              </a:defRPr>
            </a:lvl7pPr>
            <a:lvl8pPr lvl="7">
              <a:spcBef>
                <a:spcPts val="0"/>
              </a:spcBef>
              <a:spcAft>
                <a:spcPts val="0"/>
              </a:spcAft>
              <a:buClr>
                <a:schemeClr val="lt2"/>
              </a:buClr>
              <a:buSzPts val="2800"/>
              <a:buNone/>
              <a:defRPr sz="2800">
                <a:solidFill>
                  <a:schemeClr val="lt2"/>
                </a:solidFill>
              </a:defRPr>
            </a:lvl8pPr>
            <a:lvl9pPr lvl="8">
              <a:spcBef>
                <a:spcPts val="0"/>
              </a:spcBef>
              <a:spcAft>
                <a:spcPts val="0"/>
              </a:spcAft>
              <a:buClr>
                <a:schemeClr val="lt2"/>
              </a:buClr>
              <a:buSzPts val="2800"/>
              <a:buNone/>
              <a:defRPr sz="2800">
                <a:solidFill>
                  <a:schemeClr val="lt2"/>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00000"/>
              </a:lnSpc>
              <a:spcBef>
                <a:spcPts val="0"/>
              </a:spcBef>
              <a:spcAft>
                <a:spcPts val="0"/>
              </a:spcAft>
              <a:buClr>
                <a:schemeClr val="lt2"/>
              </a:buClr>
              <a:buSzPts val="1800"/>
              <a:buFont typeface="DM Sans"/>
              <a:buChar char="●"/>
              <a:defRPr sz="1800">
                <a:solidFill>
                  <a:schemeClr val="lt2"/>
                </a:solidFill>
                <a:latin typeface="DM Sans"/>
                <a:ea typeface="DM Sans"/>
                <a:cs typeface="DM Sans"/>
                <a:sym typeface="DM Sans"/>
              </a:defRPr>
            </a:lvl1pPr>
            <a:lvl2pPr marL="914400" lvl="1" indent="-317500" rtl="0">
              <a:lnSpc>
                <a:spcPct val="100000"/>
              </a:lnSpc>
              <a:spcBef>
                <a:spcPts val="1600"/>
              </a:spcBef>
              <a:spcAft>
                <a:spcPts val="0"/>
              </a:spcAft>
              <a:buClr>
                <a:schemeClr val="lt2"/>
              </a:buClr>
              <a:buSzPts val="1400"/>
              <a:buFont typeface="DM Sans"/>
              <a:buChar char="○"/>
              <a:defRPr>
                <a:solidFill>
                  <a:schemeClr val="lt2"/>
                </a:solidFill>
                <a:latin typeface="DM Sans"/>
                <a:ea typeface="DM Sans"/>
                <a:cs typeface="DM Sans"/>
                <a:sym typeface="DM Sans"/>
              </a:defRPr>
            </a:lvl2pPr>
            <a:lvl3pPr marL="1371600" lvl="2" indent="-317500" rtl="0">
              <a:lnSpc>
                <a:spcPct val="100000"/>
              </a:lnSpc>
              <a:spcBef>
                <a:spcPts val="1600"/>
              </a:spcBef>
              <a:spcAft>
                <a:spcPts val="0"/>
              </a:spcAft>
              <a:buClr>
                <a:schemeClr val="lt2"/>
              </a:buClr>
              <a:buSzPts val="1400"/>
              <a:buFont typeface="DM Sans"/>
              <a:buChar char="■"/>
              <a:defRPr>
                <a:solidFill>
                  <a:schemeClr val="lt2"/>
                </a:solidFill>
                <a:latin typeface="DM Sans"/>
                <a:ea typeface="DM Sans"/>
                <a:cs typeface="DM Sans"/>
                <a:sym typeface="DM Sans"/>
              </a:defRPr>
            </a:lvl3pPr>
            <a:lvl4pPr marL="1828800" lvl="3" indent="-317500" rtl="0">
              <a:lnSpc>
                <a:spcPct val="100000"/>
              </a:lnSpc>
              <a:spcBef>
                <a:spcPts val="1600"/>
              </a:spcBef>
              <a:spcAft>
                <a:spcPts val="0"/>
              </a:spcAft>
              <a:buClr>
                <a:schemeClr val="lt2"/>
              </a:buClr>
              <a:buSzPts val="1400"/>
              <a:buFont typeface="DM Sans"/>
              <a:buChar char="●"/>
              <a:defRPr>
                <a:solidFill>
                  <a:schemeClr val="lt2"/>
                </a:solidFill>
                <a:latin typeface="DM Sans"/>
                <a:ea typeface="DM Sans"/>
                <a:cs typeface="DM Sans"/>
                <a:sym typeface="DM Sans"/>
              </a:defRPr>
            </a:lvl4pPr>
            <a:lvl5pPr marL="2286000" lvl="4" indent="-317500" rtl="0">
              <a:lnSpc>
                <a:spcPct val="100000"/>
              </a:lnSpc>
              <a:spcBef>
                <a:spcPts val="1600"/>
              </a:spcBef>
              <a:spcAft>
                <a:spcPts val="0"/>
              </a:spcAft>
              <a:buClr>
                <a:schemeClr val="lt2"/>
              </a:buClr>
              <a:buSzPts val="1400"/>
              <a:buFont typeface="DM Sans"/>
              <a:buChar char="○"/>
              <a:defRPr>
                <a:solidFill>
                  <a:schemeClr val="lt2"/>
                </a:solidFill>
                <a:latin typeface="DM Sans"/>
                <a:ea typeface="DM Sans"/>
                <a:cs typeface="DM Sans"/>
                <a:sym typeface="DM Sans"/>
              </a:defRPr>
            </a:lvl5pPr>
            <a:lvl6pPr marL="2743200" lvl="5" indent="-317500" rtl="0">
              <a:lnSpc>
                <a:spcPct val="100000"/>
              </a:lnSpc>
              <a:spcBef>
                <a:spcPts val="1600"/>
              </a:spcBef>
              <a:spcAft>
                <a:spcPts val="0"/>
              </a:spcAft>
              <a:buClr>
                <a:schemeClr val="lt2"/>
              </a:buClr>
              <a:buSzPts val="1400"/>
              <a:buFont typeface="DM Sans"/>
              <a:buChar char="■"/>
              <a:defRPr>
                <a:solidFill>
                  <a:schemeClr val="lt2"/>
                </a:solidFill>
                <a:latin typeface="DM Sans"/>
                <a:ea typeface="DM Sans"/>
                <a:cs typeface="DM Sans"/>
                <a:sym typeface="DM Sans"/>
              </a:defRPr>
            </a:lvl6pPr>
            <a:lvl7pPr marL="3200400" lvl="6" indent="-317500" rtl="0">
              <a:lnSpc>
                <a:spcPct val="100000"/>
              </a:lnSpc>
              <a:spcBef>
                <a:spcPts val="1600"/>
              </a:spcBef>
              <a:spcAft>
                <a:spcPts val="0"/>
              </a:spcAft>
              <a:buClr>
                <a:schemeClr val="lt2"/>
              </a:buClr>
              <a:buSzPts val="1400"/>
              <a:buFont typeface="DM Sans"/>
              <a:buChar char="●"/>
              <a:defRPr>
                <a:solidFill>
                  <a:schemeClr val="lt2"/>
                </a:solidFill>
                <a:latin typeface="DM Sans"/>
                <a:ea typeface="DM Sans"/>
                <a:cs typeface="DM Sans"/>
                <a:sym typeface="DM Sans"/>
              </a:defRPr>
            </a:lvl7pPr>
            <a:lvl8pPr marL="3657600" lvl="7" indent="-317500" rtl="0">
              <a:lnSpc>
                <a:spcPct val="100000"/>
              </a:lnSpc>
              <a:spcBef>
                <a:spcPts val="1600"/>
              </a:spcBef>
              <a:spcAft>
                <a:spcPts val="0"/>
              </a:spcAft>
              <a:buClr>
                <a:schemeClr val="lt2"/>
              </a:buClr>
              <a:buSzPts val="1400"/>
              <a:buFont typeface="DM Sans"/>
              <a:buChar char="○"/>
              <a:defRPr>
                <a:solidFill>
                  <a:schemeClr val="lt2"/>
                </a:solidFill>
                <a:latin typeface="DM Sans"/>
                <a:ea typeface="DM Sans"/>
                <a:cs typeface="DM Sans"/>
                <a:sym typeface="DM Sans"/>
              </a:defRPr>
            </a:lvl8pPr>
            <a:lvl9pPr marL="4114800" lvl="8" indent="-317500" rtl="0">
              <a:lnSpc>
                <a:spcPct val="100000"/>
              </a:lnSpc>
              <a:spcBef>
                <a:spcPts val="1600"/>
              </a:spcBef>
              <a:spcAft>
                <a:spcPts val="1600"/>
              </a:spcAft>
              <a:buClr>
                <a:schemeClr val="lt2"/>
              </a:buClr>
              <a:buSzPts val="1400"/>
              <a:buFont typeface="DM Sans"/>
              <a:buChar char="■"/>
              <a:defRPr>
                <a:solidFill>
                  <a:schemeClr val="lt2"/>
                </a:solidFill>
                <a:latin typeface="DM Sans"/>
                <a:ea typeface="DM Sans"/>
                <a:cs typeface="DM Sans"/>
                <a:sym typeface="DM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3" r:id="rId3"/>
    <p:sldLayoutId id="2147483655" r:id="rId4"/>
    <p:sldLayoutId id="2147483656" r:id="rId5"/>
    <p:sldLayoutId id="2147483658" r:id="rId6"/>
    <p:sldLayoutId id="2147483659" r:id="rId7"/>
    <p:sldLayoutId id="2147483660" r:id="rId8"/>
    <p:sldLayoutId id="2147483661" r:id="rId9"/>
    <p:sldLayoutId id="2147483662" r:id="rId10"/>
    <p:sldLayoutId id="2147483663" r:id="rId11"/>
    <p:sldLayoutId id="2147483664" r:id="rId12"/>
    <p:sldLayoutId id="2147483666" r:id="rId13"/>
    <p:sldLayoutId id="2147483667"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9" name="Google Shape;159;p29"/>
          <p:cNvSpPr txBox="1">
            <a:spLocks noGrp="1"/>
          </p:cNvSpPr>
          <p:nvPr>
            <p:ph type="ctrTitle"/>
          </p:nvPr>
        </p:nvSpPr>
        <p:spPr>
          <a:xfrm>
            <a:off x="4974350" y="527325"/>
            <a:ext cx="3769500" cy="2915100"/>
          </a:xfrm>
          <a:prstGeom prst="rect">
            <a:avLst/>
          </a:prstGeom>
        </p:spPr>
        <p:txBody>
          <a:bodyPr spcFirstLastPara="1" wrap="square" lIns="91425" tIns="91425" rIns="91425" bIns="91425" anchor="b" anchorCtr="0">
            <a:noAutofit/>
          </a:bodyPr>
          <a:lstStyle/>
          <a:p>
            <a:pPr lvl="0" algn="ctr"/>
            <a:r>
              <a:rPr lang="vi-VN" sz="2400" dirty="0" smtClean="0">
                <a:latin typeface="+mj-lt"/>
              </a:rPr>
              <a:t>Analiza și estimarea cadrului de cooperare pe arena internațională în domeniul securității informațiilor</a:t>
            </a:r>
            <a:endParaRPr sz="2400" dirty="0">
              <a:solidFill>
                <a:schemeClr val="lt2"/>
              </a:solidFill>
              <a:latin typeface="+mj-lt"/>
            </a:endParaRPr>
          </a:p>
        </p:txBody>
      </p:sp>
      <p:sp>
        <p:nvSpPr>
          <p:cNvPr id="160" name="Google Shape;160;p29"/>
          <p:cNvSpPr txBox="1">
            <a:spLocks noGrp="1"/>
          </p:cNvSpPr>
          <p:nvPr>
            <p:ph type="subTitle" idx="1"/>
          </p:nvPr>
        </p:nvSpPr>
        <p:spPr>
          <a:xfrm>
            <a:off x="4974350" y="3518775"/>
            <a:ext cx="38763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smtClean="0">
                <a:solidFill>
                  <a:schemeClr val="lt2"/>
                </a:solidFill>
              </a:rPr>
              <a:t>Autor</a:t>
            </a:r>
            <a:r>
              <a:rPr lang="ro-RO" dirty="0" smtClean="0">
                <a:solidFill>
                  <a:schemeClr val="lt2"/>
                </a:solidFill>
              </a:rPr>
              <a:t>:Demidenco Vlada</a:t>
            </a:r>
          </a:p>
          <a:p>
            <a:pPr marL="0" lvl="0" indent="0" algn="l" rtl="0">
              <a:spcBef>
                <a:spcPts val="0"/>
              </a:spcBef>
              <a:spcAft>
                <a:spcPts val="0"/>
              </a:spcAft>
              <a:buNone/>
            </a:pPr>
            <a:r>
              <a:rPr lang="ro-RO" dirty="0" smtClean="0">
                <a:solidFill>
                  <a:schemeClr val="lt2"/>
                </a:solidFill>
              </a:rPr>
              <a:t>Coordonator:Ilasciuc Andrei, lector</a:t>
            </a:r>
            <a:endParaRPr dirty="0">
              <a:solidFill>
                <a:schemeClr val="lt2"/>
              </a:solidFill>
            </a:endParaRPr>
          </a:p>
        </p:txBody>
      </p:sp>
      <p:grpSp>
        <p:nvGrpSpPr>
          <p:cNvPr id="161" name="Google Shape;161;p29"/>
          <p:cNvGrpSpPr/>
          <p:nvPr/>
        </p:nvGrpSpPr>
        <p:grpSpPr>
          <a:xfrm>
            <a:off x="196269" y="-35131"/>
            <a:ext cx="4117010" cy="5284424"/>
            <a:chOff x="196269" y="-35131"/>
            <a:chExt cx="4117010" cy="5284424"/>
          </a:xfrm>
        </p:grpSpPr>
        <p:grpSp>
          <p:nvGrpSpPr>
            <p:cNvPr id="162" name="Google Shape;162;p29"/>
            <p:cNvGrpSpPr/>
            <p:nvPr/>
          </p:nvGrpSpPr>
          <p:grpSpPr>
            <a:xfrm>
              <a:off x="196269" y="-35131"/>
              <a:ext cx="4117010" cy="4393434"/>
              <a:chOff x="43869" y="-35131"/>
              <a:chExt cx="4117010" cy="4393434"/>
            </a:xfrm>
          </p:grpSpPr>
          <p:sp>
            <p:nvSpPr>
              <p:cNvPr id="163" name="Google Shape;163;p29"/>
              <p:cNvSpPr/>
              <p:nvPr/>
            </p:nvSpPr>
            <p:spPr>
              <a:xfrm>
                <a:off x="3778000" y="1055743"/>
                <a:ext cx="227152" cy="225698"/>
              </a:xfrm>
              <a:custGeom>
                <a:avLst/>
                <a:gdLst/>
                <a:ahLst/>
                <a:cxnLst/>
                <a:rect l="l" t="t" r="r" b="b"/>
                <a:pathLst>
                  <a:path w="2428" h="2336" extrusionOk="0">
                    <a:moveTo>
                      <a:pt x="1260" y="1"/>
                    </a:moveTo>
                    <a:cubicBezTo>
                      <a:pt x="788" y="1"/>
                      <a:pt x="361" y="285"/>
                      <a:pt x="181" y="723"/>
                    </a:cubicBezTo>
                    <a:cubicBezTo>
                      <a:pt x="0" y="1158"/>
                      <a:pt x="100" y="1661"/>
                      <a:pt x="434" y="1994"/>
                    </a:cubicBezTo>
                    <a:cubicBezTo>
                      <a:pt x="657" y="2217"/>
                      <a:pt x="956" y="2336"/>
                      <a:pt x="1259" y="2336"/>
                    </a:cubicBezTo>
                    <a:cubicBezTo>
                      <a:pt x="1410" y="2336"/>
                      <a:pt x="1562" y="2307"/>
                      <a:pt x="1707" y="2247"/>
                    </a:cubicBezTo>
                    <a:cubicBezTo>
                      <a:pt x="2143" y="2067"/>
                      <a:pt x="2427" y="1640"/>
                      <a:pt x="2427" y="1168"/>
                    </a:cubicBezTo>
                    <a:cubicBezTo>
                      <a:pt x="2427" y="524"/>
                      <a:pt x="1904" y="1"/>
                      <a:pt x="1260"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4" name="Google Shape;164;p29"/>
              <p:cNvGrpSpPr/>
              <p:nvPr/>
            </p:nvGrpSpPr>
            <p:grpSpPr>
              <a:xfrm>
                <a:off x="43869" y="-35131"/>
                <a:ext cx="4117010" cy="4393434"/>
                <a:chOff x="-6861500" y="-774675"/>
                <a:chExt cx="4221275" cy="4504700"/>
              </a:xfrm>
            </p:grpSpPr>
            <p:sp>
              <p:nvSpPr>
                <p:cNvPr id="165" name="Google Shape;165;p29"/>
                <p:cNvSpPr/>
                <p:nvPr/>
              </p:nvSpPr>
              <p:spPr>
                <a:xfrm>
                  <a:off x="-5567850" y="2977775"/>
                  <a:ext cx="2509100" cy="191100"/>
                </a:xfrm>
                <a:custGeom>
                  <a:avLst/>
                  <a:gdLst/>
                  <a:ahLst/>
                  <a:cxnLst/>
                  <a:rect l="l" t="t" r="r" b="b"/>
                  <a:pathLst>
                    <a:path w="100364" h="7644" extrusionOk="0">
                      <a:moveTo>
                        <a:pt x="7924" y="0"/>
                      </a:moveTo>
                      <a:lnTo>
                        <a:pt x="1" y="7643"/>
                      </a:lnTo>
                      <a:lnTo>
                        <a:pt x="100364" y="7643"/>
                      </a:lnTo>
                      <a:lnTo>
                        <a:pt x="9244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9"/>
                <p:cNvSpPr/>
                <p:nvPr/>
              </p:nvSpPr>
              <p:spPr>
                <a:xfrm>
                  <a:off x="-5576575" y="2971225"/>
                  <a:ext cx="2526575" cy="204150"/>
                </a:xfrm>
                <a:custGeom>
                  <a:avLst/>
                  <a:gdLst/>
                  <a:ahLst/>
                  <a:cxnLst/>
                  <a:rect l="l" t="t" r="r" b="b"/>
                  <a:pathLst>
                    <a:path w="101063" h="8166" extrusionOk="0">
                      <a:moveTo>
                        <a:pt x="92685" y="523"/>
                      </a:moveTo>
                      <a:lnTo>
                        <a:pt x="100069" y="7645"/>
                      </a:lnTo>
                      <a:lnTo>
                        <a:pt x="994" y="7645"/>
                      </a:lnTo>
                      <a:lnTo>
                        <a:pt x="8378" y="523"/>
                      </a:lnTo>
                      <a:close/>
                      <a:moveTo>
                        <a:pt x="8273" y="1"/>
                      </a:moveTo>
                      <a:cubicBezTo>
                        <a:pt x="8206" y="1"/>
                        <a:pt x="8141" y="27"/>
                        <a:pt x="8092" y="75"/>
                      </a:cubicBezTo>
                      <a:lnTo>
                        <a:pt x="170" y="7718"/>
                      </a:lnTo>
                      <a:cubicBezTo>
                        <a:pt x="0" y="7881"/>
                        <a:pt x="115" y="8166"/>
                        <a:pt x="350" y="8166"/>
                      </a:cubicBezTo>
                      <a:lnTo>
                        <a:pt x="100713" y="8166"/>
                      </a:lnTo>
                      <a:cubicBezTo>
                        <a:pt x="100948" y="8166"/>
                        <a:pt x="101063" y="7880"/>
                        <a:pt x="100893" y="7718"/>
                      </a:cubicBezTo>
                      <a:lnTo>
                        <a:pt x="92971" y="75"/>
                      </a:lnTo>
                      <a:cubicBezTo>
                        <a:pt x="92922" y="27"/>
                        <a:pt x="92857" y="1"/>
                        <a:pt x="92790"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9"/>
                <p:cNvSpPr/>
                <p:nvPr/>
              </p:nvSpPr>
              <p:spPr>
                <a:xfrm>
                  <a:off x="-5367125" y="2980250"/>
                  <a:ext cx="2029575" cy="142450"/>
                </a:xfrm>
                <a:custGeom>
                  <a:avLst/>
                  <a:gdLst/>
                  <a:ahLst/>
                  <a:cxnLst/>
                  <a:rect l="l" t="t" r="r" b="b"/>
                  <a:pathLst>
                    <a:path w="81183" h="5698" extrusionOk="0">
                      <a:moveTo>
                        <a:pt x="40592" y="0"/>
                      </a:moveTo>
                      <a:cubicBezTo>
                        <a:pt x="18173" y="0"/>
                        <a:pt x="0" y="1276"/>
                        <a:pt x="0" y="2849"/>
                      </a:cubicBezTo>
                      <a:cubicBezTo>
                        <a:pt x="0" y="4421"/>
                        <a:pt x="18173" y="5698"/>
                        <a:pt x="40592" y="5698"/>
                      </a:cubicBezTo>
                      <a:cubicBezTo>
                        <a:pt x="63009" y="5698"/>
                        <a:pt x="81183" y="4423"/>
                        <a:pt x="81183" y="2849"/>
                      </a:cubicBezTo>
                      <a:cubicBezTo>
                        <a:pt x="81183" y="1276"/>
                        <a:pt x="63009" y="0"/>
                        <a:pt x="40592"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9"/>
                <p:cNvSpPr/>
                <p:nvPr/>
              </p:nvSpPr>
              <p:spPr>
                <a:xfrm>
                  <a:off x="-5567850" y="3168850"/>
                  <a:ext cx="2509100" cy="177150"/>
                </a:xfrm>
                <a:custGeom>
                  <a:avLst/>
                  <a:gdLst/>
                  <a:ahLst/>
                  <a:cxnLst/>
                  <a:rect l="l" t="t" r="r" b="b"/>
                  <a:pathLst>
                    <a:path w="100364" h="7086" extrusionOk="0">
                      <a:moveTo>
                        <a:pt x="1" y="0"/>
                      </a:moveTo>
                      <a:lnTo>
                        <a:pt x="1" y="7085"/>
                      </a:lnTo>
                      <a:lnTo>
                        <a:pt x="100364" y="7085"/>
                      </a:lnTo>
                      <a:lnTo>
                        <a:pt x="100364" y="0"/>
                      </a:ln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9"/>
                <p:cNvSpPr/>
                <p:nvPr/>
              </p:nvSpPr>
              <p:spPr>
                <a:xfrm>
                  <a:off x="-5574350" y="3162350"/>
                  <a:ext cx="2522125" cy="190150"/>
                </a:xfrm>
                <a:custGeom>
                  <a:avLst/>
                  <a:gdLst/>
                  <a:ahLst/>
                  <a:cxnLst/>
                  <a:rect l="l" t="t" r="r" b="b"/>
                  <a:pathLst>
                    <a:path w="100885" h="7606" extrusionOk="0">
                      <a:moveTo>
                        <a:pt x="100364" y="521"/>
                      </a:moveTo>
                      <a:lnTo>
                        <a:pt x="100364" y="7085"/>
                      </a:lnTo>
                      <a:lnTo>
                        <a:pt x="521" y="7085"/>
                      </a:lnTo>
                      <a:lnTo>
                        <a:pt x="521" y="521"/>
                      </a:lnTo>
                      <a:close/>
                      <a:moveTo>
                        <a:pt x="261" y="0"/>
                      </a:moveTo>
                      <a:cubicBezTo>
                        <a:pt x="117" y="0"/>
                        <a:pt x="1" y="116"/>
                        <a:pt x="1" y="260"/>
                      </a:cubicBezTo>
                      <a:lnTo>
                        <a:pt x="1" y="7345"/>
                      </a:lnTo>
                      <a:cubicBezTo>
                        <a:pt x="1" y="7488"/>
                        <a:pt x="117" y="7606"/>
                        <a:pt x="261" y="7606"/>
                      </a:cubicBezTo>
                      <a:lnTo>
                        <a:pt x="100624" y="7606"/>
                      </a:lnTo>
                      <a:cubicBezTo>
                        <a:pt x="100768" y="7606"/>
                        <a:pt x="100884" y="7488"/>
                        <a:pt x="100884" y="7345"/>
                      </a:cubicBezTo>
                      <a:lnTo>
                        <a:pt x="100884" y="260"/>
                      </a:lnTo>
                      <a:cubicBezTo>
                        <a:pt x="100884" y="116"/>
                        <a:pt x="100768" y="0"/>
                        <a:pt x="100624"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9"/>
                <p:cNvSpPr/>
                <p:nvPr/>
              </p:nvSpPr>
              <p:spPr>
                <a:xfrm>
                  <a:off x="-5745350" y="3345975"/>
                  <a:ext cx="2864125" cy="191100"/>
                </a:xfrm>
                <a:custGeom>
                  <a:avLst/>
                  <a:gdLst/>
                  <a:ahLst/>
                  <a:cxnLst/>
                  <a:rect l="l" t="t" r="r" b="b"/>
                  <a:pathLst>
                    <a:path w="114565" h="7644" extrusionOk="0">
                      <a:moveTo>
                        <a:pt x="7101" y="0"/>
                      </a:moveTo>
                      <a:lnTo>
                        <a:pt x="0" y="7644"/>
                      </a:lnTo>
                      <a:lnTo>
                        <a:pt x="114565" y="7644"/>
                      </a:lnTo>
                      <a:lnTo>
                        <a:pt x="10746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9"/>
                <p:cNvSpPr/>
                <p:nvPr/>
              </p:nvSpPr>
              <p:spPr>
                <a:xfrm>
                  <a:off x="-5753975" y="3339475"/>
                  <a:ext cx="2881375" cy="204100"/>
                </a:xfrm>
                <a:custGeom>
                  <a:avLst/>
                  <a:gdLst/>
                  <a:ahLst/>
                  <a:cxnLst/>
                  <a:rect l="l" t="t" r="r" b="b"/>
                  <a:pathLst>
                    <a:path w="115255" h="8164" extrusionOk="0">
                      <a:moveTo>
                        <a:pt x="107696" y="521"/>
                      </a:moveTo>
                      <a:lnTo>
                        <a:pt x="114313" y="7643"/>
                      </a:lnTo>
                      <a:lnTo>
                        <a:pt x="943" y="7643"/>
                      </a:lnTo>
                      <a:lnTo>
                        <a:pt x="7559" y="521"/>
                      </a:lnTo>
                      <a:close/>
                      <a:moveTo>
                        <a:pt x="7446" y="0"/>
                      </a:moveTo>
                      <a:cubicBezTo>
                        <a:pt x="7373" y="0"/>
                        <a:pt x="7304" y="30"/>
                        <a:pt x="7255" y="84"/>
                      </a:cubicBezTo>
                      <a:lnTo>
                        <a:pt x="155" y="7727"/>
                      </a:lnTo>
                      <a:cubicBezTo>
                        <a:pt x="0" y="7893"/>
                        <a:pt x="119" y="8164"/>
                        <a:pt x="345" y="8164"/>
                      </a:cubicBezTo>
                      <a:lnTo>
                        <a:pt x="114910" y="8164"/>
                      </a:lnTo>
                      <a:cubicBezTo>
                        <a:pt x="115136" y="8164"/>
                        <a:pt x="115255" y="7894"/>
                        <a:pt x="115100" y="7727"/>
                      </a:cubicBezTo>
                      <a:lnTo>
                        <a:pt x="108000" y="84"/>
                      </a:lnTo>
                      <a:cubicBezTo>
                        <a:pt x="107951" y="30"/>
                        <a:pt x="107882" y="0"/>
                        <a:pt x="107809"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9"/>
                <p:cNvSpPr/>
                <p:nvPr/>
              </p:nvSpPr>
              <p:spPr>
                <a:xfrm>
                  <a:off x="-5744850" y="3537050"/>
                  <a:ext cx="2863125" cy="186475"/>
                </a:xfrm>
                <a:custGeom>
                  <a:avLst/>
                  <a:gdLst/>
                  <a:ahLst/>
                  <a:cxnLst/>
                  <a:rect l="l" t="t" r="r" b="b"/>
                  <a:pathLst>
                    <a:path w="114525" h="7459" extrusionOk="0">
                      <a:moveTo>
                        <a:pt x="1" y="1"/>
                      </a:moveTo>
                      <a:lnTo>
                        <a:pt x="1" y="7459"/>
                      </a:lnTo>
                      <a:lnTo>
                        <a:pt x="114524" y="7459"/>
                      </a:lnTo>
                      <a:lnTo>
                        <a:pt x="114524" y="1"/>
                      </a:ln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9"/>
                <p:cNvSpPr/>
                <p:nvPr/>
              </p:nvSpPr>
              <p:spPr>
                <a:xfrm>
                  <a:off x="-5751350" y="3530550"/>
                  <a:ext cx="2876125" cy="199475"/>
                </a:xfrm>
                <a:custGeom>
                  <a:avLst/>
                  <a:gdLst/>
                  <a:ahLst/>
                  <a:cxnLst/>
                  <a:rect l="l" t="t" r="r" b="b"/>
                  <a:pathLst>
                    <a:path w="115045" h="7979" extrusionOk="0">
                      <a:moveTo>
                        <a:pt x="114524" y="521"/>
                      </a:moveTo>
                      <a:lnTo>
                        <a:pt x="114524" y="7458"/>
                      </a:lnTo>
                      <a:lnTo>
                        <a:pt x="521" y="7458"/>
                      </a:lnTo>
                      <a:lnTo>
                        <a:pt x="521" y="521"/>
                      </a:lnTo>
                      <a:close/>
                      <a:moveTo>
                        <a:pt x="261" y="0"/>
                      </a:moveTo>
                      <a:cubicBezTo>
                        <a:pt x="117" y="0"/>
                        <a:pt x="1" y="116"/>
                        <a:pt x="1" y="261"/>
                      </a:cubicBezTo>
                      <a:lnTo>
                        <a:pt x="1" y="7719"/>
                      </a:lnTo>
                      <a:cubicBezTo>
                        <a:pt x="1" y="7861"/>
                        <a:pt x="117" y="7979"/>
                        <a:pt x="261" y="7979"/>
                      </a:cubicBezTo>
                      <a:lnTo>
                        <a:pt x="114784" y="7979"/>
                      </a:lnTo>
                      <a:cubicBezTo>
                        <a:pt x="114928" y="7979"/>
                        <a:pt x="115044" y="7861"/>
                        <a:pt x="115044" y="7719"/>
                      </a:cubicBezTo>
                      <a:lnTo>
                        <a:pt x="115044" y="261"/>
                      </a:lnTo>
                      <a:cubicBezTo>
                        <a:pt x="115044" y="116"/>
                        <a:pt x="114928" y="0"/>
                        <a:pt x="114784"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9"/>
                <p:cNvSpPr/>
                <p:nvPr/>
              </p:nvSpPr>
              <p:spPr>
                <a:xfrm>
                  <a:off x="-4347575" y="-413325"/>
                  <a:ext cx="466400" cy="1692575"/>
                </a:xfrm>
                <a:custGeom>
                  <a:avLst/>
                  <a:gdLst/>
                  <a:ahLst/>
                  <a:cxnLst/>
                  <a:rect l="l" t="t" r="r" b="b"/>
                  <a:pathLst>
                    <a:path w="18656" h="67703" extrusionOk="0">
                      <a:moveTo>
                        <a:pt x="18135" y="0"/>
                      </a:moveTo>
                      <a:lnTo>
                        <a:pt x="18135" y="19792"/>
                      </a:lnTo>
                      <a:lnTo>
                        <a:pt x="0" y="19792"/>
                      </a:lnTo>
                      <a:lnTo>
                        <a:pt x="0" y="67703"/>
                      </a:lnTo>
                      <a:lnTo>
                        <a:pt x="521" y="67703"/>
                      </a:lnTo>
                      <a:lnTo>
                        <a:pt x="521" y="20313"/>
                      </a:lnTo>
                      <a:lnTo>
                        <a:pt x="18655" y="20313"/>
                      </a:lnTo>
                      <a:lnTo>
                        <a:pt x="18655" y="0"/>
                      </a:ln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9"/>
                <p:cNvSpPr/>
                <p:nvPr/>
              </p:nvSpPr>
              <p:spPr>
                <a:xfrm>
                  <a:off x="-4170425" y="-413325"/>
                  <a:ext cx="13050" cy="495700"/>
                </a:xfrm>
                <a:custGeom>
                  <a:avLst/>
                  <a:gdLst/>
                  <a:ahLst/>
                  <a:cxnLst/>
                  <a:rect l="l" t="t" r="r" b="b"/>
                  <a:pathLst>
                    <a:path w="522" h="19828" extrusionOk="0">
                      <a:moveTo>
                        <a:pt x="0" y="0"/>
                      </a:moveTo>
                      <a:lnTo>
                        <a:pt x="0" y="19828"/>
                      </a:lnTo>
                      <a:lnTo>
                        <a:pt x="521" y="19828"/>
                      </a:lnTo>
                      <a:lnTo>
                        <a:pt x="521" y="0"/>
                      </a:ln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9"/>
                <p:cNvSpPr/>
                <p:nvPr/>
              </p:nvSpPr>
              <p:spPr>
                <a:xfrm>
                  <a:off x="-6823850" y="1135200"/>
                  <a:ext cx="2414425" cy="330175"/>
                </a:xfrm>
                <a:custGeom>
                  <a:avLst/>
                  <a:gdLst/>
                  <a:ahLst/>
                  <a:cxnLst/>
                  <a:rect l="l" t="t" r="r" b="b"/>
                  <a:pathLst>
                    <a:path w="96577" h="13207" extrusionOk="0">
                      <a:moveTo>
                        <a:pt x="1" y="1"/>
                      </a:moveTo>
                      <a:lnTo>
                        <a:pt x="1" y="521"/>
                      </a:lnTo>
                      <a:lnTo>
                        <a:pt x="16928" y="521"/>
                      </a:lnTo>
                      <a:lnTo>
                        <a:pt x="16928" y="13207"/>
                      </a:lnTo>
                      <a:lnTo>
                        <a:pt x="96576" y="13207"/>
                      </a:lnTo>
                      <a:lnTo>
                        <a:pt x="96576" y="12686"/>
                      </a:lnTo>
                      <a:lnTo>
                        <a:pt x="17449" y="12686"/>
                      </a:lnTo>
                      <a:lnTo>
                        <a:pt x="17449" y="1"/>
                      </a:ln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9"/>
                <p:cNvSpPr/>
                <p:nvPr/>
              </p:nvSpPr>
              <p:spPr>
                <a:xfrm>
                  <a:off x="-5009350" y="-730475"/>
                  <a:ext cx="330175" cy="1698300"/>
                </a:xfrm>
                <a:custGeom>
                  <a:avLst/>
                  <a:gdLst/>
                  <a:ahLst/>
                  <a:cxnLst/>
                  <a:rect l="l" t="t" r="r" b="b"/>
                  <a:pathLst>
                    <a:path w="13207" h="67932" extrusionOk="0">
                      <a:moveTo>
                        <a:pt x="10232" y="1"/>
                      </a:moveTo>
                      <a:lnTo>
                        <a:pt x="10232" y="17747"/>
                      </a:lnTo>
                      <a:lnTo>
                        <a:pt x="1" y="17747"/>
                      </a:lnTo>
                      <a:lnTo>
                        <a:pt x="1" y="29725"/>
                      </a:lnTo>
                      <a:lnTo>
                        <a:pt x="12686" y="29725"/>
                      </a:lnTo>
                      <a:lnTo>
                        <a:pt x="12686" y="67931"/>
                      </a:lnTo>
                      <a:lnTo>
                        <a:pt x="13207" y="67931"/>
                      </a:lnTo>
                      <a:lnTo>
                        <a:pt x="13207" y="29204"/>
                      </a:lnTo>
                      <a:lnTo>
                        <a:pt x="522" y="29204"/>
                      </a:lnTo>
                      <a:lnTo>
                        <a:pt x="522" y="18267"/>
                      </a:lnTo>
                      <a:lnTo>
                        <a:pt x="10752" y="18267"/>
                      </a:lnTo>
                      <a:lnTo>
                        <a:pt x="10752" y="1"/>
                      </a:ln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9"/>
                <p:cNvSpPr/>
                <p:nvPr/>
              </p:nvSpPr>
              <p:spPr>
                <a:xfrm>
                  <a:off x="-3352000" y="-327750"/>
                  <a:ext cx="323675" cy="927275"/>
                </a:xfrm>
                <a:custGeom>
                  <a:avLst/>
                  <a:gdLst/>
                  <a:ahLst/>
                  <a:cxnLst/>
                  <a:rect l="l" t="t" r="r" b="b"/>
                  <a:pathLst>
                    <a:path w="12947" h="37091" extrusionOk="0">
                      <a:moveTo>
                        <a:pt x="6957" y="1"/>
                      </a:moveTo>
                      <a:lnTo>
                        <a:pt x="6957" y="11049"/>
                      </a:lnTo>
                      <a:lnTo>
                        <a:pt x="0" y="11049"/>
                      </a:lnTo>
                      <a:lnTo>
                        <a:pt x="0" y="37090"/>
                      </a:lnTo>
                      <a:lnTo>
                        <a:pt x="521" y="37090"/>
                      </a:lnTo>
                      <a:lnTo>
                        <a:pt x="521" y="11569"/>
                      </a:lnTo>
                      <a:lnTo>
                        <a:pt x="7477" y="11569"/>
                      </a:lnTo>
                      <a:lnTo>
                        <a:pt x="7477" y="521"/>
                      </a:lnTo>
                      <a:lnTo>
                        <a:pt x="12947" y="521"/>
                      </a:lnTo>
                      <a:lnTo>
                        <a:pt x="12947" y="1"/>
                      </a:ln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9"/>
                <p:cNvSpPr/>
                <p:nvPr/>
              </p:nvSpPr>
              <p:spPr>
                <a:xfrm>
                  <a:off x="-5602700" y="-454250"/>
                  <a:ext cx="156250" cy="992375"/>
                </a:xfrm>
                <a:custGeom>
                  <a:avLst/>
                  <a:gdLst/>
                  <a:ahLst/>
                  <a:cxnLst/>
                  <a:rect l="l" t="t" r="r" b="b"/>
                  <a:pathLst>
                    <a:path w="6250" h="39695" extrusionOk="0">
                      <a:moveTo>
                        <a:pt x="0" y="0"/>
                      </a:moveTo>
                      <a:lnTo>
                        <a:pt x="0" y="14432"/>
                      </a:lnTo>
                      <a:lnTo>
                        <a:pt x="5730" y="20160"/>
                      </a:lnTo>
                      <a:lnTo>
                        <a:pt x="5730" y="39695"/>
                      </a:lnTo>
                      <a:lnTo>
                        <a:pt x="6249" y="39695"/>
                      </a:lnTo>
                      <a:lnTo>
                        <a:pt x="6249" y="19945"/>
                      </a:lnTo>
                      <a:lnTo>
                        <a:pt x="521" y="14216"/>
                      </a:lnTo>
                      <a:lnTo>
                        <a:pt x="521" y="0"/>
                      </a:ln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9"/>
                <p:cNvSpPr/>
                <p:nvPr/>
              </p:nvSpPr>
              <p:spPr>
                <a:xfrm>
                  <a:off x="-6721550" y="603225"/>
                  <a:ext cx="910525" cy="309700"/>
                </a:xfrm>
                <a:custGeom>
                  <a:avLst/>
                  <a:gdLst/>
                  <a:ahLst/>
                  <a:cxnLst/>
                  <a:rect l="l" t="t" r="r" b="b"/>
                  <a:pathLst>
                    <a:path w="36421" h="12388" extrusionOk="0">
                      <a:moveTo>
                        <a:pt x="0" y="0"/>
                      </a:moveTo>
                      <a:lnTo>
                        <a:pt x="0" y="521"/>
                      </a:lnTo>
                      <a:lnTo>
                        <a:pt x="21020" y="521"/>
                      </a:lnTo>
                      <a:lnTo>
                        <a:pt x="21020" y="12388"/>
                      </a:lnTo>
                      <a:lnTo>
                        <a:pt x="36421" y="12388"/>
                      </a:lnTo>
                      <a:lnTo>
                        <a:pt x="36421" y="11867"/>
                      </a:lnTo>
                      <a:lnTo>
                        <a:pt x="21540" y="11867"/>
                      </a:lnTo>
                      <a:lnTo>
                        <a:pt x="21540" y="0"/>
                      </a:ln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9"/>
                <p:cNvSpPr/>
                <p:nvPr/>
              </p:nvSpPr>
              <p:spPr>
                <a:xfrm>
                  <a:off x="-6138425" y="2512600"/>
                  <a:ext cx="681750" cy="569200"/>
                </a:xfrm>
                <a:custGeom>
                  <a:avLst/>
                  <a:gdLst/>
                  <a:ahLst/>
                  <a:cxnLst/>
                  <a:rect l="l" t="t" r="r" b="b"/>
                  <a:pathLst>
                    <a:path w="27270" h="22768" extrusionOk="0">
                      <a:moveTo>
                        <a:pt x="26750" y="1"/>
                      </a:moveTo>
                      <a:lnTo>
                        <a:pt x="26750" y="10379"/>
                      </a:lnTo>
                      <a:lnTo>
                        <a:pt x="19792" y="10379"/>
                      </a:lnTo>
                      <a:lnTo>
                        <a:pt x="19792" y="22247"/>
                      </a:lnTo>
                      <a:lnTo>
                        <a:pt x="1" y="22247"/>
                      </a:lnTo>
                      <a:lnTo>
                        <a:pt x="1" y="22768"/>
                      </a:lnTo>
                      <a:lnTo>
                        <a:pt x="20313" y="22768"/>
                      </a:lnTo>
                      <a:lnTo>
                        <a:pt x="20313" y="10900"/>
                      </a:lnTo>
                      <a:lnTo>
                        <a:pt x="27269" y="10900"/>
                      </a:lnTo>
                      <a:lnTo>
                        <a:pt x="27269" y="1"/>
                      </a:ln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9"/>
                <p:cNvSpPr/>
                <p:nvPr/>
              </p:nvSpPr>
              <p:spPr>
                <a:xfrm>
                  <a:off x="-3556625" y="2553500"/>
                  <a:ext cx="865900" cy="405525"/>
                </a:xfrm>
                <a:custGeom>
                  <a:avLst/>
                  <a:gdLst/>
                  <a:ahLst/>
                  <a:cxnLst/>
                  <a:rect l="l" t="t" r="r" b="b"/>
                  <a:pathLst>
                    <a:path w="34636" h="16221" extrusionOk="0">
                      <a:moveTo>
                        <a:pt x="1" y="0"/>
                      </a:moveTo>
                      <a:lnTo>
                        <a:pt x="1" y="11310"/>
                      </a:lnTo>
                      <a:lnTo>
                        <a:pt x="16481" y="11310"/>
                      </a:lnTo>
                      <a:lnTo>
                        <a:pt x="16481" y="6809"/>
                      </a:lnTo>
                      <a:lnTo>
                        <a:pt x="20462" y="6809"/>
                      </a:lnTo>
                      <a:lnTo>
                        <a:pt x="20462" y="16220"/>
                      </a:lnTo>
                      <a:lnTo>
                        <a:pt x="34636" y="16220"/>
                      </a:lnTo>
                      <a:lnTo>
                        <a:pt x="34636" y="15700"/>
                      </a:lnTo>
                      <a:lnTo>
                        <a:pt x="20983" y="15700"/>
                      </a:lnTo>
                      <a:lnTo>
                        <a:pt x="20983" y="6289"/>
                      </a:lnTo>
                      <a:lnTo>
                        <a:pt x="15960" y="6289"/>
                      </a:lnTo>
                      <a:lnTo>
                        <a:pt x="15960" y="10790"/>
                      </a:lnTo>
                      <a:lnTo>
                        <a:pt x="521" y="10790"/>
                      </a:lnTo>
                      <a:lnTo>
                        <a:pt x="521" y="0"/>
                      </a:ln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9"/>
                <p:cNvSpPr/>
                <p:nvPr/>
              </p:nvSpPr>
              <p:spPr>
                <a:xfrm>
                  <a:off x="-3919200" y="-442500"/>
                  <a:ext cx="60700" cy="58400"/>
                </a:xfrm>
                <a:custGeom>
                  <a:avLst/>
                  <a:gdLst/>
                  <a:ahLst/>
                  <a:cxnLst/>
                  <a:rect l="l" t="t" r="r" b="b"/>
                  <a:pathLst>
                    <a:path w="2428" h="2336" extrusionOk="0">
                      <a:moveTo>
                        <a:pt x="1260" y="0"/>
                      </a:moveTo>
                      <a:cubicBezTo>
                        <a:pt x="788" y="0"/>
                        <a:pt x="363" y="285"/>
                        <a:pt x="181" y="720"/>
                      </a:cubicBezTo>
                      <a:cubicBezTo>
                        <a:pt x="1" y="1156"/>
                        <a:pt x="101" y="1659"/>
                        <a:pt x="434" y="1993"/>
                      </a:cubicBezTo>
                      <a:cubicBezTo>
                        <a:pt x="658" y="2217"/>
                        <a:pt x="956" y="2335"/>
                        <a:pt x="1260" y="2335"/>
                      </a:cubicBezTo>
                      <a:cubicBezTo>
                        <a:pt x="1411" y="2335"/>
                        <a:pt x="1562" y="2306"/>
                        <a:pt x="1707" y="2246"/>
                      </a:cubicBezTo>
                      <a:cubicBezTo>
                        <a:pt x="2143" y="2066"/>
                        <a:pt x="2427" y="1640"/>
                        <a:pt x="2427" y="1167"/>
                      </a:cubicBezTo>
                      <a:cubicBezTo>
                        <a:pt x="2427" y="523"/>
                        <a:pt x="1905" y="0"/>
                        <a:pt x="1260"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9"/>
                <p:cNvSpPr/>
                <p:nvPr/>
              </p:nvSpPr>
              <p:spPr>
                <a:xfrm>
                  <a:off x="-3926225" y="-449025"/>
                  <a:ext cx="74225" cy="71400"/>
                </a:xfrm>
                <a:custGeom>
                  <a:avLst/>
                  <a:gdLst/>
                  <a:ahLst/>
                  <a:cxnLst/>
                  <a:rect l="l" t="t" r="r" b="b"/>
                  <a:pathLst>
                    <a:path w="2969" h="2856" extrusionOk="0">
                      <a:moveTo>
                        <a:pt x="1541" y="521"/>
                      </a:moveTo>
                      <a:lnTo>
                        <a:pt x="1541" y="523"/>
                      </a:lnTo>
                      <a:cubicBezTo>
                        <a:pt x="2042" y="523"/>
                        <a:pt x="2448" y="928"/>
                        <a:pt x="2448" y="1428"/>
                      </a:cubicBezTo>
                      <a:cubicBezTo>
                        <a:pt x="2448" y="1795"/>
                        <a:pt x="2228" y="2126"/>
                        <a:pt x="1888" y="2266"/>
                      </a:cubicBezTo>
                      <a:cubicBezTo>
                        <a:pt x="1776" y="2313"/>
                        <a:pt x="1658" y="2335"/>
                        <a:pt x="1541" y="2335"/>
                      </a:cubicBezTo>
                      <a:cubicBezTo>
                        <a:pt x="1305" y="2335"/>
                        <a:pt x="1072" y="2243"/>
                        <a:pt x="899" y="2070"/>
                      </a:cubicBezTo>
                      <a:cubicBezTo>
                        <a:pt x="640" y="1811"/>
                        <a:pt x="563" y="1420"/>
                        <a:pt x="703" y="1081"/>
                      </a:cubicBezTo>
                      <a:cubicBezTo>
                        <a:pt x="843" y="743"/>
                        <a:pt x="1174" y="521"/>
                        <a:pt x="1541" y="521"/>
                      </a:cubicBezTo>
                      <a:close/>
                      <a:moveTo>
                        <a:pt x="1541" y="1"/>
                      </a:moveTo>
                      <a:cubicBezTo>
                        <a:pt x="1169" y="1"/>
                        <a:pt x="804" y="146"/>
                        <a:pt x="531" y="418"/>
                      </a:cubicBezTo>
                      <a:cubicBezTo>
                        <a:pt x="123" y="828"/>
                        <a:pt x="1" y="1442"/>
                        <a:pt x="222" y="1974"/>
                      </a:cubicBezTo>
                      <a:cubicBezTo>
                        <a:pt x="443" y="2508"/>
                        <a:pt x="963" y="2856"/>
                        <a:pt x="1541" y="2856"/>
                      </a:cubicBezTo>
                      <a:cubicBezTo>
                        <a:pt x="2329" y="2855"/>
                        <a:pt x="2967" y="2217"/>
                        <a:pt x="2969" y="1428"/>
                      </a:cubicBezTo>
                      <a:cubicBezTo>
                        <a:pt x="2969" y="851"/>
                        <a:pt x="2621" y="330"/>
                        <a:pt x="2087" y="110"/>
                      </a:cubicBezTo>
                      <a:cubicBezTo>
                        <a:pt x="1910" y="36"/>
                        <a:pt x="1725" y="1"/>
                        <a:pt x="1541"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9"/>
                <p:cNvSpPr/>
                <p:nvPr/>
              </p:nvSpPr>
              <p:spPr>
                <a:xfrm>
                  <a:off x="-4194325" y="-442500"/>
                  <a:ext cx="60700" cy="58400"/>
                </a:xfrm>
                <a:custGeom>
                  <a:avLst/>
                  <a:gdLst/>
                  <a:ahLst/>
                  <a:cxnLst/>
                  <a:rect l="l" t="t" r="r" b="b"/>
                  <a:pathLst>
                    <a:path w="2428" h="2336" extrusionOk="0">
                      <a:moveTo>
                        <a:pt x="1260" y="0"/>
                      </a:moveTo>
                      <a:cubicBezTo>
                        <a:pt x="788" y="0"/>
                        <a:pt x="363" y="285"/>
                        <a:pt x="181" y="720"/>
                      </a:cubicBezTo>
                      <a:cubicBezTo>
                        <a:pt x="1" y="1156"/>
                        <a:pt x="101" y="1659"/>
                        <a:pt x="434" y="1993"/>
                      </a:cubicBezTo>
                      <a:cubicBezTo>
                        <a:pt x="658" y="2217"/>
                        <a:pt x="957" y="2335"/>
                        <a:pt x="1260" y="2335"/>
                      </a:cubicBezTo>
                      <a:cubicBezTo>
                        <a:pt x="1411" y="2335"/>
                        <a:pt x="1563" y="2306"/>
                        <a:pt x="1707" y="2246"/>
                      </a:cubicBezTo>
                      <a:cubicBezTo>
                        <a:pt x="2143" y="2066"/>
                        <a:pt x="2428" y="1640"/>
                        <a:pt x="2428" y="1167"/>
                      </a:cubicBezTo>
                      <a:cubicBezTo>
                        <a:pt x="2428" y="523"/>
                        <a:pt x="1906" y="0"/>
                        <a:pt x="1260"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9"/>
                <p:cNvSpPr/>
                <p:nvPr/>
              </p:nvSpPr>
              <p:spPr>
                <a:xfrm>
                  <a:off x="-4201325" y="-449025"/>
                  <a:ext cx="74200" cy="71400"/>
                </a:xfrm>
                <a:custGeom>
                  <a:avLst/>
                  <a:gdLst/>
                  <a:ahLst/>
                  <a:cxnLst/>
                  <a:rect l="l" t="t" r="r" b="b"/>
                  <a:pathLst>
                    <a:path w="2968" h="2856" extrusionOk="0">
                      <a:moveTo>
                        <a:pt x="1540" y="521"/>
                      </a:moveTo>
                      <a:lnTo>
                        <a:pt x="1540" y="523"/>
                      </a:lnTo>
                      <a:cubicBezTo>
                        <a:pt x="2042" y="523"/>
                        <a:pt x="2447" y="928"/>
                        <a:pt x="2447" y="1428"/>
                      </a:cubicBezTo>
                      <a:cubicBezTo>
                        <a:pt x="2447" y="1795"/>
                        <a:pt x="2227" y="2126"/>
                        <a:pt x="1888" y="2266"/>
                      </a:cubicBezTo>
                      <a:cubicBezTo>
                        <a:pt x="1775" y="2313"/>
                        <a:pt x="1658" y="2335"/>
                        <a:pt x="1541" y="2335"/>
                      </a:cubicBezTo>
                      <a:cubicBezTo>
                        <a:pt x="1305" y="2335"/>
                        <a:pt x="1073" y="2243"/>
                        <a:pt x="898" y="2070"/>
                      </a:cubicBezTo>
                      <a:cubicBezTo>
                        <a:pt x="639" y="1811"/>
                        <a:pt x="562" y="1420"/>
                        <a:pt x="702" y="1081"/>
                      </a:cubicBezTo>
                      <a:cubicBezTo>
                        <a:pt x="843" y="743"/>
                        <a:pt x="1173" y="521"/>
                        <a:pt x="1540" y="521"/>
                      </a:cubicBezTo>
                      <a:close/>
                      <a:moveTo>
                        <a:pt x="1541" y="1"/>
                      </a:moveTo>
                      <a:cubicBezTo>
                        <a:pt x="1169" y="1"/>
                        <a:pt x="804" y="146"/>
                        <a:pt x="530" y="418"/>
                      </a:cubicBezTo>
                      <a:cubicBezTo>
                        <a:pt x="122" y="828"/>
                        <a:pt x="0" y="1442"/>
                        <a:pt x="222" y="1974"/>
                      </a:cubicBezTo>
                      <a:cubicBezTo>
                        <a:pt x="442" y="2508"/>
                        <a:pt x="963" y="2856"/>
                        <a:pt x="1540" y="2856"/>
                      </a:cubicBezTo>
                      <a:cubicBezTo>
                        <a:pt x="2329" y="2855"/>
                        <a:pt x="2967" y="2217"/>
                        <a:pt x="2968" y="1428"/>
                      </a:cubicBezTo>
                      <a:cubicBezTo>
                        <a:pt x="2968" y="851"/>
                        <a:pt x="2620" y="330"/>
                        <a:pt x="2088" y="110"/>
                      </a:cubicBezTo>
                      <a:cubicBezTo>
                        <a:pt x="1911" y="36"/>
                        <a:pt x="1725" y="1"/>
                        <a:pt x="1541"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9"/>
                <p:cNvSpPr/>
                <p:nvPr/>
              </p:nvSpPr>
              <p:spPr>
                <a:xfrm>
                  <a:off x="-4778350" y="-768150"/>
                  <a:ext cx="60675" cy="58400"/>
                </a:xfrm>
                <a:custGeom>
                  <a:avLst/>
                  <a:gdLst/>
                  <a:ahLst/>
                  <a:cxnLst/>
                  <a:rect l="l" t="t" r="r" b="b"/>
                  <a:pathLst>
                    <a:path w="2427" h="2336" extrusionOk="0">
                      <a:moveTo>
                        <a:pt x="1259" y="0"/>
                      </a:moveTo>
                      <a:cubicBezTo>
                        <a:pt x="787" y="0"/>
                        <a:pt x="361" y="285"/>
                        <a:pt x="180" y="721"/>
                      </a:cubicBezTo>
                      <a:cubicBezTo>
                        <a:pt x="0" y="1157"/>
                        <a:pt x="99" y="1659"/>
                        <a:pt x="434" y="1993"/>
                      </a:cubicBezTo>
                      <a:cubicBezTo>
                        <a:pt x="657" y="2217"/>
                        <a:pt x="955" y="2335"/>
                        <a:pt x="1259" y="2335"/>
                      </a:cubicBezTo>
                      <a:cubicBezTo>
                        <a:pt x="1410" y="2335"/>
                        <a:pt x="1561" y="2306"/>
                        <a:pt x="1706" y="2247"/>
                      </a:cubicBezTo>
                      <a:cubicBezTo>
                        <a:pt x="2142" y="2066"/>
                        <a:pt x="2427" y="1640"/>
                        <a:pt x="2427" y="1168"/>
                      </a:cubicBezTo>
                      <a:cubicBezTo>
                        <a:pt x="2427" y="523"/>
                        <a:pt x="1904" y="0"/>
                        <a:pt x="1259"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9"/>
                <p:cNvSpPr/>
                <p:nvPr/>
              </p:nvSpPr>
              <p:spPr>
                <a:xfrm>
                  <a:off x="-4785375" y="-774675"/>
                  <a:ext cx="74225" cy="71425"/>
                </a:xfrm>
                <a:custGeom>
                  <a:avLst/>
                  <a:gdLst/>
                  <a:ahLst/>
                  <a:cxnLst/>
                  <a:rect l="l" t="t" r="r" b="b"/>
                  <a:pathLst>
                    <a:path w="2969" h="2857" extrusionOk="0">
                      <a:moveTo>
                        <a:pt x="1540" y="522"/>
                      </a:moveTo>
                      <a:cubicBezTo>
                        <a:pt x="2040" y="522"/>
                        <a:pt x="2447" y="927"/>
                        <a:pt x="2447" y="1429"/>
                      </a:cubicBezTo>
                      <a:cubicBezTo>
                        <a:pt x="2447" y="1796"/>
                        <a:pt x="2226" y="2126"/>
                        <a:pt x="1887" y="2267"/>
                      </a:cubicBezTo>
                      <a:cubicBezTo>
                        <a:pt x="1775" y="2313"/>
                        <a:pt x="1657" y="2336"/>
                        <a:pt x="1540" y="2336"/>
                      </a:cubicBezTo>
                      <a:cubicBezTo>
                        <a:pt x="1304" y="2336"/>
                        <a:pt x="1072" y="2244"/>
                        <a:pt x="899" y="2070"/>
                      </a:cubicBezTo>
                      <a:cubicBezTo>
                        <a:pt x="639" y="1811"/>
                        <a:pt x="562" y="1420"/>
                        <a:pt x="702" y="1081"/>
                      </a:cubicBezTo>
                      <a:cubicBezTo>
                        <a:pt x="843" y="742"/>
                        <a:pt x="1173" y="522"/>
                        <a:pt x="1540" y="522"/>
                      </a:cubicBezTo>
                      <a:close/>
                      <a:moveTo>
                        <a:pt x="1540" y="1"/>
                      </a:moveTo>
                      <a:cubicBezTo>
                        <a:pt x="1168" y="1"/>
                        <a:pt x="803" y="146"/>
                        <a:pt x="530" y="419"/>
                      </a:cubicBezTo>
                      <a:cubicBezTo>
                        <a:pt x="122" y="827"/>
                        <a:pt x="0" y="1442"/>
                        <a:pt x="220" y="1975"/>
                      </a:cubicBezTo>
                      <a:cubicBezTo>
                        <a:pt x="442" y="2509"/>
                        <a:pt x="963" y="2856"/>
                        <a:pt x="1540" y="2856"/>
                      </a:cubicBezTo>
                      <a:cubicBezTo>
                        <a:pt x="2329" y="2856"/>
                        <a:pt x="2967" y="2217"/>
                        <a:pt x="2968" y="1429"/>
                      </a:cubicBezTo>
                      <a:cubicBezTo>
                        <a:pt x="2968" y="851"/>
                        <a:pt x="2621" y="330"/>
                        <a:pt x="2086" y="110"/>
                      </a:cubicBezTo>
                      <a:cubicBezTo>
                        <a:pt x="1909" y="37"/>
                        <a:pt x="1724" y="1"/>
                        <a:pt x="1540"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9"/>
                <p:cNvSpPr/>
                <p:nvPr/>
              </p:nvSpPr>
              <p:spPr>
                <a:xfrm>
                  <a:off x="-5627475" y="-498225"/>
                  <a:ext cx="60700" cy="58425"/>
                </a:xfrm>
                <a:custGeom>
                  <a:avLst/>
                  <a:gdLst/>
                  <a:ahLst/>
                  <a:cxnLst/>
                  <a:rect l="l" t="t" r="r" b="b"/>
                  <a:pathLst>
                    <a:path w="2428" h="2337" extrusionOk="0">
                      <a:moveTo>
                        <a:pt x="1260" y="1"/>
                      </a:moveTo>
                      <a:cubicBezTo>
                        <a:pt x="788" y="1"/>
                        <a:pt x="361" y="286"/>
                        <a:pt x="181" y="721"/>
                      </a:cubicBezTo>
                      <a:cubicBezTo>
                        <a:pt x="1" y="1157"/>
                        <a:pt x="100" y="1660"/>
                        <a:pt x="434" y="1994"/>
                      </a:cubicBezTo>
                      <a:cubicBezTo>
                        <a:pt x="657" y="2218"/>
                        <a:pt x="956" y="2336"/>
                        <a:pt x="1260" y="2336"/>
                      </a:cubicBezTo>
                      <a:cubicBezTo>
                        <a:pt x="1411" y="2336"/>
                        <a:pt x="1562" y="2307"/>
                        <a:pt x="1707" y="2247"/>
                      </a:cubicBezTo>
                      <a:cubicBezTo>
                        <a:pt x="2143" y="2067"/>
                        <a:pt x="2427" y="1641"/>
                        <a:pt x="2427" y="1168"/>
                      </a:cubicBezTo>
                      <a:cubicBezTo>
                        <a:pt x="2427" y="524"/>
                        <a:pt x="1904" y="1"/>
                        <a:pt x="1260"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9"/>
                <p:cNvSpPr/>
                <p:nvPr/>
              </p:nvSpPr>
              <p:spPr>
                <a:xfrm>
                  <a:off x="-5634475" y="-504725"/>
                  <a:ext cx="74225" cy="71400"/>
                </a:xfrm>
                <a:custGeom>
                  <a:avLst/>
                  <a:gdLst/>
                  <a:ahLst/>
                  <a:cxnLst/>
                  <a:rect l="l" t="t" r="r" b="b"/>
                  <a:pathLst>
                    <a:path w="2969" h="2856" extrusionOk="0">
                      <a:moveTo>
                        <a:pt x="1540" y="521"/>
                      </a:moveTo>
                      <a:cubicBezTo>
                        <a:pt x="2041" y="523"/>
                        <a:pt x="2447" y="928"/>
                        <a:pt x="2448" y="1428"/>
                      </a:cubicBezTo>
                      <a:cubicBezTo>
                        <a:pt x="2448" y="1795"/>
                        <a:pt x="2226" y="2126"/>
                        <a:pt x="1887" y="2266"/>
                      </a:cubicBezTo>
                      <a:cubicBezTo>
                        <a:pt x="1775" y="2313"/>
                        <a:pt x="1657" y="2335"/>
                        <a:pt x="1540" y="2335"/>
                      </a:cubicBezTo>
                      <a:cubicBezTo>
                        <a:pt x="1304" y="2335"/>
                        <a:pt x="1073" y="2243"/>
                        <a:pt x="899" y="2070"/>
                      </a:cubicBezTo>
                      <a:cubicBezTo>
                        <a:pt x="640" y="1810"/>
                        <a:pt x="561" y="1420"/>
                        <a:pt x="702" y="1081"/>
                      </a:cubicBezTo>
                      <a:cubicBezTo>
                        <a:pt x="842" y="742"/>
                        <a:pt x="1173" y="521"/>
                        <a:pt x="1540" y="521"/>
                      </a:cubicBezTo>
                      <a:close/>
                      <a:moveTo>
                        <a:pt x="1540" y="0"/>
                      </a:moveTo>
                      <a:cubicBezTo>
                        <a:pt x="1169" y="0"/>
                        <a:pt x="804" y="146"/>
                        <a:pt x="531" y="418"/>
                      </a:cubicBezTo>
                      <a:cubicBezTo>
                        <a:pt x="122" y="826"/>
                        <a:pt x="1" y="1440"/>
                        <a:pt x="221" y="1974"/>
                      </a:cubicBezTo>
                      <a:cubicBezTo>
                        <a:pt x="442" y="2508"/>
                        <a:pt x="962" y="2856"/>
                        <a:pt x="1540" y="2856"/>
                      </a:cubicBezTo>
                      <a:cubicBezTo>
                        <a:pt x="2328" y="2855"/>
                        <a:pt x="2967" y="2217"/>
                        <a:pt x="2969" y="1428"/>
                      </a:cubicBezTo>
                      <a:cubicBezTo>
                        <a:pt x="2969" y="851"/>
                        <a:pt x="2620" y="330"/>
                        <a:pt x="2087" y="110"/>
                      </a:cubicBezTo>
                      <a:cubicBezTo>
                        <a:pt x="1910" y="36"/>
                        <a:pt x="1724" y="0"/>
                        <a:pt x="1540"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9"/>
                <p:cNvSpPr/>
                <p:nvPr/>
              </p:nvSpPr>
              <p:spPr>
                <a:xfrm>
                  <a:off x="-6753025" y="580550"/>
                  <a:ext cx="60675" cy="58375"/>
                </a:xfrm>
                <a:custGeom>
                  <a:avLst/>
                  <a:gdLst/>
                  <a:ahLst/>
                  <a:cxnLst/>
                  <a:rect l="l" t="t" r="r" b="b"/>
                  <a:pathLst>
                    <a:path w="2427" h="2335" extrusionOk="0">
                      <a:moveTo>
                        <a:pt x="1259" y="0"/>
                      </a:moveTo>
                      <a:cubicBezTo>
                        <a:pt x="787" y="0"/>
                        <a:pt x="362" y="285"/>
                        <a:pt x="182" y="721"/>
                      </a:cubicBezTo>
                      <a:cubicBezTo>
                        <a:pt x="0" y="1157"/>
                        <a:pt x="101" y="1659"/>
                        <a:pt x="435" y="1992"/>
                      </a:cubicBezTo>
                      <a:cubicBezTo>
                        <a:pt x="657" y="2216"/>
                        <a:pt x="956" y="2335"/>
                        <a:pt x="1260" y="2335"/>
                      </a:cubicBezTo>
                      <a:cubicBezTo>
                        <a:pt x="1410" y="2335"/>
                        <a:pt x="1562" y="2306"/>
                        <a:pt x="1706" y="2245"/>
                      </a:cubicBezTo>
                      <a:cubicBezTo>
                        <a:pt x="2142" y="2065"/>
                        <a:pt x="2427" y="1640"/>
                        <a:pt x="2427" y="1168"/>
                      </a:cubicBezTo>
                      <a:cubicBezTo>
                        <a:pt x="2427" y="522"/>
                        <a:pt x="1905" y="0"/>
                        <a:pt x="1259"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9"/>
                <p:cNvSpPr/>
                <p:nvPr/>
              </p:nvSpPr>
              <p:spPr>
                <a:xfrm>
                  <a:off x="-6760050" y="574025"/>
                  <a:ext cx="74225" cy="71425"/>
                </a:xfrm>
                <a:custGeom>
                  <a:avLst/>
                  <a:gdLst/>
                  <a:ahLst/>
                  <a:cxnLst/>
                  <a:rect l="l" t="t" r="r" b="b"/>
                  <a:pathLst>
                    <a:path w="2969" h="2857" extrusionOk="0">
                      <a:moveTo>
                        <a:pt x="1540" y="522"/>
                      </a:moveTo>
                      <a:cubicBezTo>
                        <a:pt x="2042" y="522"/>
                        <a:pt x="2447" y="927"/>
                        <a:pt x="2447" y="1429"/>
                      </a:cubicBezTo>
                      <a:cubicBezTo>
                        <a:pt x="2447" y="1796"/>
                        <a:pt x="2227" y="2126"/>
                        <a:pt x="1888" y="2267"/>
                      </a:cubicBezTo>
                      <a:cubicBezTo>
                        <a:pt x="1776" y="2313"/>
                        <a:pt x="1658" y="2336"/>
                        <a:pt x="1541" y="2336"/>
                      </a:cubicBezTo>
                      <a:cubicBezTo>
                        <a:pt x="1305" y="2336"/>
                        <a:pt x="1073" y="2243"/>
                        <a:pt x="899" y="2069"/>
                      </a:cubicBezTo>
                      <a:cubicBezTo>
                        <a:pt x="639" y="1810"/>
                        <a:pt x="562" y="1420"/>
                        <a:pt x="702" y="1081"/>
                      </a:cubicBezTo>
                      <a:cubicBezTo>
                        <a:pt x="843" y="742"/>
                        <a:pt x="1173" y="522"/>
                        <a:pt x="1540" y="522"/>
                      </a:cubicBezTo>
                      <a:close/>
                      <a:moveTo>
                        <a:pt x="1542" y="1"/>
                      </a:moveTo>
                      <a:cubicBezTo>
                        <a:pt x="1170" y="1"/>
                        <a:pt x="804" y="146"/>
                        <a:pt x="530" y="419"/>
                      </a:cubicBezTo>
                      <a:cubicBezTo>
                        <a:pt x="122" y="827"/>
                        <a:pt x="0" y="1441"/>
                        <a:pt x="222" y="1975"/>
                      </a:cubicBezTo>
                      <a:cubicBezTo>
                        <a:pt x="442" y="2509"/>
                        <a:pt x="963" y="2856"/>
                        <a:pt x="1540" y="2856"/>
                      </a:cubicBezTo>
                      <a:cubicBezTo>
                        <a:pt x="2329" y="2855"/>
                        <a:pt x="2967" y="2217"/>
                        <a:pt x="2968" y="1429"/>
                      </a:cubicBezTo>
                      <a:cubicBezTo>
                        <a:pt x="2968" y="851"/>
                        <a:pt x="2621" y="330"/>
                        <a:pt x="2086" y="109"/>
                      </a:cubicBezTo>
                      <a:cubicBezTo>
                        <a:pt x="1910" y="36"/>
                        <a:pt x="1725" y="1"/>
                        <a:pt x="1542"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9"/>
                <p:cNvSpPr/>
                <p:nvPr/>
              </p:nvSpPr>
              <p:spPr>
                <a:xfrm>
                  <a:off x="-6854475" y="1111650"/>
                  <a:ext cx="60675" cy="58400"/>
                </a:xfrm>
                <a:custGeom>
                  <a:avLst/>
                  <a:gdLst/>
                  <a:ahLst/>
                  <a:cxnLst/>
                  <a:rect l="l" t="t" r="r" b="b"/>
                  <a:pathLst>
                    <a:path w="2427" h="2336" extrusionOk="0">
                      <a:moveTo>
                        <a:pt x="1260" y="0"/>
                      </a:moveTo>
                      <a:cubicBezTo>
                        <a:pt x="787" y="0"/>
                        <a:pt x="362" y="285"/>
                        <a:pt x="181" y="721"/>
                      </a:cubicBezTo>
                      <a:cubicBezTo>
                        <a:pt x="0" y="1157"/>
                        <a:pt x="101" y="1659"/>
                        <a:pt x="434" y="1994"/>
                      </a:cubicBezTo>
                      <a:cubicBezTo>
                        <a:pt x="658" y="2217"/>
                        <a:pt x="957" y="2335"/>
                        <a:pt x="1261" y="2335"/>
                      </a:cubicBezTo>
                      <a:cubicBezTo>
                        <a:pt x="1411" y="2335"/>
                        <a:pt x="1562" y="2306"/>
                        <a:pt x="1706" y="2247"/>
                      </a:cubicBezTo>
                      <a:cubicBezTo>
                        <a:pt x="2142" y="2066"/>
                        <a:pt x="2427" y="1640"/>
                        <a:pt x="2427" y="1168"/>
                      </a:cubicBezTo>
                      <a:cubicBezTo>
                        <a:pt x="2427" y="522"/>
                        <a:pt x="1905" y="0"/>
                        <a:pt x="1260"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9"/>
                <p:cNvSpPr/>
                <p:nvPr/>
              </p:nvSpPr>
              <p:spPr>
                <a:xfrm>
                  <a:off x="-6861500" y="1105125"/>
                  <a:ext cx="74250" cy="71425"/>
                </a:xfrm>
                <a:custGeom>
                  <a:avLst/>
                  <a:gdLst/>
                  <a:ahLst/>
                  <a:cxnLst/>
                  <a:rect l="l" t="t" r="r" b="b"/>
                  <a:pathLst>
                    <a:path w="2970" h="2857" extrusionOk="0">
                      <a:moveTo>
                        <a:pt x="1541" y="521"/>
                      </a:moveTo>
                      <a:cubicBezTo>
                        <a:pt x="2042" y="521"/>
                        <a:pt x="2448" y="927"/>
                        <a:pt x="2448" y="1429"/>
                      </a:cubicBezTo>
                      <a:cubicBezTo>
                        <a:pt x="2448" y="1796"/>
                        <a:pt x="2227" y="2126"/>
                        <a:pt x="1888" y="2267"/>
                      </a:cubicBezTo>
                      <a:cubicBezTo>
                        <a:pt x="1776" y="2313"/>
                        <a:pt x="1659" y="2336"/>
                        <a:pt x="1542" y="2336"/>
                      </a:cubicBezTo>
                      <a:cubicBezTo>
                        <a:pt x="1306" y="2336"/>
                        <a:pt x="1073" y="2243"/>
                        <a:pt x="899" y="2069"/>
                      </a:cubicBezTo>
                      <a:cubicBezTo>
                        <a:pt x="640" y="1810"/>
                        <a:pt x="562" y="1420"/>
                        <a:pt x="703" y="1081"/>
                      </a:cubicBezTo>
                      <a:cubicBezTo>
                        <a:pt x="843" y="742"/>
                        <a:pt x="1174" y="521"/>
                        <a:pt x="1541" y="521"/>
                      </a:cubicBezTo>
                      <a:close/>
                      <a:moveTo>
                        <a:pt x="1541" y="0"/>
                      </a:moveTo>
                      <a:cubicBezTo>
                        <a:pt x="1170" y="0"/>
                        <a:pt x="805" y="145"/>
                        <a:pt x="532" y="419"/>
                      </a:cubicBezTo>
                      <a:cubicBezTo>
                        <a:pt x="123" y="827"/>
                        <a:pt x="0" y="1441"/>
                        <a:pt x="222" y="1975"/>
                      </a:cubicBezTo>
                      <a:cubicBezTo>
                        <a:pt x="442" y="2508"/>
                        <a:pt x="963" y="2856"/>
                        <a:pt x="1541" y="2856"/>
                      </a:cubicBezTo>
                      <a:cubicBezTo>
                        <a:pt x="2329" y="2855"/>
                        <a:pt x="2967" y="2217"/>
                        <a:pt x="2968" y="1429"/>
                      </a:cubicBezTo>
                      <a:cubicBezTo>
                        <a:pt x="2970" y="851"/>
                        <a:pt x="2621" y="330"/>
                        <a:pt x="2088" y="109"/>
                      </a:cubicBezTo>
                      <a:cubicBezTo>
                        <a:pt x="1911" y="36"/>
                        <a:pt x="1725" y="0"/>
                        <a:pt x="1541"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9"/>
                <p:cNvSpPr/>
                <p:nvPr/>
              </p:nvSpPr>
              <p:spPr>
                <a:xfrm>
                  <a:off x="-6167350" y="3040500"/>
                  <a:ext cx="60675" cy="58400"/>
                </a:xfrm>
                <a:custGeom>
                  <a:avLst/>
                  <a:gdLst/>
                  <a:ahLst/>
                  <a:cxnLst/>
                  <a:rect l="l" t="t" r="r" b="b"/>
                  <a:pathLst>
                    <a:path w="2427" h="2336" extrusionOk="0">
                      <a:moveTo>
                        <a:pt x="1260" y="0"/>
                      </a:moveTo>
                      <a:cubicBezTo>
                        <a:pt x="787" y="0"/>
                        <a:pt x="362" y="285"/>
                        <a:pt x="182" y="721"/>
                      </a:cubicBezTo>
                      <a:cubicBezTo>
                        <a:pt x="0" y="1158"/>
                        <a:pt x="101" y="1659"/>
                        <a:pt x="435" y="1993"/>
                      </a:cubicBezTo>
                      <a:cubicBezTo>
                        <a:pt x="658" y="2217"/>
                        <a:pt x="956" y="2335"/>
                        <a:pt x="1260" y="2335"/>
                      </a:cubicBezTo>
                      <a:cubicBezTo>
                        <a:pt x="1410" y="2335"/>
                        <a:pt x="1562" y="2306"/>
                        <a:pt x="1706" y="2246"/>
                      </a:cubicBezTo>
                      <a:cubicBezTo>
                        <a:pt x="2142" y="2066"/>
                        <a:pt x="2427" y="1640"/>
                        <a:pt x="2427" y="1167"/>
                      </a:cubicBezTo>
                      <a:cubicBezTo>
                        <a:pt x="2427" y="523"/>
                        <a:pt x="1905" y="0"/>
                        <a:pt x="1260"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9"/>
                <p:cNvSpPr/>
                <p:nvPr/>
              </p:nvSpPr>
              <p:spPr>
                <a:xfrm>
                  <a:off x="-6174375" y="3034000"/>
                  <a:ext cx="74225" cy="71425"/>
                </a:xfrm>
                <a:custGeom>
                  <a:avLst/>
                  <a:gdLst/>
                  <a:ahLst/>
                  <a:cxnLst/>
                  <a:rect l="l" t="t" r="r" b="b"/>
                  <a:pathLst>
                    <a:path w="2969" h="2857" extrusionOk="0">
                      <a:moveTo>
                        <a:pt x="1541" y="521"/>
                      </a:moveTo>
                      <a:cubicBezTo>
                        <a:pt x="2042" y="522"/>
                        <a:pt x="2448" y="927"/>
                        <a:pt x="2448" y="1427"/>
                      </a:cubicBezTo>
                      <a:cubicBezTo>
                        <a:pt x="2448" y="1794"/>
                        <a:pt x="2227" y="2125"/>
                        <a:pt x="1888" y="2267"/>
                      </a:cubicBezTo>
                      <a:cubicBezTo>
                        <a:pt x="1776" y="2313"/>
                        <a:pt x="1659" y="2336"/>
                        <a:pt x="1542" y="2336"/>
                      </a:cubicBezTo>
                      <a:cubicBezTo>
                        <a:pt x="1306" y="2336"/>
                        <a:pt x="1073" y="2243"/>
                        <a:pt x="899" y="2069"/>
                      </a:cubicBezTo>
                      <a:cubicBezTo>
                        <a:pt x="640" y="1810"/>
                        <a:pt x="562" y="1420"/>
                        <a:pt x="703" y="1081"/>
                      </a:cubicBezTo>
                      <a:cubicBezTo>
                        <a:pt x="843" y="742"/>
                        <a:pt x="1174" y="521"/>
                        <a:pt x="1541" y="521"/>
                      </a:cubicBezTo>
                      <a:close/>
                      <a:moveTo>
                        <a:pt x="1542" y="1"/>
                      </a:moveTo>
                      <a:cubicBezTo>
                        <a:pt x="1170" y="1"/>
                        <a:pt x="804" y="146"/>
                        <a:pt x="531" y="419"/>
                      </a:cubicBezTo>
                      <a:cubicBezTo>
                        <a:pt x="123" y="827"/>
                        <a:pt x="0" y="1441"/>
                        <a:pt x="222" y="1975"/>
                      </a:cubicBezTo>
                      <a:cubicBezTo>
                        <a:pt x="442" y="2508"/>
                        <a:pt x="963" y="2856"/>
                        <a:pt x="1541" y="2856"/>
                      </a:cubicBezTo>
                      <a:cubicBezTo>
                        <a:pt x="2329" y="2855"/>
                        <a:pt x="2968" y="2216"/>
                        <a:pt x="2968" y="1427"/>
                      </a:cubicBezTo>
                      <a:cubicBezTo>
                        <a:pt x="2968" y="850"/>
                        <a:pt x="2621" y="329"/>
                        <a:pt x="2087" y="109"/>
                      </a:cubicBezTo>
                      <a:cubicBezTo>
                        <a:pt x="1911" y="36"/>
                        <a:pt x="1725" y="1"/>
                        <a:pt x="1542"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9"/>
                <p:cNvSpPr/>
                <p:nvPr/>
              </p:nvSpPr>
              <p:spPr>
                <a:xfrm>
                  <a:off x="-2707425" y="2917525"/>
                  <a:ext cx="60700" cy="58400"/>
                </a:xfrm>
                <a:custGeom>
                  <a:avLst/>
                  <a:gdLst/>
                  <a:ahLst/>
                  <a:cxnLst/>
                  <a:rect l="l" t="t" r="r" b="b"/>
                  <a:pathLst>
                    <a:path w="2428" h="2336" extrusionOk="0">
                      <a:moveTo>
                        <a:pt x="1260" y="1"/>
                      </a:moveTo>
                      <a:cubicBezTo>
                        <a:pt x="788" y="1"/>
                        <a:pt x="362" y="285"/>
                        <a:pt x="181" y="722"/>
                      </a:cubicBezTo>
                      <a:cubicBezTo>
                        <a:pt x="1" y="1158"/>
                        <a:pt x="100" y="1659"/>
                        <a:pt x="434" y="1994"/>
                      </a:cubicBezTo>
                      <a:cubicBezTo>
                        <a:pt x="658" y="2217"/>
                        <a:pt x="956" y="2336"/>
                        <a:pt x="1260" y="2336"/>
                      </a:cubicBezTo>
                      <a:cubicBezTo>
                        <a:pt x="1410" y="2336"/>
                        <a:pt x="1562" y="2307"/>
                        <a:pt x="1707" y="2247"/>
                      </a:cubicBezTo>
                      <a:cubicBezTo>
                        <a:pt x="2143" y="2066"/>
                        <a:pt x="2427" y="1640"/>
                        <a:pt x="2427" y="1169"/>
                      </a:cubicBezTo>
                      <a:cubicBezTo>
                        <a:pt x="2427" y="524"/>
                        <a:pt x="1904" y="1"/>
                        <a:pt x="1260"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9"/>
                <p:cNvSpPr/>
                <p:nvPr/>
              </p:nvSpPr>
              <p:spPr>
                <a:xfrm>
                  <a:off x="-2714450" y="2911025"/>
                  <a:ext cx="74225" cy="71400"/>
                </a:xfrm>
                <a:custGeom>
                  <a:avLst/>
                  <a:gdLst/>
                  <a:ahLst/>
                  <a:cxnLst/>
                  <a:rect l="l" t="t" r="r" b="b"/>
                  <a:pathLst>
                    <a:path w="2969" h="2856" extrusionOk="0">
                      <a:moveTo>
                        <a:pt x="1543" y="522"/>
                      </a:moveTo>
                      <a:cubicBezTo>
                        <a:pt x="2042" y="522"/>
                        <a:pt x="2448" y="928"/>
                        <a:pt x="2449" y="1429"/>
                      </a:cubicBezTo>
                      <a:cubicBezTo>
                        <a:pt x="2448" y="1795"/>
                        <a:pt x="2228" y="2125"/>
                        <a:pt x="1889" y="2266"/>
                      </a:cubicBezTo>
                      <a:cubicBezTo>
                        <a:pt x="1777" y="2312"/>
                        <a:pt x="1659" y="2335"/>
                        <a:pt x="1542" y="2335"/>
                      </a:cubicBezTo>
                      <a:cubicBezTo>
                        <a:pt x="1307" y="2335"/>
                        <a:pt x="1075" y="2243"/>
                        <a:pt x="900" y="2070"/>
                      </a:cubicBezTo>
                      <a:cubicBezTo>
                        <a:pt x="641" y="1810"/>
                        <a:pt x="564" y="1421"/>
                        <a:pt x="703" y="1083"/>
                      </a:cubicBezTo>
                      <a:cubicBezTo>
                        <a:pt x="844" y="744"/>
                        <a:pt x="1174" y="522"/>
                        <a:pt x="1541" y="522"/>
                      </a:cubicBezTo>
                      <a:cubicBezTo>
                        <a:pt x="1542" y="522"/>
                        <a:pt x="1543" y="522"/>
                        <a:pt x="1543" y="522"/>
                      </a:cubicBezTo>
                      <a:close/>
                      <a:moveTo>
                        <a:pt x="1541" y="1"/>
                      </a:moveTo>
                      <a:cubicBezTo>
                        <a:pt x="1170" y="1"/>
                        <a:pt x="805" y="145"/>
                        <a:pt x="531" y="419"/>
                      </a:cubicBezTo>
                      <a:cubicBezTo>
                        <a:pt x="123" y="827"/>
                        <a:pt x="1" y="1441"/>
                        <a:pt x="222" y="1974"/>
                      </a:cubicBezTo>
                      <a:cubicBezTo>
                        <a:pt x="443" y="2508"/>
                        <a:pt x="963" y="2855"/>
                        <a:pt x="1541" y="2855"/>
                      </a:cubicBezTo>
                      <a:cubicBezTo>
                        <a:pt x="2328" y="2855"/>
                        <a:pt x="2967" y="2216"/>
                        <a:pt x="2969" y="1429"/>
                      </a:cubicBezTo>
                      <a:cubicBezTo>
                        <a:pt x="2969" y="851"/>
                        <a:pt x="2621" y="331"/>
                        <a:pt x="2087" y="109"/>
                      </a:cubicBezTo>
                      <a:cubicBezTo>
                        <a:pt x="1911" y="36"/>
                        <a:pt x="1725" y="1"/>
                        <a:pt x="1541"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9"/>
                <p:cNvSpPr/>
                <p:nvPr/>
              </p:nvSpPr>
              <p:spPr>
                <a:xfrm>
                  <a:off x="-3040900" y="-351250"/>
                  <a:ext cx="60700" cy="58400"/>
                </a:xfrm>
                <a:custGeom>
                  <a:avLst/>
                  <a:gdLst/>
                  <a:ahLst/>
                  <a:cxnLst/>
                  <a:rect l="l" t="t" r="r" b="b"/>
                  <a:pathLst>
                    <a:path w="2428" h="2336" extrusionOk="0">
                      <a:moveTo>
                        <a:pt x="1260" y="1"/>
                      </a:moveTo>
                      <a:cubicBezTo>
                        <a:pt x="788" y="1"/>
                        <a:pt x="361" y="285"/>
                        <a:pt x="181" y="723"/>
                      </a:cubicBezTo>
                      <a:cubicBezTo>
                        <a:pt x="0" y="1158"/>
                        <a:pt x="100" y="1661"/>
                        <a:pt x="434" y="1994"/>
                      </a:cubicBezTo>
                      <a:cubicBezTo>
                        <a:pt x="657" y="2217"/>
                        <a:pt x="956" y="2336"/>
                        <a:pt x="1259" y="2336"/>
                      </a:cubicBezTo>
                      <a:cubicBezTo>
                        <a:pt x="1410" y="2336"/>
                        <a:pt x="1562" y="2307"/>
                        <a:pt x="1707" y="2247"/>
                      </a:cubicBezTo>
                      <a:cubicBezTo>
                        <a:pt x="2143" y="2067"/>
                        <a:pt x="2427" y="1640"/>
                        <a:pt x="2427" y="1168"/>
                      </a:cubicBezTo>
                      <a:cubicBezTo>
                        <a:pt x="2427" y="524"/>
                        <a:pt x="1904" y="1"/>
                        <a:pt x="1260"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9"/>
                <p:cNvSpPr/>
                <p:nvPr/>
              </p:nvSpPr>
              <p:spPr>
                <a:xfrm>
                  <a:off x="-3047925" y="-357750"/>
                  <a:ext cx="74225" cy="71450"/>
                </a:xfrm>
                <a:custGeom>
                  <a:avLst/>
                  <a:gdLst/>
                  <a:ahLst/>
                  <a:cxnLst/>
                  <a:rect l="l" t="t" r="r" b="b"/>
                  <a:pathLst>
                    <a:path w="2969" h="2858" extrusionOk="0">
                      <a:moveTo>
                        <a:pt x="1541" y="521"/>
                      </a:moveTo>
                      <a:cubicBezTo>
                        <a:pt x="2041" y="522"/>
                        <a:pt x="2447" y="928"/>
                        <a:pt x="2448" y="1428"/>
                      </a:cubicBezTo>
                      <a:cubicBezTo>
                        <a:pt x="2448" y="1795"/>
                        <a:pt x="2226" y="2127"/>
                        <a:pt x="1887" y="2267"/>
                      </a:cubicBezTo>
                      <a:cubicBezTo>
                        <a:pt x="1775" y="2314"/>
                        <a:pt x="1658" y="2336"/>
                        <a:pt x="1541" y="2336"/>
                      </a:cubicBezTo>
                      <a:cubicBezTo>
                        <a:pt x="1305" y="2336"/>
                        <a:pt x="1073" y="2244"/>
                        <a:pt x="899" y="2070"/>
                      </a:cubicBezTo>
                      <a:cubicBezTo>
                        <a:pt x="640" y="1811"/>
                        <a:pt x="562" y="1421"/>
                        <a:pt x="703" y="1082"/>
                      </a:cubicBezTo>
                      <a:cubicBezTo>
                        <a:pt x="842" y="743"/>
                        <a:pt x="1174" y="521"/>
                        <a:pt x="1541" y="521"/>
                      </a:cubicBezTo>
                      <a:close/>
                      <a:moveTo>
                        <a:pt x="1540" y="1"/>
                      </a:moveTo>
                      <a:cubicBezTo>
                        <a:pt x="1169" y="1"/>
                        <a:pt x="804" y="146"/>
                        <a:pt x="531" y="419"/>
                      </a:cubicBezTo>
                      <a:cubicBezTo>
                        <a:pt x="123" y="828"/>
                        <a:pt x="1" y="1441"/>
                        <a:pt x="221" y="1976"/>
                      </a:cubicBezTo>
                      <a:cubicBezTo>
                        <a:pt x="442" y="2508"/>
                        <a:pt x="963" y="2857"/>
                        <a:pt x="1541" y="2857"/>
                      </a:cubicBezTo>
                      <a:cubicBezTo>
                        <a:pt x="2328" y="2856"/>
                        <a:pt x="2967" y="2216"/>
                        <a:pt x="2968" y="1428"/>
                      </a:cubicBezTo>
                      <a:cubicBezTo>
                        <a:pt x="2968" y="851"/>
                        <a:pt x="2620" y="330"/>
                        <a:pt x="2087" y="110"/>
                      </a:cubicBezTo>
                      <a:cubicBezTo>
                        <a:pt x="1910" y="37"/>
                        <a:pt x="1724" y="1"/>
                        <a:pt x="1540"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9"/>
                <p:cNvSpPr/>
                <p:nvPr/>
              </p:nvSpPr>
              <p:spPr>
                <a:xfrm>
                  <a:off x="-4837450" y="2516525"/>
                  <a:ext cx="992800" cy="523425"/>
                </a:xfrm>
                <a:custGeom>
                  <a:avLst/>
                  <a:gdLst/>
                  <a:ahLst/>
                  <a:cxnLst/>
                  <a:rect l="l" t="t" r="r" b="b"/>
                  <a:pathLst>
                    <a:path w="39712" h="20937" extrusionOk="0">
                      <a:moveTo>
                        <a:pt x="4582" y="1"/>
                      </a:moveTo>
                      <a:lnTo>
                        <a:pt x="4582" y="10156"/>
                      </a:lnTo>
                      <a:cubicBezTo>
                        <a:pt x="4582" y="13469"/>
                        <a:pt x="3439" y="16685"/>
                        <a:pt x="1338" y="19282"/>
                      </a:cubicBezTo>
                      <a:lnTo>
                        <a:pt x="0" y="20936"/>
                      </a:lnTo>
                      <a:lnTo>
                        <a:pt x="39712" y="20936"/>
                      </a:lnTo>
                      <a:lnTo>
                        <a:pt x="38374" y="19282"/>
                      </a:lnTo>
                      <a:cubicBezTo>
                        <a:pt x="36273" y="16685"/>
                        <a:pt x="35130" y="13469"/>
                        <a:pt x="35130" y="10156"/>
                      </a:cubicBezTo>
                      <a:lnTo>
                        <a:pt x="3513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9"/>
                <p:cNvSpPr/>
                <p:nvPr/>
              </p:nvSpPr>
              <p:spPr>
                <a:xfrm>
                  <a:off x="-4845950" y="2510025"/>
                  <a:ext cx="1009825" cy="536425"/>
                </a:xfrm>
                <a:custGeom>
                  <a:avLst/>
                  <a:gdLst/>
                  <a:ahLst/>
                  <a:cxnLst/>
                  <a:rect l="l" t="t" r="r" b="b"/>
                  <a:pathLst>
                    <a:path w="40393" h="21457" extrusionOk="0">
                      <a:moveTo>
                        <a:pt x="35209" y="521"/>
                      </a:moveTo>
                      <a:lnTo>
                        <a:pt x="35209" y="10414"/>
                      </a:lnTo>
                      <a:cubicBezTo>
                        <a:pt x="35209" y="13773"/>
                        <a:pt x="36383" y="17073"/>
                        <a:pt x="38512" y="19707"/>
                      </a:cubicBezTo>
                      <a:lnTo>
                        <a:pt x="39507" y="20936"/>
                      </a:lnTo>
                      <a:lnTo>
                        <a:pt x="885" y="20936"/>
                      </a:lnTo>
                      <a:lnTo>
                        <a:pt x="1881" y="19707"/>
                      </a:lnTo>
                      <a:cubicBezTo>
                        <a:pt x="4009" y="17073"/>
                        <a:pt x="5183" y="13773"/>
                        <a:pt x="5183" y="10414"/>
                      </a:cubicBezTo>
                      <a:lnTo>
                        <a:pt x="5183" y="521"/>
                      </a:lnTo>
                      <a:close/>
                      <a:moveTo>
                        <a:pt x="4922" y="1"/>
                      </a:moveTo>
                      <a:cubicBezTo>
                        <a:pt x="4780" y="1"/>
                        <a:pt x="4662" y="117"/>
                        <a:pt x="4663" y="261"/>
                      </a:cubicBezTo>
                      <a:lnTo>
                        <a:pt x="4663" y="10414"/>
                      </a:lnTo>
                      <a:cubicBezTo>
                        <a:pt x="4663" y="13655"/>
                        <a:pt x="3531" y="16838"/>
                        <a:pt x="1476" y="19379"/>
                      </a:cubicBezTo>
                      <a:lnTo>
                        <a:pt x="138" y="21033"/>
                      </a:lnTo>
                      <a:cubicBezTo>
                        <a:pt x="0" y="21203"/>
                        <a:pt x="121" y="21457"/>
                        <a:pt x="340" y="21457"/>
                      </a:cubicBezTo>
                      <a:lnTo>
                        <a:pt x="40052" y="21457"/>
                      </a:lnTo>
                      <a:cubicBezTo>
                        <a:pt x="40270" y="21457"/>
                        <a:pt x="40392" y="21203"/>
                        <a:pt x="40254" y="21033"/>
                      </a:cubicBezTo>
                      <a:lnTo>
                        <a:pt x="38916" y="19379"/>
                      </a:lnTo>
                      <a:cubicBezTo>
                        <a:pt x="36861" y="16838"/>
                        <a:pt x="35730" y="13655"/>
                        <a:pt x="35730" y="10414"/>
                      </a:cubicBezTo>
                      <a:lnTo>
                        <a:pt x="35730" y="261"/>
                      </a:lnTo>
                      <a:cubicBezTo>
                        <a:pt x="35730" y="117"/>
                        <a:pt x="35613" y="1"/>
                        <a:pt x="35470"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9"/>
                <p:cNvSpPr/>
                <p:nvPr/>
              </p:nvSpPr>
              <p:spPr>
                <a:xfrm>
                  <a:off x="-4769800" y="2248925"/>
                  <a:ext cx="857475" cy="431675"/>
                </a:xfrm>
                <a:custGeom>
                  <a:avLst/>
                  <a:gdLst/>
                  <a:ahLst/>
                  <a:cxnLst/>
                  <a:rect l="l" t="t" r="r" b="b"/>
                  <a:pathLst>
                    <a:path w="34299" h="17267" extrusionOk="0">
                      <a:moveTo>
                        <a:pt x="1876" y="1"/>
                      </a:moveTo>
                      <a:lnTo>
                        <a:pt x="1876" y="10155"/>
                      </a:lnTo>
                      <a:cubicBezTo>
                        <a:pt x="1875" y="12647"/>
                        <a:pt x="1229" y="15097"/>
                        <a:pt x="1" y="17267"/>
                      </a:cubicBezTo>
                      <a:lnTo>
                        <a:pt x="34298" y="17267"/>
                      </a:lnTo>
                      <a:cubicBezTo>
                        <a:pt x="33072" y="15097"/>
                        <a:pt x="32425" y="12647"/>
                        <a:pt x="32424" y="10155"/>
                      </a:cubicBezTo>
                      <a:lnTo>
                        <a:pt x="32424" y="1"/>
                      </a:ln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9"/>
                <p:cNvSpPr/>
                <p:nvPr/>
              </p:nvSpPr>
              <p:spPr>
                <a:xfrm>
                  <a:off x="-5875675" y="342950"/>
                  <a:ext cx="3069250" cy="2253650"/>
                </a:xfrm>
                <a:custGeom>
                  <a:avLst/>
                  <a:gdLst/>
                  <a:ahLst/>
                  <a:cxnLst/>
                  <a:rect l="l" t="t" r="r" b="b"/>
                  <a:pathLst>
                    <a:path w="122770" h="90146" extrusionOk="0">
                      <a:moveTo>
                        <a:pt x="4815" y="0"/>
                      </a:moveTo>
                      <a:cubicBezTo>
                        <a:pt x="2156" y="0"/>
                        <a:pt x="0" y="2155"/>
                        <a:pt x="0" y="4815"/>
                      </a:cubicBezTo>
                      <a:lnTo>
                        <a:pt x="0" y="86110"/>
                      </a:lnTo>
                      <a:cubicBezTo>
                        <a:pt x="0" y="88339"/>
                        <a:pt x="1808" y="90146"/>
                        <a:pt x="4037" y="90146"/>
                      </a:cubicBezTo>
                      <a:lnTo>
                        <a:pt x="118369" y="90146"/>
                      </a:lnTo>
                      <a:cubicBezTo>
                        <a:pt x="120800" y="90146"/>
                        <a:pt x="122770" y="88177"/>
                        <a:pt x="122770" y="85746"/>
                      </a:cubicBezTo>
                      <a:lnTo>
                        <a:pt x="122770" y="5831"/>
                      </a:lnTo>
                      <a:cubicBezTo>
                        <a:pt x="122770" y="4284"/>
                        <a:pt x="122155" y="2801"/>
                        <a:pt x="121061" y="1707"/>
                      </a:cubicBezTo>
                      <a:cubicBezTo>
                        <a:pt x="119968" y="614"/>
                        <a:pt x="118486" y="0"/>
                        <a:pt x="116939"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9"/>
                <p:cNvSpPr/>
                <p:nvPr/>
              </p:nvSpPr>
              <p:spPr>
                <a:xfrm>
                  <a:off x="-5882175" y="336425"/>
                  <a:ext cx="3082275" cy="2266675"/>
                </a:xfrm>
                <a:custGeom>
                  <a:avLst/>
                  <a:gdLst/>
                  <a:ahLst/>
                  <a:cxnLst/>
                  <a:rect l="l" t="t" r="r" b="b"/>
                  <a:pathLst>
                    <a:path w="123291" h="90667" extrusionOk="0">
                      <a:moveTo>
                        <a:pt x="118612" y="521"/>
                      </a:moveTo>
                      <a:cubicBezTo>
                        <a:pt x="120905" y="521"/>
                        <a:pt x="122770" y="2386"/>
                        <a:pt x="122770" y="4678"/>
                      </a:cubicBezTo>
                      <a:lnTo>
                        <a:pt x="122770" y="85990"/>
                      </a:lnTo>
                      <a:cubicBezTo>
                        <a:pt x="122770" y="88283"/>
                        <a:pt x="120905" y="90147"/>
                        <a:pt x="118612" y="90147"/>
                      </a:cubicBezTo>
                      <a:lnTo>
                        <a:pt x="4678" y="90147"/>
                      </a:lnTo>
                      <a:cubicBezTo>
                        <a:pt x="2385" y="90147"/>
                        <a:pt x="521" y="88283"/>
                        <a:pt x="521" y="85990"/>
                      </a:cubicBezTo>
                      <a:lnTo>
                        <a:pt x="521" y="4678"/>
                      </a:lnTo>
                      <a:cubicBezTo>
                        <a:pt x="521" y="2386"/>
                        <a:pt x="2385" y="521"/>
                        <a:pt x="4678" y="521"/>
                      </a:cubicBezTo>
                      <a:close/>
                      <a:moveTo>
                        <a:pt x="4678" y="1"/>
                      </a:moveTo>
                      <a:cubicBezTo>
                        <a:pt x="2098" y="1"/>
                        <a:pt x="0" y="2099"/>
                        <a:pt x="0" y="4678"/>
                      </a:cubicBezTo>
                      <a:lnTo>
                        <a:pt x="0" y="85990"/>
                      </a:lnTo>
                      <a:cubicBezTo>
                        <a:pt x="0" y="88570"/>
                        <a:pt x="2098" y="90667"/>
                        <a:pt x="4678" y="90667"/>
                      </a:cubicBezTo>
                      <a:lnTo>
                        <a:pt x="118612" y="90667"/>
                      </a:lnTo>
                      <a:cubicBezTo>
                        <a:pt x="121192" y="90667"/>
                        <a:pt x="123290" y="88570"/>
                        <a:pt x="123290" y="85990"/>
                      </a:cubicBezTo>
                      <a:lnTo>
                        <a:pt x="123290" y="4678"/>
                      </a:lnTo>
                      <a:cubicBezTo>
                        <a:pt x="123290" y="2099"/>
                        <a:pt x="121192" y="1"/>
                        <a:pt x="118612"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9"/>
                <p:cNvSpPr/>
                <p:nvPr/>
              </p:nvSpPr>
              <p:spPr>
                <a:xfrm>
                  <a:off x="-5875675" y="2246300"/>
                  <a:ext cx="3069250" cy="350300"/>
                </a:xfrm>
                <a:custGeom>
                  <a:avLst/>
                  <a:gdLst/>
                  <a:ahLst/>
                  <a:cxnLst/>
                  <a:rect l="l" t="t" r="r" b="b"/>
                  <a:pathLst>
                    <a:path w="122770" h="14012" extrusionOk="0">
                      <a:moveTo>
                        <a:pt x="0" y="0"/>
                      </a:moveTo>
                      <a:lnTo>
                        <a:pt x="0" y="9540"/>
                      </a:lnTo>
                      <a:cubicBezTo>
                        <a:pt x="0" y="12009"/>
                        <a:pt x="2003" y="14012"/>
                        <a:pt x="4473" y="14012"/>
                      </a:cubicBezTo>
                      <a:lnTo>
                        <a:pt x="118438" y="14012"/>
                      </a:lnTo>
                      <a:cubicBezTo>
                        <a:pt x="120830" y="14012"/>
                        <a:pt x="122770" y="12073"/>
                        <a:pt x="122770" y="9680"/>
                      </a:cubicBezTo>
                      <a:lnTo>
                        <a:pt x="12277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9"/>
                <p:cNvSpPr/>
                <p:nvPr/>
              </p:nvSpPr>
              <p:spPr>
                <a:xfrm>
                  <a:off x="-5882175" y="2239775"/>
                  <a:ext cx="3082275" cy="363325"/>
                </a:xfrm>
                <a:custGeom>
                  <a:avLst/>
                  <a:gdLst/>
                  <a:ahLst/>
                  <a:cxnLst/>
                  <a:rect l="l" t="t" r="r" b="b"/>
                  <a:pathLst>
                    <a:path w="123291" h="14533" extrusionOk="0">
                      <a:moveTo>
                        <a:pt x="122770" y="522"/>
                      </a:moveTo>
                      <a:lnTo>
                        <a:pt x="122770" y="9856"/>
                      </a:lnTo>
                      <a:cubicBezTo>
                        <a:pt x="122770" y="12151"/>
                        <a:pt x="120908" y="14012"/>
                        <a:pt x="118614" y="14012"/>
                      </a:cubicBezTo>
                      <a:lnTo>
                        <a:pt x="4678" y="14012"/>
                      </a:lnTo>
                      <a:cubicBezTo>
                        <a:pt x="2385" y="14012"/>
                        <a:pt x="522" y="12147"/>
                        <a:pt x="522" y="9856"/>
                      </a:cubicBezTo>
                      <a:lnTo>
                        <a:pt x="522" y="522"/>
                      </a:lnTo>
                      <a:close/>
                      <a:moveTo>
                        <a:pt x="260" y="1"/>
                      </a:moveTo>
                      <a:cubicBezTo>
                        <a:pt x="117" y="1"/>
                        <a:pt x="0" y="117"/>
                        <a:pt x="0" y="261"/>
                      </a:cubicBezTo>
                      <a:lnTo>
                        <a:pt x="0" y="9856"/>
                      </a:lnTo>
                      <a:cubicBezTo>
                        <a:pt x="0" y="12439"/>
                        <a:pt x="2094" y="14533"/>
                        <a:pt x="4678" y="14533"/>
                      </a:cubicBezTo>
                      <a:lnTo>
                        <a:pt x="118612" y="14533"/>
                      </a:lnTo>
                      <a:cubicBezTo>
                        <a:pt x="121195" y="14533"/>
                        <a:pt x="123290" y="12439"/>
                        <a:pt x="123290" y="9856"/>
                      </a:cubicBezTo>
                      <a:lnTo>
                        <a:pt x="123290" y="261"/>
                      </a:lnTo>
                      <a:cubicBezTo>
                        <a:pt x="123290" y="117"/>
                        <a:pt x="123173" y="1"/>
                        <a:pt x="123030"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9"/>
                <p:cNvSpPr/>
                <p:nvPr/>
              </p:nvSpPr>
              <p:spPr>
                <a:xfrm>
                  <a:off x="-5721300" y="483125"/>
                  <a:ext cx="2760500" cy="1592250"/>
                </a:xfrm>
                <a:custGeom>
                  <a:avLst/>
                  <a:gdLst/>
                  <a:ahLst/>
                  <a:cxnLst/>
                  <a:rect l="l" t="t" r="r" b="b"/>
                  <a:pathLst>
                    <a:path w="110420" h="63690" extrusionOk="0">
                      <a:moveTo>
                        <a:pt x="1" y="1"/>
                      </a:moveTo>
                      <a:lnTo>
                        <a:pt x="1" y="63689"/>
                      </a:lnTo>
                      <a:lnTo>
                        <a:pt x="110419" y="63689"/>
                      </a:lnTo>
                      <a:lnTo>
                        <a:pt x="11041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9"/>
                <p:cNvSpPr/>
                <p:nvPr/>
              </p:nvSpPr>
              <p:spPr>
                <a:xfrm>
                  <a:off x="-4397650" y="2421425"/>
                  <a:ext cx="113200" cy="110875"/>
                </a:xfrm>
                <a:custGeom>
                  <a:avLst/>
                  <a:gdLst/>
                  <a:ahLst/>
                  <a:cxnLst/>
                  <a:rect l="l" t="t" r="r" b="b"/>
                  <a:pathLst>
                    <a:path w="4528" h="4435" extrusionOk="0">
                      <a:moveTo>
                        <a:pt x="2263" y="0"/>
                      </a:moveTo>
                      <a:cubicBezTo>
                        <a:pt x="1014" y="0"/>
                        <a:pt x="0" y="993"/>
                        <a:pt x="0" y="2217"/>
                      </a:cubicBezTo>
                      <a:cubicBezTo>
                        <a:pt x="0" y="3442"/>
                        <a:pt x="1014" y="4435"/>
                        <a:pt x="2263" y="4435"/>
                      </a:cubicBezTo>
                      <a:cubicBezTo>
                        <a:pt x="3514" y="4435"/>
                        <a:pt x="4528" y="3442"/>
                        <a:pt x="4528" y="2217"/>
                      </a:cubicBezTo>
                      <a:cubicBezTo>
                        <a:pt x="4528" y="993"/>
                        <a:pt x="3514" y="0"/>
                        <a:pt x="2263"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9"/>
                <p:cNvSpPr/>
                <p:nvPr/>
              </p:nvSpPr>
              <p:spPr>
                <a:xfrm>
                  <a:off x="-4404175" y="2414950"/>
                  <a:ext cx="126250" cy="123850"/>
                </a:xfrm>
                <a:custGeom>
                  <a:avLst/>
                  <a:gdLst/>
                  <a:ahLst/>
                  <a:cxnLst/>
                  <a:rect l="l" t="t" r="r" b="b"/>
                  <a:pathLst>
                    <a:path w="5050" h="4954" extrusionOk="0">
                      <a:moveTo>
                        <a:pt x="2524" y="520"/>
                      </a:moveTo>
                      <a:cubicBezTo>
                        <a:pt x="3630" y="520"/>
                        <a:pt x="4529" y="1398"/>
                        <a:pt x="4529" y="2476"/>
                      </a:cubicBezTo>
                      <a:cubicBezTo>
                        <a:pt x="4529" y="3555"/>
                        <a:pt x="3630" y="4433"/>
                        <a:pt x="2524" y="4433"/>
                      </a:cubicBezTo>
                      <a:cubicBezTo>
                        <a:pt x="1420" y="4433"/>
                        <a:pt x="520" y="3554"/>
                        <a:pt x="520" y="2476"/>
                      </a:cubicBezTo>
                      <a:cubicBezTo>
                        <a:pt x="520" y="1398"/>
                        <a:pt x="1420" y="520"/>
                        <a:pt x="2524" y="520"/>
                      </a:cubicBezTo>
                      <a:close/>
                      <a:moveTo>
                        <a:pt x="2524" y="0"/>
                      </a:moveTo>
                      <a:cubicBezTo>
                        <a:pt x="1133" y="0"/>
                        <a:pt x="1" y="1111"/>
                        <a:pt x="1" y="2476"/>
                      </a:cubicBezTo>
                      <a:cubicBezTo>
                        <a:pt x="1" y="3842"/>
                        <a:pt x="1132" y="4954"/>
                        <a:pt x="2524" y="4954"/>
                      </a:cubicBezTo>
                      <a:cubicBezTo>
                        <a:pt x="3917" y="4954"/>
                        <a:pt x="5049" y="3842"/>
                        <a:pt x="5049" y="2476"/>
                      </a:cubicBezTo>
                      <a:cubicBezTo>
                        <a:pt x="5049" y="1111"/>
                        <a:pt x="3917" y="0"/>
                        <a:pt x="2524"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9"/>
                <p:cNvSpPr/>
                <p:nvPr/>
              </p:nvSpPr>
              <p:spPr>
                <a:xfrm>
                  <a:off x="-4837450" y="3039925"/>
                  <a:ext cx="993025" cy="45375"/>
                </a:xfrm>
                <a:custGeom>
                  <a:avLst/>
                  <a:gdLst/>
                  <a:ahLst/>
                  <a:cxnLst/>
                  <a:rect l="l" t="t" r="r" b="b"/>
                  <a:pathLst>
                    <a:path w="39721" h="1815" extrusionOk="0">
                      <a:moveTo>
                        <a:pt x="0" y="0"/>
                      </a:moveTo>
                      <a:lnTo>
                        <a:pt x="0" y="1814"/>
                      </a:lnTo>
                      <a:lnTo>
                        <a:pt x="39720" y="1814"/>
                      </a:lnTo>
                      <a:lnTo>
                        <a:pt x="397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9"/>
                <p:cNvSpPr/>
                <p:nvPr/>
              </p:nvSpPr>
              <p:spPr>
                <a:xfrm>
                  <a:off x="-4843950" y="3033400"/>
                  <a:ext cx="1006025" cy="58400"/>
                </a:xfrm>
                <a:custGeom>
                  <a:avLst/>
                  <a:gdLst/>
                  <a:ahLst/>
                  <a:cxnLst/>
                  <a:rect l="l" t="t" r="r" b="b"/>
                  <a:pathLst>
                    <a:path w="40241" h="2336" extrusionOk="0">
                      <a:moveTo>
                        <a:pt x="39720" y="522"/>
                      </a:moveTo>
                      <a:lnTo>
                        <a:pt x="39720" y="1815"/>
                      </a:lnTo>
                      <a:lnTo>
                        <a:pt x="521" y="1815"/>
                      </a:lnTo>
                      <a:lnTo>
                        <a:pt x="521" y="522"/>
                      </a:lnTo>
                      <a:close/>
                      <a:moveTo>
                        <a:pt x="260" y="1"/>
                      </a:moveTo>
                      <a:cubicBezTo>
                        <a:pt x="116" y="1"/>
                        <a:pt x="0" y="118"/>
                        <a:pt x="0" y="261"/>
                      </a:cubicBezTo>
                      <a:lnTo>
                        <a:pt x="0" y="2074"/>
                      </a:lnTo>
                      <a:cubicBezTo>
                        <a:pt x="0" y="2218"/>
                        <a:pt x="116" y="2335"/>
                        <a:pt x="260" y="2335"/>
                      </a:cubicBezTo>
                      <a:lnTo>
                        <a:pt x="39980" y="2335"/>
                      </a:lnTo>
                      <a:cubicBezTo>
                        <a:pt x="40123" y="2335"/>
                        <a:pt x="40241" y="2218"/>
                        <a:pt x="40239" y="2074"/>
                      </a:cubicBezTo>
                      <a:lnTo>
                        <a:pt x="40239" y="261"/>
                      </a:lnTo>
                      <a:cubicBezTo>
                        <a:pt x="40239" y="118"/>
                        <a:pt x="40123" y="1"/>
                        <a:pt x="39980"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9"/>
                <p:cNvSpPr/>
                <p:nvPr/>
              </p:nvSpPr>
              <p:spPr>
                <a:xfrm>
                  <a:off x="-5245425" y="400600"/>
                  <a:ext cx="908650" cy="1986150"/>
                </a:xfrm>
                <a:custGeom>
                  <a:avLst/>
                  <a:gdLst/>
                  <a:ahLst/>
                  <a:cxnLst/>
                  <a:rect l="l" t="t" r="r" b="b"/>
                  <a:pathLst>
                    <a:path w="36346" h="79446" extrusionOk="0">
                      <a:moveTo>
                        <a:pt x="36345" y="1"/>
                      </a:moveTo>
                      <a:cubicBezTo>
                        <a:pt x="30792" y="5179"/>
                        <a:pt x="16575" y="10405"/>
                        <a:pt x="0" y="21493"/>
                      </a:cubicBezTo>
                      <a:cubicBezTo>
                        <a:pt x="0" y="21493"/>
                        <a:pt x="1035" y="58964"/>
                        <a:pt x="36345" y="79446"/>
                      </a:cubicBezTo>
                      <a:lnTo>
                        <a:pt x="36345" y="1"/>
                      </a:ln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9"/>
                <p:cNvSpPr/>
                <p:nvPr/>
              </p:nvSpPr>
              <p:spPr>
                <a:xfrm>
                  <a:off x="-5252000" y="394100"/>
                  <a:ext cx="921750" cy="1999150"/>
                </a:xfrm>
                <a:custGeom>
                  <a:avLst/>
                  <a:gdLst/>
                  <a:ahLst/>
                  <a:cxnLst/>
                  <a:rect l="l" t="t" r="r" b="b"/>
                  <a:pathLst>
                    <a:path w="36870" h="79966" extrusionOk="0">
                      <a:moveTo>
                        <a:pt x="36348" y="844"/>
                      </a:moveTo>
                      <a:lnTo>
                        <a:pt x="36348" y="79251"/>
                      </a:lnTo>
                      <a:cubicBezTo>
                        <a:pt x="18445" y="68725"/>
                        <a:pt x="9663" y="53734"/>
                        <a:pt x="5445" y="42973"/>
                      </a:cubicBezTo>
                      <a:cubicBezTo>
                        <a:pt x="1147" y="32011"/>
                        <a:pt x="588" y="23112"/>
                        <a:pt x="529" y="21889"/>
                      </a:cubicBezTo>
                      <a:cubicBezTo>
                        <a:pt x="8839" y="16340"/>
                        <a:pt x="16615" y="12231"/>
                        <a:pt x="22871" y="8926"/>
                      </a:cubicBezTo>
                      <a:cubicBezTo>
                        <a:pt x="28780" y="5803"/>
                        <a:pt x="33510" y="3304"/>
                        <a:pt x="36348" y="844"/>
                      </a:cubicBezTo>
                      <a:close/>
                      <a:moveTo>
                        <a:pt x="36607" y="0"/>
                      </a:moveTo>
                      <a:cubicBezTo>
                        <a:pt x="36546" y="0"/>
                        <a:pt x="36483" y="22"/>
                        <a:pt x="36431" y="71"/>
                      </a:cubicBezTo>
                      <a:cubicBezTo>
                        <a:pt x="33706" y="2612"/>
                        <a:pt x="28816" y="5195"/>
                        <a:pt x="22627" y="8466"/>
                      </a:cubicBezTo>
                      <a:cubicBezTo>
                        <a:pt x="16332" y="11792"/>
                        <a:pt x="8496" y="15933"/>
                        <a:pt x="119" y="21538"/>
                      </a:cubicBezTo>
                      <a:cubicBezTo>
                        <a:pt x="44" y="21587"/>
                        <a:pt x="0" y="21672"/>
                        <a:pt x="3" y="21762"/>
                      </a:cubicBezTo>
                      <a:cubicBezTo>
                        <a:pt x="6" y="21855"/>
                        <a:pt x="318" y="31311"/>
                        <a:pt x="4953" y="43145"/>
                      </a:cubicBezTo>
                      <a:cubicBezTo>
                        <a:pt x="9231" y="54065"/>
                        <a:pt x="18173" y="69312"/>
                        <a:pt x="36477" y="79931"/>
                      </a:cubicBezTo>
                      <a:cubicBezTo>
                        <a:pt x="36517" y="79954"/>
                        <a:pt x="36562" y="79966"/>
                        <a:pt x="36608" y="79966"/>
                      </a:cubicBezTo>
                      <a:cubicBezTo>
                        <a:pt x="36752" y="79966"/>
                        <a:pt x="36870" y="79848"/>
                        <a:pt x="36869" y="79706"/>
                      </a:cubicBezTo>
                      <a:lnTo>
                        <a:pt x="36869" y="261"/>
                      </a:lnTo>
                      <a:cubicBezTo>
                        <a:pt x="36869" y="105"/>
                        <a:pt x="36741" y="0"/>
                        <a:pt x="36607"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9"/>
                <p:cNvSpPr/>
                <p:nvPr/>
              </p:nvSpPr>
              <p:spPr>
                <a:xfrm>
                  <a:off x="-4336800" y="400600"/>
                  <a:ext cx="908650" cy="1986150"/>
                </a:xfrm>
                <a:custGeom>
                  <a:avLst/>
                  <a:gdLst/>
                  <a:ahLst/>
                  <a:cxnLst/>
                  <a:rect l="l" t="t" r="r" b="b"/>
                  <a:pathLst>
                    <a:path w="36346" h="79446" extrusionOk="0">
                      <a:moveTo>
                        <a:pt x="0" y="1"/>
                      </a:moveTo>
                      <a:lnTo>
                        <a:pt x="0" y="79446"/>
                      </a:lnTo>
                      <a:cubicBezTo>
                        <a:pt x="35310" y="58964"/>
                        <a:pt x="36345" y="21493"/>
                        <a:pt x="36345" y="21493"/>
                      </a:cubicBezTo>
                      <a:cubicBezTo>
                        <a:pt x="19771" y="10405"/>
                        <a:pt x="5555" y="5179"/>
                        <a:pt x="0"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9"/>
                <p:cNvSpPr/>
                <p:nvPr/>
              </p:nvSpPr>
              <p:spPr>
                <a:xfrm>
                  <a:off x="-4343325" y="394100"/>
                  <a:ext cx="921750" cy="1999150"/>
                </a:xfrm>
                <a:custGeom>
                  <a:avLst/>
                  <a:gdLst/>
                  <a:ahLst/>
                  <a:cxnLst/>
                  <a:rect l="l" t="t" r="r" b="b"/>
                  <a:pathLst>
                    <a:path w="36870" h="79966" extrusionOk="0">
                      <a:moveTo>
                        <a:pt x="522" y="844"/>
                      </a:moveTo>
                      <a:cubicBezTo>
                        <a:pt x="3360" y="3304"/>
                        <a:pt x="8090" y="5803"/>
                        <a:pt x="13999" y="8925"/>
                      </a:cubicBezTo>
                      <a:cubicBezTo>
                        <a:pt x="20254" y="12231"/>
                        <a:pt x="28031" y="16340"/>
                        <a:pt x="36341" y="21889"/>
                      </a:cubicBezTo>
                      <a:cubicBezTo>
                        <a:pt x="36283" y="23110"/>
                        <a:pt x="35726" y="31995"/>
                        <a:pt x="31432" y="42954"/>
                      </a:cubicBezTo>
                      <a:cubicBezTo>
                        <a:pt x="27215" y="53720"/>
                        <a:pt x="18433" y="68720"/>
                        <a:pt x="522" y="79251"/>
                      </a:cubicBezTo>
                      <a:lnTo>
                        <a:pt x="522" y="844"/>
                      </a:lnTo>
                      <a:close/>
                      <a:moveTo>
                        <a:pt x="263" y="0"/>
                      </a:moveTo>
                      <a:cubicBezTo>
                        <a:pt x="129" y="0"/>
                        <a:pt x="1" y="105"/>
                        <a:pt x="1" y="261"/>
                      </a:cubicBezTo>
                      <a:lnTo>
                        <a:pt x="1" y="79704"/>
                      </a:lnTo>
                      <a:cubicBezTo>
                        <a:pt x="1" y="79848"/>
                        <a:pt x="117" y="79966"/>
                        <a:pt x="261" y="79966"/>
                      </a:cubicBezTo>
                      <a:cubicBezTo>
                        <a:pt x="307" y="79965"/>
                        <a:pt x="352" y="79953"/>
                        <a:pt x="392" y="79931"/>
                      </a:cubicBezTo>
                      <a:cubicBezTo>
                        <a:pt x="18697" y="69312"/>
                        <a:pt x="27638" y="54065"/>
                        <a:pt x="31918" y="43144"/>
                      </a:cubicBezTo>
                      <a:cubicBezTo>
                        <a:pt x="36553" y="31311"/>
                        <a:pt x="36864" y="21855"/>
                        <a:pt x="36867" y="21760"/>
                      </a:cubicBezTo>
                      <a:cubicBezTo>
                        <a:pt x="36869" y="21671"/>
                        <a:pt x="36826" y="21587"/>
                        <a:pt x="36752" y="21538"/>
                      </a:cubicBezTo>
                      <a:cubicBezTo>
                        <a:pt x="28373" y="15932"/>
                        <a:pt x="20538" y="11792"/>
                        <a:pt x="14242" y="8465"/>
                      </a:cubicBezTo>
                      <a:cubicBezTo>
                        <a:pt x="8052" y="5195"/>
                        <a:pt x="3164" y="2611"/>
                        <a:pt x="439" y="71"/>
                      </a:cubicBezTo>
                      <a:cubicBezTo>
                        <a:pt x="387" y="22"/>
                        <a:pt x="324" y="0"/>
                        <a:pt x="263"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9"/>
                <p:cNvSpPr/>
                <p:nvPr/>
              </p:nvSpPr>
              <p:spPr>
                <a:xfrm>
                  <a:off x="-5178775" y="480375"/>
                  <a:ext cx="1684000" cy="1826600"/>
                </a:xfrm>
                <a:custGeom>
                  <a:avLst/>
                  <a:gdLst/>
                  <a:ahLst/>
                  <a:cxnLst/>
                  <a:rect l="l" t="t" r="r" b="b"/>
                  <a:pathLst>
                    <a:path w="67360" h="73064" extrusionOk="0">
                      <a:moveTo>
                        <a:pt x="33679" y="1"/>
                      </a:moveTo>
                      <a:cubicBezTo>
                        <a:pt x="26976" y="4654"/>
                        <a:pt x="15360" y="9088"/>
                        <a:pt x="0" y="19363"/>
                      </a:cubicBezTo>
                      <a:cubicBezTo>
                        <a:pt x="0" y="19363"/>
                        <a:pt x="960" y="54085"/>
                        <a:pt x="33679" y="73064"/>
                      </a:cubicBezTo>
                      <a:cubicBezTo>
                        <a:pt x="66399" y="54085"/>
                        <a:pt x="67359" y="19363"/>
                        <a:pt x="67359" y="19363"/>
                      </a:cubicBezTo>
                      <a:cubicBezTo>
                        <a:pt x="52000" y="9088"/>
                        <a:pt x="40435" y="4654"/>
                        <a:pt x="33679"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9"/>
                <p:cNvSpPr/>
                <p:nvPr/>
              </p:nvSpPr>
              <p:spPr>
                <a:xfrm>
                  <a:off x="-5185350" y="473850"/>
                  <a:ext cx="1697125" cy="1839650"/>
                </a:xfrm>
                <a:custGeom>
                  <a:avLst/>
                  <a:gdLst/>
                  <a:ahLst/>
                  <a:cxnLst/>
                  <a:rect l="l" t="t" r="r" b="b"/>
                  <a:pathLst>
                    <a:path w="67885" h="73586" extrusionOk="0">
                      <a:moveTo>
                        <a:pt x="33943" y="576"/>
                      </a:moveTo>
                      <a:cubicBezTo>
                        <a:pt x="36735" y="2479"/>
                        <a:pt x="40391" y="4387"/>
                        <a:pt x="44614" y="6590"/>
                      </a:cubicBezTo>
                      <a:cubicBezTo>
                        <a:pt x="50768" y="9800"/>
                        <a:pt x="58419" y="13791"/>
                        <a:pt x="67356" y="19759"/>
                      </a:cubicBezTo>
                      <a:cubicBezTo>
                        <a:pt x="67300" y="20930"/>
                        <a:pt x="66772" y="29156"/>
                        <a:pt x="62803" y="39282"/>
                      </a:cubicBezTo>
                      <a:cubicBezTo>
                        <a:pt x="58876" y="49296"/>
                        <a:pt x="50684" y="63266"/>
                        <a:pt x="33942" y="73025"/>
                      </a:cubicBezTo>
                      <a:cubicBezTo>
                        <a:pt x="17200" y="63266"/>
                        <a:pt x="9009" y="49296"/>
                        <a:pt x="5083" y="39282"/>
                      </a:cubicBezTo>
                      <a:cubicBezTo>
                        <a:pt x="1114" y="29156"/>
                        <a:pt x="586" y="20930"/>
                        <a:pt x="530" y="19759"/>
                      </a:cubicBezTo>
                      <a:cubicBezTo>
                        <a:pt x="9423" y="13820"/>
                        <a:pt x="17060" y="9839"/>
                        <a:pt x="23204" y="6636"/>
                      </a:cubicBezTo>
                      <a:cubicBezTo>
                        <a:pt x="27463" y="4416"/>
                        <a:pt x="31152" y="2492"/>
                        <a:pt x="33943" y="576"/>
                      </a:cubicBezTo>
                      <a:close/>
                      <a:moveTo>
                        <a:pt x="33942" y="1"/>
                      </a:moveTo>
                      <a:cubicBezTo>
                        <a:pt x="33890" y="1"/>
                        <a:pt x="33839" y="16"/>
                        <a:pt x="33795" y="47"/>
                      </a:cubicBezTo>
                      <a:cubicBezTo>
                        <a:pt x="31014" y="1977"/>
                        <a:pt x="27460" y="3830"/>
                        <a:pt x="22962" y="6174"/>
                      </a:cubicBezTo>
                      <a:cubicBezTo>
                        <a:pt x="16780" y="9397"/>
                        <a:pt x="9086" y="13407"/>
                        <a:pt x="118" y="19407"/>
                      </a:cubicBezTo>
                      <a:cubicBezTo>
                        <a:pt x="44" y="19457"/>
                        <a:pt x="1" y="19541"/>
                        <a:pt x="3" y="19631"/>
                      </a:cubicBezTo>
                      <a:cubicBezTo>
                        <a:pt x="6" y="19718"/>
                        <a:pt x="294" y="28484"/>
                        <a:pt x="4590" y="39452"/>
                      </a:cubicBezTo>
                      <a:cubicBezTo>
                        <a:pt x="8556" y="49575"/>
                        <a:pt x="16846" y="63709"/>
                        <a:pt x="33811" y="73550"/>
                      </a:cubicBezTo>
                      <a:cubicBezTo>
                        <a:pt x="33851" y="73573"/>
                        <a:pt x="33896" y="73585"/>
                        <a:pt x="33942" y="73585"/>
                      </a:cubicBezTo>
                      <a:cubicBezTo>
                        <a:pt x="33988" y="73585"/>
                        <a:pt x="34033" y="73574"/>
                        <a:pt x="34073" y="73551"/>
                      </a:cubicBezTo>
                      <a:cubicBezTo>
                        <a:pt x="51040" y="63709"/>
                        <a:pt x="59329" y="49577"/>
                        <a:pt x="63294" y="39452"/>
                      </a:cubicBezTo>
                      <a:cubicBezTo>
                        <a:pt x="67592" y="28484"/>
                        <a:pt x="67880" y="19719"/>
                        <a:pt x="67883" y="19632"/>
                      </a:cubicBezTo>
                      <a:cubicBezTo>
                        <a:pt x="67885" y="19543"/>
                        <a:pt x="67841" y="19458"/>
                        <a:pt x="67766" y="19408"/>
                      </a:cubicBezTo>
                      <a:cubicBezTo>
                        <a:pt x="58755" y="13379"/>
                        <a:pt x="51047" y="9359"/>
                        <a:pt x="44855" y="6128"/>
                      </a:cubicBezTo>
                      <a:cubicBezTo>
                        <a:pt x="40573" y="3894"/>
                        <a:pt x="36874" y="1965"/>
                        <a:pt x="34090" y="47"/>
                      </a:cubicBezTo>
                      <a:cubicBezTo>
                        <a:pt x="34046" y="16"/>
                        <a:pt x="33994" y="1"/>
                        <a:pt x="33942"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9"/>
                <p:cNvSpPr/>
                <p:nvPr/>
              </p:nvSpPr>
              <p:spPr>
                <a:xfrm>
                  <a:off x="-4336800" y="480375"/>
                  <a:ext cx="842025" cy="1826600"/>
                </a:xfrm>
                <a:custGeom>
                  <a:avLst/>
                  <a:gdLst/>
                  <a:ahLst/>
                  <a:cxnLst/>
                  <a:rect l="l" t="t" r="r" b="b"/>
                  <a:pathLst>
                    <a:path w="33681" h="73064" extrusionOk="0">
                      <a:moveTo>
                        <a:pt x="0" y="1"/>
                      </a:moveTo>
                      <a:lnTo>
                        <a:pt x="0" y="73064"/>
                      </a:lnTo>
                      <a:cubicBezTo>
                        <a:pt x="32720" y="54085"/>
                        <a:pt x="33680" y="19363"/>
                        <a:pt x="33680" y="19363"/>
                      </a:cubicBezTo>
                      <a:cubicBezTo>
                        <a:pt x="18321" y="9088"/>
                        <a:pt x="6756" y="4654"/>
                        <a:pt x="0"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9"/>
                <p:cNvSpPr/>
                <p:nvPr/>
              </p:nvSpPr>
              <p:spPr>
                <a:xfrm>
                  <a:off x="-4343325" y="473825"/>
                  <a:ext cx="855100" cy="1839675"/>
                </a:xfrm>
                <a:custGeom>
                  <a:avLst/>
                  <a:gdLst/>
                  <a:ahLst/>
                  <a:cxnLst/>
                  <a:rect l="l" t="t" r="r" b="b"/>
                  <a:pathLst>
                    <a:path w="34204" h="73587" extrusionOk="0">
                      <a:moveTo>
                        <a:pt x="522" y="753"/>
                      </a:moveTo>
                      <a:cubicBezTo>
                        <a:pt x="3279" y="2597"/>
                        <a:pt x="6840" y="4455"/>
                        <a:pt x="10933" y="6591"/>
                      </a:cubicBezTo>
                      <a:cubicBezTo>
                        <a:pt x="17087" y="9801"/>
                        <a:pt x="24738" y="13792"/>
                        <a:pt x="33675" y="19760"/>
                      </a:cubicBezTo>
                      <a:cubicBezTo>
                        <a:pt x="33619" y="20931"/>
                        <a:pt x="33091" y="29157"/>
                        <a:pt x="29122" y="39283"/>
                      </a:cubicBezTo>
                      <a:cubicBezTo>
                        <a:pt x="25215" y="49245"/>
                        <a:pt x="17088" y="63122"/>
                        <a:pt x="522" y="72873"/>
                      </a:cubicBezTo>
                      <a:lnTo>
                        <a:pt x="522" y="753"/>
                      </a:lnTo>
                      <a:close/>
                      <a:moveTo>
                        <a:pt x="262" y="1"/>
                      </a:moveTo>
                      <a:cubicBezTo>
                        <a:pt x="127" y="1"/>
                        <a:pt x="1" y="108"/>
                        <a:pt x="1" y="261"/>
                      </a:cubicBezTo>
                      <a:lnTo>
                        <a:pt x="1" y="73326"/>
                      </a:lnTo>
                      <a:cubicBezTo>
                        <a:pt x="1" y="73419"/>
                        <a:pt x="51" y="73505"/>
                        <a:pt x="132" y="73552"/>
                      </a:cubicBezTo>
                      <a:cubicBezTo>
                        <a:pt x="170" y="73574"/>
                        <a:pt x="215" y="73586"/>
                        <a:pt x="261" y="73586"/>
                      </a:cubicBezTo>
                      <a:cubicBezTo>
                        <a:pt x="307" y="73586"/>
                        <a:pt x="352" y="73574"/>
                        <a:pt x="392" y="73551"/>
                      </a:cubicBezTo>
                      <a:cubicBezTo>
                        <a:pt x="17359" y="63710"/>
                        <a:pt x="25648" y="49576"/>
                        <a:pt x="29613" y="39453"/>
                      </a:cubicBezTo>
                      <a:cubicBezTo>
                        <a:pt x="33911" y="28485"/>
                        <a:pt x="34199" y="19719"/>
                        <a:pt x="34202" y="19632"/>
                      </a:cubicBezTo>
                      <a:cubicBezTo>
                        <a:pt x="34204" y="19542"/>
                        <a:pt x="34160" y="19459"/>
                        <a:pt x="34085" y="19408"/>
                      </a:cubicBezTo>
                      <a:cubicBezTo>
                        <a:pt x="25074" y="13379"/>
                        <a:pt x="17366" y="9359"/>
                        <a:pt x="11174" y="6129"/>
                      </a:cubicBezTo>
                      <a:cubicBezTo>
                        <a:pt x="6892" y="3895"/>
                        <a:pt x="3193" y="1965"/>
                        <a:pt x="409" y="47"/>
                      </a:cubicBezTo>
                      <a:cubicBezTo>
                        <a:pt x="363" y="15"/>
                        <a:pt x="312" y="1"/>
                        <a:pt x="262"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9"/>
                <p:cNvSpPr/>
                <p:nvPr/>
              </p:nvSpPr>
              <p:spPr>
                <a:xfrm>
                  <a:off x="-5885150" y="1423975"/>
                  <a:ext cx="3088200" cy="199900"/>
                </a:xfrm>
                <a:custGeom>
                  <a:avLst/>
                  <a:gdLst/>
                  <a:ahLst/>
                  <a:cxnLst/>
                  <a:rect l="l" t="t" r="r" b="b"/>
                  <a:pathLst>
                    <a:path w="123528" h="7996" extrusionOk="0">
                      <a:moveTo>
                        <a:pt x="0" y="0"/>
                      </a:moveTo>
                      <a:lnTo>
                        <a:pt x="0" y="7996"/>
                      </a:lnTo>
                      <a:lnTo>
                        <a:pt x="123528" y="7996"/>
                      </a:lnTo>
                      <a:lnTo>
                        <a:pt x="123528" y="0"/>
                      </a:ln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9"/>
                <p:cNvSpPr/>
                <p:nvPr/>
              </p:nvSpPr>
              <p:spPr>
                <a:xfrm>
                  <a:off x="-5891675" y="1417425"/>
                  <a:ext cx="3101250" cy="212975"/>
                </a:xfrm>
                <a:custGeom>
                  <a:avLst/>
                  <a:gdLst/>
                  <a:ahLst/>
                  <a:cxnLst/>
                  <a:rect l="l" t="t" r="r" b="b"/>
                  <a:pathLst>
                    <a:path w="124050" h="8519" extrusionOk="0">
                      <a:moveTo>
                        <a:pt x="123529" y="521"/>
                      </a:moveTo>
                      <a:lnTo>
                        <a:pt x="123529" y="7998"/>
                      </a:lnTo>
                      <a:lnTo>
                        <a:pt x="522" y="7998"/>
                      </a:lnTo>
                      <a:lnTo>
                        <a:pt x="522" y="521"/>
                      </a:lnTo>
                      <a:close/>
                      <a:moveTo>
                        <a:pt x="261" y="1"/>
                      </a:moveTo>
                      <a:cubicBezTo>
                        <a:pt x="117" y="1"/>
                        <a:pt x="1" y="118"/>
                        <a:pt x="1" y="261"/>
                      </a:cubicBezTo>
                      <a:lnTo>
                        <a:pt x="1" y="8258"/>
                      </a:lnTo>
                      <a:cubicBezTo>
                        <a:pt x="1" y="8401"/>
                        <a:pt x="117" y="8518"/>
                        <a:pt x="261" y="8518"/>
                      </a:cubicBezTo>
                      <a:lnTo>
                        <a:pt x="123789" y="8518"/>
                      </a:lnTo>
                      <a:cubicBezTo>
                        <a:pt x="123933" y="8518"/>
                        <a:pt x="124049" y="8401"/>
                        <a:pt x="124049" y="8258"/>
                      </a:cubicBezTo>
                      <a:lnTo>
                        <a:pt x="124049" y="261"/>
                      </a:lnTo>
                      <a:cubicBezTo>
                        <a:pt x="124049" y="118"/>
                        <a:pt x="123933" y="1"/>
                        <a:pt x="123789"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9"/>
                <p:cNvSpPr/>
                <p:nvPr/>
              </p:nvSpPr>
              <p:spPr>
                <a:xfrm>
                  <a:off x="-5865750" y="1435375"/>
                  <a:ext cx="41450" cy="40600"/>
                </a:xfrm>
                <a:custGeom>
                  <a:avLst/>
                  <a:gdLst/>
                  <a:ahLst/>
                  <a:cxnLst/>
                  <a:rect l="l" t="t" r="r" b="b"/>
                  <a:pathLst>
                    <a:path w="1658" h="1624" extrusionOk="0">
                      <a:moveTo>
                        <a:pt x="829" y="1"/>
                      </a:moveTo>
                      <a:cubicBezTo>
                        <a:pt x="371" y="1"/>
                        <a:pt x="1" y="364"/>
                        <a:pt x="1" y="812"/>
                      </a:cubicBezTo>
                      <a:cubicBezTo>
                        <a:pt x="1" y="1260"/>
                        <a:pt x="371" y="1623"/>
                        <a:pt x="829" y="1623"/>
                      </a:cubicBezTo>
                      <a:cubicBezTo>
                        <a:pt x="1286" y="1623"/>
                        <a:pt x="1657" y="1260"/>
                        <a:pt x="1657" y="812"/>
                      </a:cubicBezTo>
                      <a:cubicBezTo>
                        <a:pt x="1657" y="364"/>
                        <a:pt x="1286" y="1"/>
                        <a:pt x="829"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9"/>
                <p:cNvSpPr/>
                <p:nvPr/>
              </p:nvSpPr>
              <p:spPr>
                <a:xfrm>
                  <a:off x="-5784650" y="1435375"/>
                  <a:ext cx="41475" cy="40600"/>
                </a:xfrm>
                <a:custGeom>
                  <a:avLst/>
                  <a:gdLst/>
                  <a:ahLst/>
                  <a:cxnLst/>
                  <a:rect l="l" t="t" r="r" b="b"/>
                  <a:pathLst>
                    <a:path w="1659" h="1624" extrusionOk="0">
                      <a:moveTo>
                        <a:pt x="830" y="1"/>
                      </a:moveTo>
                      <a:cubicBezTo>
                        <a:pt x="372" y="1"/>
                        <a:pt x="1" y="364"/>
                        <a:pt x="1" y="812"/>
                      </a:cubicBezTo>
                      <a:cubicBezTo>
                        <a:pt x="1" y="1260"/>
                        <a:pt x="372" y="1623"/>
                        <a:pt x="830" y="1623"/>
                      </a:cubicBezTo>
                      <a:cubicBezTo>
                        <a:pt x="1286" y="1623"/>
                        <a:pt x="1658" y="1260"/>
                        <a:pt x="1658" y="812"/>
                      </a:cubicBezTo>
                      <a:cubicBezTo>
                        <a:pt x="1658" y="364"/>
                        <a:pt x="1288" y="1"/>
                        <a:pt x="830"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9"/>
                <p:cNvSpPr/>
                <p:nvPr/>
              </p:nvSpPr>
              <p:spPr>
                <a:xfrm>
                  <a:off x="-5703525" y="1435375"/>
                  <a:ext cx="41450" cy="40600"/>
                </a:xfrm>
                <a:custGeom>
                  <a:avLst/>
                  <a:gdLst/>
                  <a:ahLst/>
                  <a:cxnLst/>
                  <a:rect l="l" t="t" r="r" b="b"/>
                  <a:pathLst>
                    <a:path w="1658" h="1624" extrusionOk="0">
                      <a:moveTo>
                        <a:pt x="829" y="1"/>
                      </a:moveTo>
                      <a:cubicBezTo>
                        <a:pt x="371" y="1"/>
                        <a:pt x="1" y="364"/>
                        <a:pt x="1" y="812"/>
                      </a:cubicBezTo>
                      <a:cubicBezTo>
                        <a:pt x="1" y="1260"/>
                        <a:pt x="371" y="1623"/>
                        <a:pt x="829" y="1623"/>
                      </a:cubicBezTo>
                      <a:cubicBezTo>
                        <a:pt x="1287" y="1623"/>
                        <a:pt x="1657" y="1260"/>
                        <a:pt x="1657" y="812"/>
                      </a:cubicBezTo>
                      <a:cubicBezTo>
                        <a:pt x="1657" y="364"/>
                        <a:pt x="1287" y="1"/>
                        <a:pt x="829"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9"/>
                <p:cNvSpPr/>
                <p:nvPr/>
              </p:nvSpPr>
              <p:spPr>
                <a:xfrm>
                  <a:off x="-5622425" y="1435375"/>
                  <a:ext cx="41475" cy="40600"/>
                </a:xfrm>
                <a:custGeom>
                  <a:avLst/>
                  <a:gdLst/>
                  <a:ahLst/>
                  <a:cxnLst/>
                  <a:rect l="l" t="t" r="r" b="b"/>
                  <a:pathLst>
                    <a:path w="1659" h="1624" extrusionOk="0">
                      <a:moveTo>
                        <a:pt x="829" y="1"/>
                      </a:moveTo>
                      <a:cubicBezTo>
                        <a:pt x="371" y="1"/>
                        <a:pt x="1" y="364"/>
                        <a:pt x="1" y="812"/>
                      </a:cubicBezTo>
                      <a:cubicBezTo>
                        <a:pt x="1" y="1260"/>
                        <a:pt x="371" y="1623"/>
                        <a:pt x="829" y="1623"/>
                      </a:cubicBezTo>
                      <a:cubicBezTo>
                        <a:pt x="1287" y="1623"/>
                        <a:pt x="1658" y="1260"/>
                        <a:pt x="1658" y="812"/>
                      </a:cubicBezTo>
                      <a:cubicBezTo>
                        <a:pt x="1658" y="364"/>
                        <a:pt x="1287" y="1"/>
                        <a:pt x="829"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9"/>
                <p:cNvSpPr/>
                <p:nvPr/>
              </p:nvSpPr>
              <p:spPr>
                <a:xfrm>
                  <a:off x="-5541325" y="1435375"/>
                  <a:ext cx="41475" cy="40600"/>
                </a:xfrm>
                <a:custGeom>
                  <a:avLst/>
                  <a:gdLst/>
                  <a:ahLst/>
                  <a:cxnLst/>
                  <a:rect l="l" t="t" r="r" b="b"/>
                  <a:pathLst>
                    <a:path w="1659" h="1624" extrusionOk="0">
                      <a:moveTo>
                        <a:pt x="830" y="1"/>
                      </a:moveTo>
                      <a:cubicBezTo>
                        <a:pt x="372" y="1"/>
                        <a:pt x="1" y="364"/>
                        <a:pt x="1" y="812"/>
                      </a:cubicBezTo>
                      <a:cubicBezTo>
                        <a:pt x="1" y="1260"/>
                        <a:pt x="372" y="1623"/>
                        <a:pt x="830" y="1623"/>
                      </a:cubicBezTo>
                      <a:cubicBezTo>
                        <a:pt x="1287" y="1623"/>
                        <a:pt x="1658" y="1260"/>
                        <a:pt x="1658" y="812"/>
                      </a:cubicBezTo>
                      <a:cubicBezTo>
                        <a:pt x="1658" y="364"/>
                        <a:pt x="1288" y="1"/>
                        <a:pt x="830"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9"/>
                <p:cNvSpPr/>
                <p:nvPr/>
              </p:nvSpPr>
              <p:spPr>
                <a:xfrm>
                  <a:off x="-5460200" y="1435375"/>
                  <a:ext cx="41450" cy="40600"/>
                </a:xfrm>
                <a:custGeom>
                  <a:avLst/>
                  <a:gdLst/>
                  <a:ahLst/>
                  <a:cxnLst/>
                  <a:rect l="l" t="t" r="r" b="b"/>
                  <a:pathLst>
                    <a:path w="1658" h="1624" extrusionOk="0">
                      <a:moveTo>
                        <a:pt x="829" y="1"/>
                      </a:moveTo>
                      <a:cubicBezTo>
                        <a:pt x="371" y="1"/>
                        <a:pt x="1" y="364"/>
                        <a:pt x="1" y="812"/>
                      </a:cubicBezTo>
                      <a:cubicBezTo>
                        <a:pt x="1" y="1260"/>
                        <a:pt x="371" y="1623"/>
                        <a:pt x="829" y="1623"/>
                      </a:cubicBezTo>
                      <a:cubicBezTo>
                        <a:pt x="1287" y="1623"/>
                        <a:pt x="1657" y="1260"/>
                        <a:pt x="1657" y="812"/>
                      </a:cubicBezTo>
                      <a:cubicBezTo>
                        <a:pt x="1657" y="364"/>
                        <a:pt x="1287" y="1"/>
                        <a:pt x="829"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9"/>
                <p:cNvSpPr/>
                <p:nvPr/>
              </p:nvSpPr>
              <p:spPr>
                <a:xfrm>
                  <a:off x="-5379100" y="1435375"/>
                  <a:ext cx="41475" cy="40600"/>
                </a:xfrm>
                <a:custGeom>
                  <a:avLst/>
                  <a:gdLst/>
                  <a:ahLst/>
                  <a:cxnLst/>
                  <a:rect l="l" t="t" r="r" b="b"/>
                  <a:pathLst>
                    <a:path w="1659" h="1624" extrusionOk="0">
                      <a:moveTo>
                        <a:pt x="830" y="1"/>
                      </a:moveTo>
                      <a:cubicBezTo>
                        <a:pt x="373" y="1"/>
                        <a:pt x="1" y="364"/>
                        <a:pt x="1" y="812"/>
                      </a:cubicBezTo>
                      <a:cubicBezTo>
                        <a:pt x="1" y="1260"/>
                        <a:pt x="373" y="1623"/>
                        <a:pt x="830" y="1623"/>
                      </a:cubicBezTo>
                      <a:cubicBezTo>
                        <a:pt x="1287" y="1623"/>
                        <a:pt x="1659" y="1260"/>
                        <a:pt x="1659" y="812"/>
                      </a:cubicBezTo>
                      <a:cubicBezTo>
                        <a:pt x="1659" y="364"/>
                        <a:pt x="1288" y="1"/>
                        <a:pt x="830"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9"/>
                <p:cNvSpPr/>
                <p:nvPr/>
              </p:nvSpPr>
              <p:spPr>
                <a:xfrm>
                  <a:off x="-5297950" y="1435375"/>
                  <a:ext cx="41425" cy="40600"/>
                </a:xfrm>
                <a:custGeom>
                  <a:avLst/>
                  <a:gdLst/>
                  <a:ahLst/>
                  <a:cxnLst/>
                  <a:rect l="l" t="t" r="r" b="b"/>
                  <a:pathLst>
                    <a:path w="1657" h="1624" extrusionOk="0">
                      <a:moveTo>
                        <a:pt x="828" y="1"/>
                      </a:moveTo>
                      <a:cubicBezTo>
                        <a:pt x="371" y="1"/>
                        <a:pt x="0" y="364"/>
                        <a:pt x="0" y="812"/>
                      </a:cubicBezTo>
                      <a:cubicBezTo>
                        <a:pt x="0" y="1260"/>
                        <a:pt x="371" y="1623"/>
                        <a:pt x="828" y="1623"/>
                      </a:cubicBezTo>
                      <a:cubicBezTo>
                        <a:pt x="1286" y="1623"/>
                        <a:pt x="1657" y="1260"/>
                        <a:pt x="1657" y="812"/>
                      </a:cubicBezTo>
                      <a:cubicBezTo>
                        <a:pt x="1657" y="364"/>
                        <a:pt x="1286" y="1"/>
                        <a:pt x="828"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9"/>
                <p:cNvSpPr/>
                <p:nvPr/>
              </p:nvSpPr>
              <p:spPr>
                <a:xfrm>
                  <a:off x="-5216850" y="1435375"/>
                  <a:ext cx="41450" cy="40600"/>
                </a:xfrm>
                <a:custGeom>
                  <a:avLst/>
                  <a:gdLst/>
                  <a:ahLst/>
                  <a:cxnLst/>
                  <a:rect l="l" t="t" r="r" b="b"/>
                  <a:pathLst>
                    <a:path w="1658" h="1624" extrusionOk="0">
                      <a:moveTo>
                        <a:pt x="828" y="1"/>
                      </a:moveTo>
                      <a:cubicBezTo>
                        <a:pt x="371" y="1"/>
                        <a:pt x="0" y="364"/>
                        <a:pt x="0" y="812"/>
                      </a:cubicBezTo>
                      <a:cubicBezTo>
                        <a:pt x="0" y="1260"/>
                        <a:pt x="371" y="1623"/>
                        <a:pt x="828" y="1623"/>
                      </a:cubicBezTo>
                      <a:cubicBezTo>
                        <a:pt x="1286" y="1623"/>
                        <a:pt x="1658" y="1260"/>
                        <a:pt x="1658" y="812"/>
                      </a:cubicBezTo>
                      <a:cubicBezTo>
                        <a:pt x="1658" y="364"/>
                        <a:pt x="1286" y="1"/>
                        <a:pt x="828"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9"/>
                <p:cNvSpPr/>
                <p:nvPr/>
              </p:nvSpPr>
              <p:spPr>
                <a:xfrm>
                  <a:off x="-5135750" y="1435375"/>
                  <a:ext cx="41450" cy="40600"/>
                </a:xfrm>
                <a:custGeom>
                  <a:avLst/>
                  <a:gdLst/>
                  <a:ahLst/>
                  <a:cxnLst/>
                  <a:rect l="l" t="t" r="r" b="b"/>
                  <a:pathLst>
                    <a:path w="1658" h="1624" extrusionOk="0">
                      <a:moveTo>
                        <a:pt x="830" y="1"/>
                      </a:moveTo>
                      <a:cubicBezTo>
                        <a:pt x="372" y="1"/>
                        <a:pt x="0" y="364"/>
                        <a:pt x="0" y="812"/>
                      </a:cubicBezTo>
                      <a:cubicBezTo>
                        <a:pt x="0" y="1260"/>
                        <a:pt x="372" y="1623"/>
                        <a:pt x="830" y="1623"/>
                      </a:cubicBezTo>
                      <a:cubicBezTo>
                        <a:pt x="1287" y="1623"/>
                        <a:pt x="1658" y="1260"/>
                        <a:pt x="1658" y="812"/>
                      </a:cubicBezTo>
                      <a:cubicBezTo>
                        <a:pt x="1658" y="364"/>
                        <a:pt x="1287" y="1"/>
                        <a:pt x="830"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9"/>
                <p:cNvSpPr/>
                <p:nvPr/>
              </p:nvSpPr>
              <p:spPr>
                <a:xfrm>
                  <a:off x="-5054625" y="1435375"/>
                  <a:ext cx="41475" cy="40600"/>
                </a:xfrm>
                <a:custGeom>
                  <a:avLst/>
                  <a:gdLst/>
                  <a:ahLst/>
                  <a:cxnLst/>
                  <a:rect l="l" t="t" r="r" b="b"/>
                  <a:pathLst>
                    <a:path w="1659" h="1624" extrusionOk="0">
                      <a:moveTo>
                        <a:pt x="829" y="1"/>
                      </a:moveTo>
                      <a:cubicBezTo>
                        <a:pt x="371" y="1"/>
                        <a:pt x="0" y="364"/>
                        <a:pt x="0" y="812"/>
                      </a:cubicBezTo>
                      <a:cubicBezTo>
                        <a:pt x="0" y="1260"/>
                        <a:pt x="371" y="1623"/>
                        <a:pt x="829" y="1623"/>
                      </a:cubicBezTo>
                      <a:cubicBezTo>
                        <a:pt x="1286" y="1623"/>
                        <a:pt x="1658" y="1260"/>
                        <a:pt x="1658" y="812"/>
                      </a:cubicBezTo>
                      <a:cubicBezTo>
                        <a:pt x="1658" y="364"/>
                        <a:pt x="1286" y="1"/>
                        <a:pt x="829"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9"/>
                <p:cNvSpPr/>
                <p:nvPr/>
              </p:nvSpPr>
              <p:spPr>
                <a:xfrm>
                  <a:off x="-4973525" y="1435375"/>
                  <a:ext cx="41475" cy="40600"/>
                </a:xfrm>
                <a:custGeom>
                  <a:avLst/>
                  <a:gdLst/>
                  <a:ahLst/>
                  <a:cxnLst/>
                  <a:rect l="l" t="t" r="r" b="b"/>
                  <a:pathLst>
                    <a:path w="1659" h="1624" extrusionOk="0">
                      <a:moveTo>
                        <a:pt x="830" y="1"/>
                      </a:moveTo>
                      <a:cubicBezTo>
                        <a:pt x="372" y="1"/>
                        <a:pt x="0" y="364"/>
                        <a:pt x="0" y="812"/>
                      </a:cubicBezTo>
                      <a:cubicBezTo>
                        <a:pt x="0" y="1260"/>
                        <a:pt x="372" y="1623"/>
                        <a:pt x="830" y="1623"/>
                      </a:cubicBezTo>
                      <a:cubicBezTo>
                        <a:pt x="1286" y="1623"/>
                        <a:pt x="1658" y="1260"/>
                        <a:pt x="1658" y="812"/>
                      </a:cubicBezTo>
                      <a:cubicBezTo>
                        <a:pt x="1658" y="364"/>
                        <a:pt x="1286" y="1"/>
                        <a:pt x="830"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9"/>
                <p:cNvSpPr/>
                <p:nvPr/>
              </p:nvSpPr>
              <p:spPr>
                <a:xfrm>
                  <a:off x="-4892400" y="1435375"/>
                  <a:ext cx="41450" cy="40600"/>
                </a:xfrm>
                <a:custGeom>
                  <a:avLst/>
                  <a:gdLst/>
                  <a:ahLst/>
                  <a:cxnLst/>
                  <a:rect l="l" t="t" r="r" b="b"/>
                  <a:pathLst>
                    <a:path w="1658" h="1624" extrusionOk="0">
                      <a:moveTo>
                        <a:pt x="829" y="1"/>
                      </a:moveTo>
                      <a:cubicBezTo>
                        <a:pt x="371" y="1"/>
                        <a:pt x="1" y="364"/>
                        <a:pt x="1" y="812"/>
                      </a:cubicBezTo>
                      <a:cubicBezTo>
                        <a:pt x="1" y="1260"/>
                        <a:pt x="371" y="1623"/>
                        <a:pt x="829" y="1623"/>
                      </a:cubicBezTo>
                      <a:cubicBezTo>
                        <a:pt x="1287" y="1623"/>
                        <a:pt x="1657" y="1260"/>
                        <a:pt x="1657" y="812"/>
                      </a:cubicBezTo>
                      <a:cubicBezTo>
                        <a:pt x="1657" y="364"/>
                        <a:pt x="1287" y="1"/>
                        <a:pt x="829"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9"/>
                <p:cNvSpPr/>
                <p:nvPr/>
              </p:nvSpPr>
              <p:spPr>
                <a:xfrm>
                  <a:off x="-4811300" y="1435375"/>
                  <a:ext cx="41450" cy="40600"/>
                </a:xfrm>
                <a:custGeom>
                  <a:avLst/>
                  <a:gdLst/>
                  <a:ahLst/>
                  <a:cxnLst/>
                  <a:rect l="l" t="t" r="r" b="b"/>
                  <a:pathLst>
                    <a:path w="1658" h="1624" extrusionOk="0">
                      <a:moveTo>
                        <a:pt x="829" y="1"/>
                      </a:moveTo>
                      <a:cubicBezTo>
                        <a:pt x="371" y="1"/>
                        <a:pt x="1" y="364"/>
                        <a:pt x="1" y="812"/>
                      </a:cubicBezTo>
                      <a:cubicBezTo>
                        <a:pt x="1" y="1260"/>
                        <a:pt x="371" y="1623"/>
                        <a:pt x="829" y="1623"/>
                      </a:cubicBezTo>
                      <a:cubicBezTo>
                        <a:pt x="1287" y="1623"/>
                        <a:pt x="1657" y="1260"/>
                        <a:pt x="1657" y="812"/>
                      </a:cubicBezTo>
                      <a:cubicBezTo>
                        <a:pt x="1657" y="364"/>
                        <a:pt x="1287" y="1"/>
                        <a:pt x="829"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9"/>
                <p:cNvSpPr/>
                <p:nvPr/>
              </p:nvSpPr>
              <p:spPr>
                <a:xfrm>
                  <a:off x="-5865750" y="1564475"/>
                  <a:ext cx="41450" cy="40575"/>
                </a:xfrm>
                <a:custGeom>
                  <a:avLst/>
                  <a:gdLst/>
                  <a:ahLst/>
                  <a:cxnLst/>
                  <a:rect l="l" t="t" r="r" b="b"/>
                  <a:pathLst>
                    <a:path w="1658" h="1623" extrusionOk="0">
                      <a:moveTo>
                        <a:pt x="829" y="0"/>
                      </a:moveTo>
                      <a:cubicBezTo>
                        <a:pt x="371" y="0"/>
                        <a:pt x="1" y="363"/>
                        <a:pt x="1" y="811"/>
                      </a:cubicBezTo>
                      <a:cubicBezTo>
                        <a:pt x="1" y="1259"/>
                        <a:pt x="371" y="1623"/>
                        <a:pt x="829" y="1623"/>
                      </a:cubicBezTo>
                      <a:cubicBezTo>
                        <a:pt x="1286" y="1623"/>
                        <a:pt x="1657" y="1259"/>
                        <a:pt x="1657" y="811"/>
                      </a:cubicBezTo>
                      <a:cubicBezTo>
                        <a:pt x="1657" y="363"/>
                        <a:pt x="1286" y="0"/>
                        <a:pt x="829"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9"/>
                <p:cNvSpPr/>
                <p:nvPr/>
              </p:nvSpPr>
              <p:spPr>
                <a:xfrm>
                  <a:off x="-5784650" y="1564475"/>
                  <a:ext cx="41475" cy="40575"/>
                </a:xfrm>
                <a:custGeom>
                  <a:avLst/>
                  <a:gdLst/>
                  <a:ahLst/>
                  <a:cxnLst/>
                  <a:rect l="l" t="t" r="r" b="b"/>
                  <a:pathLst>
                    <a:path w="1659" h="1623" extrusionOk="0">
                      <a:moveTo>
                        <a:pt x="830" y="0"/>
                      </a:moveTo>
                      <a:cubicBezTo>
                        <a:pt x="372" y="0"/>
                        <a:pt x="1" y="363"/>
                        <a:pt x="1" y="811"/>
                      </a:cubicBezTo>
                      <a:cubicBezTo>
                        <a:pt x="1" y="1259"/>
                        <a:pt x="372" y="1623"/>
                        <a:pt x="830" y="1623"/>
                      </a:cubicBezTo>
                      <a:cubicBezTo>
                        <a:pt x="1286" y="1623"/>
                        <a:pt x="1658" y="1259"/>
                        <a:pt x="1658" y="811"/>
                      </a:cubicBezTo>
                      <a:cubicBezTo>
                        <a:pt x="1658" y="363"/>
                        <a:pt x="1288" y="0"/>
                        <a:pt x="830"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9"/>
                <p:cNvSpPr/>
                <p:nvPr/>
              </p:nvSpPr>
              <p:spPr>
                <a:xfrm>
                  <a:off x="-5703525" y="1564475"/>
                  <a:ext cx="41450" cy="40575"/>
                </a:xfrm>
                <a:custGeom>
                  <a:avLst/>
                  <a:gdLst/>
                  <a:ahLst/>
                  <a:cxnLst/>
                  <a:rect l="l" t="t" r="r" b="b"/>
                  <a:pathLst>
                    <a:path w="1658" h="1623" extrusionOk="0">
                      <a:moveTo>
                        <a:pt x="829" y="0"/>
                      </a:moveTo>
                      <a:cubicBezTo>
                        <a:pt x="371" y="0"/>
                        <a:pt x="1" y="363"/>
                        <a:pt x="1" y="811"/>
                      </a:cubicBezTo>
                      <a:cubicBezTo>
                        <a:pt x="1" y="1259"/>
                        <a:pt x="371" y="1623"/>
                        <a:pt x="829" y="1623"/>
                      </a:cubicBezTo>
                      <a:cubicBezTo>
                        <a:pt x="1287" y="1623"/>
                        <a:pt x="1657" y="1259"/>
                        <a:pt x="1657" y="811"/>
                      </a:cubicBezTo>
                      <a:cubicBezTo>
                        <a:pt x="1657" y="363"/>
                        <a:pt x="1287" y="0"/>
                        <a:pt x="829"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9"/>
                <p:cNvSpPr/>
                <p:nvPr/>
              </p:nvSpPr>
              <p:spPr>
                <a:xfrm>
                  <a:off x="-5622425" y="1564475"/>
                  <a:ext cx="41475" cy="40575"/>
                </a:xfrm>
                <a:custGeom>
                  <a:avLst/>
                  <a:gdLst/>
                  <a:ahLst/>
                  <a:cxnLst/>
                  <a:rect l="l" t="t" r="r" b="b"/>
                  <a:pathLst>
                    <a:path w="1659" h="1623" extrusionOk="0">
                      <a:moveTo>
                        <a:pt x="829" y="0"/>
                      </a:moveTo>
                      <a:cubicBezTo>
                        <a:pt x="371" y="0"/>
                        <a:pt x="1" y="363"/>
                        <a:pt x="1" y="811"/>
                      </a:cubicBezTo>
                      <a:cubicBezTo>
                        <a:pt x="1" y="1259"/>
                        <a:pt x="371" y="1623"/>
                        <a:pt x="829" y="1623"/>
                      </a:cubicBezTo>
                      <a:cubicBezTo>
                        <a:pt x="1287" y="1623"/>
                        <a:pt x="1658" y="1259"/>
                        <a:pt x="1658" y="811"/>
                      </a:cubicBezTo>
                      <a:cubicBezTo>
                        <a:pt x="1658" y="363"/>
                        <a:pt x="1287" y="0"/>
                        <a:pt x="829"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9"/>
                <p:cNvSpPr/>
                <p:nvPr/>
              </p:nvSpPr>
              <p:spPr>
                <a:xfrm>
                  <a:off x="-5541325" y="1564475"/>
                  <a:ext cx="41475" cy="40575"/>
                </a:xfrm>
                <a:custGeom>
                  <a:avLst/>
                  <a:gdLst/>
                  <a:ahLst/>
                  <a:cxnLst/>
                  <a:rect l="l" t="t" r="r" b="b"/>
                  <a:pathLst>
                    <a:path w="1659" h="1623" extrusionOk="0">
                      <a:moveTo>
                        <a:pt x="830" y="0"/>
                      </a:moveTo>
                      <a:cubicBezTo>
                        <a:pt x="372" y="0"/>
                        <a:pt x="1" y="363"/>
                        <a:pt x="1" y="811"/>
                      </a:cubicBezTo>
                      <a:cubicBezTo>
                        <a:pt x="1" y="1259"/>
                        <a:pt x="372" y="1623"/>
                        <a:pt x="830" y="1623"/>
                      </a:cubicBezTo>
                      <a:cubicBezTo>
                        <a:pt x="1287" y="1623"/>
                        <a:pt x="1658" y="1259"/>
                        <a:pt x="1658" y="811"/>
                      </a:cubicBezTo>
                      <a:cubicBezTo>
                        <a:pt x="1658" y="363"/>
                        <a:pt x="1288" y="0"/>
                        <a:pt x="830"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9"/>
                <p:cNvSpPr/>
                <p:nvPr/>
              </p:nvSpPr>
              <p:spPr>
                <a:xfrm>
                  <a:off x="-5460200" y="1564475"/>
                  <a:ext cx="41450" cy="40575"/>
                </a:xfrm>
                <a:custGeom>
                  <a:avLst/>
                  <a:gdLst/>
                  <a:ahLst/>
                  <a:cxnLst/>
                  <a:rect l="l" t="t" r="r" b="b"/>
                  <a:pathLst>
                    <a:path w="1658" h="1623" extrusionOk="0">
                      <a:moveTo>
                        <a:pt x="829" y="0"/>
                      </a:moveTo>
                      <a:cubicBezTo>
                        <a:pt x="371" y="0"/>
                        <a:pt x="1" y="363"/>
                        <a:pt x="1" y="811"/>
                      </a:cubicBezTo>
                      <a:cubicBezTo>
                        <a:pt x="1" y="1259"/>
                        <a:pt x="371" y="1623"/>
                        <a:pt x="829" y="1623"/>
                      </a:cubicBezTo>
                      <a:cubicBezTo>
                        <a:pt x="1287" y="1623"/>
                        <a:pt x="1657" y="1259"/>
                        <a:pt x="1657" y="811"/>
                      </a:cubicBezTo>
                      <a:cubicBezTo>
                        <a:pt x="1657" y="363"/>
                        <a:pt x="1287" y="0"/>
                        <a:pt x="829"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9"/>
                <p:cNvSpPr/>
                <p:nvPr/>
              </p:nvSpPr>
              <p:spPr>
                <a:xfrm>
                  <a:off x="-5379100" y="1564475"/>
                  <a:ext cx="41475" cy="40575"/>
                </a:xfrm>
                <a:custGeom>
                  <a:avLst/>
                  <a:gdLst/>
                  <a:ahLst/>
                  <a:cxnLst/>
                  <a:rect l="l" t="t" r="r" b="b"/>
                  <a:pathLst>
                    <a:path w="1659" h="1623" extrusionOk="0">
                      <a:moveTo>
                        <a:pt x="830" y="0"/>
                      </a:moveTo>
                      <a:cubicBezTo>
                        <a:pt x="373" y="0"/>
                        <a:pt x="1" y="363"/>
                        <a:pt x="1" y="811"/>
                      </a:cubicBezTo>
                      <a:cubicBezTo>
                        <a:pt x="1" y="1259"/>
                        <a:pt x="373" y="1623"/>
                        <a:pt x="830" y="1623"/>
                      </a:cubicBezTo>
                      <a:cubicBezTo>
                        <a:pt x="1287" y="1623"/>
                        <a:pt x="1659" y="1259"/>
                        <a:pt x="1659" y="811"/>
                      </a:cubicBezTo>
                      <a:cubicBezTo>
                        <a:pt x="1659" y="363"/>
                        <a:pt x="1288" y="0"/>
                        <a:pt x="830"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9"/>
                <p:cNvSpPr/>
                <p:nvPr/>
              </p:nvSpPr>
              <p:spPr>
                <a:xfrm>
                  <a:off x="-5297950" y="1564475"/>
                  <a:ext cx="41425" cy="40575"/>
                </a:xfrm>
                <a:custGeom>
                  <a:avLst/>
                  <a:gdLst/>
                  <a:ahLst/>
                  <a:cxnLst/>
                  <a:rect l="l" t="t" r="r" b="b"/>
                  <a:pathLst>
                    <a:path w="1657" h="1623" extrusionOk="0">
                      <a:moveTo>
                        <a:pt x="828" y="0"/>
                      </a:moveTo>
                      <a:cubicBezTo>
                        <a:pt x="371" y="0"/>
                        <a:pt x="0" y="363"/>
                        <a:pt x="0" y="811"/>
                      </a:cubicBezTo>
                      <a:cubicBezTo>
                        <a:pt x="0" y="1259"/>
                        <a:pt x="371" y="1623"/>
                        <a:pt x="828" y="1623"/>
                      </a:cubicBezTo>
                      <a:cubicBezTo>
                        <a:pt x="1286" y="1623"/>
                        <a:pt x="1657" y="1259"/>
                        <a:pt x="1657" y="811"/>
                      </a:cubicBezTo>
                      <a:cubicBezTo>
                        <a:pt x="1657" y="363"/>
                        <a:pt x="1286" y="0"/>
                        <a:pt x="828"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9"/>
                <p:cNvSpPr/>
                <p:nvPr/>
              </p:nvSpPr>
              <p:spPr>
                <a:xfrm>
                  <a:off x="-5216850" y="1564475"/>
                  <a:ext cx="41450" cy="40575"/>
                </a:xfrm>
                <a:custGeom>
                  <a:avLst/>
                  <a:gdLst/>
                  <a:ahLst/>
                  <a:cxnLst/>
                  <a:rect l="l" t="t" r="r" b="b"/>
                  <a:pathLst>
                    <a:path w="1658" h="1623" extrusionOk="0">
                      <a:moveTo>
                        <a:pt x="828" y="0"/>
                      </a:moveTo>
                      <a:cubicBezTo>
                        <a:pt x="371" y="0"/>
                        <a:pt x="0" y="363"/>
                        <a:pt x="0" y="811"/>
                      </a:cubicBezTo>
                      <a:cubicBezTo>
                        <a:pt x="0" y="1259"/>
                        <a:pt x="371" y="1623"/>
                        <a:pt x="828" y="1623"/>
                      </a:cubicBezTo>
                      <a:cubicBezTo>
                        <a:pt x="1286" y="1623"/>
                        <a:pt x="1658" y="1259"/>
                        <a:pt x="1658" y="811"/>
                      </a:cubicBezTo>
                      <a:cubicBezTo>
                        <a:pt x="1658" y="363"/>
                        <a:pt x="1286" y="0"/>
                        <a:pt x="828"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9"/>
                <p:cNvSpPr/>
                <p:nvPr/>
              </p:nvSpPr>
              <p:spPr>
                <a:xfrm>
                  <a:off x="-5135750" y="1564475"/>
                  <a:ext cx="41450" cy="40575"/>
                </a:xfrm>
                <a:custGeom>
                  <a:avLst/>
                  <a:gdLst/>
                  <a:ahLst/>
                  <a:cxnLst/>
                  <a:rect l="l" t="t" r="r" b="b"/>
                  <a:pathLst>
                    <a:path w="1658" h="1623" extrusionOk="0">
                      <a:moveTo>
                        <a:pt x="830" y="0"/>
                      </a:moveTo>
                      <a:cubicBezTo>
                        <a:pt x="372" y="0"/>
                        <a:pt x="0" y="363"/>
                        <a:pt x="0" y="811"/>
                      </a:cubicBezTo>
                      <a:cubicBezTo>
                        <a:pt x="0" y="1259"/>
                        <a:pt x="372" y="1623"/>
                        <a:pt x="830" y="1623"/>
                      </a:cubicBezTo>
                      <a:cubicBezTo>
                        <a:pt x="1287" y="1623"/>
                        <a:pt x="1658" y="1259"/>
                        <a:pt x="1658" y="811"/>
                      </a:cubicBezTo>
                      <a:cubicBezTo>
                        <a:pt x="1658" y="363"/>
                        <a:pt x="1287" y="0"/>
                        <a:pt x="830"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9"/>
                <p:cNvSpPr/>
                <p:nvPr/>
              </p:nvSpPr>
              <p:spPr>
                <a:xfrm>
                  <a:off x="-5054625" y="1564475"/>
                  <a:ext cx="41475" cy="40575"/>
                </a:xfrm>
                <a:custGeom>
                  <a:avLst/>
                  <a:gdLst/>
                  <a:ahLst/>
                  <a:cxnLst/>
                  <a:rect l="l" t="t" r="r" b="b"/>
                  <a:pathLst>
                    <a:path w="1659" h="1623" extrusionOk="0">
                      <a:moveTo>
                        <a:pt x="829" y="0"/>
                      </a:moveTo>
                      <a:cubicBezTo>
                        <a:pt x="371" y="0"/>
                        <a:pt x="0" y="363"/>
                        <a:pt x="0" y="811"/>
                      </a:cubicBezTo>
                      <a:cubicBezTo>
                        <a:pt x="0" y="1259"/>
                        <a:pt x="371" y="1623"/>
                        <a:pt x="829" y="1623"/>
                      </a:cubicBezTo>
                      <a:cubicBezTo>
                        <a:pt x="1286" y="1623"/>
                        <a:pt x="1658" y="1259"/>
                        <a:pt x="1658" y="811"/>
                      </a:cubicBezTo>
                      <a:cubicBezTo>
                        <a:pt x="1658" y="363"/>
                        <a:pt x="1286" y="0"/>
                        <a:pt x="829"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9"/>
                <p:cNvSpPr/>
                <p:nvPr/>
              </p:nvSpPr>
              <p:spPr>
                <a:xfrm>
                  <a:off x="-4973525" y="1564475"/>
                  <a:ext cx="41475" cy="40575"/>
                </a:xfrm>
                <a:custGeom>
                  <a:avLst/>
                  <a:gdLst/>
                  <a:ahLst/>
                  <a:cxnLst/>
                  <a:rect l="l" t="t" r="r" b="b"/>
                  <a:pathLst>
                    <a:path w="1659" h="1623" extrusionOk="0">
                      <a:moveTo>
                        <a:pt x="830" y="0"/>
                      </a:moveTo>
                      <a:cubicBezTo>
                        <a:pt x="372" y="0"/>
                        <a:pt x="0" y="363"/>
                        <a:pt x="0" y="811"/>
                      </a:cubicBezTo>
                      <a:cubicBezTo>
                        <a:pt x="0" y="1259"/>
                        <a:pt x="372" y="1623"/>
                        <a:pt x="830" y="1623"/>
                      </a:cubicBezTo>
                      <a:cubicBezTo>
                        <a:pt x="1286" y="1623"/>
                        <a:pt x="1658" y="1259"/>
                        <a:pt x="1658" y="811"/>
                      </a:cubicBezTo>
                      <a:cubicBezTo>
                        <a:pt x="1658" y="363"/>
                        <a:pt x="1286" y="0"/>
                        <a:pt x="830"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9"/>
                <p:cNvSpPr/>
                <p:nvPr/>
              </p:nvSpPr>
              <p:spPr>
                <a:xfrm>
                  <a:off x="-4892400" y="1564475"/>
                  <a:ext cx="41450" cy="40575"/>
                </a:xfrm>
                <a:custGeom>
                  <a:avLst/>
                  <a:gdLst/>
                  <a:ahLst/>
                  <a:cxnLst/>
                  <a:rect l="l" t="t" r="r" b="b"/>
                  <a:pathLst>
                    <a:path w="1658" h="1623" extrusionOk="0">
                      <a:moveTo>
                        <a:pt x="829" y="0"/>
                      </a:moveTo>
                      <a:cubicBezTo>
                        <a:pt x="371" y="0"/>
                        <a:pt x="1" y="363"/>
                        <a:pt x="1" y="811"/>
                      </a:cubicBezTo>
                      <a:cubicBezTo>
                        <a:pt x="1" y="1259"/>
                        <a:pt x="371" y="1623"/>
                        <a:pt x="829" y="1623"/>
                      </a:cubicBezTo>
                      <a:cubicBezTo>
                        <a:pt x="1287" y="1623"/>
                        <a:pt x="1657" y="1259"/>
                        <a:pt x="1657" y="811"/>
                      </a:cubicBezTo>
                      <a:cubicBezTo>
                        <a:pt x="1657" y="363"/>
                        <a:pt x="1287" y="0"/>
                        <a:pt x="829"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9"/>
                <p:cNvSpPr/>
                <p:nvPr/>
              </p:nvSpPr>
              <p:spPr>
                <a:xfrm>
                  <a:off x="-4811300" y="1564475"/>
                  <a:ext cx="41450" cy="40575"/>
                </a:xfrm>
                <a:custGeom>
                  <a:avLst/>
                  <a:gdLst/>
                  <a:ahLst/>
                  <a:cxnLst/>
                  <a:rect l="l" t="t" r="r" b="b"/>
                  <a:pathLst>
                    <a:path w="1658" h="1623" extrusionOk="0">
                      <a:moveTo>
                        <a:pt x="829" y="0"/>
                      </a:moveTo>
                      <a:cubicBezTo>
                        <a:pt x="371" y="0"/>
                        <a:pt x="1" y="363"/>
                        <a:pt x="1" y="811"/>
                      </a:cubicBezTo>
                      <a:cubicBezTo>
                        <a:pt x="1" y="1259"/>
                        <a:pt x="371" y="1623"/>
                        <a:pt x="829" y="1623"/>
                      </a:cubicBezTo>
                      <a:cubicBezTo>
                        <a:pt x="1287" y="1623"/>
                        <a:pt x="1657" y="1259"/>
                        <a:pt x="1657" y="811"/>
                      </a:cubicBezTo>
                      <a:cubicBezTo>
                        <a:pt x="1657" y="363"/>
                        <a:pt x="1287" y="0"/>
                        <a:pt x="829"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9"/>
                <p:cNvSpPr/>
                <p:nvPr/>
              </p:nvSpPr>
              <p:spPr>
                <a:xfrm>
                  <a:off x="-3912550" y="1435375"/>
                  <a:ext cx="41450" cy="40600"/>
                </a:xfrm>
                <a:custGeom>
                  <a:avLst/>
                  <a:gdLst/>
                  <a:ahLst/>
                  <a:cxnLst/>
                  <a:rect l="l" t="t" r="r" b="b"/>
                  <a:pathLst>
                    <a:path w="1658" h="1624" extrusionOk="0">
                      <a:moveTo>
                        <a:pt x="829" y="1"/>
                      </a:moveTo>
                      <a:cubicBezTo>
                        <a:pt x="372" y="1"/>
                        <a:pt x="1" y="364"/>
                        <a:pt x="1" y="812"/>
                      </a:cubicBezTo>
                      <a:cubicBezTo>
                        <a:pt x="1" y="1260"/>
                        <a:pt x="372" y="1623"/>
                        <a:pt x="829" y="1623"/>
                      </a:cubicBezTo>
                      <a:cubicBezTo>
                        <a:pt x="1287" y="1623"/>
                        <a:pt x="1658" y="1260"/>
                        <a:pt x="1658" y="812"/>
                      </a:cubicBezTo>
                      <a:cubicBezTo>
                        <a:pt x="1658" y="364"/>
                        <a:pt x="1287" y="1"/>
                        <a:pt x="829"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9"/>
                <p:cNvSpPr/>
                <p:nvPr/>
              </p:nvSpPr>
              <p:spPr>
                <a:xfrm>
                  <a:off x="-3831450" y="1435375"/>
                  <a:ext cx="41475" cy="40600"/>
                </a:xfrm>
                <a:custGeom>
                  <a:avLst/>
                  <a:gdLst/>
                  <a:ahLst/>
                  <a:cxnLst/>
                  <a:rect l="l" t="t" r="r" b="b"/>
                  <a:pathLst>
                    <a:path w="1659" h="1624" extrusionOk="0">
                      <a:moveTo>
                        <a:pt x="829" y="1"/>
                      </a:moveTo>
                      <a:cubicBezTo>
                        <a:pt x="372" y="1"/>
                        <a:pt x="1" y="364"/>
                        <a:pt x="1" y="812"/>
                      </a:cubicBezTo>
                      <a:cubicBezTo>
                        <a:pt x="1" y="1260"/>
                        <a:pt x="372" y="1623"/>
                        <a:pt x="829" y="1623"/>
                      </a:cubicBezTo>
                      <a:cubicBezTo>
                        <a:pt x="1287" y="1623"/>
                        <a:pt x="1659" y="1260"/>
                        <a:pt x="1659" y="812"/>
                      </a:cubicBezTo>
                      <a:cubicBezTo>
                        <a:pt x="1659" y="364"/>
                        <a:pt x="1287" y="1"/>
                        <a:pt x="829"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9"/>
                <p:cNvSpPr/>
                <p:nvPr/>
              </p:nvSpPr>
              <p:spPr>
                <a:xfrm>
                  <a:off x="-3750350" y="1435375"/>
                  <a:ext cx="41475" cy="40600"/>
                </a:xfrm>
                <a:custGeom>
                  <a:avLst/>
                  <a:gdLst/>
                  <a:ahLst/>
                  <a:cxnLst/>
                  <a:rect l="l" t="t" r="r" b="b"/>
                  <a:pathLst>
                    <a:path w="1659" h="1624" extrusionOk="0">
                      <a:moveTo>
                        <a:pt x="830" y="1"/>
                      </a:moveTo>
                      <a:cubicBezTo>
                        <a:pt x="373" y="1"/>
                        <a:pt x="1" y="364"/>
                        <a:pt x="1" y="812"/>
                      </a:cubicBezTo>
                      <a:cubicBezTo>
                        <a:pt x="1" y="1260"/>
                        <a:pt x="373" y="1623"/>
                        <a:pt x="830" y="1623"/>
                      </a:cubicBezTo>
                      <a:cubicBezTo>
                        <a:pt x="1288" y="1623"/>
                        <a:pt x="1659" y="1260"/>
                        <a:pt x="1659" y="812"/>
                      </a:cubicBezTo>
                      <a:cubicBezTo>
                        <a:pt x="1659" y="364"/>
                        <a:pt x="1288" y="1"/>
                        <a:pt x="830"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9"/>
                <p:cNvSpPr/>
                <p:nvPr/>
              </p:nvSpPr>
              <p:spPr>
                <a:xfrm>
                  <a:off x="-3669200" y="1435375"/>
                  <a:ext cx="41425" cy="40600"/>
                </a:xfrm>
                <a:custGeom>
                  <a:avLst/>
                  <a:gdLst/>
                  <a:ahLst/>
                  <a:cxnLst/>
                  <a:rect l="l" t="t" r="r" b="b"/>
                  <a:pathLst>
                    <a:path w="1657" h="1624" extrusionOk="0">
                      <a:moveTo>
                        <a:pt x="828" y="1"/>
                      </a:moveTo>
                      <a:cubicBezTo>
                        <a:pt x="371" y="1"/>
                        <a:pt x="0" y="364"/>
                        <a:pt x="0" y="812"/>
                      </a:cubicBezTo>
                      <a:cubicBezTo>
                        <a:pt x="0" y="1260"/>
                        <a:pt x="371" y="1623"/>
                        <a:pt x="828" y="1623"/>
                      </a:cubicBezTo>
                      <a:cubicBezTo>
                        <a:pt x="1286" y="1623"/>
                        <a:pt x="1657" y="1260"/>
                        <a:pt x="1657" y="812"/>
                      </a:cubicBezTo>
                      <a:cubicBezTo>
                        <a:pt x="1657" y="364"/>
                        <a:pt x="1286" y="1"/>
                        <a:pt x="828"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9"/>
                <p:cNvSpPr/>
                <p:nvPr/>
              </p:nvSpPr>
              <p:spPr>
                <a:xfrm>
                  <a:off x="-3588100" y="1435375"/>
                  <a:ext cx="41450" cy="40600"/>
                </a:xfrm>
                <a:custGeom>
                  <a:avLst/>
                  <a:gdLst/>
                  <a:ahLst/>
                  <a:cxnLst/>
                  <a:rect l="l" t="t" r="r" b="b"/>
                  <a:pathLst>
                    <a:path w="1658" h="1624" extrusionOk="0">
                      <a:moveTo>
                        <a:pt x="828" y="1"/>
                      </a:moveTo>
                      <a:cubicBezTo>
                        <a:pt x="372" y="1"/>
                        <a:pt x="0" y="364"/>
                        <a:pt x="0" y="812"/>
                      </a:cubicBezTo>
                      <a:cubicBezTo>
                        <a:pt x="0" y="1260"/>
                        <a:pt x="372" y="1623"/>
                        <a:pt x="828" y="1623"/>
                      </a:cubicBezTo>
                      <a:cubicBezTo>
                        <a:pt x="1286" y="1623"/>
                        <a:pt x="1658" y="1260"/>
                        <a:pt x="1658" y="812"/>
                      </a:cubicBezTo>
                      <a:cubicBezTo>
                        <a:pt x="1658" y="364"/>
                        <a:pt x="1286" y="1"/>
                        <a:pt x="828"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9"/>
                <p:cNvSpPr/>
                <p:nvPr/>
              </p:nvSpPr>
              <p:spPr>
                <a:xfrm>
                  <a:off x="-3506975" y="1435375"/>
                  <a:ext cx="41425" cy="40600"/>
                </a:xfrm>
                <a:custGeom>
                  <a:avLst/>
                  <a:gdLst/>
                  <a:ahLst/>
                  <a:cxnLst/>
                  <a:rect l="l" t="t" r="r" b="b"/>
                  <a:pathLst>
                    <a:path w="1657" h="1624" extrusionOk="0">
                      <a:moveTo>
                        <a:pt x="829" y="1"/>
                      </a:moveTo>
                      <a:cubicBezTo>
                        <a:pt x="371" y="1"/>
                        <a:pt x="0" y="364"/>
                        <a:pt x="0" y="812"/>
                      </a:cubicBezTo>
                      <a:cubicBezTo>
                        <a:pt x="0" y="1260"/>
                        <a:pt x="371" y="1623"/>
                        <a:pt x="829" y="1623"/>
                      </a:cubicBezTo>
                      <a:cubicBezTo>
                        <a:pt x="1286" y="1623"/>
                        <a:pt x="1657" y="1260"/>
                        <a:pt x="1657" y="812"/>
                      </a:cubicBezTo>
                      <a:cubicBezTo>
                        <a:pt x="1657" y="364"/>
                        <a:pt x="1286" y="1"/>
                        <a:pt x="829"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9"/>
                <p:cNvSpPr/>
                <p:nvPr/>
              </p:nvSpPr>
              <p:spPr>
                <a:xfrm>
                  <a:off x="-3425875" y="1435375"/>
                  <a:ext cx="41475" cy="40600"/>
                </a:xfrm>
                <a:custGeom>
                  <a:avLst/>
                  <a:gdLst/>
                  <a:ahLst/>
                  <a:cxnLst/>
                  <a:rect l="l" t="t" r="r" b="b"/>
                  <a:pathLst>
                    <a:path w="1659" h="1624" extrusionOk="0">
                      <a:moveTo>
                        <a:pt x="829" y="1"/>
                      </a:moveTo>
                      <a:cubicBezTo>
                        <a:pt x="371" y="1"/>
                        <a:pt x="0" y="364"/>
                        <a:pt x="0" y="812"/>
                      </a:cubicBezTo>
                      <a:cubicBezTo>
                        <a:pt x="0" y="1260"/>
                        <a:pt x="371" y="1623"/>
                        <a:pt x="829" y="1623"/>
                      </a:cubicBezTo>
                      <a:cubicBezTo>
                        <a:pt x="1286" y="1623"/>
                        <a:pt x="1658" y="1260"/>
                        <a:pt x="1658" y="812"/>
                      </a:cubicBezTo>
                      <a:cubicBezTo>
                        <a:pt x="1658" y="364"/>
                        <a:pt x="1286" y="1"/>
                        <a:pt x="829"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9"/>
                <p:cNvSpPr/>
                <p:nvPr/>
              </p:nvSpPr>
              <p:spPr>
                <a:xfrm>
                  <a:off x="-3344775" y="1435375"/>
                  <a:ext cx="41475" cy="40600"/>
                </a:xfrm>
                <a:custGeom>
                  <a:avLst/>
                  <a:gdLst/>
                  <a:ahLst/>
                  <a:cxnLst/>
                  <a:rect l="l" t="t" r="r" b="b"/>
                  <a:pathLst>
                    <a:path w="1659" h="1624" extrusionOk="0">
                      <a:moveTo>
                        <a:pt x="830" y="1"/>
                      </a:moveTo>
                      <a:cubicBezTo>
                        <a:pt x="372" y="1"/>
                        <a:pt x="0" y="364"/>
                        <a:pt x="0" y="812"/>
                      </a:cubicBezTo>
                      <a:cubicBezTo>
                        <a:pt x="0" y="1260"/>
                        <a:pt x="372" y="1623"/>
                        <a:pt x="830" y="1623"/>
                      </a:cubicBezTo>
                      <a:cubicBezTo>
                        <a:pt x="1288" y="1623"/>
                        <a:pt x="1658" y="1260"/>
                        <a:pt x="1658" y="812"/>
                      </a:cubicBezTo>
                      <a:cubicBezTo>
                        <a:pt x="1658" y="364"/>
                        <a:pt x="1288" y="1"/>
                        <a:pt x="830"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9"/>
                <p:cNvSpPr/>
                <p:nvPr/>
              </p:nvSpPr>
              <p:spPr>
                <a:xfrm>
                  <a:off x="-3263650" y="1435375"/>
                  <a:ext cx="41450" cy="40600"/>
                </a:xfrm>
                <a:custGeom>
                  <a:avLst/>
                  <a:gdLst/>
                  <a:ahLst/>
                  <a:cxnLst/>
                  <a:rect l="l" t="t" r="r" b="b"/>
                  <a:pathLst>
                    <a:path w="1658" h="1624" extrusionOk="0">
                      <a:moveTo>
                        <a:pt x="829" y="1"/>
                      </a:moveTo>
                      <a:cubicBezTo>
                        <a:pt x="371" y="1"/>
                        <a:pt x="1" y="364"/>
                        <a:pt x="1" y="812"/>
                      </a:cubicBezTo>
                      <a:cubicBezTo>
                        <a:pt x="1" y="1260"/>
                        <a:pt x="371" y="1623"/>
                        <a:pt x="829" y="1623"/>
                      </a:cubicBezTo>
                      <a:cubicBezTo>
                        <a:pt x="1287" y="1623"/>
                        <a:pt x="1657" y="1260"/>
                        <a:pt x="1657" y="812"/>
                      </a:cubicBezTo>
                      <a:cubicBezTo>
                        <a:pt x="1657" y="364"/>
                        <a:pt x="1287" y="1"/>
                        <a:pt x="829"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9"/>
                <p:cNvSpPr/>
                <p:nvPr/>
              </p:nvSpPr>
              <p:spPr>
                <a:xfrm>
                  <a:off x="-3182550" y="1435375"/>
                  <a:ext cx="41475" cy="40600"/>
                </a:xfrm>
                <a:custGeom>
                  <a:avLst/>
                  <a:gdLst/>
                  <a:ahLst/>
                  <a:cxnLst/>
                  <a:rect l="l" t="t" r="r" b="b"/>
                  <a:pathLst>
                    <a:path w="1659" h="1624" extrusionOk="0">
                      <a:moveTo>
                        <a:pt x="829" y="1"/>
                      </a:moveTo>
                      <a:cubicBezTo>
                        <a:pt x="372" y="1"/>
                        <a:pt x="1" y="364"/>
                        <a:pt x="1" y="812"/>
                      </a:cubicBezTo>
                      <a:cubicBezTo>
                        <a:pt x="1" y="1260"/>
                        <a:pt x="371" y="1623"/>
                        <a:pt x="829" y="1623"/>
                      </a:cubicBezTo>
                      <a:cubicBezTo>
                        <a:pt x="1287" y="1623"/>
                        <a:pt x="1658" y="1260"/>
                        <a:pt x="1658" y="812"/>
                      </a:cubicBezTo>
                      <a:cubicBezTo>
                        <a:pt x="1658" y="364"/>
                        <a:pt x="1287" y="1"/>
                        <a:pt x="829"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9"/>
                <p:cNvSpPr/>
                <p:nvPr/>
              </p:nvSpPr>
              <p:spPr>
                <a:xfrm>
                  <a:off x="-3101425" y="1435375"/>
                  <a:ext cx="41450" cy="40600"/>
                </a:xfrm>
                <a:custGeom>
                  <a:avLst/>
                  <a:gdLst/>
                  <a:ahLst/>
                  <a:cxnLst/>
                  <a:rect l="l" t="t" r="r" b="b"/>
                  <a:pathLst>
                    <a:path w="1658" h="1624" extrusionOk="0">
                      <a:moveTo>
                        <a:pt x="829" y="1"/>
                      </a:moveTo>
                      <a:cubicBezTo>
                        <a:pt x="371" y="1"/>
                        <a:pt x="1" y="364"/>
                        <a:pt x="1" y="812"/>
                      </a:cubicBezTo>
                      <a:cubicBezTo>
                        <a:pt x="1" y="1260"/>
                        <a:pt x="371" y="1623"/>
                        <a:pt x="829" y="1623"/>
                      </a:cubicBezTo>
                      <a:cubicBezTo>
                        <a:pt x="1287" y="1623"/>
                        <a:pt x="1657" y="1260"/>
                        <a:pt x="1657" y="812"/>
                      </a:cubicBezTo>
                      <a:cubicBezTo>
                        <a:pt x="1657" y="364"/>
                        <a:pt x="1287" y="1"/>
                        <a:pt x="829"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9"/>
                <p:cNvSpPr/>
                <p:nvPr/>
              </p:nvSpPr>
              <p:spPr>
                <a:xfrm>
                  <a:off x="-3020325" y="1435375"/>
                  <a:ext cx="41475" cy="40600"/>
                </a:xfrm>
                <a:custGeom>
                  <a:avLst/>
                  <a:gdLst/>
                  <a:ahLst/>
                  <a:cxnLst/>
                  <a:rect l="l" t="t" r="r" b="b"/>
                  <a:pathLst>
                    <a:path w="1659" h="1624" extrusionOk="0">
                      <a:moveTo>
                        <a:pt x="829" y="1"/>
                      </a:moveTo>
                      <a:cubicBezTo>
                        <a:pt x="371" y="1"/>
                        <a:pt x="1" y="364"/>
                        <a:pt x="1" y="812"/>
                      </a:cubicBezTo>
                      <a:cubicBezTo>
                        <a:pt x="1" y="1260"/>
                        <a:pt x="371" y="1623"/>
                        <a:pt x="829" y="1623"/>
                      </a:cubicBezTo>
                      <a:cubicBezTo>
                        <a:pt x="1287" y="1623"/>
                        <a:pt x="1659" y="1260"/>
                        <a:pt x="1659" y="812"/>
                      </a:cubicBezTo>
                      <a:cubicBezTo>
                        <a:pt x="1659" y="364"/>
                        <a:pt x="1287" y="1"/>
                        <a:pt x="829"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9"/>
                <p:cNvSpPr/>
                <p:nvPr/>
              </p:nvSpPr>
              <p:spPr>
                <a:xfrm>
                  <a:off x="-2939225" y="1435375"/>
                  <a:ext cx="41475" cy="40600"/>
                </a:xfrm>
                <a:custGeom>
                  <a:avLst/>
                  <a:gdLst/>
                  <a:ahLst/>
                  <a:cxnLst/>
                  <a:rect l="l" t="t" r="r" b="b"/>
                  <a:pathLst>
                    <a:path w="1659" h="1624" extrusionOk="0">
                      <a:moveTo>
                        <a:pt x="830" y="1"/>
                      </a:moveTo>
                      <a:cubicBezTo>
                        <a:pt x="373" y="1"/>
                        <a:pt x="1" y="364"/>
                        <a:pt x="1" y="812"/>
                      </a:cubicBezTo>
                      <a:cubicBezTo>
                        <a:pt x="1" y="1260"/>
                        <a:pt x="373" y="1623"/>
                        <a:pt x="830" y="1623"/>
                      </a:cubicBezTo>
                      <a:cubicBezTo>
                        <a:pt x="1288" y="1623"/>
                        <a:pt x="1659" y="1260"/>
                        <a:pt x="1659" y="812"/>
                      </a:cubicBezTo>
                      <a:cubicBezTo>
                        <a:pt x="1659" y="364"/>
                        <a:pt x="1288" y="1"/>
                        <a:pt x="830"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9"/>
                <p:cNvSpPr/>
                <p:nvPr/>
              </p:nvSpPr>
              <p:spPr>
                <a:xfrm>
                  <a:off x="-2858075" y="1435375"/>
                  <a:ext cx="41425" cy="40600"/>
                </a:xfrm>
                <a:custGeom>
                  <a:avLst/>
                  <a:gdLst/>
                  <a:ahLst/>
                  <a:cxnLst/>
                  <a:rect l="l" t="t" r="r" b="b"/>
                  <a:pathLst>
                    <a:path w="1657" h="1624" extrusionOk="0">
                      <a:moveTo>
                        <a:pt x="828" y="1"/>
                      </a:moveTo>
                      <a:cubicBezTo>
                        <a:pt x="371" y="1"/>
                        <a:pt x="0" y="364"/>
                        <a:pt x="0" y="812"/>
                      </a:cubicBezTo>
                      <a:cubicBezTo>
                        <a:pt x="0" y="1260"/>
                        <a:pt x="371" y="1623"/>
                        <a:pt x="828" y="1623"/>
                      </a:cubicBezTo>
                      <a:cubicBezTo>
                        <a:pt x="1286" y="1623"/>
                        <a:pt x="1657" y="1260"/>
                        <a:pt x="1657" y="812"/>
                      </a:cubicBezTo>
                      <a:cubicBezTo>
                        <a:pt x="1657" y="364"/>
                        <a:pt x="1286" y="1"/>
                        <a:pt x="828"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9"/>
                <p:cNvSpPr/>
                <p:nvPr/>
              </p:nvSpPr>
              <p:spPr>
                <a:xfrm>
                  <a:off x="-3912550" y="1564475"/>
                  <a:ext cx="41450" cy="40575"/>
                </a:xfrm>
                <a:custGeom>
                  <a:avLst/>
                  <a:gdLst/>
                  <a:ahLst/>
                  <a:cxnLst/>
                  <a:rect l="l" t="t" r="r" b="b"/>
                  <a:pathLst>
                    <a:path w="1658" h="1623" extrusionOk="0">
                      <a:moveTo>
                        <a:pt x="829" y="0"/>
                      </a:moveTo>
                      <a:cubicBezTo>
                        <a:pt x="372" y="0"/>
                        <a:pt x="1" y="363"/>
                        <a:pt x="1" y="811"/>
                      </a:cubicBezTo>
                      <a:cubicBezTo>
                        <a:pt x="1" y="1259"/>
                        <a:pt x="372" y="1623"/>
                        <a:pt x="829" y="1623"/>
                      </a:cubicBezTo>
                      <a:cubicBezTo>
                        <a:pt x="1287" y="1623"/>
                        <a:pt x="1658" y="1259"/>
                        <a:pt x="1658" y="811"/>
                      </a:cubicBezTo>
                      <a:cubicBezTo>
                        <a:pt x="1658" y="363"/>
                        <a:pt x="1287" y="0"/>
                        <a:pt x="829"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9"/>
                <p:cNvSpPr/>
                <p:nvPr/>
              </p:nvSpPr>
              <p:spPr>
                <a:xfrm>
                  <a:off x="-3831450" y="1564475"/>
                  <a:ext cx="41475" cy="40575"/>
                </a:xfrm>
                <a:custGeom>
                  <a:avLst/>
                  <a:gdLst/>
                  <a:ahLst/>
                  <a:cxnLst/>
                  <a:rect l="l" t="t" r="r" b="b"/>
                  <a:pathLst>
                    <a:path w="1659" h="1623" extrusionOk="0">
                      <a:moveTo>
                        <a:pt x="829" y="0"/>
                      </a:moveTo>
                      <a:cubicBezTo>
                        <a:pt x="372" y="0"/>
                        <a:pt x="1" y="363"/>
                        <a:pt x="1" y="811"/>
                      </a:cubicBezTo>
                      <a:cubicBezTo>
                        <a:pt x="1" y="1259"/>
                        <a:pt x="372" y="1623"/>
                        <a:pt x="829" y="1623"/>
                      </a:cubicBezTo>
                      <a:cubicBezTo>
                        <a:pt x="1287" y="1623"/>
                        <a:pt x="1659" y="1259"/>
                        <a:pt x="1659" y="811"/>
                      </a:cubicBezTo>
                      <a:cubicBezTo>
                        <a:pt x="1659" y="363"/>
                        <a:pt x="1287" y="0"/>
                        <a:pt x="829"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9"/>
                <p:cNvSpPr/>
                <p:nvPr/>
              </p:nvSpPr>
              <p:spPr>
                <a:xfrm>
                  <a:off x="-3750350" y="1564475"/>
                  <a:ext cx="41475" cy="40575"/>
                </a:xfrm>
                <a:custGeom>
                  <a:avLst/>
                  <a:gdLst/>
                  <a:ahLst/>
                  <a:cxnLst/>
                  <a:rect l="l" t="t" r="r" b="b"/>
                  <a:pathLst>
                    <a:path w="1659" h="1623" extrusionOk="0">
                      <a:moveTo>
                        <a:pt x="830" y="0"/>
                      </a:moveTo>
                      <a:cubicBezTo>
                        <a:pt x="373" y="0"/>
                        <a:pt x="1" y="363"/>
                        <a:pt x="1" y="811"/>
                      </a:cubicBezTo>
                      <a:cubicBezTo>
                        <a:pt x="1" y="1259"/>
                        <a:pt x="373" y="1623"/>
                        <a:pt x="830" y="1623"/>
                      </a:cubicBezTo>
                      <a:cubicBezTo>
                        <a:pt x="1288" y="1623"/>
                        <a:pt x="1659" y="1259"/>
                        <a:pt x="1659" y="811"/>
                      </a:cubicBezTo>
                      <a:cubicBezTo>
                        <a:pt x="1659" y="363"/>
                        <a:pt x="1288" y="0"/>
                        <a:pt x="830"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9"/>
                <p:cNvSpPr/>
                <p:nvPr/>
              </p:nvSpPr>
              <p:spPr>
                <a:xfrm>
                  <a:off x="-3669200" y="1564475"/>
                  <a:ext cx="41425" cy="40575"/>
                </a:xfrm>
                <a:custGeom>
                  <a:avLst/>
                  <a:gdLst/>
                  <a:ahLst/>
                  <a:cxnLst/>
                  <a:rect l="l" t="t" r="r" b="b"/>
                  <a:pathLst>
                    <a:path w="1657" h="1623" extrusionOk="0">
                      <a:moveTo>
                        <a:pt x="828" y="0"/>
                      </a:moveTo>
                      <a:cubicBezTo>
                        <a:pt x="371" y="0"/>
                        <a:pt x="0" y="363"/>
                        <a:pt x="0" y="811"/>
                      </a:cubicBezTo>
                      <a:cubicBezTo>
                        <a:pt x="0" y="1259"/>
                        <a:pt x="371" y="1623"/>
                        <a:pt x="828" y="1623"/>
                      </a:cubicBezTo>
                      <a:cubicBezTo>
                        <a:pt x="1286" y="1623"/>
                        <a:pt x="1657" y="1259"/>
                        <a:pt x="1657" y="811"/>
                      </a:cubicBezTo>
                      <a:cubicBezTo>
                        <a:pt x="1657" y="363"/>
                        <a:pt x="1286" y="0"/>
                        <a:pt x="828"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9"/>
                <p:cNvSpPr/>
                <p:nvPr/>
              </p:nvSpPr>
              <p:spPr>
                <a:xfrm>
                  <a:off x="-3588100" y="1564475"/>
                  <a:ext cx="41450" cy="40575"/>
                </a:xfrm>
                <a:custGeom>
                  <a:avLst/>
                  <a:gdLst/>
                  <a:ahLst/>
                  <a:cxnLst/>
                  <a:rect l="l" t="t" r="r" b="b"/>
                  <a:pathLst>
                    <a:path w="1658" h="1623" extrusionOk="0">
                      <a:moveTo>
                        <a:pt x="828" y="0"/>
                      </a:moveTo>
                      <a:cubicBezTo>
                        <a:pt x="372" y="0"/>
                        <a:pt x="0" y="363"/>
                        <a:pt x="0" y="811"/>
                      </a:cubicBezTo>
                      <a:cubicBezTo>
                        <a:pt x="0" y="1259"/>
                        <a:pt x="372" y="1623"/>
                        <a:pt x="828" y="1623"/>
                      </a:cubicBezTo>
                      <a:cubicBezTo>
                        <a:pt x="1286" y="1623"/>
                        <a:pt x="1658" y="1259"/>
                        <a:pt x="1658" y="811"/>
                      </a:cubicBezTo>
                      <a:cubicBezTo>
                        <a:pt x="1658" y="363"/>
                        <a:pt x="1286" y="0"/>
                        <a:pt x="828"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9"/>
                <p:cNvSpPr/>
                <p:nvPr/>
              </p:nvSpPr>
              <p:spPr>
                <a:xfrm>
                  <a:off x="-3506975" y="1564475"/>
                  <a:ext cx="41425" cy="40575"/>
                </a:xfrm>
                <a:custGeom>
                  <a:avLst/>
                  <a:gdLst/>
                  <a:ahLst/>
                  <a:cxnLst/>
                  <a:rect l="l" t="t" r="r" b="b"/>
                  <a:pathLst>
                    <a:path w="1657" h="1623" extrusionOk="0">
                      <a:moveTo>
                        <a:pt x="829" y="0"/>
                      </a:moveTo>
                      <a:cubicBezTo>
                        <a:pt x="371" y="0"/>
                        <a:pt x="0" y="363"/>
                        <a:pt x="0" y="811"/>
                      </a:cubicBezTo>
                      <a:cubicBezTo>
                        <a:pt x="0" y="1259"/>
                        <a:pt x="371" y="1623"/>
                        <a:pt x="829" y="1623"/>
                      </a:cubicBezTo>
                      <a:cubicBezTo>
                        <a:pt x="1286" y="1623"/>
                        <a:pt x="1657" y="1259"/>
                        <a:pt x="1657" y="811"/>
                      </a:cubicBezTo>
                      <a:cubicBezTo>
                        <a:pt x="1657" y="363"/>
                        <a:pt x="1286" y="0"/>
                        <a:pt x="829"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9"/>
                <p:cNvSpPr/>
                <p:nvPr/>
              </p:nvSpPr>
              <p:spPr>
                <a:xfrm>
                  <a:off x="-3425875" y="1564475"/>
                  <a:ext cx="41475" cy="40575"/>
                </a:xfrm>
                <a:custGeom>
                  <a:avLst/>
                  <a:gdLst/>
                  <a:ahLst/>
                  <a:cxnLst/>
                  <a:rect l="l" t="t" r="r" b="b"/>
                  <a:pathLst>
                    <a:path w="1659" h="1623" extrusionOk="0">
                      <a:moveTo>
                        <a:pt x="829" y="0"/>
                      </a:moveTo>
                      <a:cubicBezTo>
                        <a:pt x="371" y="0"/>
                        <a:pt x="0" y="363"/>
                        <a:pt x="0" y="811"/>
                      </a:cubicBezTo>
                      <a:cubicBezTo>
                        <a:pt x="0" y="1259"/>
                        <a:pt x="371" y="1623"/>
                        <a:pt x="829" y="1623"/>
                      </a:cubicBezTo>
                      <a:cubicBezTo>
                        <a:pt x="1286" y="1623"/>
                        <a:pt x="1658" y="1259"/>
                        <a:pt x="1658" y="811"/>
                      </a:cubicBezTo>
                      <a:cubicBezTo>
                        <a:pt x="1658" y="363"/>
                        <a:pt x="1286" y="0"/>
                        <a:pt x="829"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9"/>
                <p:cNvSpPr/>
                <p:nvPr/>
              </p:nvSpPr>
              <p:spPr>
                <a:xfrm>
                  <a:off x="-3344775" y="1564475"/>
                  <a:ext cx="41475" cy="40575"/>
                </a:xfrm>
                <a:custGeom>
                  <a:avLst/>
                  <a:gdLst/>
                  <a:ahLst/>
                  <a:cxnLst/>
                  <a:rect l="l" t="t" r="r" b="b"/>
                  <a:pathLst>
                    <a:path w="1659" h="1623" extrusionOk="0">
                      <a:moveTo>
                        <a:pt x="830" y="0"/>
                      </a:moveTo>
                      <a:cubicBezTo>
                        <a:pt x="372" y="0"/>
                        <a:pt x="0" y="363"/>
                        <a:pt x="0" y="811"/>
                      </a:cubicBezTo>
                      <a:cubicBezTo>
                        <a:pt x="0" y="1259"/>
                        <a:pt x="372" y="1623"/>
                        <a:pt x="830" y="1623"/>
                      </a:cubicBezTo>
                      <a:cubicBezTo>
                        <a:pt x="1288" y="1623"/>
                        <a:pt x="1658" y="1259"/>
                        <a:pt x="1658" y="811"/>
                      </a:cubicBezTo>
                      <a:cubicBezTo>
                        <a:pt x="1658" y="363"/>
                        <a:pt x="1288" y="0"/>
                        <a:pt x="830"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9"/>
                <p:cNvSpPr/>
                <p:nvPr/>
              </p:nvSpPr>
              <p:spPr>
                <a:xfrm>
                  <a:off x="-3263650" y="1564475"/>
                  <a:ext cx="41450" cy="40575"/>
                </a:xfrm>
                <a:custGeom>
                  <a:avLst/>
                  <a:gdLst/>
                  <a:ahLst/>
                  <a:cxnLst/>
                  <a:rect l="l" t="t" r="r" b="b"/>
                  <a:pathLst>
                    <a:path w="1658" h="1623" extrusionOk="0">
                      <a:moveTo>
                        <a:pt x="829" y="0"/>
                      </a:moveTo>
                      <a:cubicBezTo>
                        <a:pt x="371" y="0"/>
                        <a:pt x="1" y="363"/>
                        <a:pt x="1" y="811"/>
                      </a:cubicBezTo>
                      <a:cubicBezTo>
                        <a:pt x="1" y="1259"/>
                        <a:pt x="371" y="1623"/>
                        <a:pt x="829" y="1623"/>
                      </a:cubicBezTo>
                      <a:cubicBezTo>
                        <a:pt x="1287" y="1623"/>
                        <a:pt x="1657" y="1259"/>
                        <a:pt x="1657" y="811"/>
                      </a:cubicBezTo>
                      <a:cubicBezTo>
                        <a:pt x="1657" y="363"/>
                        <a:pt x="1287" y="0"/>
                        <a:pt x="829"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9"/>
                <p:cNvSpPr/>
                <p:nvPr/>
              </p:nvSpPr>
              <p:spPr>
                <a:xfrm>
                  <a:off x="-3182550" y="1564475"/>
                  <a:ext cx="41475" cy="40575"/>
                </a:xfrm>
                <a:custGeom>
                  <a:avLst/>
                  <a:gdLst/>
                  <a:ahLst/>
                  <a:cxnLst/>
                  <a:rect l="l" t="t" r="r" b="b"/>
                  <a:pathLst>
                    <a:path w="1659" h="1623" extrusionOk="0">
                      <a:moveTo>
                        <a:pt x="829" y="0"/>
                      </a:moveTo>
                      <a:cubicBezTo>
                        <a:pt x="372" y="0"/>
                        <a:pt x="1" y="363"/>
                        <a:pt x="1" y="811"/>
                      </a:cubicBezTo>
                      <a:cubicBezTo>
                        <a:pt x="1" y="1259"/>
                        <a:pt x="371" y="1623"/>
                        <a:pt x="829" y="1623"/>
                      </a:cubicBezTo>
                      <a:cubicBezTo>
                        <a:pt x="1287" y="1623"/>
                        <a:pt x="1658" y="1259"/>
                        <a:pt x="1658" y="811"/>
                      </a:cubicBezTo>
                      <a:cubicBezTo>
                        <a:pt x="1658" y="363"/>
                        <a:pt x="1287" y="0"/>
                        <a:pt x="829"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9"/>
                <p:cNvSpPr/>
                <p:nvPr/>
              </p:nvSpPr>
              <p:spPr>
                <a:xfrm>
                  <a:off x="-3101425" y="1564475"/>
                  <a:ext cx="41450" cy="40575"/>
                </a:xfrm>
                <a:custGeom>
                  <a:avLst/>
                  <a:gdLst/>
                  <a:ahLst/>
                  <a:cxnLst/>
                  <a:rect l="l" t="t" r="r" b="b"/>
                  <a:pathLst>
                    <a:path w="1658" h="1623" extrusionOk="0">
                      <a:moveTo>
                        <a:pt x="829" y="0"/>
                      </a:moveTo>
                      <a:cubicBezTo>
                        <a:pt x="371" y="0"/>
                        <a:pt x="1" y="363"/>
                        <a:pt x="1" y="811"/>
                      </a:cubicBezTo>
                      <a:cubicBezTo>
                        <a:pt x="1" y="1259"/>
                        <a:pt x="371" y="1623"/>
                        <a:pt x="829" y="1623"/>
                      </a:cubicBezTo>
                      <a:cubicBezTo>
                        <a:pt x="1287" y="1623"/>
                        <a:pt x="1657" y="1259"/>
                        <a:pt x="1657" y="811"/>
                      </a:cubicBezTo>
                      <a:cubicBezTo>
                        <a:pt x="1657" y="363"/>
                        <a:pt x="1287" y="0"/>
                        <a:pt x="829"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9"/>
                <p:cNvSpPr/>
                <p:nvPr/>
              </p:nvSpPr>
              <p:spPr>
                <a:xfrm>
                  <a:off x="-3020325" y="1564475"/>
                  <a:ext cx="41475" cy="40575"/>
                </a:xfrm>
                <a:custGeom>
                  <a:avLst/>
                  <a:gdLst/>
                  <a:ahLst/>
                  <a:cxnLst/>
                  <a:rect l="l" t="t" r="r" b="b"/>
                  <a:pathLst>
                    <a:path w="1659" h="1623" extrusionOk="0">
                      <a:moveTo>
                        <a:pt x="829" y="0"/>
                      </a:moveTo>
                      <a:cubicBezTo>
                        <a:pt x="371" y="0"/>
                        <a:pt x="1" y="363"/>
                        <a:pt x="1" y="811"/>
                      </a:cubicBezTo>
                      <a:cubicBezTo>
                        <a:pt x="1" y="1259"/>
                        <a:pt x="371" y="1623"/>
                        <a:pt x="829" y="1623"/>
                      </a:cubicBezTo>
                      <a:cubicBezTo>
                        <a:pt x="1287" y="1623"/>
                        <a:pt x="1659" y="1259"/>
                        <a:pt x="1659" y="811"/>
                      </a:cubicBezTo>
                      <a:cubicBezTo>
                        <a:pt x="1659" y="363"/>
                        <a:pt x="1287" y="0"/>
                        <a:pt x="829"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9"/>
                <p:cNvSpPr/>
                <p:nvPr/>
              </p:nvSpPr>
              <p:spPr>
                <a:xfrm>
                  <a:off x="-2939225" y="1564475"/>
                  <a:ext cx="41475" cy="40575"/>
                </a:xfrm>
                <a:custGeom>
                  <a:avLst/>
                  <a:gdLst/>
                  <a:ahLst/>
                  <a:cxnLst/>
                  <a:rect l="l" t="t" r="r" b="b"/>
                  <a:pathLst>
                    <a:path w="1659" h="1623" extrusionOk="0">
                      <a:moveTo>
                        <a:pt x="830" y="0"/>
                      </a:moveTo>
                      <a:cubicBezTo>
                        <a:pt x="373" y="0"/>
                        <a:pt x="1" y="363"/>
                        <a:pt x="1" y="811"/>
                      </a:cubicBezTo>
                      <a:cubicBezTo>
                        <a:pt x="1" y="1259"/>
                        <a:pt x="373" y="1623"/>
                        <a:pt x="830" y="1623"/>
                      </a:cubicBezTo>
                      <a:cubicBezTo>
                        <a:pt x="1288" y="1623"/>
                        <a:pt x="1659" y="1259"/>
                        <a:pt x="1659" y="811"/>
                      </a:cubicBezTo>
                      <a:cubicBezTo>
                        <a:pt x="1659" y="363"/>
                        <a:pt x="1288" y="0"/>
                        <a:pt x="830"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9"/>
                <p:cNvSpPr/>
                <p:nvPr/>
              </p:nvSpPr>
              <p:spPr>
                <a:xfrm>
                  <a:off x="-2858075" y="1564475"/>
                  <a:ext cx="41425" cy="40575"/>
                </a:xfrm>
                <a:custGeom>
                  <a:avLst/>
                  <a:gdLst/>
                  <a:ahLst/>
                  <a:cxnLst/>
                  <a:rect l="l" t="t" r="r" b="b"/>
                  <a:pathLst>
                    <a:path w="1657" h="1623" extrusionOk="0">
                      <a:moveTo>
                        <a:pt x="828" y="0"/>
                      </a:moveTo>
                      <a:cubicBezTo>
                        <a:pt x="371" y="0"/>
                        <a:pt x="0" y="363"/>
                        <a:pt x="0" y="811"/>
                      </a:cubicBezTo>
                      <a:cubicBezTo>
                        <a:pt x="0" y="1259"/>
                        <a:pt x="371" y="1623"/>
                        <a:pt x="828" y="1623"/>
                      </a:cubicBezTo>
                      <a:cubicBezTo>
                        <a:pt x="1286" y="1623"/>
                        <a:pt x="1657" y="1259"/>
                        <a:pt x="1657" y="811"/>
                      </a:cubicBezTo>
                      <a:cubicBezTo>
                        <a:pt x="1657" y="363"/>
                        <a:pt x="1286" y="0"/>
                        <a:pt x="828"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9"/>
                <p:cNvSpPr/>
                <p:nvPr/>
              </p:nvSpPr>
              <p:spPr>
                <a:xfrm>
                  <a:off x="-4697500" y="656950"/>
                  <a:ext cx="731850" cy="698700"/>
                </a:xfrm>
                <a:custGeom>
                  <a:avLst/>
                  <a:gdLst/>
                  <a:ahLst/>
                  <a:cxnLst/>
                  <a:rect l="l" t="t" r="r" b="b"/>
                  <a:pathLst>
                    <a:path w="29274" h="27948" extrusionOk="0">
                      <a:moveTo>
                        <a:pt x="14637" y="4085"/>
                      </a:moveTo>
                      <a:cubicBezTo>
                        <a:pt x="20406" y="4085"/>
                        <a:pt x="25101" y="8682"/>
                        <a:pt x="25101" y="14331"/>
                      </a:cubicBezTo>
                      <a:lnTo>
                        <a:pt x="25101" y="23863"/>
                      </a:lnTo>
                      <a:lnTo>
                        <a:pt x="4172" y="23863"/>
                      </a:lnTo>
                      <a:lnTo>
                        <a:pt x="4172" y="14331"/>
                      </a:lnTo>
                      <a:cubicBezTo>
                        <a:pt x="4172" y="8680"/>
                        <a:pt x="8865" y="4085"/>
                        <a:pt x="14637" y="4085"/>
                      </a:cubicBezTo>
                      <a:close/>
                      <a:moveTo>
                        <a:pt x="14637" y="1"/>
                      </a:moveTo>
                      <a:cubicBezTo>
                        <a:pt x="6566" y="1"/>
                        <a:pt x="0" y="6429"/>
                        <a:pt x="0" y="14331"/>
                      </a:cubicBezTo>
                      <a:lnTo>
                        <a:pt x="0" y="25904"/>
                      </a:lnTo>
                      <a:cubicBezTo>
                        <a:pt x="0" y="27033"/>
                        <a:pt x="934" y="27947"/>
                        <a:pt x="2086" y="27947"/>
                      </a:cubicBezTo>
                      <a:lnTo>
                        <a:pt x="27186" y="27947"/>
                      </a:lnTo>
                      <a:cubicBezTo>
                        <a:pt x="28339" y="27947"/>
                        <a:pt x="29273" y="27033"/>
                        <a:pt x="29274" y="25906"/>
                      </a:cubicBezTo>
                      <a:lnTo>
                        <a:pt x="29274" y="14331"/>
                      </a:lnTo>
                      <a:cubicBezTo>
                        <a:pt x="29274" y="6429"/>
                        <a:pt x="22707" y="1"/>
                        <a:pt x="146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9"/>
                <p:cNvSpPr/>
                <p:nvPr/>
              </p:nvSpPr>
              <p:spPr>
                <a:xfrm>
                  <a:off x="-4704000" y="650450"/>
                  <a:ext cx="744825" cy="711700"/>
                </a:xfrm>
                <a:custGeom>
                  <a:avLst/>
                  <a:gdLst/>
                  <a:ahLst/>
                  <a:cxnLst/>
                  <a:rect l="l" t="t" r="r" b="b"/>
                  <a:pathLst>
                    <a:path w="29793" h="28468" extrusionOk="0">
                      <a:moveTo>
                        <a:pt x="14897" y="4605"/>
                      </a:moveTo>
                      <a:cubicBezTo>
                        <a:pt x="20522" y="4605"/>
                        <a:pt x="25101" y="9085"/>
                        <a:pt x="25101" y="14591"/>
                      </a:cubicBezTo>
                      <a:lnTo>
                        <a:pt x="25101" y="23864"/>
                      </a:lnTo>
                      <a:lnTo>
                        <a:pt x="4692" y="23864"/>
                      </a:lnTo>
                      <a:lnTo>
                        <a:pt x="4692" y="14591"/>
                      </a:lnTo>
                      <a:cubicBezTo>
                        <a:pt x="4692" y="9085"/>
                        <a:pt x="9269" y="4605"/>
                        <a:pt x="14897" y="4605"/>
                      </a:cubicBezTo>
                      <a:close/>
                      <a:moveTo>
                        <a:pt x="14897" y="4085"/>
                      </a:moveTo>
                      <a:cubicBezTo>
                        <a:pt x="8982" y="4085"/>
                        <a:pt x="4172" y="8798"/>
                        <a:pt x="4172" y="14591"/>
                      </a:cubicBezTo>
                      <a:lnTo>
                        <a:pt x="4172" y="24124"/>
                      </a:lnTo>
                      <a:cubicBezTo>
                        <a:pt x="4172" y="24267"/>
                        <a:pt x="4288" y="24384"/>
                        <a:pt x="4432" y="24384"/>
                      </a:cubicBezTo>
                      <a:lnTo>
                        <a:pt x="25361" y="24384"/>
                      </a:lnTo>
                      <a:cubicBezTo>
                        <a:pt x="25504" y="24384"/>
                        <a:pt x="25621" y="24267"/>
                        <a:pt x="25621" y="24124"/>
                      </a:cubicBezTo>
                      <a:lnTo>
                        <a:pt x="25621" y="14591"/>
                      </a:lnTo>
                      <a:cubicBezTo>
                        <a:pt x="25621" y="8798"/>
                        <a:pt x="20809" y="4085"/>
                        <a:pt x="14897" y="4085"/>
                      </a:cubicBezTo>
                      <a:close/>
                      <a:moveTo>
                        <a:pt x="14897" y="521"/>
                      </a:moveTo>
                      <a:cubicBezTo>
                        <a:pt x="22823" y="521"/>
                        <a:pt x="29272" y="6832"/>
                        <a:pt x="29272" y="14591"/>
                      </a:cubicBezTo>
                      <a:lnTo>
                        <a:pt x="29272" y="26164"/>
                      </a:lnTo>
                      <a:cubicBezTo>
                        <a:pt x="29272" y="27148"/>
                        <a:pt x="28454" y="27947"/>
                        <a:pt x="27446" y="27947"/>
                      </a:cubicBezTo>
                      <a:lnTo>
                        <a:pt x="2346" y="27947"/>
                      </a:lnTo>
                      <a:cubicBezTo>
                        <a:pt x="1339" y="27947"/>
                        <a:pt x="521" y="27148"/>
                        <a:pt x="521" y="26164"/>
                      </a:cubicBezTo>
                      <a:lnTo>
                        <a:pt x="521" y="14589"/>
                      </a:lnTo>
                      <a:cubicBezTo>
                        <a:pt x="521" y="6832"/>
                        <a:pt x="6969" y="521"/>
                        <a:pt x="14897" y="521"/>
                      </a:cubicBezTo>
                      <a:close/>
                      <a:moveTo>
                        <a:pt x="14897" y="0"/>
                      </a:moveTo>
                      <a:cubicBezTo>
                        <a:pt x="6682" y="0"/>
                        <a:pt x="0" y="6545"/>
                        <a:pt x="0" y="14591"/>
                      </a:cubicBezTo>
                      <a:lnTo>
                        <a:pt x="0" y="26164"/>
                      </a:lnTo>
                      <a:cubicBezTo>
                        <a:pt x="0" y="27435"/>
                        <a:pt x="1052" y="28467"/>
                        <a:pt x="2346" y="28467"/>
                      </a:cubicBezTo>
                      <a:lnTo>
                        <a:pt x="27446" y="28467"/>
                      </a:lnTo>
                      <a:cubicBezTo>
                        <a:pt x="28741" y="28467"/>
                        <a:pt x="29793" y="27435"/>
                        <a:pt x="29793" y="26166"/>
                      </a:cubicBezTo>
                      <a:lnTo>
                        <a:pt x="29793" y="14591"/>
                      </a:lnTo>
                      <a:cubicBezTo>
                        <a:pt x="29793" y="6545"/>
                        <a:pt x="23110" y="0"/>
                        <a:pt x="14897"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9"/>
                <p:cNvSpPr/>
                <p:nvPr/>
              </p:nvSpPr>
              <p:spPr>
                <a:xfrm>
                  <a:off x="-4736275" y="1216150"/>
                  <a:ext cx="798975" cy="660900"/>
                </a:xfrm>
                <a:custGeom>
                  <a:avLst/>
                  <a:gdLst/>
                  <a:ahLst/>
                  <a:cxnLst/>
                  <a:rect l="l" t="t" r="r" b="b"/>
                  <a:pathLst>
                    <a:path w="31959" h="26436" extrusionOk="0">
                      <a:moveTo>
                        <a:pt x="0" y="0"/>
                      </a:moveTo>
                      <a:lnTo>
                        <a:pt x="0" y="26436"/>
                      </a:lnTo>
                      <a:lnTo>
                        <a:pt x="31958" y="26436"/>
                      </a:lnTo>
                      <a:lnTo>
                        <a:pt x="31958" y="0"/>
                      </a:ln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9"/>
                <p:cNvSpPr/>
                <p:nvPr/>
              </p:nvSpPr>
              <p:spPr>
                <a:xfrm>
                  <a:off x="-4742800" y="1209650"/>
                  <a:ext cx="812000" cy="673900"/>
                </a:xfrm>
                <a:custGeom>
                  <a:avLst/>
                  <a:gdLst/>
                  <a:ahLst/>
                  <a:cxnLst/>
                  <a:rect l="l" t="t" r="r" b="b"/>
                  <a:pathLst>
                    <a:path w="32480" h="26956" extrusionOk="0">
                      <a:moveTo>
                        <a:pt x="31960" y="521"/>
                      </a:moveTo>
                      <a:lnTo>
                        <a:pt x="31960" y="26435"/>
                      </a:lnTo>
                      <a:lnTo>
                        <a:pt x="522" y="26435"/>
                      </a:lnTo>
                      <a:lnTo>
                        <a:pt x="522" y="521"/>
                      </a:lnTo>
                      <a:close/>
                      <a:moveTo>
                        <a:pt x="260" y="0"/>
                      </a:moveTo>
                      <a:cubicBezTo>
                        <a:pt x="117" y="0"/>
                        <a:pt x="1" y="117"/>
                        <a:pt x="2" y="260"/>
                      </a:cubicBezTo>
                      <a:lnTo>
                        <a:pt x="2" y="26696"/>
                      </a:lnTo>
                      <a:cubicBezTo>
                        <a:pt x="1" y="26840"/>
                        <a:pt x="118" y="26956"/>
                        <a:pt x="262" y="26956"/>
                      </a:cubicBezTo>
                      <a:lnTo>
                        <a:pt x="32219" y="26956"/>
                      </a:lnTo>
                      <a:cubicBezTo>
                        <a:pt x="32363" y="26956"/>
                        <a:pt x="32480" y="26840"/>
                        <a:pt x="32480" y="26696"/>
                      </a:cubicBezTo>
                      <a:lnTo>
                        <a:pt x="32480" y="260"/>
                      </a:lnTo>
                      <a:cubicBezTo>
                        <a:pt x="32480" y="117"/>
                        <a:pt x="32365" y="0"/>
                        <a:pt x="32221" y="0"/>
                      </a:cubicBezTo>
                      <a:cubicBezTo>
                        <a:pt x="32221" y="0"/>
                        <a:pt x="32220" y="0"/>
                        <a:pt x="32219" y="0"/>
                      </a:cubicBezTo>
                      <a:lnTo>
                        <a:pt x="262" y="0"/>
                      </a:lnTo>
                      <a:cubicBezTo>
                        <a:pt x="262" y="0"/>
                        <a:pt x="261" y="0"/>
                        <a:pt x="260"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9"/>
                <p:cNvSpPr/>
                <p:nvPr/>
              </p:nvSpPr>
              <p:spPr>
                <a:xfrm>
                  <a:off x="-4427675" y="1405450"/>
                  <a:ext cx="173950" cy="310225"/>
                </a:xfrm>
                <a:custGeom>
                  <a:avLst/>
                  <a:gdLst/>
                  <a:ahLst/>
                  <a:cxnLst/>
                  <a:rect l="l" t="t" r="r" b="b"/>
                  <a:pathLst>
                    <a:path w="6958" h="12409" extrusionOk="0">
                      <a:moveTo>
                        <a:pt x="3479" y="0"/>
                      </a:moveTo>
                      <a:cubicBezTo>
                        <a:pt x="1557" y="0"/>
                        <a:pt x="0" y="1525"/>
                        <a:pt x="0" y="3406"/>
                      </a:cubicBezTo>
                      <a:cubicBezTo>
                        <a:pt x="0" y="4702"/>
                        <a:pt x="739" y="5828"/>
                        <a:pt x="1826" y="6403"/>
                      </a:cubicBezTo>
                      <a:lnTo>
                        <a:pt x="1242" y="12408"/>
                      </a:lnTo>
                      <a:lnTo>
                        <a:pt x="5717" y="12408"/>
                      </a:lnTo>
                      <a:lnTo>
                        <a:pt x="5132" y="6403"/>
                      </a:lnTo>
                      <a:cubicBezTo>
                        <a:pt x="6219" y="5828"/>
                        <a:pt x="6958" y="4702"/>
                        <a:pt x="6958" y="3406"/>
                      </a:cubicBezTo>
                      <a:cubicBezTo>
                        <a:pt x="6958" y="1525"/>
                        <a:pt x="5401" y="0"/>
                        <a:pt x="3479"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9"/>
                <p:cNvSpPr/>
                <p:nvPr/>
              </p:nvSpPr>
              <p:spPr>
                <a:xfrm>
                  <a:off x="-4434200" y="1398925"/>
                  <a:ext cx="187000" cy="323250"/>
                </a:xfrm>
                <a:custGeom>
                  <a:avLst/>
                  <a:gdLst/>
                  <a:ahLst/>
                  <a:cxnLst/>
                  <a:rect l="l" t="t" r="r" b="b"/>
                  <a:pathLst>
                    <a:path w="7480" h="12930" extrusionOk="0">
                      <a:moveTo>
                        <a:pt x="3740" y="522"/>
                      </a:moveTo>
                      <a:cubicBezTo>
                        <a:pt x="5515" y="522"/>
                        <a:pt x="6960" y="1932"/>
                        <a:pt x="6960" y="3666"/>
                      </a:cubicBezTo>
                      <a:cubicBezTo>
                        <a:pt x="6960" y="4823"/>
                        <a:pt x="6312" y="5883"/>
                        <a:pt x="5271" y="6434"/>
                      </a:cubicBezTo>
                      <a:cubicBezTo>
                        <a:pt x="5177" y="6484"/>
                        <a:pt x="5123" y="6585"/>
                        <a:pt x="5134" y="6690"/>
                      </a:cubicBezTo>
                      <a:lnTo>
                        <a:pt x="5691" y="12409"/>
                      </a:lnTo>
                      <a:lnTo>
                        <a:pt x="1792" y="12409"/>
                      </a:lnTo>
                      <a:lnTo>
                        <a:pt x="2347" y="6690"/>
                      </a:lnTo>
                      <a:cubicBezTo>
                        <a:pt x="2357" y="6585"/>
                        <a:pt x="2303" y="6484"/>
                        <a:pt x="2209" y="6434"/>
                      </a:cubicBezTo>
                      <a:cubicBezTo>
                        <a:pt x="1168" y="5883"/>
                        <a:pt x="521" y="4823"/>
                        <a:pt x="521" y="3666"/>
                      </a:cubicBezTo>
                      <a:cubicBezTo>
                        <a:pt x="521" y="1932"/>
                        <a:pt x="1965" y="522"/>
                        <a:pt x="3740" y="522"/>
                      </a:cubicBezTo>
                      <a:close/>
                      <a:moveTo>
                        <a:pt x="3740" y="1"/>
                      </a:moveTo>
                      <a:cubicBezTo>
                        <a:pt x="1678" y="1"/>
                        <a:pt x="1" y="1645"/>
                        <a:pt x="1" y="3667"/>
                      </a:cubicBezTo>
                      <a:cubicBezTo>
                        <a:pt x="1" y="4958"/>
                        <a:pt x="691" y="6147"/>
                        <a:pt x="1812" y="6809"/>
                      </a:cubicBezTo>
                      <a:lnTo>
                        <a:pt x="1244" y="12644"/>
                      </a:lnTo>
                      <a:cubicBezTo>
                        <a:pt x="1230" y="12796"/>
                        <a:pt x="1350" y="12930"/>
                        <a:pt x="1503" y="12930"/>
                      </a:cubicBezTo>
                      <a:lnTo>
                        <a:pt x="5977" y="12930"/>
                      </a:lnTo>
                      <a:cubicBezTo>
                        <a:pt x="6130" y="12930"/>
                        <a:pt x="6250" y="12796"/>
                        <a:pt x="6236" y="12644"/>
                      </a:cubicBezTo>
                      <a:lnTo>
                        <a:pt x="5668" y="6809"/>
                      </a:lnTo>
                      <a:cubicBezTo>
                        <a:pt x="6789" y="6146"/>
                        <a:pt x="7479" y="4958"/>
                        <a:pt x="7479" y="3667"/>
                      </a:cubicBezTo>
                      <a:cubicBezTo>
                        <a:pt x="7479" y="1645"/>
                        <a:pt x="5801" y="1"/>
                        <a:pt x="3740"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5" name="Google Shape;285;p29"/>
            <p:cNvGrpSpPr/>
            <p:nvPr/>
          </p:nvGrpSpPr>
          <p:grpSpPr>
            <a:xfrm rot="10800000">
              <a:off x="3474186" y="4232201"/>
              <a:ext cx="183381" cy="1017092"/>
              <a:chOff x="-5634475" y="-504725"/>
              <a:chExt cx="188025" cy="1042850"/>
            </a:xfrm>
          </p:grpSpPr>
          <p:sp>
            <p:nvSpPr>
              <p:cNvPr id="286" name="Google Shape;286;p29"/>
              <p:cNvSpPr/>
              <p:nvPr/>
            </p:nvSpPr>
            <p:spPr>
              <a:xfrm>
                <a:off x="-5602700" y="-454250"/>
                <a:ext cx="156250" cy="992375"/>
              </a:xfrm>
              <a:custGeom>
                <a:avLst/>
                <a:gdLst/>
                <a:ahLst/>
                <a:cxnLst/>
                <a:rect l="l" t="t" r="r" b="b"/>
                <a:pathLst>
                  <a:path w="6250" h="39695" extrusionOk="0">
                    <a:moveTo>
                      <a:pt x="0" y="0"/>
                    </a:moveTo>
                    <a:lnTo>
                      <a:pt x="0" y="14432"/>
                    </a:lnTo>
                    <a:lnTo>
                      <a:pt x="5730" y="20160"/>
                    </a:lnTo>
                    <a:lnTo>
                      <a:pt x="5730" y="39695"/>
                    </a:lnTo>
                    <a:lnTo>
                      <a:pt x="6249" y="39695"/>
                    </a:lnTo>
                    <a:lnTo>
                      <a:pt x="6249" y="19945"/>
                    </a:lnTo>
                    <a:lnTo>
                      <a:pt x="521" y="14216"/>
                    </a:lnTo>
                    <a:lnTo>
                      <a:pt x="521" y="0"/>
                    </a:ln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9"/>
              <p:cNvSpPr/>
              <p:nvPr/>
            </p:nvSpPr>
            <p:spPr>
              <a:xfrm>
                <a:off x="-5634475" y="-504725"/>
                <a:ext cx="74225" cy="71400"/>
              </a:xfrm>
              <a:custGeom>
                <a:avLst/>
                <a:gdLst/>
                <a:ahLst/>
                <a:cxnLst/>
                <a:rect l="l" t="t" r="r" b="b"/>
                <a:pathLst>
                  <a:path w="2969" h="2856" extrusionOk="0">
                    <a:moveTo>
                      <a:pt x="1540" y="521"/>
                    </a:moveTo>
                    <a:cubicBezTo>
                      <a:pt x="2041" y="523"/>
                      <a:pt x="2447" y="928"/>
                      <a:pt x="2448" y="1428"/>
                    </a:cubicBezTo>
                    <a:cubicBezTo>
                      <a:pt x="2448" y="1795"/>
                      <a:pt x="2226" y="2126"/>
                      <a:pt x="1887" y="2266"/>
                    </a:cubicBezTo>
                    <a:cubicBezTo>
                      <a:pt x="1775" y="2313"/>
                      <a:pt x="1657" y="2335"/>
                      <a:pt x="1540" y="2335"/>
                    </a:cubicBezTo>
                    <a:cubicBezTo>
                      <a:pt x="1304" y="2335"/>
                      <a:pt x="1073" y="2243"/>
                      <a:pt x="899" y="2070"/>
                    </a:cubicBezTo>
                    <a:cubicBezTo>
                      <a:pt x="640" y="1810"/>
                      <a:pt x="561" y="1420"/>
                      <a:pt x="702" y="1081"/>
                    </a:cubicBezTo>
                    <a:cubicBezTo>
                      <a:pt x="842" y="742"/>
                      <a:pt x="1173" y="521"/>
                      <a:pt x="1540" y="521"/>
                    </a:cubicBezTo>
                    <a:close/>
                    <a:moveTo>
                      <a:pt x="1540" y="0"/>
                    </a:moveTo>
                    <a:cubicBezTo>
                      <a:pt x="1169" y="0"/>
                      <a:pt x="804" y="146"/>
                      <a:pt x="531" y="418"/>
                    </a:cubicBezTo>
                    <a:cubicBezTo>
                      <a:pt x="122" y="826"/>
                      <a:pt x="1" y="1440"/>
                      <a:pt x="221" y="1974"/>
                    </a:cubicBezTo>
                    <a:cubicBezTo>
                      <a:pt x="442" y="2508"/>
                      <a:pt x="962" y="2856"/>
                      <a:pt x="1540" y="2856"/>
                    </a:cubicBezTo>
                    <a:cubicBezTo>
                      <a:pt x="2328" y="2855"/>
                      <a:pt x="2967" y="2217"/>
                      <a:pt x="2969" y="1428"/>
                    </a:cubicBezTo>
                    <a:cubicBezTo>
                      <a:pt x="2969" y="851"/>
                      <a:pt x="2620" y="330"/>
                      <a:pt x="2087" y="110"/>
                    </a:cubicBezTo>
                    <a:cubicBezTo>
                      <a:pt x="1910" y="36"/>
                      <a:pt x="1724" y="0"/>
                      <a:pt x="1540"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8" name="Google Shape;288;p29"/>
            <p:cNvGrpSpPr/>
            <p:nvPr/>
          </p:nvGrpSpPr>
          <p:grpSpPr>
            <a:xfrm rot="10800000">
              <a:off x="2618037" y="4358300"/>
              <a:ext cx="72367" cy="518274"/>
              <a:chOff x="-4201325" y="-449025"/>
              <a:chExt cx="74200" cy="531400"/>
            </a:xfrm>
          </p:grpSpPr>
          <p:sp>
            <p:nvSpPr>
              <p:cNvPr id="289" name="Google Shape;289;p29"/>
              <p:cNvSpPr/>
              <p:nvPr/>
            </p:nvSpPr>
            <p:spPr>
              <a:xfrm>
                <a:off x="-4170425" y="-413325"/>
                <a:ext cx="13050" cy="495700"/>
              </a:xfrm>
              <a:custGeom>
                <a:avLst/>
                <a:gdLst/>
                <a:ahLst/>
                <a:cxnLst/>
                <a:rect l="l" t="t" r="r" b="b"/>
                <a:pathLst>
                  <a:path w="522" h="19828" extrusionOk="0">
                    <a:moveTo>
                      <a:pt x="0" y="0"/>
                    </a:moveTo>
                    <a:lnTo>
                      <a:pt x="0" y="19828"/>
                    </a:lnTo>
                    <a:lnTo>
                      <a:pt x="521" y="19828"/>
                    </a:lnTo>
                    <a:lnTo>
                      <a:pt x="521" y="0"/>
                    </a:ln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9"/>
              <p:cNvSpPr/>
              <p:nvPr/>
            </p:nvSpPr>
            <p:spPr>
              <a:xfrm>
                <a:off x="-4194325" y="-442500"/>
                <a:ext cx="60700" cy="58400"/>
              </a:xfrm>
              <a:custGeom>
                <a:avLst/>
                <a:gdLst/>
                <a:ahLst/>
                <a:cxnLst/>
                <a:rect l="l" t="t" r="r" b="b"/>
                <a:pathLst>
                  <a:path w="2428" h="2336" extrusionOk="0">
                    <a:moveTo>
                      <a:pt x="1260" y="0"/>
                    </a:moveTo>
                    <a:cubicBezTo>
                      <a:pt x="788" y="0"/>
                      <a:pt x="363" y="285"/>
                      <a:pt x="181" y="720"/>
                    </a:cubicBezTo>
                    <a:cubicBezTo>
                      <a:pt x="1" y="1156"/>
                      <a:pt x="101" y="1659"/>
                      <a:pt x="434" y="1993"/>
                    </a:cubicBezTo>
                    <a:cubicBezTo>
                      <a:pt x="658" y="2217"/>
                      <a:pt x="957" y="2335"/>
                      <a:pt x="1260" y="2335"/>
                    </a:cubicBezTo>
                    <a:cubicBezTo>
                      <a:pt x="1411" y="2335"/>
                      <a:pt x="1563" y="2306"/>
                      <a:pt x="1707" y="2246"/>
                    </a:cubicBezTo>
                    <a:cubicBezTo>
                      <a:pt x="2143" y="2066"/>
                      <a:pt x="2428" y="1640"/>
                      <a:pt x="2428" y="1167"/>
                    </a:cubicBezTo>
                    <a:cubicBezTo>
                      <a:pt x="2428" y="523"/>
                      <a:pt x="1906" y="0"/>
                      <a:pt x="1260"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9"/>
              <p:cNvSpPr/>
              <p:nvPr/>
            </p:nvSpPr>
            <p:spPr>
              <a:xfrm>
                <a:off x="-4201325" y="-449025"/>
                <a:ext cx="74200" cy="71400"/>
              </a:xfrm>
              <a:custGeom>
                <a:avLst/>
                <a:gdLst/>
                <a:ahLst/>
                <a:cxnLst/>
                <a:rect l="l" t="t" r="r" b="b"/>
                <a:pathLst>
                  <a:path w="2968" h="2856" extrusionOk="0">
                    <a:moveTo>
                      <a:pt x="1540" y="521"/>
                    </a:moveTo>
                    <a:lnTo>
                      <a:pt x="1540" y="523"/>
                    </a:lnTo>
                    <a:cubicBezTo>
                      <a:pt x="2042" y="523"/>
                      <a:pt x="2447" y="928"/>
                      <a:pt x="2447" y="1428"/>
                    </a:cubicBezTo>
                    <a:cubicBezTo>
                      <a:pt x="2447" y="1795"/>
                      <a:pt x="2227" y="2126"/>
                      <a:pt x="1888" y="2266"/>
                    </a:cubicBezTo>
                    <a:cubicBezTo>
                      <a:pt x="1775" y="2313"/>
                      <a:pt x="1658" y="2335"/>
                      <a:pt x="1541" y="2335"/>
                    </a:cubicBezTo>
                    <a:cubicBezTo>
                      <a:pt x="1305" y="2335"/>
                      <a:pt x="1073" y="2243"/>
                      <a:pt x="898" y="2070"/>
                    </a:cubicBezTo>
                    <a:cubicBezTo>
                      <a:pt x="639" y="1811"/>
                      <a:pt x="562" y="1420"/>
                      <a:pt x="702" y="1081"/>
                    </a:cubicBezTo>
                    <a:cubicBezTo>
                      <a:pt x="843" y="743"/>
                      <a:pt x="1173" y="521"/>
                      <a:pt x="1540" y="521"/>
                    </a:cubicBezTo>
                    <a:close/>
                    <a:moveTo>
                      <a:pt x="1541" y="1"/>
                    </a:moveTo>
                    <a:cubicBezTo>
                      <a:pt x="1169" y="1"/>
                      <a:pt x="804" y="146"/>
                      <a:pt x="530" y="418"/>
                    </a:cubicBezTo>
                    <a:cubicBezTo>
                      <a:pt x="122" y="828"/>
                      <a:pt x="0" y="1442"/>
                      <a:pt x="222" y="1974"/>
                    </a:cubicBezTo>
                    <a:cubicBezTo>
                      <a:pt x="442" y="2508"/>
                      <a:pt x="963" y="2856"/>
                      <a:pt x="1540" y="2856"/>
                    </a:cubicBezTo>
                    <a:cubicBezTo>
                      <a:pt x="2329" y="2855"/>
                      <a:pt x="2967" y="2217"/>
                      <a:pt x="2968" y="1428"/>
                    </a:cubicBezTo>
                    <a:cubicBezTo>
                      <a:pt x="2968" y="851"/>
                      <a:pt x="2620" y="330"/>
                      <a:pt x="2088" y="110"/>
                    </a:cubicBezTo>
                    <a:cubicBezTo>
                      <a:pt x="1911" y="36"/>
                      <a:pt x="1725" y="1"/>
                      <a:pt x="1541"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88"/>
        <p:cNvGrpSpPr/>
        <p:nvPr/>
      </p:nvGrpSpPr>
      <p:grpSpPr>
        <a:xfrm>
          <a:off x="0" y="0"/>
          <a:ext cx="0" cy="0"/>
          <a:chOff x="0" y="0"/>
          <a:chExt cx="0" cy="0"/>
        </a:xfrm>
      </p:grpSpPr>
      <p:sp>
        <p:nvSpPr>
          <p:cNvPr id="2" name="Прямоугольник 1"/>
          <p:cNvSpPr/>
          <p:nvPr/>
        </p:nvSpPr>
        <p:spPr>
          <a:xfrm>
            <a:off x="590400" y="3170279"/>
            <a:ext cx="8107200" cy="1815882"/>
          </a:xfrm>
          <a:prstGeom prst="rect">
            <a:avLst/>
          </a:prstGeom>
        </p:spPr>
        <p:txBody>
          <a:bodyPr wrap="square">
            <a:spAutoFit/>
          </a:bodyPr>
          <a:lstStyle/>
          <a:p>
            <a:pPr algn="just"/>
            <a:r>
              <a:rPr lang="vi-VN" dirty="0" smtClean="0"/>
              <a:t>Pe măsură ce spațiul cibernetic se extinde și se globalizează, ne confruntăm cu un nou strat de amenințări la adresa guvernelor sub formă de amenințări cibernetice care au afectat diferite fațete ale securității naționale, inclusiv securitatea socială, economică, militară și politică. Drept urmare, sub formă de război electronic, a dezvoltat un nou tip de război și conflict. Prin urmare, a afectat securitatea internațională, necesitând soluții pentru a minimiza daunele cauzate de această formă de amenințare și pentru a păstra securitatea internațională. Deci, securitatea rețelei a scos la lumină unele dintre tensiunile de bază dintre rivalitatea internațională și cooperarea în domeniul securității cibernetice.</a:t>
            </a:r>
            <a:endParaRPr lang="ru-RU" dirty="0"/>
          </a:p>
        </p:txBody>
      </p:sp>
      <p:pic>
        <p:nvPicPr>
          <p:cNvPr id="18434" name="Picture 2" descr="Securitatea informaţiei"/>
          <p:cNvPicPr>
            <a:picLocks noChangeAspect="1" noChangeArrowheads="1"/>
          </p:cNvPicPr>
          <p:nvPr/>
        </p:nvPicPr>
        <p:blipFill>
          <a:blip r:embed="rId3"/>
          <a:srcRect/>
          <a:stretch>
            <a:fillRect/>
          </a:stretch>
        </p:blipFill>
        <p:spPr bwMode="auto">
          <a:xfrm>
            <a:off x="2747575" y="687900"/>
            <a:ext cx="2962275" cy="2305050"/>
          </a:xfrm>
          <a:prstGeom prst="rect">
            <a:avLst/>
          </a:prstGeom>
          <a:noFill/>
        </p:spPr>
      </p:pic>
      <p:sp>
        <p:nvSpPr>
          <p:cNvPr id="4" name="Прямоугольник 3"/>
          <p:cNvSpPr/>
          <p:nvPr/>
        </p:nvSpPr>
        <p:spPr>
          <a:xfrm>
            <a:off x="2120400" y="121340"/>
            <a:ext cx="4572000" cy="523220"/>
          </a:xfrm>
          <a:prstGeom prst="rect">
            <a:avLst/>
          </a:prstGeom>
        </p:spPr>
        <p:txBody>
          <a:bodyPr>
            <a:spAutoFit/>
          </a:bodyPr>
          <a:lstStyle/>
          <a:p>
            <a:r>
              <a:rPr lang="ro-RO" b="1" dirty="0" smtClean="0">
                <a:latin typeface="Times New Roman" pitchFamily="18" charset="0"/>
                <a:cs typeface="Times New Roman" pitchFamily="18" charset="0"/>
              </a:rPr>
              <a:t>Cooperarea în domeniul securității informațiilor</a:t>
            </a: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69"/>
        <p:cNvGrpSpPr/>
        <p:nvPr/>
      </p:nvGrpSpPr>
      <p:grpSpPr>
        <a:xfrm>
          <a:off x="0" y="0"/>
          <a:ext cx="0" cy="0"/>
          <a:chOff x="0" y="0"/>
          <a:chExt cx="0" cy="0"/>
        </a:xfrm>
      </p:grpSpPr>
      <p:graphicFrame>
        <p:nvGraphicFramePr>
          <p:cNvPr id="98" name="Схема 97"/>
          <p:cNvGraphicFramePr/>
          <p:nvPr/>
        </p:nvGraphicFramePr>
        <p:xfrm>
          <a:off x="892800" y="971550"/>
          <a:ext cx="7696800" cy="37660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nvGraphicFramePr>
        <p:xfrm>
          <a:off x="237600" y="216000"/>
          <a:ext cx="8719200" cy="4725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68"/>
        <p:cNvGrpSpPr/>
        <p:nvPr/>
      </p:nvGrpSpPr>
      <p:grpSpPr>
        <a:xfrm>
          <a:off x="0" y="0"/>
          <a:ext cx="0" cy="0"/>
          <a:chOff x="0" y="0"/>
          <a:chExt cx="0" cy="0"/>
        </a:xfrm>
      </p:grpSpPr>
      <p:sp>
        <p:nvSpPr>
          <p:cNvPr id="22" name="Прямоугольник 21"/>
          <p:cNvSpPr/>
          <p:nvPr/>
        </p:nvSpPr>
        <p:spPr>
          <a:xfrm>
            <a:off x="1015200" y="783217"/>
            <a:ext cx="6962400" cy="418576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indent="270510" algn="just"/>
            <a:r>
              <a:rPr lang="ro-RO" dirty="0" smtClean="0">
                <a:ea typeface="Times New Roman" panose="02020603050405020304" pitchFamily="18" charset="0"/>
              </a:rPr>
              <a:t> Astfel, devine tot mai evident faptul că interesele şi obiectivele de securitate ale statelor pot fi realizate doar prin colaborare internațională, care trebuie să se manifeste nu numai în situații-limită, dar şi în tot întregul set de probleme ale lumii contemporane. O astfel de solidarizare a statelor, a serviciilor și comunităților de informații ale acestora, prin stabilirea unor eforturi conjugate, care împărtășesc aceleași interese şi valori, se pot elabora noi politici comune de securitate şi apărare în vederea optimizării prevenirii și combaterii riscurilor și amenințărilor într-o lume din ce în ce mai globalizată. </a:t>
            </a:r>
          </a:p>
          <a:p>
            <a:pPr indent="270510" algn="just"/>
            <a:r>
              <a:rPr lang="ro-RO" dirty="0" smtClean="0">
                <a:ea typeface="Times New Roman" panose="02020603050405020304" pitchFamily="18" charset="0"/>
              </a:rPr>
              <a:t>Colaborarea organelor securității statului ale Republicii Moldova cu Uniunea Europeană, Alianța Nord-Atlantică, Consiliul Europei, Comisia Europeană, Comunitatea Statelor Independente şi Statele Unite ale Americii este o bună modalitate de a se integra în eforturile internaționale, vizând crearea unui sistem comun de securitate în spațiul euro-atlantic, de ajustare a cadrului legislativ la standardele europene, de elaborare a strategiilor de promovare a intereselor naționale în cadrul  negocierilor de aderare la structurile europene şi euro-atlantice, consolidarea stabilității în lume. Astfel, serviciilor de informații și securitate le revin împuterniciri speciale, prin intermediul unităților lor operaționale, tehnice, analitice şi de suport, utilizând diverse instrumente de comunicare, supraveghere, control şi documentare. </a:t>
            </a:r>
            <a:endParaRPr lang="ro-RO" dirty="0">
              <a:ea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83"/>
        <p:cNvGrpSpPr/>
        <p:nvPr/>
      </p:nvGrpSpPr>
      <p:grpSpPr>
        <a:xfrm>
          <a:off x="0" y="0"/>
          <a:ext cx="0" cy="0"/>
          <a:chOff x="0" y="0"/>
          <a:chExt cx="0" cy="0"/>
        </a:xfrm>
      </p:grpSpPr>
      <p:sp>
        <p:nvSpPr>
          <p:cNvPr id="164" name="Прямоугольник 163"/>
          <p:cNvSpPr/>
          <p:nvPr/>
        </p:nvSpPr>
        <p:spPr>
          <a:xfrm>
            <a:off x="237600" y="802035"/>
            <a:ext cx="8582400" cy="1815882"/>
          </a:xfrm>
          <a:prstGeom prst="rect">
            <a:avLst/>
          </a:prstGeom>
        </p:spPr>
        <p:txBody>
          <a:bodyPr wrap="square">
            <a:spAutoFit/>
          </a:bodyPr>
          <a:lstStyle/>
          <a:p>
            <a:pPr algn="just"/>
            <a:r>
              <a:rPr lang="ro-RO" dirty="0" smtClean="0"/>
              <a:t>Beneficiile creării unui tratat internațional sau a altor forme de cooperare instituțională în domeniul securității cibernetice au fost adesea argumentate în ceea ce privește reducerea costurilor abordărilor unilaterale și tehnologice pentru îmbunătățirea securității rețelei, precum și reducerea riscurilor și defecțiunilor dispozitivelor care pot apărea ca urmare acțiunilor unilaterale ale guvernelor și luarea de măsuri tehnice pentru a proteja rețelele de comunicații electronice sau echipamentele asociate. Spre deosebire de activitățile diverse și continue ale guvernelor pentru a promova interesele lor naționale în absența oricăror standarde sau acorduri internaționale, un acord internațional sau implicarea guvernului ar asigura mult mai bine libertatea de acces la Internet și la comunicațiile prin Internet.</a:t>
            </a:r>
            <a:endParaRPr lang="ru-RU" dirty="0"/>
          </a:p>
        </p:txBody>
      </p:sp>
      <p:sp>
        <p:nvSpPr>
          <p:cNvPr id="10242" name="AutoShape 2" descr="Importanta securitatii informatiei in organizatii - Crescen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244" name="AutoShape 4" descr="Importanta securitatii informatiei in organizatii - Crescen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246" name="AutoShape 6" descr="Importanta securitatii informatiei in organizatii - Crescen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248" name="Picture 8" descr="Securitate - Securitate cibernetica - Solutii Infrastructura - CRESCENDO"/>
          <p:cNvPicPr>
            <a:picLocks noChangeAspect="1" noChangeArrowheads="1"/>
          </p:cNvPicPr>
          <p:nvPr/>
        </p:nvPicPr>
        <p:blipFill>
          <a:blip r:embed="rId3"/>
          <a:srcRect/>
          <a:stretch>
            <a:fillRect/>
          </a:stretch>
        </p:blipFill>
        <p:spPr bwMode="auto">
          <a:xfrm>
            <a:off x="2732202" y="2596913"/>
            <a:ext cx="3553398" cy="2380777"/>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46"/>
        <p:cNvGrpSpPr/>
        <p:nvPr/>
      </p:nvGrpSpPr>
      <p:grpSpPr>
        <a:xfrm>
          <a:off x="0" y="0"/>
          <a:ext cx="0" cy="0"/>
          <a:chOff x="0" y="0"/>
          <a:chExt cx="0" cy="0"/>
        </a:xfrm>
      </p:grpSpPr>
      <p:sp>
        <p:nvSpPr>
          <p:cNvPr id="8" name="Прямоугольник 7"/>
          <p:cNvSpPr/>
          <p:nvPr/>
        </p:nvSpPr>
        <p:spPr>
          <a:xfrm>
            <a:off x="216000" y="280575"/>
            <a:ext cx="8726400" cy="332398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fontAlgn="base"/>
            <a:r>
              <a:rPr lang="vi-VN" dirty="0" smtClean="0"/>
              <a:t>În acest context, una dintre misiunile primordiale este prevenirea şi combaterea agresiunilor din mediul virtual, intern sau extern, îndreptate spre sistemele informatice şi de comunicaţii electronice de importanţă statală. Această misiune este realizată, în conformitate cu legislaţia în vigoare, prin intermediul următoarelor procese operaţionale:</a:t>
            </a:r>
          </a:p>
          <a:p>
            <a:pPr algn="just" fontAlgn="base">
              <a:buFont typeface="Arial" pitchFamily="34" charset="0"/>
              <a:buChar char="•"/>
            </a:pPr>
            <a:r>
              <a:rPr lang="vi-VN" dirty="0" smtClean="0"/>
              <a:t>elaborarea propunerilor privind asigurarea securităţii informatice, elaborarea şi promovarea politicii de stat şi exercitarea controlului în domeniul asigurării protecţiei informaţiei atribuite la secretul de stat în spaţiul cibernetic;</a:t>
            </a:r>
          </a:p>
          <a:p>
            <a:pPr algn="just" fontAlgn="base">
              <a:buFont typeface="Arial" pitchFamily="34" charset="0"/>
              <a:buChar char="•"/>
            </a:pPr>
            <a:r>
              <a:rPr lang="vi-VN" dirty="0" smtClean="0"/>
              <a:t>crearea, asigurarea funcţionării şi securităţii sistemelor guvernamentale de comunicaţii electronice, elaborarea strategiei şi realizarea politicii naţionale în domeniul creării, administrării şi asigurării funcţionării şi securităţii sistemelor speciale de comunicaţii electronice;</a:t>
            </a:r>
          </a:p>
          <a:p>
            <a:pPr algn="just" fontAlgn="base">
              <a:buFont typeface="Arial" pitchFamily="34" charset="0"/>
              <a:buChar char="•"/>
            </a:pPr>
            <a:r>
              <a:rPr lang="vi-VN" dirty="0" smtClean="0"/>
              <a:t>asigurarea conducerii ţării, a ministerelor, departamentelor şi a altor autorităţi publice, inclusiv şi în străinătate, conform Nomenclatorului întocmit de Guvern, cu legătură guvernamentală, cifrată, secretă şi cu alte tipuri de telecomunicaţii, organizarea şi asigurarea siguranţei exploatării lor;</a:t>
            </a:r>
          </a:p>
          <a:p>
            <a:pPr algn="just" fontAlgn="base">
              <a:buFont typeface="Arial" pitchFamily="34" charset="0"/>
              <a:buChar char="•"/>
            </a:pPr>
            <a:r>
              <a:rPr lang="vi-VN" dirty="0" smtClean="0"/>
              <a:t>depistarea emiterilor radio ale mijloacelor radioelectronice emiţătoare a căror activitate periclitează securitatea de stat.</a:t>
            </a:r>
            <a:endParaRPr lang="vi-V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78000" y="182000"/>
            <a:ext cx="4572000" cy="289310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just"/>
            <a:r>
              <a:rPr lang="vi-VN" dirty="0" smtClean="0"/>
              <a:t>Problemele de securitate a informațiilor sunt tratate de organizații internaționale și regionale de top, inclusiv Organizația Națiunilor Unite, Cooperarea Economică Asia-Pacific (APEC, Cooperarea Economică Asia-Pacific); Asociația Națiunilor din Asia de Sud-Est (ASEAN); Consiliul Europei, Europol; Interpol (Interpol, Organizația Internațională a Poliției Criminale); Alianța NATO (NATO, Organizația Tratatului Atlanticului de Nord); Organizația Statelor Americane (OEA); Organizația pentru Cooperare și Dezvoltare Economică (OCDE); Uniunea Internațională a Telecomunicațiilor (ITU, Uniunea Internațională a Telecomunicațiilor); Forumul de guvernare a internetului.</a:t>
            </a:r>
            <a:endParaRPr lang="ru-RU" dirty="0"/>
          </a:p>
        </p:txBody>
      </p:sp>
      <p:sp>
        <p:nvSpPr>
          <p:cNvPr id="5" name="Прямоугольник 4"/>
          <p:cNvSpPr/>
          <p:nvPr/>
        </p:nvSpPr>
        <p:spPr>
          <a:xfrm>
            <a:off x="4014000" y="3124575"/>
            <a:ext cx="4572000" cy="1169551"/>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just"/>
            <a:r>
              <a:rPr lang="vi-VN" dirty="0" smtClean="0"/>
              <a:t>Analiza tuturor structurilor și organelor organizațiilor internaționale și regionale care se ocupă de probleme de securitate a informațiilor, din cauza volumului lor semnificativ, nu este posibilă, de aceea ne vom opri asupra unora dintre ele.</a:t>
            </a:r>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372400" y="93931"/>
            <a:ext cx="4572000" cy="1600438"/>
          </a:xfrm>
          <a:prstGeom prst="rect">
            <a:avLst/>
          </a:prstGeom>
        </p:spPr>
        <p:txBody>
          <a:bodyPr>
            <a:spAutoFit/>
          </a:bodyPr>
          <a:lstStyle/>
          <a:p>
            <a:pPr algn="just"/>
            <a:r>
              <a:rPr lang="vi-VN" dirty="0" smtClean="0"/>
              <a:t>Adunarea Generală a ONU, Grupul de experți guvernamentali, precum și summiturile desfășurate sub auspiciile ONU și Uniunea Internațională de Telecomunicații, WSIS etc. ar trebui să fie îndreptate către organismele de la nivel internațional implicate în elaborarea unei norme. -stabilirea cadrului in domeniul securitatii informatiilor.</a:t>
            </a:r>
            <a:endParaRPr lang="ru-RU" dirty="0"/>
          </a:p>
        </p:txBody>
      </p:sp>
      <p:sp>
        <p:nvSpPr>
          <p:cNvPr id="62466" name="AutoShape 2" descr="Организация Объединённых Наций — Гуманитарный портал"/>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2468" name="AutoShape 4" descr="Организация Объединённых Наций — Гуманитарный портал"/>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2470" name="AutoShape 6" descr="Организация Объединённых Наций — Гуманитарный портал"/>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62472" name="Picture 8" descr="Международные акты о правах человека. Справка - РИА Новости, 09.12.2009"/>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962775" y="1651312"/>
            <a:ext cx="5715000" cy="3219451"/>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34000" y="151531"/>
            <a:ext cx="4572000" cy="1600438"/>
          </a:xfrm>
          <a:prstGeom prst="rect">
            <a:avLst/>
          </a:prstGeom>
        </p:spPr>
        <p:txBody>
          <a:bodyPr>
            <a:spAutoFit/>
          </a:bodyPr>
          <a:lstStyle/>
          <a:p>
            <a:pPr algn="just"/>
            <a:r>
              <a:rPr lang="vi-VN" dirty="0" smtClean="0"/>
              <a:t>Interacțiunea statelor în domeniul securității informațiilor ia forma cooperării interstatale. De o importanță deosebită sunt încheierea de tratate bilaterale și multilaterale, interacțiunea statelor în cadrul organizațiilor internaționale. În ordinea mondială modernă, se vede importanța fundamentală a interacțiunii în sistemul ONU.</a:t>
            </a:r>
            <a:endParaRPr lang="ru-RU" dirty="0"/>
          </a:p>
        </p:txBody>
      </p:sp>
      <p:pic>
        <p:nvPicPr>
          <p:cNvPr id="66562" name="Picture 2" descr="Diferența dintre tratat și acord | Tratatul vs Acordul - 2021 - Limbă"/>
          <p:cNvPicPr>
            <a:picLocks noChangeAspect="1" noChangeArrowheads="1"/>
          </p:cNvPicPr>
          <p:nvPr/>
        </p:nvPicPr>
        <p:blipFill>
          <a:blip r:embed="rId2"/>
          <a:srcRect/>
          <a:stretch>
            <a:fillRect/>
          </a:stretch>
        </p:blipFill>
        <p:spPr bwMode="auto">
          <a:xfrm>
            <a:off x="3912141" y="1512000"/>
            <a:ext cx="4953312" cy="32832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83600" y="117479"/>
            <a:ext cx="6022800" cy="2893100"/>
          </a:xfrm>
          <a:prstGeom prst="rect">
            <a:avLst/>
          </a:prstGeom>
        </p:spPr>
        <p:txBody>
          <a:bodyPr wrap="square">
            <a:spAutoFit/>
          </a:bodyPr>
          <a:lstStyle/>
          <a:p>
            <a:pPr algn="just"/>
            <a:r>
              <a:rPr lang="vi-VN" dirty="0" smtClean="0"/>
              <a:t>K. Henderson numește </a:t>
            </a:r>
            <a:r>
              <a:rPr lang="ro-RO" dirty="0" smtClean="0"/>
              <a:t>colaborarea</a:t>
            </a:r>
            <a:r>
              <a:rPr lang="vi-VN" dirty="0" smtClean="0"/>
              <a:t> statelor în domeniul securității informaționale realizări moderne: </a:t>
            </a:r>
            <a:endParaRPr lang="ro-RO" dirty="0" smtClean="0"/>
          </a:p>
          <a:p>
            <a:pPr marL="342900" indent="-342900" algn="just">
              <a:buAutoNum type="arabicParenR"/>
            </a:pPr>
            <a:r>
              <a:rPr lang="vi-VN" dirty="0" smtClean="0"/>
              <a:t>implicarea practică în discutarea problemelor de securitate cibernetică a principalelor organe ONU, a unui număr de organe funcționale și subsidiare, agenții specializate ONU; </a:t>
            </a:r>
            <a:endParaRPr lang="ro-RO" dirty="0" smtClean="0"/>
          </a:p>
          <a:p>
            <a:pPr marL="342900" indent="-342900" algn="just">
              <a:buAutoNum type="arabicParenR"/>
            </a:pPr>
            <a:r>
              <a:rPr lang="vi-VN" dirty="0" smtClean="0"/>
              <a:t>atribuirea de competențe în acest domeniu către comitetele Adunării Generale a ONU; </a:t>
            </a:r>
            <a:endParaRPr lang="ro-RO" dirty="0" smtClean="0"/>
          </a:p>
          <a:p>
            <a:pPr marL="342900" indent="-342900" algn="just">
              <a:buAutoNum type="arabicParenR"/>
            </a:pPr>
            <a:r>
              <a:rPr lang="vi-VN" dirty="0" smtClean="0"/>
              <a:t>crearea unor grupuri de experți guvernamentali ONU în domeniul securității informațiilor internaționale. </a:t>
            </a:r>
            <a:endParaRPr lang="ro-RO" dirty="0" smtClean="0"/>
          </a:p>
          <a:p>
            <a:pPr marL="342900" indent="-342900" algn="just"/>
            <a:r>
              <a:rPr lang="vi-VN" dirty="0" smtClean="0"/>
              <a:t>Numărul statelor care inițiază elaborarea proiectelor de rezoluții ale organismelor ONU în acest domeniu este în creștere. Un astfel de cadru instituțional pentru interacțiunea politică poate deveni forța motrice din spatele apariției normelor juridice internaționale.</a:t>
            </a:r>
            <a:endParaRPr lang="ru-RU" dirty="0"/>
          </a:p>
        </p:txBody>
      </p:sp>
      <p:pic>
        <p:nvPicPr>
          <p:cNvPr id="67586" name="Picture 2" descr="Motivatia alegerii temei | Olaru Adrian"/>
          <p:cNvPicPr>
            <a:picLocks noChangeAspect="1" noChangeArrowheads="1"/>
          </p:cNvPicPr>
          <p:nvPr/>
        </p:nvPicPr>
        <p:blipFill>
          <a:blip r:embed="rId2"/>
          <a:srcRect/>
          <a:stretch>
            <a:fillRect/>
          </a:stretch>
        </p:blipFill>
        <p:spPr bwMode="auto">
          <a:xfrm>
            <a:off x="6462775" y="2830962"/>
            <a:ext cx="2466975" cy="1847851"/>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31"/>
          <p:cNvSpPr txBox="1">
            <a:spLocks noGrp="1"/>
          </p:cNvSpPr>
          <p:nvPr>
            <p:ph type="title" idx="6"/>
          </p:nvPr>
        </p:nvSpPr>
        <p:spPr>
          <a:xfrm>
            <a:off x="3377303" y="739713"/>
            <a:ext cx="1192200" cy="79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01</a:t>
            </a:r>
            <a:endParaRPr/>
          </a:p>
        </p:txBody>
      </p:sp>
      <p:cxnSp>
        <p:nvCxnSpPr>
          <p:cNvPr id="304" name="Google Shape;304;p31"/>
          <p:cNvCxnSpPr/>
          <p:nvPr/>
        </p:nvCxnSpPr>
        <p:spPr>
          <a:xfrm>
            <a:off x="4572000" y="465900"/>
            <a:ext cx="0" cy="4211700"/>
          </a:xfrm>
          <a:prstGeom prst="straightConnector1">
            <a:avLst/>
          </a:prstGeom>
          <a:noFill/>
          <a:ln w="19050" cap="flat" cmpd="sng">
            <a:solidFill>
              <a:schemeClr val="lt1"/>
            </a:solidFill>
            <a:prstDash val="solid"/>
            <a:round/>
            <a:headEnd type="oval" w="med" len="med"/>
            <a:tailEnd type="oval" w="med" len="med"/>
          </a:ln>
        </p:spPr>
      </p:cxnSp>
      <p:sp>
        <p:nvSpPr>
          <p:cNvPr id="311" name="Google Shape;311;p31"/>
          <p:cNvSpPr txBox="1">
            <a:spLocks noGrp="1"/>
          </p:cNvSpPr>
          <p:nvPr>
            <p:ph type="title" idx="7"/>
          </p:nvPr>
        </p:nvSpPr>
        <p:spPr>
          <a:xfrm>
            <a:off x="3377303" y="2176650"/>
            <a:ext cx="1192200" cy="79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02</a:t>
            </a:r>
            <a:endParaRPr/>
          </a:p>
        </p:txBody>
      </p:sp>
      <p:sp>
        <p:nvSpPr>
          <p:cNvPr id="312" name="Google Shape;312;p31"/>
          <p:cNvSpPr txBox="1">
            <a:spLocks noGrp="1"/>
          </p:cNvSpPr>
          <p:nvPr>
            <p:ph type="title" idx="8"/>
          </p:nvPr>
        </p:nvSpPr>
        <p:spPr>
          <a:xfrm>
            <a:off x="3377303" y="3613600"/>
            <a:ext cx="1192200" cy="79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03</a:t>
            </a:r>
            <a:endParaRPr/>
          </a:p>
        </p:txBody>
      </p:sp>
      <p:sp>
        <p:nvSpPr>
          <p:cNvPr id="313" name="Google Shape;313;p31"/>
          <p:cNvSpPr txBox="1">
            <a:spLocks noGrp="1"/>
          </p:cNvSpPr>
          <p:nvPr>
            <p:ph type="title" idx="9"/>
          </p:nvPr>
        </p:nvSpPr>
        <p:spPr>
          <a:xfrm>
            <a:off x="4574503" y="739713"/>
            <a:ext cx="1192200" cy="790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04</a:t>
            </a:r>
            <a:endParaRPr/>
          </a:p>
        </p:txBody>
      </p:sp>
      <p:sp>
        <p:nvSpPr>
          <p:cNvPr id="314" name="Google Shape;314;p31"/>
          <p:cNvSpPr txBox="1">
            <a:spLocks noGrp="1"/>
          </p:cNvSpPr>
          <p:nvPr>
            <p:ph type="title" idx="13"/>
          </p:nvPr>
        </p:nvSpPr>
        <p:spPr>
          <a:xfrm>
            <a:off x="4574503" y="2176650"/>
            <a:ext cx="1192200" cy="790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05</a:t>
            </a:r>
            <a:endParaRPr/>
          </a:p>
        </p:txBody>
      </p:sp>
      <p:sp>
        <p:nvSpPr>
          <p:cNvPr id="315" name="Google Shape;315;p31"/>
          <p:cNvSpPr txBox="1">
            <a:spLocks noGrp="1"/>
          </p:cNvSpPr>
          <p:nvPr>
            <p:ph type="title" idx="14"/>
          </p:nvPr>
        </p:nvSpPr>
        <p:spPr>
          <a:xfrm>
            <a:off x="4574503" y="3613600"/>
            <a:ext cx="1192200" cy="790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06</a:t>
            </a:r>
            <a:endParaRPr/>
          </a:p>
        </p:txBody>
      </p:sp>
      <p:cxnSp>
        <p:nvCxnSpPr>
          <p:cNvPr id="322" name="Google Shape;322;p31"/>
          <p:cNvCxnSpPr/>
          <p:nvPr/>
        </p:nvCxnSpPr>
        <p:spPr>
          <a:xfrm>
            <a:off x="902250" y="1857200"/>
            <a:ext cx="7339500" cy="0"/>
          </a:xfrm>
          <a:prstGeom prst="straightConnector1">
            <a:avLst/>
          </a:prstGeom>
          <a:noFill/>
          <a:ln w="19050" cap="flat" cmpd="sng">
            <a:solidFill>
              <a:schemeClr val="lt1"/>
            </a:solidFill>
            <a:prstDash val="solid"/>
            <a:round/>
            <a:headEnd type="oval" w="med" len="med"/>
            <a:tailEnd type="oval" w="med" len="med"/>
          </a:ln>
        </p:spPr>
      </p:cxnSp>
      <p:cxnSp>
        <p:nvCxnSpPr>
          <p:cNvPr id="323" name="Google Shape;323;p31"/>
          <p:cNvCxnSpPr/>
          <p:nvPr/>
        </p:nvCxnSpPr>
        <p:spPr>
          <a:xfrm>
            <a:off x="902250" y="3295675"/>
            <a:ext cx="7339500" cy="0"/>
          </a:xfrm>
          <a:prstGeom prst="straightConnector1">
            <a:avLst/>
          </a:prstGeom>
          <a:noFill/>
          <a:ln w="19050" cap="flat" cmpd="sng">
            <a:solidFill>
              <a:schemeClr val="lt1"/>
            </a:solidFill>
            <a:prstDash val="solid"/>
            <a:round/>
            <a:headEnd type="oval" w="med" len="med"/>
            <a:tailEnd type="oval" w="med" len="med"/>
          </a:ln>
        </p:spPr>
      </p:cxnSp>
      <p:sp>
        <p:nvSpPr>
          <p:cNvPr id="29" name="Заголовок 28"/>
          <p:cNvSpPr>
            <a:spLocks noGrp="1"/>
          </p:cNvSpPr>
          <p:nvPr>
            <p:ph type="ctrTitle"/>
          </p:nvPr>
        </p:nvSpPr>
        <p:spPr>
          <a:xfrm>
            <a:off x="600803" y="953288"/>
            <a:ext cx="2729100" cy="458100"/>
          </a:xfrm>
        </p:spPr>
        <p:txBody>
          <a:bodyPr/>
          <a:lstStyle/>
          <a:p>
            <a:r>
              <a:rPr lang="ro-RO" b="1" dirty="0" smtClean="0">
                <a:latin typeface="Times New Roman" pitchFamily="18" charset="0"/>
                <a:cs typeface="Times New Roman" pitchFamily="18" charset="0"/>
              </a:rPr>
              <a:t>Introducere</a:t>
            </a:r>
            <a:endParaRPr lang="ru-RU" b="1" dirty="0">
              <a:latin typeface="Times New Roman" pitchFamily="18" charset="0"/>
              <a:cs typeface="Times New Roman" pitchFamily="18" charset="0"/>
            </a:endParaRPr>
          </a:p>
        </p:txBody>
      </p:sp>
      <p:sp>
        <p:nvSpPr>
          <p:cNvPr id="30" name="Заголовок 29"/>
          <p:cNvSpPr>
            <a:spLocks noGrp="1"/>
          </p:cNvSpPr>
          <p:nvPr>
            <p:ph type="ctrTitle" idx="2"/>
          </p:nvPr>
        </p:nvSpPr>
        <p:spPr>
          <a:xfrm>
            <a:off x="600803" y="2393475"/>
            <a:ext cx="2729100" cy="458100"/>
          </a:xfrm>
        </p:spPr>
        <p:txBody>
          <a:bodyPr/>
          <a:lstStyle/>
          <a:p>
            <a:r>
              <a:rPr lang="ro-RO" b="1" dirty="0" smtClean="0">
                <a:latin typeface="Times New Roman" pitchFamily="18" charset="0"/>
                <a:cs typeface="Times New Roman" pitchFamily="18" charset="0"/>
              </a:rPr>
              <a:t>Conceptul de securitate informațională</a:t>
            </a:r>
            <a:endParaRPr lang="ru-RU" b="1" dirty="0">
              <a:latin typeface="Times New Roman" pitchFamily="18" charset="0"/>
              <a:cs typeface="Times New Roman" pitchFamily="18" charset="0"/>
            </a:endParaRPr>
          </a:p>
        </p:txBody>
      </p:sp>
      <p:sp>
        <p:nvSpPr>
          <p:cNvPr id="31" name="Заголовок 30"/>
          <p:cNvSpPr>
            <a:spLocks noGrp="1"/>
          </p:cNvSpPr>
          <p:nvPr>
            <p:ph type="ctrTitle" idx="4"/>
          </p:nvPr>
        </p:nvSpPr>
        <p:spPr>
          <a:xfrm>
            <a:off x="629603" y="3833675"/>
            <a:ext cx="2729100" cy="458100"/>
          </a:xfrm>
        </p:spPr>
        <p:txBody>
          <a:bodyPr/>
          <a:lstStyle/>
          <a:p>
            <a:r>
              <a:rPr lang="ro-RO" b="1" dirty="0" smtClean="0">
                <a:latin typeface="Times New Roman" pitchFamily="18" charset="0"/>
                <a:cs typeface="Times New Roman" pitchFamily="18" charset="0"/>
              </a:rPr>
              <a:t>Agenții specializate pe securitatea internațională</a:t>
            </a:r>
            <a:endParaRPr lang="ru-RU" b="1" dirty="0">
              <a:latin typeface="Times New Roman" pitchFamily="18" charset="0"/>
              <a:cs typeface="Times New Roman" pitchFamily="18" charset="0"/>
            </a:endParaRPr>
          </a:p>
        </p:txBody>
      </p:sp>
      <p:sp>
        <p:nvSpPr>
          <p:cNvPr id="32" name="Заголовок 31"/>
          <p:cNvSpPr>
            <a:spLocks noGrp="1"/>
          </p:cNvSpPr>
          <p:nvPr>
            <p:ph type="ctrTitle" idx="19"/>
          </p:nvPr>
        </p:nvSpPr>
        <p:spPr>
          <a:xfrm>
            <a:off x="5871703" y="3833675"/>
            <a:ext cx="2729100" cy="458100"/>
          </a:xfrm>
        </p:spPr>
        <p:txBody>
          <a:bodyPr/>
          <a:lstStyle/>
          <a:p>
            <a:r>
              <a:rPr lang="ro-RO" b="1" dirty="0" smtClean="0">
                <a:latin typeface="Times New Roman" pitchFamily="18" charset="0"/>
                <a:cs typeface="Times New Roman" pitchFamily="18" charset="0"/>
              </a:rPr>
              <a:t>Bibliografie</a:t>
            </a:r>
            <a:endParaRPr lang="ru-RU" b="1" dirty="0">
              <a:latin typeface="Times New Roman" pitchFamily="18" charset="0"/>
              <a:cs typeface="Times New Roman" pitchFamily="18" charset="0"/>
            </a:endParaRPr>
          </a:p>
        </p:txBody>
      </p:sp>
      <p:sp>
        <p:nvSpPr>
          <p:cNvPr id="33" name="Заголовок 32"/>
          <p:cNvSpPr>
            <a:spLocks noGrp="1"/>
          </p:cNvSpPr>
          <p:nvPr>
            <p:ph type="ctrTitle" idx="17"/>
          </p:nvPr>
        </p:nvSpPr>
        <p:spPr>
          <a:xfrm>
            <a:off x="5871703" y="2393475"/>
            <a:ext cx="2729100" cy="458100"/>
          </a:xfrm>
        </p:spPr>
        <p:txBody>
          <a:bodyPr/>
          <a:lstStyle/>
          <a:p>
            <a:r>
              <a:rPr lang="ro-RO" b="1" dirty="0" smtClean="0">
                <a:latin typeface="Times New Roman" pitchFamily="18" charset="0"/>
                <a:cs typeface="Times New Roman" pitchFamily="18" charset="0"/>
              </a:rPr>
              <a:t>Concluzie</a:t>
            </a:r>
            <a:endParaRPr lang="ru-RU" b="1" dirty="0">
              <a:latin typeface="Times New Roman" pitchFamily="18" charset="0"/>
              <a:cs typeface="Times New Roman" pitchFamily="18" charset="0"/>
            </a:endParaRPr>
          </a:p>
        </p:txBody>
      </p:sp>
      <p:sp>
        <p:nvSpPr>
          <p:cNvPr id="34" name="Заголовок 33"/>
          <p:cNvSpPr>
            <a:spLocks noGrp="1"/>
          </p:cNvSpPr>
          <p:nvPr>
            <p:ph type="ctrTitle" idx="15"/>
          </p:nvPr>
        </p:nvSpPr>
        <p:spPr>
          <a:xfrm>
            <a:off x="5871703" y="953288"/>
            <a:ext cx="2729100" cy="458100"/>
          </a:xfrm>
        </p:spPr>
        <p:txBody>
          <a:bodyPr/>
          <a:lstStyle/>
          <a:p>
            <a:r>
              <a:rPr lang="ro-RO" b="1" dirty="0" smtClean="0">
                <a:latin typeface="Times New Roman" pitchFamily="18" charset="0"/>
                <a:cs typeface="Times New Roman" pitchFamily="18" charset="0"/>
              </a:rPr>
              <a:t>Cooperarea în domeniul securității internaționale</a:t>
            </a:r>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9774" y="199625"/>
            <a:ext cx="7289425" cy="539700"/>
          </a:xfrm>
        </p:spPr>
        <p:txBody>
          <a:bodyPr/>
          <a:lstStyle/>
          <a:p>
            <a:r>
              <a:rPr lang="ro-RO" dirty="0" smtClean="0"/>
              <a:t>Colaborarea </a:t>
            </a:r>
            <a:r>
              <a:rPr lang="en-US" dirty="0" smtClean="0"/>
              <a:t>SIS </a:t>
            </a:r>
            <a:r>
              <a:rPr lang="ro-RO" dirty="0" smtClean="0"/>
              <a:t>la nivel internațional</a:t>
            </a:r>
            <a:endParaRPr lang="ru-RU" dirty="0"/>
          </a:p>
        </p:txBody>
      </p:sp>
      <p:sp>
        <p:nvSpPr>
          <p:cNvPr id="4" name="Прямоугольник 3"/>
          <p:cNvSpPr/>
          <p:nvPr/>
        </p:nvSpPr>
        <p:spPr>
          <a:xfrm>
            <a:off x="360000" y="957739"/>
            <a:ext cx="8784000" cy="375487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fontAlgn="base"/>
            <a:r>
              <a:rPr lang="vi-VN" dirty="0" smtClean="0"/>
              <a:t>Securitatea Republicii Moldova este o parte componentă a securităţii mondiale. Emergenţa ameninţărilor asimetrice în epoca globalizării contemporane implică necesitatea consolidării relaţiilor de parteneriat durabil în cadrul sistemului complex al comunităţii informative în scopul diminuării riscurilor ce pun în pericol securitatea naţională şi regională.</a:t>
            </a:r>
          </a:p>
          <a:p>
            <a:pPr algn="just" fontAlgn="base"/>
            <a:r>
              <a:rPr lang="vi-VN" dirty="0" smtClean="0"/>
              <a:t> </a:t>
            </a:r>
          </a:p>
          <a:p>
            <a:pPr algn="just" fontAlgn="base"/>
            <a:r>
              <a:rPr lang="vi-VN" dirty="0" smtClean="0"/>
              <a:t>Prevenirea şi contracararea ameninţărilor la adresa securităţii Republicii Moldova este un demers în care Serviciul de Informaţii şi Securitate cooperează cu serviciile speciale şi structurile partenere în plan regional şi internaţional. După anul 1991, odată cu fondarea instituţiei, evoluţia raporturilor de cooperare ale SIS a cunoscut o dinamică pozitivă, îmbrăcând varii forme: schimb de informaţii şi expertiză, participare la evenimente de profil şi realizare de operaţiuni comune cu partenerii externi.</a:t>
            </a:r>
          </a:p>
          <a:p>
            <a:pPr algn="just" fontAlgn="base"/>
            <a:r>
              <a:rPr lang="vi-VN" dirty="0" smtClean="0"/>
              <a:t> </a:t>
            </a:r>
          </a:p>
          <a:p>
            <a:pPr algn="just" fontAlgn="base"/>
            <a:r>
              <a:rPr lang="vi-VN" dirty="0" smtClean="0"/>
              <a:t>În contextul politicii de integrare a Republicii Moldova în structurile Uniunii Europene, Serviciul îşi propune ca imperativ aderarea la platformele informative regionale, stabilirea şi promovarea relaţiilor bilaterale şi multilaterale cu instituţiile de profil de pe arena internaţională. Scopul urmărit în această interacţiune este orientat spre realizarea intereselor fundamentale de securitate naţională şi implicarea activă a SIS în crearea unui climat adecvat de securitate regională şi europeană, având ca finalitate promovarea imaginii Republicii Moldova nu doar în calitate de consumator, dar şi generator de securitate.</a:t>
            </a:r>
            <a:endParaRPr lang="vi-VN"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29"/>
        <p:cNvGrpSpPr/>
        <p:nvPr/>
      </p:nvGrpSpPr>
      <p:grpSpPr>
        <a:xfrm>
          <a:off x="0" y="0"/>
          <a:ext cx="0" cy="0"/>
          <a:chOff x="0" y="0"/>
          <a:chExt cx="0" cy="0"/>
        </a:xfrm>
      </p:grpSpPr>
      <p:sp>
        <p:nvSpPr>
          <p:cNvPr id="2331" name="Google Shape;2331;p54"/>
          <p:cNvSpPr txBox="1">
            <a:spLocks noGrp="1"/>
          </p:cNvSpPr>
          <p:nvPr>
            <p:ph type="body" idx="2"/>
          </p:nvPr>
        </p:nvSpPr>
        <p:spPr>
          <a:xfrm>
            <a:off x="597824" y="1021250"/>
            <a:ext cx="4046175" cy="2391900"/>
          </a:xfrm>
          <a:prstGeom prst="rect">
            <a:avLst/>
          </a:prstGeom>
        </p:spPr>
        <p:txBody>
          <a:bodyPr spcFirstLastPara="1" wrap="square" lIns="91425" tIns="91425" rIns="91425" bIns="91425" anchor="t" anchorCtr="0">
            <a:noAutofit/>
          </a:bodyPr>
          <a:lstStyle/>
          <a:p>
            <a:pPr marL="0" lvl="0" indent="139700" algn="just">
              <a:buNone/>
            </a:pPr>
            <a:r>
              <a:rPr lang="vi-VN" sz="1200" dirty="0" smtClean="0"/>
              <a:t>Spaţiul cibernetic ajunge să reprezinte o platformă confortabilă pentru pregătirea şi efectuarea crimelor informatice, a actelor de terorism cibernetic şi a altor acţiuni maliţioase, menite să afecteze, direct sau indirect, securitatea naţională. Astfel, penetrarea sistemelor informaţionale sau de comunicaţii electronice ale autorităţilor administraţiei publice şi ale altor instituţii şi întreprinderi de stat sau private, în cadrul cărora se gestionează informaţie sensibilă, poate duce la compromiterea confidenţialităţii, integrităţii sau disponibilităţii acestei informaţii, şi, prin urmare, la cauzarea prejudiciilor financiare sau de altă natură, inclusiv la afectarea securităţii statului. De asemenea, penetrarea sistemelor informatice aferente infrastructurii critice ale Republicii Moldova poate duce la obţinerea controlului neautorizat asupra acestor sisteme, şi, în consecinţă, la afectarea proceselor economice, sociale, politice, informaţionale, militare etc.</a:t>
            </a:r>
            <a:endParaRPr sz="1200" dirty="0"/>
          </a:p>
        </p:txBody>
      </p:sp>
      <p:sp>
        <p:nvSpPr>
          <p:cNvPr id="2332" name="Google Shape;2332;p54"/>
          <p:cNvSpPr txBox="1">
            <a:spLocks noGrp="1"/>
          </p:cNvSpPr>
          <p:nvPr>
            <p:ph type="title"/>
          </p:nvPr>
        </p:nvSpPr>
        <p:spPr>
          <a:xfrm>
            <a:off x="626625" y="338175"/>
            <a:ext cx="6084000" cy="53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o-RO" dirty="0" smtClean="0"/>
              <a:t>Concluzie</a:t>
            </a:r>
            <a:endParaRPr dirty="0"/>
          </a:p>
        </p:txBody>
      </p:sp>
      <p:grpSp>
        <p:nvGrpSpPr>
          <p:cNvPr id="2333" name="Google Shape;2333;p54"/>
          <p:cNvGrpSpPr/>
          <p:nvPr/>
        </p:nvGrpSpPr>
        <p:grpSpPr>
          <a:xfrm>
            <a:off x="4644572" y="1161199"/>
            <a:ext cx="4004378" cy="3608760"/>
            <a:chOff x="910725" y="305150"/>
            <a:chExt cx="5738575" cy="5171625"/>
          </a:xfrm>
        </p:grpSpPr>
        <p:sp>
          <p:nvSpPr>
            <p:cNvPr id="2334" name="Google Shape;2334;p54"/>
            <p:cNvSpPr/>
            <p:nvPr/>
          </p:nvSpPr>
          <p:spPr>
            <a:xfrm>
              <a:off x="910725" y="305150"/>
              <a:ext cx="5738575" cy="5171625"/>
            </a:xfrm>
            <a:custGeom>
              <a:avLst/>
              <a:gdLst/>
              <a:ahLst/>
              <a:cxnLst/>
              <a:rect l="l" t="t" r="r" b="b"/>
              <a:pathLst>
                <a:path w="229543" h="206865" extrusionOk="0">
                  <a:moveTo>
                    <a:pt x="143620" y="0"/>
                  </a:moveTo>
                  <a:cubicBezTo>
                    <a:pt x="130205" y="0"/>
                    <a:pt x="116938" y="4603"/>
                    <a:pt x="105815" y="13117"/>
                  </a:cubicBezTo>
                  <a:cubicBezTo>
                    <a:pt x="80705" y="32337"/>
                    <a:pt x="62430" y="58549"/>
                    <a:pt x="34953" y="75203"/>
                  </a:cubicBezTo>
                  <a:cubicBezTo>
                    <a:pt x="12012" y="89108"/>
                    <a:pt x="0" y="111569"/>
                    <a:pt x="7717" y="143314"/>
                  </a:cubicBezTo>
                  <a:cubicBezTo>
                    <a:pt x="15007" y="173304"/>
                    <a:pt x="38401" y="191467"/>
                    <a:pt x="64728" y="191467"/>
                  </a:cubicBezTo>
                  <a:cubicBezTo>
                    <a:pt x="66267" y="191467"/>
                    <a:pt x="67817" y="191405"/>
                    <a:pt x="69375" y="191279"/>
                  </a:cubicBezTo>
                  <a:cubicBezTo>
                    <a:pt x="74315" y="190881"/>
                    <a:pt x="79303" y="190656"/>
                    <a:pt x="84288" y="190656"/>
                  </a:cubicBezTo>
                  <a:cubicBezTo>
                    <a:pt x="102953" y="190656"/>
                    <a:pt x="121582" y="193806"/>
                    <a:pt x="137570" y="202784"/>
                  </a:cubicBezTo>
                  <a:cubicBezTo>
                    <a:pt x="142416" y="205504"/>
                    <a:pt x="148258" y="206865"/>
                    <a:pt x="154722" y="206865"/>
                  </a:cubicBezTo>
                  <a:cubicBezTo>
                    <a:pt x="172405" y="206865"/>
                    <a:pt x="194749" y="196686"/>
                    <a:pt x="214129" y="176340"/>
                  </a:cubicBezTo>
                  <a:cubicBezTo>
                    <a:pt x="229542" y="160157"/>
                    <a:pt x="228050" y="139582"/>
                    <a:pt x="223027" y="120341"/>
                  </a:cubicBezTo>
                  <a:cubicBezTo>
                    <a:pt x="219931" y="108481"/>
                    <a:pt x="217912" y="96332"/>
                    <a:pt x="215508" y="84284"/>
                  </a:cubicBezTo>
                  <a:cubicBezTo>
                    <a:pt x="213814" y="75793"/>
                    <a:pt x="211930" y="67350"/>
                    <a:pt x="209343" y="59095"/>
                  </a:cubicBezTo>
                  <a:cubicBezTo>
                    <a:pt x="201836" y="35128"/>
                    <a:pt x="186890" y="10878"/>
                    <a:pt x="161224" y="2726"/>
                  </a:cubicBezTo>
                  <a:cubicBezTo>
                    <a:pt x="155440" y="889"/>
                    <a:pt x="149516" y="0"/>
                    <a:pt x="143620" y="0"/>
                  </a:cubicBezTo>
                  <a:close/>
                </a:path>
              </a:pathLst>
            </a:custGeom>
            <a:gradFill>
              <a:gsLst>
                <a:gs pos="0">
                  <a:srgbClr val="8BE3FF"/>
                </a:gs>
                <a:gs pos="100000">
                  <a:srgbClr val="ACFFD9"/>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54"/>
            <p:cNvSpPr/>
            <p:nvPr/>
          </p:nvSpPr>
          <p:spPr>
            <a:xfrm>
              <a:off x="3106875" y="1384475"/>
              <a:ext cx="487175" cy="502725"/>
            </a:xfrm>
            <a:custGeom>
              <a:avLst/>
              <a:gdLst/>
              <a:ahLst/>
              <a:cxnLst/>
              <a:rect l="l" t="t" r="r" b="b"/>
              <a:pathLst>
                <a:path w="19487" h="20109" extrusionOk="0">
                  <a:moveTo>
                    <a:pt x="19421" y="0"/>
                  </a:moveTo>
                  <a:lnTo>
                    <a:pt x="19421" y="0"/>
                  </a:lnTo>
                  <a:cubicBezTo>
                    <a:pt x="19421" y="0"/>
                    <a:pt x="10690" y="268"/>
                    <a:pt x="5346" y="5820"/>
                  </a:cubicBezTo>
                  <a:cubicBezTo>
                    <a:pt x="1" y="11374"/>
                    <a:pt x="67" y="20108"/>
                    <a:pt x="67" y="20108"/>
                  </a:cubicBezTo>
                  <a:cubicBezTo>
                    <a:pt x="67" y="20108"/>
                    <a:pt x="8798" y="19840"/>
                    <a:pt x="14143" y="14288"/>
                  </a:cubicBezTo>
                  <a:cubicBezTo>
                    <a:pt x="19487" y="8735"/>
                    <a:pt x="19421" y="0"/>
                    <a:pt x="19421" y="0"/>
                  </a:cubicBezTo>
                  <a:close/>
                </a:path>
              </a:pathLst>
            </a:custGeom>
            <a:solidFill>
              <a:srgbClr val="C6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54"/>
            <p:cNvSpPr/>
            <p:nvPr/>
          </p:nvSpPr>
          <p:spPr>
            <a:xfrm>
              <a:off x="3106875" y="1384475"/>
              <a:ext cx="487175" cy="502725"/>
            </a:xfrm>
            <a:custGeom>
              <a:avLst/>
              <a:gdLst/>
              <a:ahLst/>
              <a:cxnLst/>
              <a:rect l="l" t="t" r="r" b="b"/>
              <a:pathLst>
                <a:path w="19487" h="20109" extrusionOk="0">
                  <a:moveTo>
                    <a:pt x="19421" y="0"/>
                  </a:moveTo>
                  <a:lnTo>
                    <a:pt x="19421" y="0"/>
                  </a:lnTo>
                  <a:cubicBezTo>
                    <a:pt x="19421" y="0"/>
                    <a:pt x="10690" y="268"/>
                    <a:pt x="5346" y="5820"/>
                  </a:cubicBezTo>
                  <a:cubicBezTo>
                    <a:pt x="1" y="11374"/>
                    <a:pt x="67" y="20108"/>
                    <a:pt x="67" y="20108"/>
                  </a:cubicBezTo>
                  <a:cubicBezTo>
                    <a:pt x="67" y="20108"/>
                    <a:pt x="8798" y="19840"/>
                    <a:pt x="14143" y="14288"/>
                  </a:cubicBezTo>
                  <a:cubicBezTo>
                    <a:pt x="19487" y="8735"/>
                    <a:pt x="19421" y="0"/>
                    <a:pt x="194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54"/>
            <p:cNvSpPr/>
            <p:nvPr/>
          </p:nvSpPr>
          <p:spPr>
            <a:xfrm>
              <a:off x="2446725" y="1374100"/>
              <a:ext cx="475450" cy="529225"/>
            </a:xfrm>
            <a:custGeom>
              <a:avLst/>
              <a:gdLst/>
              <a:ahLst/>
              <a:cxnLst/>
              <a:rect l="l" t="t" r="r" b="b"/>
              <a:pathLst>
                <a:path w="19018" h="21169" extrusionOk="0">
                  <a:moveTo>
                    <a:pt x="411" y="1"/>
                  </a:moveTo>
                  <a:lnTo>
                    <a:pt x="1" y="367"/>
                  </a:lnTo>
                  <a:lnTo>
                    <a:pt x="6211" y="7310"/>
                  </a:lnTo>
                  <a:lnTo>
                    <a:pt x="2280" y="7358"/>
                  </a:lnTo>
                  <a:lnTo>
                    <a:pt x="2286" y="7907"/>
                  </a:lnTo>
                  <a:lnTo>
                    <a:pt x="6697" y="7854"/>
                  </a:lnTo>
                  <a:lnTo>
                    <a:pt x="11052" y="12721"/>
                  </a:lnTo>
                  <a:lnTo>
                    <a:pt x="4903" y="12729"/>
                  </a:lnTo>
                  <a:lnTo>
                    <a:pt x="4905" y="13279"/>
                  </a:lnTo>
                  <a:lnTo>
                    <a:pt x="11544" y="13271"/>
                  </a:lnTo>
                  <a:lnTo>
                    <a:pt x="15503" y="17698"/>
                  </a:lnTo>
                  <a:lnTo>
                    <a:pt x="11166" y="17959"/>
                  </a:lnTo>
                  <a:lnTo>
                    <a:pt x="11199" y="18507"/>
                  </a:lnTo>
                  <a:lnTo>
                    <a:pt x="15970" y="18220"/>
                  </a:lnTo>
                  <a:lnTo>
                    <a:pt x="18608" y="21168"/>
                  </a:lnTo>
                  <a:lnTo>
                    <a:pt x="19018" y="20802"/>
                  </a:lnTo>
                  <a:lnTo>
                    <a:pt x="14374" y="15609"/>
                  </a:lnTo>
                  <a:lnTo>
                    <a:pt x="15122" y="9016"/>
                  </a:lnTo>
                  <a:lnTo>
                    <a:pt x="14576" y="8954"/>
                  </a:lnTo>
                  <a:lnTo>
                    <a:pt x="13882" y="15060"/>
                  </a:lnTo>
                  <a:lnTo>
                    <a:pt x="10201" y="10945"/>
                  </a:lnTo>
                  <a:lnTo>
                    <a:pt x="10207" y="10943"/>
                  </a:lnTo>
                  <a:lnTo>
                    <a:pt x="9274" y="3553"/>
                  </a:lnTo>
                  <a:lnTo>
                    <a:pt x="8729" y="3622"/>
                  </a:lnTo>
                  <a:lnTo>
                    <a:pt x="9563" y="10232"/>
                  </a:lnTo>
                  <a:lnTo>
                    <a:pt x="41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54"/>
            <p:cNvSpPr/>
            <p:nvPr/>
          </p:nvSpPr>
          <p:spPr>
            <a:xfrm>
              <a:off x="3103600" y="1379700"/>
              <a:ext cx="493750" cy="512250"/>
            </a:xfrm>
            <a:custGeom>
              <a:avLst/>
              <a:gdLst/>
              <a:ahLst/>
              <a:cxnLst/>
              <a:rect l="l" t="t" r="r" b="b"/>
              <a:pathLst>
                <a:path w="19750" h="20490" extrusionOk="0">
                  <a:moveTo>
                    <a:pt x="19354" y="1"/>
                  </a:moveTo>
                  <a:lnTo>
                    <a:pt x="12895" y="6713"/>
                  </a:lnTo>
                  <a:lnTo>
                    <a:pt x="12553" y="2794"/>
                  </a:lnTo>
                  <a:lnTo>
                    <a:pt x="12006" y="2842"/>
                  </a:lnTo>
                  <a:lnTo>
                    <a:pt x="12388" y="7238"/>
                  </a:lnTo>
                  <a:lnTo>
                    <a:pt x="7859" y="11944"/>
                  </a:lnTo>
                  <a:lnTo>
                    <a:pt x="7392" y="5813"/>
                  </a:lnTo>
                  <a:lnTo>
                    <a:pt x="6844" y="5854"/>
                  </a:lnTo>
                  <a:lnTo>
                    <a:pt x="7348" y="12475"/>
                  </a:lnTo>
                  <a:lnTo>
                    <a:pt x="3229" y="16753"/>
                  </a:lnTo>
                  <a:lnTo>
                    <a:pt x="2645" y="12449"/>
                  </a:lnTo>
                  <a:lnTo>
                    <a:pt x="2100" y="12523"/>
                  </a:lnTo>
                  <a:lnTo>
                    <a:pt x="2742" y="17260"/>
                  </a:lnTo>
                  <a:lnTo>
                    <a:pt x="0" y="20109"/>
                  </a:lnTo>
                  <a:lnTo>
                    <a:pt x="395" y="20490"/>
                  </a:lnTo>
                  <a:lnTo>
                    <a:pt x="5226" y="15472"/>
                  </a:lnTo>
                  <a:lnTo>
                    <a:pt x="11858" y="15725"/>
                  </a:lnTo>
                  <a:lnTo>
                    <a:pt x="11879" y="15176"/>
                  </a:lnTo>
                  <a:lnTo>
                    <a:pt x="5737" y="14940"/>
                  </a:lnTo>
                  <a:lnTo>
                    <a:pt x="9567" y="10962"/>
                  </a:lnTo>
                  <a:lnTo>
                    <a:pt x="9569" y="10969"/>
                  </a:lnTo>
                  <a:lnTo>
                    <a:pt x="16869" y="9486"/>
                  </a:lnTo>
                  <a:lnTo>
                    <a:pt x="16760" y="8947"/>
                  </a:lnTo>
                  <a:lnTo>
                    <a:pt x="10229" y="10273"/>
                  </a:lnTo>
                  <a:lnTo>
                    <a:pt x="10229" y="10273"/>
                  </a:lnTo>
                  <a:lnTo>
                    <a:pt x="19749" y="383"/>
                  </a:lnTo>
                  <a:lnTo>
                    <a:pt x="1935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54"/>
            <p:cNvSpPr/>
            <p:nvPr/>
          </p:nvSpPr>
          <p:spPr>
            <a:xfrm>
              <a:off x="3306500" y="859800"/>
              <a:ext cx="259275" cy="261925"/>
            </a:xfrm>
            <a:custGeom>
              <a:avLst/>
              <a:gdLst/>
              <a:ahLst/>
              <a:cxnLst/>
              <a:rect l="l" t="t" r="r" b="b"/>
              <a:pathLst>
                <a:path w="10371" h="10477" extrusionOk="0">
                  <a:moveTo>
                    <a:pt x="5185" y="0"/>
                  </a:moveTo>
                  <a:cubicBezTo>
                    <a:pt x="2321" y="0"/>
                    <a:pt x="1" y="2345"/>
                    <a:pt x="1" y="5238"/>
                  </a:cubicBezTo>
                  <a:cubicBezTo>
                    <a:pt x="1" y="6627"/>
                    <a:pt x="547" y="7960"/>
                    <a:pt x="1519" y="8942"/>
                  </a:cubicBezTo>
                  <a:cubicBezTo>
                    <a:pt x="2492" y="9924"/>
                    <a:pt x="3810" y="10477"/>
                    <a:pt x="5185" y="10477"/>
                  </a:cubicBezTo>
                  <a:cubicBezTo>
                    <a:pt x="6561" y="10477"/>
                    <a:pt x="7879" y="9924"/>
                    <a:pt x="8852" y="8942"/>
                  </a:cubicBezTo>
                  <a:cubicBezTo>
                    <a:pt x="9824" y="7960"/>
                    <a:pt x="10371" y="6627"/>
                    <a:pt x="10371" y="5238"/>
                  </a:cubicBezTo>
                  <a:cubicBezTo>
                    <a:pt x="10371" y="3849"/>
                    <a:pt x="9824" y="2517"/>
                    <a:pt x="8852" y="1535"/>
                  </a:cubicBezTo>
                  <a:cubicBezTo>
                    <a:pt x="7879" y="552"/>
                    <a:pt x="6561" y="0"/>
                    <a:pt x="51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54"/>
            <p:cNvSpPr/>
            <p:nvPr/>
          </p:nvSpPr>
          <p:spPr>
            <a:xfrm>
              <a:off x="3298850" y="852150"/>
              <a:ext cx="274575" cy="277225"/>
            </a:xfrm>
            <a:custGeom>
              <a:avLst/>
              <a:gdLst/>
              <a:ahLst/>
              <a:cxnLst/>
              <a:rect l="l" t="t" r="r" b="b"/>
              <a:pathLst>
                <a:path w="10983" h="11089" extrusionOk="0">
                  <a:moveTo>
                    <a:pt x="5491" y="612"/>
                  </a:moveTo>
                  <a:lnTo>
                    <a:pt x="5491" y="613"/>
                  </a:lnTo>
                  <a:cubicBezTo>
                    <a:pt x="8182" y="613"/>
                    <a:pt x="10371" y="2824"/>
                    <a:pt x="10371" y="5544"/>
                  </a:cubicBezTo>
                  <a:cubicBezTo>
                    <a:pt x="10371" y="8263"/>
                    <a:pt x="8182" y="10476"/>
                    <a:pt x="5491" y="10476"/>
                  </a:cubicBezTo>
                  <a:cubicBezTo>
                    <a:pt x="2801" y="10476"/>
                    <a:pt x="612" y="8263"/>
                    <a:pt x="612" y="5544"/>
                  </a:cubicBezTo>
                  <a:cubicBezTo>
                    <a:pt x="612" y="2824"/>
                    <a:pt x="2801" y="612"/>
                    <a:pt x="5491" y="612"/>
                  </a:cubicBezTo>
                  <a:close/>
                  <a:moveTo>
                    <a:pt x="5491" y="1"/>
                  </a:moveTo>
                  <a:cubicBezTo>
                    <a:pt x="2464" y="1"/>
                    <a:pt x="1" y="2486"/>
                    <a:pt x="1" y="5544"/>
                  </a:cubicBezTo>
                  <a:cubicBezTo>
                    <a:pt x="1" y="8601"/>
                    <a:pt x="2464" y="11088"/>
                    <a:pt x="5491" y="11088"/>
                  </a:cubicBezTo>
                  <a:cubicBezTo>
                    <a:pt x="8520" y="11088"/>
                    <a:pt x="10982" y="8600"/>
                    <a:pt x="10982" y="5544"/>
                  </a:cubicBezTo>
                  <a:cubicBezTo>
                    <a:pt x="10982" y="2488"/>
                    <a:pt x="8519" y="1"/>
                    <a:pt x="54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54"/>
            <p:cNvSpPr/>
            <p:nvPr/>
          </p:nvSpPr>
          <p:spPr>
            <a:xfrm>
              <a:off x="3728725" y="1349175"/>
              <a:ext cx="233850" cy="646550"/>
            </a:xfrm>
            <a:custGeom>
              <a:avLst/>
              <a:gdLst/>
              <a:ahLst/>
              <a:cxnLst/>
              <a:rect l="l" t="t" r="r" b="b"/>
              <a:pathLst>
                <a:path w="9354" h="25862" extrusionOk="0">
                  <a:moveTo>
                    <a:pt x="2702" y="1"/>
                  </a:moveTo>
                  <a:cubicBezTo>
                    <a:pt x="2692" y="1"/>
                    <a:pt x="2687" y="1"/>
                    <a:pt x="2687" y="1"/>
                  </a:cubicBezTo>
                  <a:lnTo>
                    <a:pt x="1" y="9226"/>
                  </a:lnTo>
                  <a:cubicBezTo>
                    <a:pt x="1" y="9226"/>
                    <a:pt x="2052" y="22116"/>
                    <a:pt x="2264" y="23174"/>
                  </a:cubicBezTo>
                  <a:cubicBezTo>
                    <a:pt x="2446" y="24086"/>
                    <a:pt x="3414" y="25862"/>
                    <a:pt x="5168" y="25862"/>
                  </a:cubicBezTo>
                  <a:cubicBezTo>
                    <a:pt x="5449" y="25862"/>
                    <a:pt x="5751" y="25816"/>
                    <a:pt x="6074" y="25713"/>
                  </a:cubicBezTo>
                  <a:cubicBezTo>
                    <a:pt x="8401" y="24973"/>
                    <a:pt x="9354" y="23068"/>
                    <a:pt x="9142" y="21481"/>
                  </a:cubicBezTo>
                  <a:cubicBezTo>
                    <a:pt x="8931" y="19894"/>
                    <a:pt x="6390" y="8572"/>
                    <a:pt x="5756" y="4234"/>
                  </a:cubicBezTo>
                  <a:cubicBezTo>
                    <a:pt x="5150" y="96"/>
                    <a:pt x="2909" y="1"/>
                    <a:pt x="2702" y="1"/>
                  </a:cubicBezTo>
                  <a:close/>
                </a:path>
              </a:pathLst>
            </a:custGeom>
            <a:gradFill>
              <a:gsLst>
                <a:gs pos="0">
                  <a:srgbClr val="8BE3FF"/>
                </a:gs>
                <a:gs pos="100000">
                  <a:srgbClr val="ACFFD9"/>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54"/>
            <p:cNvSpPr/>
            <p:nvPr/>
          </p:nvSpPr>
          <p:spPr>
            <a:xfrm>
              <a:off x="3721000" y="1341525"/>
              <a:ext cx="249275" cy="661900"/>
            </a:xfrm>
            <a:custGeom>
              <a:avLst/>
              <a:gdLst/>
              <a:ahLst/>
              <a:cxnLst/>
              <a:rect l="l" t="t" r="r" b="b"/>
              <a:pathLst>
                <a:path w="9971" h="26476" extrusionOk="0">
                  <a:moveTo>
                    <a:pt x="3220" y="635"/>
                  </a:moveTo>
                  <a:cubicBezTo>
                    <a:pt x="3778" y="737"/>
                    <a:pt x="5284" y="1316"/>
                    <a:pt x="5762" y="4584"/>
                  </a:cubicBezTo>
                  <a:cubicBezTo>
                    <a:pt x="6144" y="7198"/>
                    <a:pt x="7203" y="12274"/>
                    <a:pt x="8053" y="16353"/>
                  </a:cubicBezTo>
                  <a:cubicBezTo>
                    <a:pt x="8596" y="18956"/>
                    <a:pt x="9065" y="21204"/>
                    <a:pt x="9148" y="21828"/>
                  </a:cubicBezTo>
                  <a:cubicBezTo>
                    <a:pt x="9332" y="23210"/>
                    <a:pt x="8516" y="25020"/>
                    <a:pt x="6290" y="25728"/>
                  </a:cubicBezTo>
                  <a:cubicBezTo>
                    <a:pt x="6010" y="25817"/>
                    <a:pt x="5739" y="25861"/>
                    <a:pt x="5478" y="25861"/>
                  </a:cubicBezTo>
                  <a:cubicBezTo>
                    <a:pt x="5082" y="25861"/>
                    <a:pt x="4709" y="25759"/>
                    <a:pt x="4362" y="25554"/>
                  </a:cubicBezTo>
                  <a:cubicBezTo>
                    <a:pt x="3479" y="25035"/>
                    <a:pt x="2988" y="23993"/>
                    <a:pt x="2873" y="23421"/>
                  </a:cubicBezTo>
                  <a:cubicBezTo>
                    <a:pt x="2673" y="22419"/>
                    <a:pt x="784" y="10564"/>
                    <a:pt x="622" y="9552"/>
                  </a:cubicBezTo>
                  <a:lnTo>
                    <a:pt x="3220" y="635"/>
                  </a:lnTo>
                  <a:close/>
                  <a:moveTo>
                    <a:pt x="3007" y="1"/>
                  </a:moveTo>
                  <a:cubicBezTo>
                    <a:pt x="2995" y="1"/>
                    <a:pt x="2987" y="1"/>
                    <a:pt x="2983" y="1"/>
                  </a:cubicBezTo>
                  <a:cubicBezTo>
                    <a:pt x="2852" y="7"/>
                    <a:pt x="2739" y="95"/>
                    <a:pt x="2703" y="222"/>
                  </a:cubicBezTo>
                  <a:lnTo>
                    <a:pt x="16" y="9447"/>
                  </a:lnTo>
                  <a:cubicBezTo>
                    <a:pt x="3" y="9490"/>
                    <a:pt x="1" y="9536"/>
                    <a:pt x="7" y="9580"/>
                  </a:cubicBezTo>
                  <a:cubicBezTo>
                    <a:pt x="92" y="10107"/>
                    <a:pt x="2062" y="22488"/>
                    <a:pt x="2273" y="23540"/>
                  </a:cubicBezTo>
                  <a:cubicBezTo>
                    <a:pt x="2436" y="24356"/>
                    <a:pt x="3062" y="25500"/>
                    <a:pt x="4051" y="26083"/>
                  </a:cubicBezTo>
                  <a:cubicBezTo>
                    <a:pt x="4495" y="26344"/>
                    <a:pt x="4970" y="26476"/>
                    <a:pt x="5473" y="26476"/>
                  </a:cubicBezTo>
                  <a:cubicBezTo>
                    <a:pt x="5797" y="26476"/>
                    <a:pt x="6131" y="26420"/>
                    <a:pt x="6475" y="26312"/>
                  </a:cubicBezTo>
                  <a:cubicBezTo>
                    <a:pt x="9037" y="25497"/>
                    <a:pt x="9971" y="23374"/>
                    <a:pt x="9755" y="21747"/>
                  </a:cubicBezTo>
                  <a:cubicBezTo>
                    <a:pt x="9668" y="21102"/>
                    <a:pt x="9220" y="18951"/>
                    <a:pt x="8652" y="16228"/>
                  </a:cubicBezTo>
                  <a:cubicBezTo>
                    <a:pt x="7803" y="12157"/>
                    <a:pt x="6747" y="7092"/>
                    <a:pt x="6367" y="4495"/>
                  </a:cubicBezTo>
                  <a:cubicBezTo>
                    <a:pt x="5726" y="112"/>
                    <a:pt x="3295" y="1"/>
                    <a:pt x="30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54"/>
            <p:cNvSpPr/>
            <p:nvPr/>
          </p:nvSpPr>
          <p:spPr>
            <a:xfrm>
              <a:off x="2932025" y="1529925"/>
              <a:ext cx="876550" cy="681125"/>
            </a:xfrm>
            <a:custGeom>
              <a:avLst/>
              <a:gdLst/>
              <a:ahLst/>
              <a:cxnLst/>
              <a:rect l="l" t="t" r="r" b="b"/>
              <a:pathLst>
                <a:path w="35062" h="27245" extrusionOk="0">
                  <a:moveTo>
                    <a:pt x="25097" y="0"/>
                  </a:moveTo>
                  <a:cubicBezTo>
                    <a:pt x="21863" y="0"/>
                    <a:pt x="17233" y="782"/>
                    <a:pt x="10726" y="3321"/>
                  </a:cubicBezTo>
                  <a:cubicBezTo>
                    <a:pt x="10726" y="3321"/>
                    <a:pt x="0" y="7859"/>
                    <a:pt x="0" y="9508"/>
                  </a:cubicBezTo>
                  <a:cubicBezTo>
                    <a:pt x="0" y="11159"/>
                    <a:pt x="6600" y="27245"/>
                    <a:pt x="6600" y="27245"/>
                  </a:cubicBezTo>
                  <a:lnTo>
                    <a:pt x="35061" y="19822"/>
                  </a:lnTo>
                  <a:lnTo>
                    <a:pt x="31869" y="1997"/>
                  </a:lnTo>
                  <a:cubicBezTo>
                    <a:pt x="31869" y="1997"/>
                    <a:pt x="30267" y="0"/>
                    <a:pt x="250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54"/>
            <p:cNvSpPr/>
            <p:nvPr/>
          </p:nvSpPr>
          <p:spPr>
            <a:xfrm>
              <a:off x="2924375" y="1521975"/>
              <a:ext cx="892450" cy="696750"/>
            </a:xfrm>
            <a:custGeom>
              <a:avLst/>
              <a:gdLst/>
              <a:ahLst/>
              <a:cxnLst/>
              <a:rect l="l" t="t" r="r" b="b"/>
              <a:pathLst>
                <a:path w="35698" h="27870" extrusionOk="0">
                  <a:moveTo>
                    <a:pt x="25369" y="639"/>
                  </a:moveTo>
                  <a:cubicBezTo>
                    <a:pt x="29860" y="639"/>
                    <a:pt x="31593" y="2158"/>
                    <a:pt x="31890" y="2456"/>
                  </a:cubicBezTo>
                  <a:lnTo>
                    <a:pt x="35016" y="19914"/>
                  </a:lnTo>
                  <a:lnTo>
                    <a:pt x="7088" y="27199"/>
                  </a:lnTo>
                  <a:cubicBezTo>
                    <a:pt x="4446" y="20750"/>
                    <a:pt x="612" y="10977"/>
                    <a:pt x="612" y="9826"/>
                  </a:cubicBezTo>
                  <a:cubicBezTo>
                    <a:pt x="612" y="8933"/>
                    <a:pt x="6079" y="6066"/>
                    <a:pt x="11147" y="3923"/>
                  </a:cubicBezTo>
                  <a:cubicBezTo>
                    <a:pt x="17596" y="1406"/>
                    <a:pt x="22179" y="639"/>
                    <a:pt x="25369" y="639"/>
                  </a:cubicBezTo>
                  <a:close/>
                  <a:moveTo>
                    <a:pt x="25433" y="1"/>
                  </a:moveTo>
                  <a:cubicBezTo>
                    <a:pt x="22155" y="1"/>
                    <a:pt x="17479" y="795"/>
                    <a:pt x="10921" y="3355"/>
                  </a:cubicBezTo>
                  <a:lnTo>
                    <a:pt x="10912" y="3357"/>
                  </a:lnTo>
                  <a:cubicBezTo>
                    <a:pt x="8352" y="4440"/>
                    <a:pt x="1" y="8107"/>
                    <a:pt x="1" y="9826"/>
                  </a:cubicBezTo>
                  <a:cubicBezTo>
                    <a:pt x="1" y="11489"/>
                    <a:pt x="5946" y="26027"/>
                    <a:pt x="6624" y="27679"/>
                  </a:cubicBezTo>
                  <a:cubicBezTo>
                    <a:pt x="6671" y="27794"/>
                    <a:pt x="6782" y="27869"/>
                    <a:pt x="6906" y="27870"/>
                  </a:cubicBezTo>
                  <a:cubicBezTo>
                    <a:pt x="6933" y="27869"/>
                    <a:pt x="6959" y="27865"/>
                    <a:pt x="6984" y="27860"/>
                  </a:cubicBezTo>
                  <a:lnTo>
                    <a:pt x="35445" y="20434"/>
                  </a:lnTo>
                  <a:cubicBezTo>
                    <a:pt x="35600" y="20393"/>
                    <a:pt x="35698" y="20241"/>
                    <a:pt x="35669" y="20084"/>
                  </a:cubicBezTo>
                  <a:lnTo>
                    <a:pt x="32476" y="2260"/>
                  </a:lnTo>
                  <a:cubicBezTo>
                    <a:pt x="32467" y="2210"/>
                    <a:pt x="32445" y="2163"/>
                    <a:pt x="32413" y="2123"/>
                  </a:cubicBezTo>
                  <a:cubicBezTo>
                    <a:pt x="32304" y="1986"/>
                    <a:pt x="30615" y="1"/>
                    <a:pt x="254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54"/>
            <p:cNvSpPr/>
            <p:nvPr/>
          </p:nvSpPr>
          <p:spPr>
            <a:xfrm>
              <a:off x="3153575" y="1347275"/>
              <a:ext cx="693100" cy="849350"/>
            </a:xfrm>
            <a:custGeom>
              <a:avLst/>
              <a:gdLst/>
              <a:ahLst/>
              <a:cxnLst/>
              <a:rect l="l" t="t" r="r" b="b"/>
              <a:pathLst>
                <a:path w="27724" h="33974" extrusionOk="0">
                  <a:moveTo>
                    <a:pt x="20132" y="0"/>
                  </a:moveTo>
                  <a:cubicBezTo>
                    <a:pt x="17271" y="0"/>
                    <a:pt x="13861" y="179"/>
                    <a:pt x="11640" y="893"/>
                  </a:cubicBezTo>
                  <a:cubicBezTo>
                    <a:pt x="11640" y="893"/>
                    <a:pt x="8571" y="2798"/>
                    <a:pt x="6138" y="4173"/>
                  </a:cubicBezTo>
                  <a:cubicBezTo>
                    <a:pt x="3704" y="5549"/>
                    <a:pt x="1" y="7453"/>
                    <a:pt x="1" y="11263"/>
                  </a:cubicBezTo>
                  <a:cubicBezTo>
                    <a:pt x="1" y="15073"/>
                    <a:pt x="2752" y="30204"/>
                    <a:pt x="2752" y="31791"/>
                  </a:cubicBezTo>
                  <a:cubicBezTo>
                    <a:pt x="2752" y="33156"/>
                    <a:pt x="2830" y="33973"/>
                    <a:pt x="2852" y="33973"/>
                  </a:cubicBezTo>
                  <a:cubicBezTo>
                    <a:pt x="2855" y="33973"/>
                    <a:pt x="2857" y="33952"/>
                    <a:pt x="2857" y="33907"/>
                  </a:cubicBezTo>
                  <a:cubicBezTo>
                    <a:pt x="2857" y="33589"/>
                    <a:pt x="21480" y="27452"/>
                    <a:pt x="21480" y="27452"/>
                  </a:cubicBezTo>
                  <a:cubicBezTo>
                    <a:pt x="21480" y="27452"/>
                    <a:pt x="22645" y="22585"/>
                    <a:pt x="23597" y="20257"/>
                  </a:cubicBezTo>
                  <a:cubicBezTo>
                    <a:pt x="24549" y="17930"/>
                    <a:pt x="23597" y="15919"/>
                    <a:pt x="24655" y="12109"/>
                  </a:cubicBezTo>
                  <a:cubicBezTo>
                    <a:pt x="25713" y="8300"/>
                    <a:pt x="27724" y="5761"/>
                    <a:pt x="26877" y="2904"/>
                  </a:cubicBezTo>
                  <a:cubicBezTo>
                    <a:pt x="26031" y="47"/>
                    <a:pt x="25819" y="152"/>
                    <a:pt x="22751" y="47"/>
                  </a:cubicBezTo>
                  <a:cubicBezTo>
                    <a:pt x="21982" y="20"/>
                    <a:pt x="21088" y="0"/>
                    <a:pt x="20132" y="0"/>
                  </a:cubicBezTo>
                  <a:close/>
                </a:path>
              </a:pathLst>
            </a:custGeom>
            <a:gradFill>
              <a:gsLst>
                <a:gs pos="0">
                  <a:srgbClr val="8BE3FF"/>
                </a:gs>
                <a:gs pos="100000">
                  <a:srgbClr val="ACFFD9"/>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54"/>
            <p:cNvSpPr/>
            <p:nvPr/>
          </p:nvSpPr>
          <p:spPr>
            <a:xfrm>
              <a:off x="3145925" y="1339600"/>
              <a:ext cx="701900" cy="864675"/>
            </a:xfrm>
            <a:custGeom>
              <a:avLst/>
              <a:gdLst/>
              <a:ahLst/>
              <a:cxnLst/>
              <a:rect l="l" t="t" r="r" b="b"/>
              <a:pathLst>
                <a:path w="28076" h="34587" extrusionOk="0">
                  <a:moveTo>
                    <a:pt x="20491" y="614"/>
                  </a:moveTo>
                  <a:cubicBezTo>
                    <a:pt x="21446" y="614"/>
                    <a:pt x="22323" y="634"/>
                    <a:pt x="23047" y="659"/>
                  </a:cubicBezTo>
                  <a:lnTo>
                    <a:pt x="23387" y="671"/>
                  </a:lnTo>
                  <a:cubicBezTo>
                    <a:pt x="26088" y="759"/>
                    <a:pt x="26139" y="762"/>
                    <a:pt x="26891" y="3297"/>
                  </a:cubicBezTo>
                  <a:cubicBezTo>
                    <a:pt x="27428" y="5111"/>
                    <a:pt x="26752" y="6780"/>
                    <a:pt x="25897" y="8894"/>
                  </a:cubicBezTo>
                  <a:cubicBezTo>
                    <a:pt x="25486" y="9911"/>
                    <a:pt x="25020" y="11063"/>
                    <a:pt x="24666" y="12334"/>
                  </a:cubicBezTo>
                  <a:cubicBezTo>
                    <a:pt x="24115" y="14322"/>
                    <a:pt x="24100" y="15814"/>
                    <a:pt x="24086" y="17130"/>
                  </a:cubicBezTo>
                  <a:cubicBezTo>
                    <a:pt x="24074" y="18330"/>
                    <a:pt x="24064" y="19366"/>
                    <a:pt x="23621" y="20448"/>
                  </a:cubicBezTo>
                  <a:cubicBezTo>
                    <a:pt x="22758" y="22556"/>
                    <a:pt x="21745" y="26636"/>
                    <a:pt x="21529" y="27522"/>
                  </a:cubicBezTo>
                  <a:cubicBezTo>
                    <a:pt x="8640" y="31770"/>
                    <a:pt x="4648" y="33205"/>
                    <a:pt x="3412" y="33789"/>
                  </a:cubicBezTo>
                  <a:cubicBezTo>
                    <a:pt x="3388" y="33436"/>
                    <a:pt x="3364" y="32867"/>
                    <a:pt x="3364" y="32097"/>
                  </a:cubicBezTo>
                  <a:cubicBezTo>
                    <a:pt x="3364" y="31451"/>
                    <a:pt x="2949" y="28795"/>
                    <a:pt x="2422" y="25431"/>
                  </a:cubicBezTo>
                  <a:cubicBezTo>
                    <a:pt x="1616" y="20276"/>
                    <a:pt x="613" y="13861"/>
                    <a:pt x="613" y="11570"/>
                  </a:cubicBezTo>
                  <a:cubicBezTo>
                    <a:pt x="613" y="8108"/>
                    <a:pt x="3879" y="6273"/>
                    <a:pt x="6264" y="4933"/>
                  </a:cubicBezTo>
                  <a:lnTo>
                    <a:pt x="6595" y="4747"/>
                  </a:lnTo>
                  <a:cubicBezTo>
                    <a:pt x="8873" y="3459"/>
                    <a:pt x="11740" y="1688"/>
                    <a:pt x="12076" y="1481"/>
                  </a:cubicBezTo>
                  <a:cubicBezTo>
                    <a:pt x="14284" y="781"/>
                    <a:pt x="17714" y="614"/>
                    <a:pt x="20491" y="614"/>
                  </a:cubicBezTo>
                  <a:close/>
                  <a:moveTo>
                    <a:pt x="20390" y="0"/>
                  </a:moveTo>
                  <a:cubicBezTo>
                    <a:pt x="17381" y="0"/>
                    <a:pt x="14063" y="198"/>
                    <a:pt x="11853" y="909"/>
                  </a:cubicBezTo>
                  <a:cubicBezTo>
                    <a:pt x="11829" y="917"/>
                    <a:pt x="11806" y="927"/>
                    <a:pt x="11785" y="940"/>
                  </a:cubicBezTo>
                  <a:cubicBezTo>
                    <a:pt x="11754" y="960"/>
                    <a:pt x="8694" y="2857"/>
                    <a:pt x="6293" y="4215"/>
                  </a:cubicBezTo>
                  <a:lnTo>
                    <a:pt x="5964" y="4400"/>
                  </a:lnTo>
                  <a:cubicBezTo>
                    <a:pt x="3447" y="5813"/>
                    <a:pt x="1" y="7749"/>
                    <a:pt x="1" y="11570"/>
                  </a:cubicBezTo>
                  <a:cubicBezTo>
                    <a:pt x="1" y="13909"/>
                    <a:pt x="1008" y="20350"/>
                    <a:pt x="1818" y="25526"/>
                  </a:cubicBezTo>
                  <a:cubicBezTo>
                    <a:pt x="2318" y="28731"/>
                    <a:pt x="2751" y="31499"/>
                    <a:pt x="2751" y="32098"/>
                  </a:cubicBezTo>
                  <a:cubicBezTo>
                    <a:pt x="2751" y="34586"/>
                    <a:pt x="2862" y="34586"/>
                    <a:pt x="3158" y="34586"/>
                  </a:cubicBezTo>
                  <a:cubicBezTo>
                    <a:pt x="3281" y="34586"/>
                    <a:pt x="3389" y="34504"/>
                    <a:pt x="3440" y="34394"/>
                  </a:cubicBezTo>
                  <a:cubicBezTo>
                    <a:pt x="4559" y="33830"/>
                    <a:pt x="14964" y="30330"/>
                    <a:pt x="21883" y="28050"/>
                  </a:cubicBezTo>
                  <a:cubicBezTo>
                    <a:pt x="21983" y="28017"/>
                    <a:pt x="22060" y="27934"/>
                    <a:pt x="22084" y="27830"/>
                  </a:cubicBezTo>
                  <a:cubicBezTo>
                    <a:pt x="22095" y="27782"/>
                    <a:pt x="23254" y="22960"/>
                    <a:pt x="24187" y="20680"/>
                  </a:cubicBezTo>
                  <a:cubicBezTo>
                    <a:pt x="24674" y="19489"/>
                    <a:pt x="24685" y="18400"/>
                    <a:pt x="24698" y="17138"/>
                  </a:cubicBezTo>
                  <a:cubicBezTo>
                    <a:pt x="24711" y="15858"/>
                    <a:pt x="24726" y="14409"/>
                    <a:pt x="25257" y="12498"/>
                  </a:cubicBezTo>
                  <a:cubicBezTo>
                    <a:pt x="25600" y="11261"/>
                    <a:pt x="26040" y="10174"/>
                    <a:pt x="26464" y="9124"/>
                  </a:cubicBezTo>
                  <a:cubicBezTo>
                    <a:pt x="27328" y="6987"/>
                    <a:pt x="28075" y="5143"/>
                    <a:pt x="27477" y="3123"/>
                  </a:cubicBezTo>
                  <a:cubicBezTo>
                    <a:pt x="26628" y="261"/>
                    <a:pt x="26284" y="155"/>
                    <a:pt x="23406" y="59"/>
                  </a:cubicBezTo>
                  <a:lnTo>
                    <a:pt x="23067" y="48"/>
                  </a:lnTo>
                  <a:cubicBezTo>
                    <a:pt x="22233" y="19"/>
                    <a:pt x="21326" y="0"/>
                    <a:pt x="203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54"/>
            <p:cNvSpPr/>
            <p:nvPr/>
          </p:nvSpPr>
          <p:spPr>
            <a:xfrm>
              <a:off x="3348825" y="1312750"/>
              <a:ext cx="338650" cy="322150"/>
            </a:xfrm>
            <a:custGeom>
              <a:avLst/>
              <a:gdLst/>
              <a:ahLst/>
              <a:cxnLst/>
              <a:rect l="l" t="t" r="r" b="b"/>
              <a:pathLst>
                <a:path w="13546" h="12886" extrusionOk="0">
                  <a:moveTo>
                    <a:pt x="4473" y="1"/>
                  </a:moveTo>
                  <a:cubicBezTo>
                    <a:pt x="3541" y="1"/>
                    <a:pt x="2787" y="200"/>
                    <a:pt x="2434" y="611"/>
                  </a:cubicBezTo>
                  <a:cubicBezTo>
                    <a:pt x="2434" y="611"/>
                    <a:pt x="1058" y="1351"/>
                    <a:pt x="530" y="4738"/>
                  </a:cubicBezTo>
                  <a:cubicBezTo>
                    <a:pt x="0" y="8123"/>
                    <a:pt x="0" y="12886"/>
                    <a:pt x="0" y="12886"/>
                  </a:cubicBezTo>
                  <a:cubicBezTo>
                    <a:pt x="0" y="12886"/>
                    <a:pt x="5714" y="9711"/>
                    <a:pt x="6561" y="9606"/>
                  </a:cubicBezTo>
                  <a:cubicBezTo>
                    <a:pt x="6578" y="9603"/>
                    <a:pt x="6598" y="9602"/>
                    <a:pt x="6619" y="9602"/>
                  </a:cubicBezTo>
                  <a:cubicBezTo>
                    <a:pt x="7657" y="9602"/>
                    <a:pt x="13545" y="12039"/>
                    <a:pt x="13545" y="12039"/>
                  </a:cubicBezTo>
                  <a:cubicBezTo>
                    <a:pt x="13545" y="12039"/>
                    <a:pt x="12699" y="7172"/>
                    <a:pt x="11428" y="3786"/>
                  </a:cubicBezTo>
                  <a:cubicBezTo>
                    <a:pt x="10512" y="1342"/>
                    <a:pt x="6893" y="1"/>
                    <a:pt x="44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54"/>
            <p:cNvSpPr/>
            <p:nvPr/>
          </p:nvSpPr>
          <p:spPr>
            <a:xfrm>
              <a:off x="3341175" y="1305025"/>
              <a:ext cx="354675" cy="337525"/>
            </a:xfrm>
            <a:custGeom>
              <a:avLst/>
              <a:gdLst/>
              <a:ahLst/>
              <a:cxnLst/>
              <a:rect l="l" t="t" r="r" b="b"/>
              <a:pathLst>
                <a:path w="14187" h="13501" extrusionOk="0">
                  <a:moveTo>
                    <a:pt x="4784" y="616"/>
                  </a:moveTo>
                  <a:cubicBezTo>
                    <a:pt x="5202" y="616"/>
                    <a:pt x="5664" y="658"/>
                    <a:pt x="6149" y="743"/>
                  </a:cubicBezTo>
                  <a:cubicBezTo>
                    <a:pt x="8282" y="1120"/>
                    <a:pt x="10748" y="2336"/>
                    <a:pt x="11448" y="4203"/>
                  </a:cubicBezTo>
                  <a:cubicBezTo>
                    <a:pt x="12445" y="6860"/>
                    <a:pt x="13188" y="10487"/>
                    <a:pt x="13448" y="11852"/>
                  </a:cubicBezTo>
                  <a:cubicBezTo>
                    <a:pt x="11819" y="11188"/>
                    <a:pt x="7840" y="9607"/>
                    <a:pt x="6903" y="9607"/>
                  </a:cubicBezTo>
                  <a:cubicBezTo>
                    <a:pt x="6875" y="9607"/>
                    <a:pt x="6851" y="9608"/>
                    <a:pt x="6829" y="9611"/>
                  </a:cubicBezTo>
                  <a:cubicBezTo>
                    <a:pt x="6067" y="9706"/>
                    <a:pt x="2056" y="11883"/>
                    <a:pt x="618" y="12674"/>
                  </a:cubicBezTo>
                  <a:cubicBezTo>
                    <a:pt x="635" y="11348"/>
                    <a:pt x="721" y="7767"/>
                    <a:pt x="1138" y="5095"/>
                  </a:cubicBezTo>
                  <a:cubicBezTo>
                    <a:pt x="1629" y="1956"/>
                    <a:pt x="2864" y="1202"/>
                    <a:pt x="2889" y="1189"/>
                  </a:cubicBezTo>
                  <a:cubicBezTo>
                    <a:pt x="2921" y="1171"/>
                    <a:pt x="2949" y="1148"/>
                    <a:pt x="2973" y="1120"/>
                  </a:cubicBezTo>
                  <a:cubicBezTo>
                    <a:pt x="3254" y="792"/>
                    <a:pt x="3924" y="616"/>
                    <a:pt x="4784" y="616"/>
                  </a:cubicBezTo>
                  <a:close/>
                  <a:moveTo>
                    <a:pt x="4772" y="0"/>
                  </a:moveTo>
                  <a:cubicBezTo>
                    <a:pt x="3748" y="0"/>
                    <a:pt x="2956" y="236"/>
                    <a:pt x="2541" y="683"/>
                  </a:cubicBezTo>
                  <a:cubicBezTo>
                    <a:pt x="2264" y="865"/>
                    <a:pt x="1028" y="1838"/>
                    <a:pt x="533" y="4999"/>
                  </a:cubicBezTo>
                  <a:cubicBezTo>
                    <a:pt x="7" y="8370"/>
                    <a:pt x="1" y="13147"/>
                    <a:pt x="1" y="13195"/>
                  </a:cubicBezTo>
                  <a:cubicBezTo>
                    <a:pt x="1" y="13364"/>
                    <a:pt x="138" y="13500"/>
                    <a:pt x="306" y="13500"/>
                  </a:cubicBezTo>
                  <a:cubicBezTo>
                    <a:pt x="358" y="13500"/>
                    <a:pt x="409" y="13487"/>
                    <a:pt x="455" y="13462"/>
                  </a:cubicBezTo>
                  <a:cubicBezTo>
                    <a:pt x="2644" y="12245"/>
                    <a:pt x="6330" y="10290"/>
                    <a:pt x="6904" y="10218"/>
                  </a:cubicBezTo>
                  <a:cubicBezTo>
                    <a:pt x="6917" y="10216"/>
                    <a:pt x="6932" y="10215"/>
                    <a:pt x="6949" y="10215"/>
                  </a:cubicBezTo>
                  <a:cubicBezTo>
                    <a:pt x="7565" y="10215"/>
                    <a:pt x="10833" y="11430"/>
                    <a:pt x="13734" y="12631"/>
                  </a:cubicBezTo>
                  <a:cubicBezTo>
                    <a:pt x="13773" y="12647"/>
                    <a:pt x="13813" y="12654"/>
                    <a:pt x="13851" y="12654"/>
                  </a:cubicBezTo>
                  <a:cubicBezTo>
                    <a:pt x="14031" y="12654"/>
                    <a:pt x="14186" y="12491"/>
                    <a:pt x="14152" y="12295"/>
                  </a:cubicBezTo>
                  <a:cubicBezTo>
                    <a:pt x="14144" y="12247"/>
                    <a:pt x="13286" y="7361"/>
                    <a:pt x="12021" y="3987"/>
                  </a:cubicBezTo>
                  <a:cubicBezTo>
                    <a:pt x="11182" y="1752"/>
                    <a:pt x="8391" y="518"/>
                    <a:pt x="6255" y="141"/>
                  </a:cubicBezTo>
                  <a:cubicBezTo>
                    <a:pt x="5724" y="46"/>
                    <a:pt x="5225" y="0"/>
                    <a:pt x="47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54"/>
            <p:cNvSpPr/>
            <p:nvPr/>
          </p:nvSpPr>
          <p:spPr>
            <a:xfrm>
              <a:off x="3383225" y="1306875"/>
              <a:ext cx="179900" cy="351850"/>
            </a:xfrm>
            <a:custGeom>
              <a:avLst/>
              <a:gdLst/>
              <a:ahLst/>
              <a:cxnLst/>
              <a:rect l="l" t="t" r="r" b="b"/>
              <a:pathLst>
                <a:path w="7196" h="14074" extrusionOk="0">
                  <a:moveTo>
                    <a:pt x="0" y="0"/>
                  </a:moveTo>
                  <a:cubicBezTo>
                    <a:pt x="0" y="0"/>
                    <a:pt x="38" y="130"/>
                    <a:pt x="104" y="362"/>
                  </a:cubicBezTo>
                  <a:cubicBezTo>
                    <a:pt x="516" y="1794"/>
                    <a:pt x="2053" y="7095"/>
                    <a:pt x="2964" y="9735"/>
                  </a:cubicBezTo>
                  <a:cubicBezTo>
                    <a:pt x="4021" y="12804"/>
                    <a:pt x="5608" y="14073"/>
                    <a:pt x="5608" y="14073"/>
                  </a:cubicBezTo>
                  <a:lnTo>
                    <a:pt x="7195" y="7725"/>
                  </a:lnTo>
                  <a:cubicBezTo>
                    <a:pt x="7195" y="7725"/>
                    <a:pt x="953" y="169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54"/>
            <p:cNvSpPr/>
            <p:nvPr/>
          </p:nvSpPr>
          <p:spPr>
            <a:xfrm>
              <a:off x="3374800" y="1299200"/>
              <a:ext cx="196400" cy="367200"/>
            </a:xfrm>
            <a:custGeom>
              <a:avLst/>
              <a:gdLst/>
              <a:ahLst/>
              <a:cxnLst/>
              <a:rect l="l" t="t" r="r" b="b"/>
              <a:pathLst>
                <a:path w="7856" h="14688" extrusionOk="0">
                  <a:moveTo>
                    <a:pt x="1089" y="1808"/>
                  </a:moveTo>
                  <a:lnTo>
                    <a:pt x="1089" y="1808"/>
                  </a:lnTo>
                  <a:cubicBezTo>
                    <a:pt x="2944" y="3983"/>
                    <a:pt x="6461" y="7418"/>
                    <a:pt x="7193" y="8128"/>
                  </a:cubicBezTo>
                  <a:lnTo>
                    <a:pt x="5777" y="13790"/>
                  </a:lnTo>
                  <a:cubicBezTo>
                    <a:pt x="5262" y="13236"/>
                    <a:pt x="4301" y="12004"/>
                    <a:pt x="3590" y="9943"/>
                  </a:cubicBezTo>
                  <a:cubicBezTo>
                    <a:pt x="2856" y="7816"/>
                    <a:pt x="1700" y="3903"/>
                    <a:pt x="1089" y="1808"/>
                  </a:cubicBezTo>
                  <a:close/>
                  <a:moveTo>
                    <a:pt x="338" y="1"/>
                  </a:moveTo>
                  <a:cubicBezTo>
                    <a:pt x="298" y="1"/>
                    <a:pt x="258" y="9"/>
                    <a:pt x="220" y="25"/>
                  </a:cubicBezTo>
                  <a:cubicBezTo>
                    <a:pt x="77" y="83"/>
                    <a:pt x="0" y="242"/>
                    <a:pt x="43" y="390"/>
                  </a:cubicBezTo>
                  <a:lnTo>
                    <a:pt x="148" y="755"/>
                  </a:lnTo>
                  <a:cubicBezTo>
                    <a:pt x="589" y="2288"/>
                    <a:pt x="2099" y="7498"/>
                    <a:pt x="3011" y="10142"/>
                  </a:cubicBezTo>
                  <a:cubicBezTo>
                    <a:pt x="4085" y="13258"/>
                    <a:pt x="5687" y="14565"/>
                    <a:pt x="5754" y="14620"/>
                  </a:cubicBezTo>
                  <a:cubicBezTo>
                    <a:pt x="5809" y="14663"/>
                    <a:pt x="5876" y="14686"/>
                    <a:pt x="5945" y="14686"/>
                  </a:cubicBezTo>
                  <a:lnTo>
                    <a:pt x="5946" y="14687"/>
                  </a:lnTo>
                  <a:cubicBezTo>
                    <a:pt x="6087" y="14687"/>
                    <a:pt x="6208" y="14591"/>
                    <a:pt x="6243" y="14456"/>
                  </a:cubicBezTo>
                  <a:lnTo>
                    <a:pt x="7829" y="8105"/>
                  </a:lnTo>
                  <a:cubicBezTo>
                    <a:pt x="7856" y="8000"/>
                    <a:pt x="7824" y="7887"/>
                    <a:pt x="7745" y="7811"/>
                  </a:cubicBezTo>
                  <a:cubicBezTo>
                    <a:pt x="7683" y="7751"/>
                    <a:pt x="1524" y="1792"/>
                    <a:pt x="604" y="156"/>
                  </a:cubicBezTo>
                  <a:cubicBezTo>
                    <a:pt x="548" y="58"/>
                    <a:pt x="445" y="1"/>
                    <a:pt x="3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54"/>
            <p:cNvSpPr/>
            <p:nvPr/>
          </p:nvSpPr>
          <p:spPr>
            <a:xfrm>
              <a:off x="3303850" y="967400"/>
              <a:ext cx="410075" cy="571100"/>
            </a:xfrm>
            <a:custGeom>
              <a:avLst/>
              <a:gdLst/>
              <a:ahLst/>
              <a:cxnLst/>
              <a:rect l="l" t="t" r="r" b="b"/>
              <a:pathLst>
                <a:path w="16403" h="22844" extrusionOk="0">
                  <a:moveTo>
                    <a:pt x="8230" y="1"/>
                  </a:moveTo>
                  <a:cubicBezTo>
                    <a:pt x="6845" y="1"/>
                    <a:pt x="3239" y="542"/>
                    <a:pt x="1799" y="5960"/>
                  </a:cubicBezTo>
                  <a:cubicBezTo>
                    <a:pt x="0" y="12733"/>
                    <a:pt x="5821" y="18552"/>
                    <a:pt x="7513" y="20774"/>
                  </a:cubicBezTo>
                  <a:cubicBezTo>
                    <a:pt x="8496" y="22063"/>
                    <a:pt x="9729" y="22843"/>
                    <a:pt x="10859" y="22843"/>
                  </a:cubicBezTo>
                  <a:cubicBezTo>
                    <a:pt x="11677" y="22843"/>
                    <a:pt x="12441" y="22435"/>
                    <a:pt x="13016" y="21515"/>
                  </a:cubicBezTo>
                  <a:cubicBezTo>
                    <a:pt x="15133" y="18129"/>
                    <a:pt x="15767" y="16436"/>
                    <a:pt x="16084" y="11992"/>
                  </a:cubicBezTo>
                  <a:cubicBezTo>
                    <a:pt x="16402" y="7547"/>
                    <a:pt x="15873" y="4585"/>
                    <a:pt x="13862" y="2258"/>
                  </a:cubicBezTo>
                  <a:cubicBezTo>
                    <a:pt x="12019" y="122"/>
                    <a:pt x="9285" y="34"/>
                    <a:pt x="8845" y="34"/>
                  </a:cubicBezTo>
                  <a:cubicBezTo>
                    <a:pt x="8805" y="34"/>
                    <a:pt x="8784" y="34"/>
                    <a:pt x="8784" y="34"/>
                  </a:cubicBezTo>
                  <a:cubicBezTo>
                    <a:pt x="8784" y="34"/>
                    <a:pt x="8577" y="1"/>
                    <a:pt x="82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54"/>
            <p:cNvSpPr/>
            <p:nvPr/>
          </p:nvSpPr>
          <p:spPr>
            <a:xfrm>
              <a:off x="3300900" y="959900"/>
              <a:ext cx="421275" cy="586250"/>
            </a:xfrm>
            <a:custGeom>
              <a:avLst/>
              <a:gdLst/>
              <a:ahLst/>
              <a:cxnLst/>
              <a:rect l="l" t="t" r="r" b="b"/>
              <a:pathLst>
                <a:path w="16851" h="23450" extrusionOk="0">
                  <a:moveTo>
                    <a:pt x="8307" y="601"/>
                  </a:moveTo>
                  <a:lnTo>
                    <a:pt x="8307" y="602"/>
                  </a:lnTo>
                  <a:cubicBezTo>
                    <a:pt x="8616" y="602"/>
                    <a:pt x="8815" y="631"/>
                    <a:pt x="8852" y="637"/>
                  </a:cubicBezTo>
                  <a:cubicBezTo>
                    <a:pt x="8867" y="639"/>
                    <a:pt x="8882" y="641"/>
                    <a:pt x="8897" y="641"/>
                  </a:cubicBezTo>
                  <a:cubicBezTo>
                    <a:pt x="8902" y="641"/>
                    <a:pt x="8907" y="640"/>
                    <a:pt x="8912" y="640"/>
                  </a:cubicBezTo>
                  <a:cubicBezTo>
                    <a:pt x="8914" y="640"/>
                    <a:pt x="8928" y="640"/>
                    <a:pt x="8952" y="640"/>
                  </a:cubicBezTo>
                  <a:cubicBezTo>
                    <a:pt x="9311" y="640"/>
                    <a:pt x="11977" y="705"/>
                    <a:pt x="13748" y="2757"/>
                  </a:cubicBezTo>
                  <a:cubicBezTo>
                    <a:pt x="15604" y="4905"/>
                    <a:pt x="16226" y="7661"/>
                    <a:pt x="15897" y="12270"/>
                  </a:cubicBezTo>
                  <a:cubicBezTo>
                    <a:pt x="15578" y="16729"/>
                    <a:pt x="14933" y="18360"/>
                    <a:pt x="12874" y="21652"/>
                  </a:cubicBezTo>
                  <a:cubicBezTo>
                    <a:pt x="12405" y="22403"/>
                    <a:pt x="11800" y="22801"/>
                    <a:pt x="11075" y="22835"/>
                  </a:cubicBezTo>
                  <a:cubicBezTo>
                    <a:pt x="11045" y="22837"/>
                    <a:pt x="11015" y="22837"/>
                    <a:pt x="10985" y="22837"/>
                  </a:cubicBezTo>
                  <a:cubicBezTo>
                    <a:pt x="9968" y="22837"/>
                    <a:pt x="8812" y="22119"/>
                    <a:pt x="7875" y="20889"/>
                  </a:cubicBezTo>
                  <a:cubicBezTo>
                    <a:pt x="7668" y="20617"/>
                    <a:pt x="7400" y="20291"/>
                    <a:pt x="7092" y="19918"/>
                  </a:cubicBezTo>
                  <a:cubicBezTo>
                    <a:pt x="4849" y="17199"/>
                    <a:pt x="673" y="12138"/>
                    <a:pt x="2214" y="6339"/>
                  </a:cubicBezTo>
                  <a:cubicBezTo>
                    <a:pt x="3596" y="1136"/>
                    <a:pt x="6975" y="601"/>
                    <a:pt x="8307" y="601"/>
                  </a:cubicBezTo>
                  <a:close/>
                  <a:moveTo>
                    <a:pt x="8393" y="1"/>
                  </a:moveTo>
                  <a:cubicBezTo>
                    <a:pt x="6952" y="1"/>
                    <a:pt x="3117" y="552"/>
                    <a:pt x="1622" y="6181"/>
                  </a:cubicBezTo>
                  <a:cubicBezTo>
                    <a:pt x="1" y="12285"/>
                    <a:pt x="4307" y="17504"/>
                    <a:pt x="6619" y="20308"/>
                  </a:cubicBezTo>
                  <a:cubicBezTo>
                    <a:pt x="6922" y="20674"/>
                    <a:pt x="7185" y="20993"/>
                    <a:pt x="7388" y="21260"/>
                  </a:cubicBezTo>
                  <a:cubicBezTo>
                    <a:pt x="8439" y="22639"/>
                    <a:pt x="9773" y="23449"/>
                    <a:pt x="10981" y="23449"/>
                  </a:cubicBezTo>
                  <a:cubicBezTo>
                    <a:pt x="11022" y="23449"/>
                    <a:pt x="11063" y="23448"/>
                    <a:pt x="11104" y="23446"/>
                  </a:cubicBezTo>
                  <a:cubicBezTo>
                    <a:pt x="12028" y="23403"/>
                    <a:pt x="12819" y="22895"/>
                    <a:pt x="13393" y="21977"/>
                  </a:cubicBezTo>
                  <a:cubicBezTo>
                    <a:pt x="15481" y="18638"/>
                    <a:pt x="16182" y="16869"/>
                    <a:pt x="16508" y="12313"/>
                  </a:cubicBezTo>
                  <a:cubicBezTo>
                    <a:pt x="16850" y="7525"/>
                    <a:pt x="16184" y="4641"/>
                    <a:pt x="14211" y="2357"/>
                  </a:cubicBezTo>
                  <a:cubicBezTo>
                    <a:pt x="12261" y="97"/>
                    <a:pt x="9413" y="29"/>
                    <a:pt x="8950" y="29"/>
                  </a:cubicBezTo>
                  <a:cubicBezTo>
                    <a:pt x="8937" y="29"/>
                    <a:pt x="8926" y="29"/>
                    <a:pt x="8917" y="29"/>
                  </a:cubicBezTo>
                  <a:cubicBezTo>
                    <a:pt x="8845" y="20"/>
                    <a:pt x="8660" y="1"/>
                    <a:pt x="83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54"/>
            <p:cNvSpPr/>
            <p:nvPr/>
          </p:nvSpPr>
          <p:spPr>
            <a:xfrm>
              <a:off x="3335175" y="967400"/>
              <a:ext cx="369675" cy="315775"/>
            </a:xfrm>
            <a:custGeom>
              <a:avLst/>
              <a:gdLst/>
              <a:ahLst/>
              <a:cxnLst/>
              <a:rect l="l" t="t" r="r" b="b"/>
              <a:pathLst>
                <a:path w="14787" h="12631" extrusionOk="0">
                  <a:moveTo>
                    <a:pt x="6977" y="1"/>
                  </a:moveTo>
                  <a:cubicBezTo>
                    <a:pt x="5592" y="1"/>
                    <a:pt x="1986" y="542"/>
                    <a:pt x="546" y="5960"/>
                  </a:cubicBezTo>
                  <a:cubicBezTo>
                    <a:pt x="0" y="8017"/>
                    <a:pt x="159" y="9986"/>
                    <a:pt x="689" y="11792"/>
                  </a:cubicBezTo>
                  <a:cubicBezTo>
                    <a:pt x="878" y="11308"/>
                    <a:pt x="1163" y="10934"/>
                    <a:pt x="1604" y="10934"/>
                  </a:cubicBezTo>
                  <a:cubicBezTo>
                    <a:pt x="2838" y="10934"/>
                    <a:pt x="2973" y="12631"/>
                    <a:pt x="3368" y="12631"/>
                  </a:cubicBezTo>
                  <a:cubicBezTo>
                    <a:pt x="3379" y="12631"/>
                    <a:pt x="3391" y="12630"/>
                    <a:pt x="3403" y="12626"/>
                  </a:cubicBezTo>
                  <a:cubicBezTo>
                    <a:pt x="3826" y="12521"/>
                    <a:pt x="5520" y="11040"/>
                    <a:pt x="5202" y="9664"/>
                  </a:cubicBezTo>
                  <a:cubicBezTo>
                    <a:pt x="4886" y="8288"/>
                    <a:pt x="5309" y="7654"/>
                    <a:pt x="7531" y="7654"/>
                  </a:cubicBezTo>
                  <a:cubicBezTo>
                    <a:pt x="9530" y="7654"/>
                    <a:pt x="10159" y="8425"/>
                    <a:pt x="10805" y="8425"/>
                  </a:cubicBezTo>
                  <a:cubicBezTo>
                    <a:pt x="10877" y="8425"/>
                    <a:pt x="10949" y="8416"/>
                    <a:pt x="11023" y="8395"/>
                  </a:cubicBezTo>
                  <a:cubicBezTo>
                    <a:pt x="11763" y="8183"/>
                    <a:pt x="12292" y="6701"/>
                    <a:pt x="13033" y="6701"/>
                  </a:cubicBezTo>
                  <a:cubicBezTo>
                    <a:pt x="13502" y="6701"/>
                    <a:pt x="14141" y="6873"/>
                    <a:pt x="14787" y="7507"/>
                  </a:cubicBezTo>
                  <a:cubicBezTo>
                    <a:pt x="14526" y="5382"/>
                    <a:pt x="13853" y="3697"/>
                    <a:pt x="12609" y="2257"/>
                  </a:cubicBezTo>
                  <a:cubicBezTo>
                    <a:pt x="10766" y="122"/>
                    <a:pt x="8033" y="34"/>
                    <a:pt x="7592" y="34"/>
                  </a:cubicBezTo>
                  <a:cubicBezTo>
                    <a:pt x="7552" y="34"/>
                    <a:pt x="7531" y="34"/>
                    <a:pt x="7531" y="34"/>
                  </a:cubicBezTo>
                  <a:cubicBezTo>
                    <a:pt x="7531" y="34"/>
                    <a:pt x="7324" y="1"/>
                    <a:pt x="69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54"/>
            <p:cNvSpPr/>
            <p:nvPr/>
          </p:nvSpPr>
          <p:spPr>
            <a:xfrm>
              <a:off x="3328725" y="959875"/>
              <a:ext cx="384125" cy="331000"/>
            </a:xfrm>
            <a:custGeom>
              <a:avLst/>
              <a:gdLst/>
              <a:ahLst/>
              <a:cxnLst/>
              <a:rect l="l" t="t" r="r" b="b"/>
              <a:pathLst>
                <a:path w="15365" h="13240" extrusionOk="0">
                  <a:moveTo>
                    <a:pt x="7218" y="606"/>
                  </a:moveTo>
                  <a:cubicBezTo>
                    <a:pt x="7539" y="606"/>
                    <a:pt x="7749" y="635"/>
                    <a:pt x="7799" y="642"/>
                  </a:cubicBezTo>
                  <a:cubicBezTo>
                    <a:pt x="7801" y="642"/>
                    <a:pt x="7815" y="642"/>
                    <a:pt x="7840" y="642"/>
                  </a:cubicBezTo>
                  <a:cubicBezTo>
                    <a:pt x="8204" y="642"/>
                    <a:pt x="10866" y="708"/>
                    <a:pt x="12635" y="2758"/>
                  </a:cubicBezTo>
                  <a:cubicBezTo>
                    <a:pt x="13670" y="3956"/>
                    <a:pt x="14311" y="5347"/>
                    <a:pt x="14628" y="7092"/>
                  </a:cubicBezTo>
                  <a:cubicBezTo>
                    <a:pt x="14111" y="6776"/>
                    <a:pt x="13637" y="6696"/>
                    <a:pt x="13291" y="6696"/>
                  </a:cubicBezTo>
                  <a:cubicBezTo>
                    <a:pt x="12749" y="6696"/>
                    <a:pt x="12361" y="7185"/>
                    <a:pt x="11984" y="7656"/>
                  </a:cubicBezTo>
                  <a:cubicBezTo>
                    <a:pt x="11720" y="7987"/>
                    <a:pt x="11448" y="8329"/>
                    <a:pt x="11196" y="8401"/>
                  </a:cubicBezTo>
                  <a:cubicBezTo>
                    <a:pt x="11152" y="8414"/>
                    <a:pt x="11108" y="8420"/>
                    <a:pt x="11062" y="8420"/>
                  </a:cubicBezTo>
                  <a:cubicBezTo>
                    <a:pt x="10902" y="8420"/>
                    <a:pt x="10720" y="8344"/>
                    <a:pt x="10424" y="8215"/>
                  </a:cubicBezTo>
                  <a:cubicBezTo>
                    <a:pt x="9877" y="7977"/>
                    <a:pt x="9128" y="7649"/>
                    <a:pt x="7789" y="7649"/>
                  </a:cubicBezTo>
                  <a:cubicBezTo>
                    <a:pt x="6485" y="7649"/>
                    <a:pt x="5732" y="7864"/>
                    <a:pt x="5347" y="8347"/>
                  </a:cubicBezTo>
                  <a:cubicBezTo>
                    <a:pt x="4953" y="8843"/>
                    <a:pt x="5042" y="9509"/>
                    <a:pt x="5162" y="10034"/>
                  </a:cubicBezTo>
                  <a:cubicBezTo>
                    <a:pt x="5414" y="11125"/>
                    <a:pt x="4113" y="12360"/>
                    <a:pt x="3670" y="12595"/>
                  </a:cubicBezTo>
                  <a:cubicBezTo>
                    <a:pt x="3623" y="12520"/>
                    <a:pt x="3559" y="12392"/>
                    <a:pt x="3511" y="12293"/>
                  </a:cubicBezTo>
                  <a:cubicBezTo>
                    <a:pt x="3260" y="11783"/>
                    <a:pt x="2842" y="10929"/>
                    <a:pt x="1863" y="10929"/>
                  </a:cubicBezTo>
                  <a:cubicBezTo>
                    <a:pt x="1626" y="10929"/>
                    <a:pt x="1329" y="11008"/>
                    <a:pt x="1057" y="11307"/>
                  </a:cubicBezTo>
                  <a:cubicBezTo>
                    <a:pt x="664" y="9597"/>
                    <a:pt x="678" y="7930"/>
                    <a:pt x="1101" y="6341"/>
                  </a:cubicBezTo>
                  <a:cubicBezTo>
                    <a:pt x="2480" y="1148"/>
                    <a:pt x="5849" y="606"/>
                    <a:pt x="7218" y="606"/>
                  </a:cubicBezTo>
                  <a:close/>
                  <a:moveTo>
                    <a:pt x="7281" y="1"/>
                  </a:moveTo>
                  <a:cubicBezTo>
                    <a:pt x="5842" y="1"/>
                    <a:pt x="2005" y="550"/>
                    <a:pt x="509" y="6182"/>
                  </a:cubicBezTo>
                  <a:cubicBezTo>
                    <a:pt x="0" y="8099"/>
                    <a:pt x="49" y="10117"/>
                    <a:pt x="654" y="12179"/>
                  </a:cubicBezTo>
                  <a:cubicBezTo>
                    <a:pt x="690" y="12305"/>
                    <a:pt x="803" y="12392"/>
                    <a:pt x="935" y="12399"/>
                  </a:cubicBezTo>
                  <a:cubicBezTo>
                    <a:pt x="941" y="12399"/>
                    <a:pt x="947" y="12400"/>
                    <a:pt x="954" y="12400"/>
                  </a:cubicBezTo>
                  <a:cubicBezTo>
                    <a:pt x="1072" y="12400"/>
                    <a:pt x="1188" y="12320"/>
                    <a:pt x="1233" y="12203"/>
                  </a:cubicBezTo>
                  <a:cubicBezTo>
                    <a:pt x="1404" y="11763"/>
                    <a:pt x="1615" y="11541"/>
                    <a:pt x="1863" y="11541"/>
                  </a:cubicBezTo>
                  <a:cubicBezTo>
                    <a:pt x="2416" y="11541"/>
                    <a:pt x="2676" y="11983"/>
                    <a:pt x="2961" y="12562"/>
                  </a:cubicBezTo>
                  <a:cubicBezTo>
                    <a:pt x="3117" y="12882"/>
                    <a:pt x="3294" y="13240"/>
                    <a:pt x="3616" y="13240"/>
                  </a:cubicBezTo>
                  <a:cubicBezTo>
                    <a:pt x="3656" y="13239"/>
                    <a:pt x="3697" y="13234"/>
                    <a:pt x="3736" y="13224"/>
                  </a:cubicBezTo>
                  <a:cubicBezTo>
                    <a:pt x="4246" y="13096"/>
                    <a:pt x="6128" y="11498"/>
                    <a:pt x="5758" y="9895"/>
                  </a:cubicBezTo>
                  <a:cubicBezTo>
                    <a:pt x="5626" y="9323"/>
                    <a:pt x="5648" y="8952"/>
                    <a:pt x="5826" y="8728"/>
                  </a:cubicBezTo>
                  <a:cubicBezTo>
                    <a:pt x="6076" y="8412"/>
                    <a:pt x="6718" y="8260"/>
                    <a:pt x="7788" y="8260"/>
                  </a:cubicBezTo>
                  <a:cubicBezTo>
                    <a:pt x="9000" y="8260"/>
                    <a:pt x="9681" y="8558"/>
                    <a:pt x="10178" y="8776"/>
                  </a:cubicBezTo>
                  <a:cubicBezTo>
                    <a:pt x="10487" y="8911"/>
                    <a:pt x="10765" y="9032"/>
                    <a:pt x="11063" y="9032"/>
                  </a:cubicBezTo>
                  <a:cubicBezTo>
                    <a:pt x="11161" y="9032"/>
                    <a:pt x="11260" y="9019"/>
                    <a:pt x="11364" y="8989"/>
                  </a:cubicBezTo>
                  <a:cubicBezTo>
                    <a:pt x="11805" y="8863"/>
                    <a:pt x="12139" y="8443"/>
                    <a:pt x="12463" y="8037"/>
                  </a:cubicBezTo>
                  <a:cubicBezTo>
                    <a:pt x="12735" y="7695"/>
                    <a:pt x="13044" y="7308"/>
                    <a:pt x="13291" y="7308"/>
                  </a:cubicBezTo>
                  <a:cubicBezTo>
                    <a:pt x="13659" y="7308"/>
                    <a:pt x="14226" y="7432"/>
                    <a:pt x="14831" y="8026"/>
                  </a:cubicBezTo>
                  <a:cubicBezTo>
                    <a:pt x="14890" y="8083"/>
                    <a:pt x="14967" y="8113"/>
                    <a:pt x="15045" y="8113"/>
                  </a:cubicBezTo>
                  <a:cubicBezTo>
                    <a:pt x="15091" y="8113"/>
                    <a:pt x="15138" y="8102"/>
                    <a:pt x="15181" y="8081"/>
                  </a:cubicBezTo>
                  <a:cubicBezTo>
                    <a:pt x="15297" y="8023"/>
                    <a:pt x="15365" y="7899"/>
                    <a:pt x="15349" y="7770"/>
                  </a:cubicBezTo>
                  <a:cubicBezTo>
                    <a:pt x="15076" y="5537"/>
                    <a:pt x="14360" y="3818"/>
                    <a:pt x="13098" y="2357"/>
                  </a:cubicBezTo>
                  <a:cubicBezTo>
                    <a:pt x="11192" y="150"/>
                    <a:pt x="8428" y="31"/>
                    <a:pt x="7919" y="31"/>
                  </a:cubicBezTo>
                  <a:cubicBezTo>
                    <a:pt x="7872" y="31"/>
                    <a:pt x="7844" y="32"/>
                    <a:pt x="7838" y="33"/>
                  </a:cubicBezTo>
                  <a:cubicBezTo>
                    <a:pt x="7827" y="31"/>
                    <a:pt x="7621" y="1"/>
                    <a:pt x="72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54"/>
            <p:cNvSpPr/>
            <p:nvPr/>
          </p:nvSpPr>
          <p:spPr>
            <a:xfrm>
              <a:off x="3339850" y="1239750"/>
              <a:ext cx="80425" cy="120025"/>
            </a:xfrm>
            <a:custGeom>
              <a:avLst/>
              <a:gdLst/>
              <a:ahLst/>
              <a:cxnLst/>
              <a:rect l="l" t="t" r="r" b="b"/>
              <a:pathLst>
                <a:path w="3217" h="4801" extrusionOk="0">
                  <a:moveTo>
                    <a:pt x="1089" y="1"/>
                  </a:moveTo>
                  <a:cubicBezTo>
                    <a:pt x="352" y="1"/>
                    <a:pt x="1" y="683"/>
                    <a:pt x="466" y="2262"/>
                  </a:cubicBezTo>
                  <a:cubicBezTo>
                    <a:pt x="995" y="4061"/>
                    <a:pt x="1735" y="4801"/>
                    <a:pt x="2158" y="4801"/>
                  </a:cubicBezTo>
                  <a:cubicBezTo>
                    <a:pt x="2582" y="4801"/>
                    <a:pt x="2793" y="4166"/>
                    <a:pt x="2793" y="4166"/>
                  </a:cubicBezTo>
                  <a:lnTo>
                    <a:pt x="3216" y="2367"/>
                  </a:lnTo>
                  <a:cubicBezTo>
                    <a:pt x="3216" y="2367"/>
                    <a:pt x="2370" y="251"/>
                    <a:pt x="1417" y="40"/>
                  </a:cubicBezTo>
                  <a:cubicBezTo>
                    <a:pt x="1301" y="14"/>
                    <a:pt x="1191" y="1"/>
                    <a:pt x="10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54"/>
            <p:cNvSpPr/>
            <p:nvPr/>
          </p:nvSpPr>
          <p:spPr>
            <a:xfrm>
              <a:off x="3335925" y="1232100"/>
              <a:ext cx="92950" cy="135350"/>
            </a:xfrm>
            <a:custGeom>
              <a:avLst/>
              <a:gdLst/>
              <a:ahLst/>
              <a:cxnLst/>
              <a:rect l="l" t="t" r="r" b="b"/>
              <a:pathLst>
                <a:path w="3718" h="5414" extrusionOk="0">
                  <a:moveTo>
                    <a:pt x="1242" y="1"/>
                  </a:moveTo>
                  <a:cubicBezTo>
                    <a:pt x="837" y="1"/>
                    <a:pt x="587" y="165"/>
                    <a:pt x="438" y="325"/>
                  </a:cubicBezTo>
                  <a:cubicBezTo>
                    <a:pt x="37" y="753"/>
                    <a:pt x="0" y="1537"/>
                    <a:pt x="329" y="2654"/>
                  </a:cubicBezTo>
                  <a:cubicBezTo>
                    <a:pt x="822" y="4330"/>
                    <a:pt x="1602" y="5414"/>
                    <a:pt x="2315" y="5414"/>
                  </a:cubicBezTo>
                  <a:cubicBezTo>
                    <a:pt x="2941" y="5414"/>
                    <a:pt x="3212" y="4656"/>
                    <a:pt x="3240" y="4569"/>
                  </a:cubicBezTo>
                  <a:cubicBezTo>
                    <a:pt x="3288" y="4410"/>
                    <a:pt x="3202" y="4243"/>
                    <a:pt x="3044" y="4191"/>
                  </a:cubicBezTo>
                  <a:cubicBezTo>
                    <a:pt x="3012" y="4180"/>
                    <a:pt x="2980" y="4175"/>
                    <a:pt x="2947" y="4175"/>
                  </a:cubicBezTo>
                  <a:cubicBezTo>
                    <a:pt x="2823" y="4175"/>
                    <a:pt x="2706" y="4251"/>
                    <a:pt x="2661" y="4375"/>
                  </a:cubicBezTo>
                  <a:cubicBezTo>
                    <a:pt x="2601" y="4549"/>
                    <a:pt x="2444" y="4801"/>
                    <a:pt x="2315" y="4801"/>
                  </a:cubicBezTo>
                  <a:cubicBezTo>
                    <a:pt x="2124" y="4801"/>
                    <a:pt x="1437" y="4251"/>
                    <a:pt x="916" y="2482"/>
                  </a:cubicBezTo>
                  <a:cubicBezTo>
                    <a:pt x="558" y="1264"/>
                    <a:pt x="776" y="860"/>
                    <a:pt x="885" y="742"/>
                  </a:cubicBezTo>
                  <a:cubicBezTo>
                    <a:pt x="966" y="655"/>
                    <a:pt x="1086" y="612"/>
                    <a:pt x="1243" y="612"/>
                  </a:cubicBezTo>
                  <a:cubicBezTo>
                    <a:pt x="1323" y="612"/>
                    <a:pt x="1411" y="623"/>
                    <a:pt x="1509" y="645"/>
                  </a:cubicBezTo>
                  <a:cubicBezTo>
                    <a:pt x="2086" y="773"/>
                    <a:pt x="2785" y="2027"/>
                    <a:pt x="3090" y="2787"/>
                  </a:cubicBezTo>
                  <a:cubicBezTo>
                    <a:pt x="3139" y="2905"/>
                    <a:pt x="3252" y="2976"/>
                    <a:pt x="3372" y="2976"/>
                  </a:cubicBezTo>
                  <a:cubicBezTo>
                    <a:pt x="3410" y="2976"/>
                    <a:pt x="3448" y="2969"/>
                    <a:pt x="3485" y="2955"/>
                  </a:cubicBezTo>
                  <a:cubicBezTo>
                    <a:pt x="3641" y="2893"/>
                    <a:pt x="3718" y="2716"/>
                    <a:pt x="3658" y="2560"/>
                  </a:cubicBezTo>
                  <a:cubicBezTo>
                    <a:pt x="3565" y="2329"/>
                    <a:pt x="2720" y="287"/>
                    <a:pt x="1641" y="48"/>
                  </a:cubicBezTo>
                  <a:cubicBezTo>
                    <a:pt x="1493" y="15"/>
                    <a:pt x="1361" y="1"/>
                    <a:pt x="12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54"/>
            <p:cNvSpPr/>
            <p:nvPr/>
          </p:nvSpPr>
          <p:spPr>
            <a:xfrm>
              <a:off x="3218925" y="1833550"/>
              <a:ext cx="225975" cy="160275"/>
            </a:xfrm>
            <a:custGeom>
              <a:avLst/>
              <a:gdLst/>
              <a:ahLst/>
              <a:cxnLst/>
              <a:rect l="l" t="t" r="r" b="b"/>
              <a:pathLst>
                <a:path w="9039" h="6411" extrusionOk="0">
                  <a:moveTo>
                    <a:pt x="333" y="1"/>
                  </a:moveTo>
                  <a:cubicBezTo>
                    <a:pt x="316" y="1"/>
                    <a:pt x="299" y="2"/>
                    <a:pt x="281" y="5"/>
                  </a:cubicBezTo>
                  <a:cubicBezTo>
                    <a:pt x="115" y="31"/>
                    <a:pt x="1" y="187"/>
                    <a:pt x="26" y="354"/>
                  </a:cubicBezTo>
                  <a:cubicBezTo>
                    <a:pt x="49" y="498"/>
                    <a:pt x="605" y="3895"/>
                    <a:pt x="3022" y="5433"/>
                  </a:cubicBezTo>
                  <a:cubicBezTo>
                    <a:pt x="4250" y="6214"/>
                    <a:pt x="5682" y="6410"/>
                    <a:pt x="6807" y="6410"/>
                  </a:cubicBezTo>
                  <a:cubicBezTo>
                    <a:pt x="7890" y="6410"/>
                    <a:pt x="8692" y="6229"/>
                    <a:pt x="8758" y="6213"/>
                  </a:cubicBezTo>
                  <a:cubicBezTo>
                    <a:pt x="8928" y="6180"/>
                    <a:pt x="9038" y="6012"/>
                    <a:pt x="8999" y="5842"/>
                  </a:cubicBezTo>
                  <a:cubicBezTo>
                    <a:pt x="8966" y="5700"/>
                    <a:pt x="8840" y="5606"/>
                    <a:pt x="8701" y="5606"/>
                  </a:cubicBezTo>
                  <a:cubicBezTo>
                    <a:pt x="8674" y="5606"/>
                    <a:pt x="8646" y="5610"/>
                    <a:pt x="8618" y="5617"/>
                  </a:cubicBezTo>
                  <a:cubicBezTo>
                    <a:pt x="8603" y="5621"/>
                    <a:pt x="7841" y="5793"/>
                    <a:pt x="6808" y="5793"/>
                  </a:cubicBezTo>
                  <a:cubicBezTo>
                    <a:pt x="5767" y="5793"/>
                    <a:pt x="4452" y="5618"/>
                    <a:pt x="3351" y="4917"/>
                  </a:cubicBezTo>
                  <a:cubicBezTo>
                    <a:pt x="1170" y="3529"/>
                    <a:pt x="637" y="292"/>
                    <a:pt x="631" y="260"/>
                  </a:cubicBezTo>
                  <a:cubicBezTo>
                    <a:pt x="607" y="110"/>
                    <a:pt x="478" y="1"/>
                    <a:pt x="3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54"/>
            <p:cNvSpPr/>
            <p:nvPr/>
          </p:nvSpPr>
          <p:spPr>
            <a:xfrm>
              <a:off x="3514925" y="1651050"/>
              <a:ext cx="53225" cy="216375"/>
            </a:xfrm>
            <a:custGeom>
              <a:avLst/>
              <a:gdLst/>
              <a:ahLst/>
              <a:cxnLst/>
              <a:rect l="l" t="t" r="r" b="b"/>
              <a:pathLst>
                <a:path w="2129" h="8655" extrusionOk="0">
                  <a:moveTo>
                    <a:pt x="340" y="0"/>
                  </a:moveTo>
                  <a:cubicBezTo>
                    <a:pt x="315" y="0"/>
                    <a:pt x="288" y="4"/>
                    <a:pt x="262" y="11"/>
                  </a:cubicBezTo>
                  <a:cubicBezTo>
                    <a:pt x="98" y="54"/>
                    <a:pt x="1" y="221"/>
                    <a:pt x="44" y="385"/>
                  </a:cubicBezTo>
                  <a:cubicBezTo>
                    <a:pt x="59" y="440"/>
                    <a:pt x="1507" y="5962"/>
                    <a:pt x="1201" y="8309"/>
                  </a:cubicBezTo>
                  <a:cubicBezTo>
                    <a:pt x="1179" y="8476"/>
                    <a:pt x="1297" y="8630"/>
                    <a:pt x="1465" y="8651"/>
                  </a:cubicBezTo>
                  <a:cubicBezTo>
                    <a:pt x="1479" y="8653"/>
                    <a:pt x="1492" y="8655"/>
                    <a:pt x="1505" y="8655"/>
                  </a:cubicBezTo>
                  <a:cubicBezTo>
                    <a:pt x="1658" y="8653"/>
                    <a:pt x="1788" y="8540"/>
                    <a:pt x="1808" y="8388"/>
                  </a:cubicBezTo>
                  <a:cubicBezTo>
                    <a:pt x="2129" y="5923"/>
                    <a:pt x="698" y="459"/>
                    <a:pt x="636" y="228"/>
                  </a:cubicBezTo>
                  <a:cubicBezTo>
                    <a:pt x="599" y="91"/>
                    <a:pt x="476" y="0"/>
                    <a:pt x="3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54"/>
            <p:cNvSpPr/>
            <p:nvPr/>
          </p:nvSpPr>
          <p:spPr>
            <a:xfrm>
              <a:off x="2641850" y="1621350"/>
              <a:ext cx="267825" cy="546700"/>
            </a:xfrm>
            <a:custGeom>
              <a:avLst/>
              <a:gdLst/>
              <a:ahLst/>
              <a:cxnLst/>
              <a:rect l="l" t="t" r="r" b="b"/>
              <a:pathLst>
                <a:path w="10713" h="21868" extrusionOk="0">
                  <a:moveTo>
                    <a:pt x="3260" y="0"/>
                  </a:moveTo>
                  <a:cubicBezTo>
                    <a:pt x="2177" y="0"/>
                    <a:pt x="1014" y="1589"/>
                    <a:pt x="535" y="4461"/>
                  </a:cubicBezTo>
                  <a:cubicBezTo>
                    <a:pt x="0" y="7675"/>
                    <a:pt x="1071" y="13673"/>
                    <a:pt x="1500" y="14316"/>
                  </a:cubicBezTo>
                  <a:cubicBezTo>
                    <a:pt x="1908" y="14929"/>
                    <a:pt x="4652" y="21867"/>
                    <a:pt x="7320" y="21867"/>
                  </a:cubicBezTo>
                  <a:cubicBezTo>
                    <a:pt x="7451" y="21867"/>
                    <a:pt x="7582" y="21850"/>
                    <a:pt x="7712" y="21815"/>
                  </a:cubicBezTo>
                  <a:cubicBezTo>
                    <a:pt x="10497" y="21065"/>
                    <a:pt x="10712" y="18067"/>
                    <a:pt x="10070" y="15709"/>
                  </a:cubicBezTo>
                  <a:cubicBezTo>
                    <a:pt x="9426" y="13352"/>
                    <a:pt x="6856" y="7246"/>
                    <a:pt x="5891" y="3925"/>
                  </a:cubicBezTo>
                  <a:cubicBezTo>
                    <a:pt x="4927" y="604"/>
                    <a:pt x="3642" y="69"/>
                    <a:pt x="3642" y="69"/>
                  </a:cubicBezTo>
                  <a:cubicBezTo>
                    <a:pt x="3517" y="23"/>
                    <a:pt x="3389" y="0"/>
                    <a:pt x="32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54"/>
            <p:cNvSpPr/>
            <p:nvPr/>
          </p:nvSpPr>
          <p:spPr>
            <a:xfrm>
              <a:off x="2634300" y="1613675"/>
              <a:ext cx="279225" cy="562000"/>
            </a:xfrm>
            <a:custGeom>
              <a:avLst/>
              <a:gdLst/>
              <a:ahLst/>
              <a:cxnLst/>
              <a:rect l="l" t="t" r="r" b="b"/>
              <a:pathLst>
                <a:path w="11169" h="22480" extrusionOk="0">
                  <a:moveTo>
                    <a:pt x="3561" y="614"/>
                  </a:moveTo>
                  <a:cubicBezTo>
                    <a:pt x="3652" y="614"/>
                    <a:pt x="3742" y="629"/>
                    <a:pt x="3827" y="659"/>
                  </a:cubicBezTo>
                  <a:cubicBezTo>
                    <a:pt x="3917" y="706"/>
                    <a:pt x="5036" y="1340"/>
                    <a:pt x="5900" y="4318"/>
                  </a:cubicBezTo>
                  <a:cubicBezTo>
                    <a:pt x="6404" y="6055"/>
                    <a:pt x="7325" y="8497"/>
                    <a:pt x="8217" y="10858"/>
                  </a:cubicBezTo>
                  <a:cubicBezTo>
                    <a:pt x="9016" y="12977"/>
                    <a:pt x="9771" y="14978"/>
                    <a:pt x="10076" y="16096"/>
                  </a:cubicBezTo>
                  <a:cubicBezTo>
                    <a:pt x="10536" y="17780"/>
                    <a:pt x="10452" y="19351"/>
                    <a:pt x="9846" y="20406"/>
                  </a:cubicBezTo>
                  <a:cubicBezTo>
                    <a:pt x="9438" y="21118"/>
                    <a:pt x="8795" y="21595"/>
                    <a:pt x="7935" y="21827"/>
                  </a:cubicBezTo>
                  <a:cubicBezTo>
                    <a:pt x="7829" y="21855"/>
                    <a:pt x="7722" y="21869"/>
                    <a:pt x="7614" y="21869"/>
                  </a:cubicBezTo>
                  <a:cubicBezTo>
                    <a:pt x="5613" y="21869"/>
                    <a:pt x="3361" y="17146"/>
                    <a:pt x="2487" y="15310"/>
                  </a:cubicBezTo>
                  <a:cubicBezTo>
                    <a:pt x="2252" y="14815"/>
                    <a:pt x="2135" y="14573"/>
                    <a:pt x="2056" y="14453"/>
                  </a:cubicBezTo>
                  <a:cubicBezTo>
                    <a:pt x="1714" y="13941"/>
                    <a:pt x="602" y="8039"/>
                    <a:pt x="1140" y="4818"/>
                  </a:cubicBezTo>
                  <a:cubicBezTo>
                    <a:pt x="1538" y="2422"/>
                    <a:pt x="2389" y="1153"/>
                    <a:pt x="3053" y="767"/>
                  </a:cubicBezTo>
                  <a:cubicBezTo>
                    <a:pt x="3226" y="665"/>
                    <a:pt x="3396" y="614"/>
                    <a:pt x="3561" y="614"/>
                  </a:cubicBezTo>
                  <a:close/>
                  <a:moveTo>
                    <a:pt x="3562" y="1"/>
                  </a:moveTo>
                  <a:cubicBezTo>
                    <a:pt x="3289" y="1"/>
                    <a:pt x="3013" y="80"/>
                    <a:pt x="2744" y="237"/>
                  </a:cubicBezTo>
                  <a:cubicBezTo>
                    <a:pt x="1714" y="838"/>
                    <a:pt x="909" y="2470"/>
                    <a:pt x="536" y="4717"/>
                  </a:cubicBezTo>
                  <a:cubicBezTo>
                    <a:pt x="1" y="7925"/>
                    <a:pt x="1022" y="14007"/>
                    <a:pt x="1546" y="14792"/>
                  </a:cubicBezTo>
                  <a:cubicBezTo>
                    <a:pt x="1605" y="14881"/>
                    <a:pt x="1758" y="15201"/>
                    <a:pt x="1934" y="15572"/>
                  </a:cubicBezTo>
                  <a:cubicBezTo>
                    <a:pt x="2943" y="17690"/>
                    <a:pt x="5222" y="22479"/>
                    <a:pt x="7627" y="22479"/>
                  </a:cubicBezTo>
                  <a:cubicBezTo>
                    <a:pt x="7784" y="22479"/>
                    <a:pt x="7941" y="22458"/>
                    <a:pt x="8094" y="22417"/>
                  </a:cubicBezTo>
                  <a:cubicBezTo>
                    <a:pt x="9118" y="22141"/>
                    <a:pt x="9885" y="21567"/>
                    <a:pt x="10376" y="20710"/>
                  </a:cubicBezTo>
                  <a:cubicBezTo>
                    <a:pt x="11063" y="19514"/>
                    <a:pt x="11168" y="17773"/>
                    <a:pt x="10666" y="15934"/>
                  </a:cubicBezTo>
                  <a:cubicBezTo>
                    <a:pt x="10354" y="14789"/>
                    <a:pt x="9594" y="12774"/>
                    <a:pt x="8789" y="10641"/>
                  </a:cubicBezTo>
                  <a:cubicBezTo>
                    <a:pt x="7903" y="8292"/>
                    <a:pt x="6985" y="5861"/>
                    <a:pt x="6487" y="4146"/>
                  </a:cubicBezTo>
                  <a:cubicBezTo>
                    <a:pt x="5494" y="725"/>
                    <a:pt x="4119" y="117"/>
                    <a:pt x="4062" y="93"/>
                  </a:cubicBezTo>
                  <a:cubicBezTo>
                    <a:pt x="4057" y="91"/>
                    <a:pt x="4053" y="90"/>
                    <a:pt x="4049" y="88"/>
                  </a:cubicBezTo>
                  <a:cubicBezTo>
                    <a:pt x="3889" y="30"/>
                    <a:pt x="3726" y="1"/>
                    <a:pt x="3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54"/>
            <p:cNvSpPr/>
            <p:nvPr/>
          </p:nvSpPr>
          <p:spPr>
            <a:xfrm>
              <a:off x="1933175" y="1901175"/>
              <a:ext cx="693750" cy="1025525"/>
            </a:xfrm>
            <a:custGeom>
              <a:avLst/>
              <a:gdLst/>
              <a:ahLst/>
              <a:cxnLst/>
              <a:rect l="l" t="t" r="r" b="b"/>
              <a:pathLst>
                <a:path w="27750" h="41021" extrusionOk="0">
                  <a:moveTo>
                    <a:pt x="16732" y="1"/>
                  </a:moveTo>
                  <a:cubicBezTo>
                    <a:pt x="16732" y="1"/>
                    <a:pt x="0" y="16324"/>
                    <a:pt x="0" y="18772"/>
                  </a:cubicBezTo>
                  <a:cubicBezTo>
                    <a:pt x="0" y="21193"/>
                    <a:pt x="9627" y="41021"/>
                    <a:pt x="12505" y="41021"/>
                  </a:cubicBezTo>
                  <a:cubicBezTo>
                    <a:pt x="12538" y="41021"/>
                    <a:pt x="12569" y="41018"/>
                    <a:pt x="12600" y="41013"/>
                  </a:cubicBezTo>
                  <a:cubicBezTo>
                    <a:pt x="15354" y="40554"/>
                    <a:pt x="27750" y="27342"/>
                    <a:pt x="27750" y="27342"/>
                  </a:cubicBezTo>
                  <a:lnTo>
                    <a:pt x="167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54"/>
            <p:cNvSpPr/>
            <p:nvPr/>
          </p:nvSpPr>
          <p:spPr>
            <a:xfrm>
              <a:off x="1925500" y="1893525"/>
              <a:ext cx="709625" cy="1040825"/>
            </a:xfrm>
            <a:custGeom>
              <a:avLst/>
              <a:gdLst/>
              <a:ahLst/>
              <a:cxnLst/>
              <a:rect l="l" t="t" r="r" b="b"/>
              <a:pathLst>
                <a:path w="28385" h="41633" extrusionOk="0">
                  <a:moveTo>
                    <a:pt x="16926" y="845"/>
                  </a:moveTo>
                  <a:lnTo>
                    <a:pt x="27700" y="27582"/>
                  </a:lnTo>
                  <a:cubicBezTo>
                    <a:pt x="24169" y="31335"/>
                    <a:pt x="15005" y="40659"/>
                    <a:pt x="12857" y="41018"/>
                  </a:cubicBezTo>
                  <a:cubicBezTo>
                    <a:pt x="12847" y="41019"/>
                    <a:pt x="12834" y="41020"/>
                    <a:pt x="12818" y="41020"/>
                  </a:cubicBezTo>
                  <a:cubicBezTo>
                    <a:pt x="12708" y="41020"/>
                    <a:pt x="12466" y="40965"/>
                    <a:pt x="12036" y="40602"/>
                  </a:cubicBezTo>
                  <a:cubicBezTo>
                    <a:pt x="8304" y="37440"/>
                    <a:pt x="614" y="21037"/>
                    <a:pt x="614" y="19078"/>
                  </a:cubicBezTo>
                  <a:cubicBezTo>
                    <a:pt x="614" y="17404"/>
                    <a:pt x="10245" y="7382"/>
                    <a:pt x="16926" y="845"/>
                  </a:cubicBezTo>
                  <a:close/>
                  <a:moveTo>
                    <a:pt x="17038" y="1"/>
                  </a:moveTo>
                  <a:cubicBezTo>
                    <a:pt x="16962" y="1"/>
                    <a:pt x="16886" y="28"/>
                    <a:pt x="16825" y="88"/>
                  </a:cubicBezTo>
                  <a:cubicBezTo>
                    <a:pt x="15103" y="1767"/>
                    <a:pt x="0" y="16572"/>
                    <a:pt x="0" y="19078"/>
                  </a:cubicBezTo>
                  <a:cubicBezTo>
                    <a:pt x="0" y="20360"/>
                    <a:pt x="2234" y="25426"/>
                    <a:pt x="4440" y="29767"/>
                  </a:cubicBezTo>
                  <a:cubicBezTo>
                    <a:pt x="7348" y="35488"/>
                    <a:pt x="10040" y="39713"/>
                    <a:pt x="11641" y="41069"/>
                  </a:cubicBezTo>
                  <a:cubicBezTo>
                    <a:pt x="12087" y="41446"/>
                    <a:pt x="12472" y="41633"/>
                    <a:pt x="12811" y="41633"/>
                  </a:cubicBezTo>
                  <a:cubicBezTo>
                    <a:pt x="12859" y="41633"/>
                    <a:pt x="12908" y="41628"/>
                    <a:pt x="12957" y="41620"/>
                  </a:cubicBezTo>
                  <a:cubicBezTo>
                    <a:pt x="15781" y="41150"/>
                    <a:pt x="27771" y="28400"/>
                    <a:pt x="28280" y="27857"/>
                  </a:cubicBezTo>
                  <a:cubicBezTo>
                    <a:pt x="28362" y="27771"/>
                    <a:pt x="28385" y="27645"/>
                    <a:pt x="28341" y="27534"/>
                  </a:cubicBezTo>
                  <a:lnTo>
                    <a:pt x="17323" y="192"/>
                  </a:lnTo>
                  <a:cubicBezTo>
                    <a:pt x="17273" y="69"/>
                    <a:pt x="17156" y="1"/>
                    <a:pt x="170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54"/>
            <p:cNvSpPr/>
            <p:nvPr/>
          </p:nvSpPr>
          <p:spPr>
            <a:xfrm>
              <a:off x="2044600" y="1622200"/>
              <a:ext cx="669575" cy="1206875"/>
            </a:xfrm>
            <a:custGeom>
              <a:avLst/>
              <a:gdLst/>
              <a:ahLst/>
              <a:cxnLst/>
              <a:rect l="l" t="t" r="r" b="b"/>
              <a:pathLst>
                <a:path w="26783" h="48275" extrusionOk="0">
                  <a:moveTo>
                    <a:pt x="20989" y="1"/>
                  </a:moveTo>
                  <a:cubicBezTo>
                    <a:pt x="18243" y="1"/>
                    <a:pt x="13589" y="1953"/>
                    <a:pt x="12749" y="2606"/>
                  </a:cubicBezTo>
                  <a:cubicBezTo>
                    <a:pt x="12749" y="2606"/>
                    <a:pt x="7499" y="7213"/>
                    <a:pt x="3751" y="11604"/>
                  </a:cubicBezTo>
                  <a:cubicBezTo>
                    <a:pt x="1" y="15995"/>
                    <a:pt x="322" y="23388"/>
                    <a:pt x="1501" y="28422"/>
                  </a:cubicBezTo>
                  <a:cubicBezTo>
                    <a:pt x="2680" y="33456"/>
                    <a:pt x="4822" y="47704"/>
                    <a:pt x="7499" y="48239"/>
                  </a:cubicBezTo>
                  <a:cubicBezTo>
                    <a:pt x="7618" y="48263"/>
                    <a:pt x="7736" y="48275"/>
                    <a:pt x="7853" y="48275"/>
                  </a:cubicBezTo>
                  <a:cubicBezTo>
                    <a:pt x="10373" y="48275"/>
                    <a:pt x="12530" y="42918"/>
                    <a:pt x="17034" y="39027"/>
                  </a:cubicBezTo>
                  <a:cubicBezTo>
                    <a:pt x="21748" y="34956"/>
                    <a:pt x="25496" y="31529"/>
                    <a:pt x="25818" y="28851"/>
                  </a:cubicBezTo>
                  <a:cubicBezTo>
                    <a:pt x="26139" y="26173"/>
                    <a:pt x="25711" y="17603"/>
                    <a:pt x="25925" y="16960"/>
                  </a:cubicBezTo>
                  <a:cubicBezTo>
                    <a:pt x="26139" y="16317"/>
                    <a:pt x="26782" y="10532"/>
                    <a:pt x="26782" y="7426"/>
                  </a:cubicBezTo>
                  <a:cubicBezTo>
                    <a:pt x="26782" y="4319"/>
                    <a:pt x="24425" y="891"/>
                    <a:pt x="22069" y="141"/>
                  </a:cubicBezTo>
                  <a:cubicBezTo>
                    <a:pt x="21764" y="44"/>
                    <a:pt x="21397" y="1"/>
                    <a:pt x="209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54"/>
            <p:cNvSpPr/>
            <p:nvPr/>
          </p:nvSpPr>
          <p:spPr>
            <a:xfrm>
              <a:off x="2017575" y="1614650"/>
              <a:ext cx="704250" cy="1222100"/>
            </a:xfrm>
            <a:custGeom>
              <a:avLst/>
              <a:gdLst/>
              <a:ahLst/>
              <a:cxnLst/>
              <a:rect l="l" t="t" r="r" b="b"/>
              <a:pathLst>
                <a:path w="28170" h="48884" extrusionOk="0">
                  <a:moveTo>
                    <a:pt x="22071" y="608"/>
                  </a:moveTo>
                  <a:cubicBezTo>
                    <a:pt x="22446" y="608"/>
                    <a:pt x="22780" y="647"/>
                    <a:pt x="23057" y="735"/>
                  </a:cubicBezTo>
                  <a:cubicBezTo>
                    <a:pt x="25370" y="1471"/>
                    <a:pt x="27557" y="4870"/>
                    <a:pt x="27557" y="7728"/>
                  </a:cubicBezTo>
                  <a:cubicBezTo>
                    <a:pt x="27557" y="10802"/>
                    <a:pt x="26910" y="16583"/>
                    <a:pt x="26716" y="17165"/>
                  </a:cubicBezTo>
                  <a:cubicBezTo>
                    <a:pt x="26615" y="17467"/>
                    <a:pt x="26625" y="18666"/>
                    <a:pt x="26672" y="21535"/>
                  </a:cubicBezTo>
                  <a:cubicBezTo>
                    <a:pt x="26717" y="24253"/>
                    <a:pt x="26772" y="27635"/>
                    <a:pt x="26595" y="29117"/>
                  </a:cubicBezTo>
                  <a:cubicBezTo>
                    <a:pt x="26288" y="31680"/>
                    <a:pt x="22482" y="35154"/>
                    <a:pt x="17916" y="39098"/>
                  </a:cubicBezTo>
                  <a:cubicBezTo>
                    <a:pt x="15923" y="40819"/>
                    <a:pt x="14415" y="42782"/>
                    <a:pt x="13086" y="44515"/>
                  </a:cubicBezTo>
                  <a:cubicBezTo>
                    <a:pt x="11486" y="46598"/>
                    <a:pt x="10196" y="48270"/>
                    <a:pt x="8922" y="48270"/>
                  </a:cubicBezTo>
                  <a:cubicBezTo>
                    <a:pt x="8829" y="48270"/>
                    <a:pt x="8735" y="48261"/>
                    <a:pt x="8641" y="48242"/>
                  </a:cubicBezTo>
                  <a:cubicBezTo>
                    <a:pt x="6724" y="47858"/>
                    <a:pt x="4859" y="38451"/>
                    <a:pt x="3745" y="32831"/>
                  </a:cubicBezTo>
                  <a:cubicBezTo>
                    <a:pt x="3415" y="31158"/>
                    <a:pt x="3128" y="29714"/>
                    <a:pt x="2880" y="28655"/>
                  </a:cubicBezTo>
                  <a:cubicBezTo>
                    <a:pt x="2277" y="26078"/>
                    <a:pt x="653" y="17272"/>
                    <a:pt x="5064" y="12104"/>
                  </a:cubicBezTo>
                  <a:cubicBezTo>
                    <a:pt x="8693" y="7854"/>
                    <a:pt x="13803" y="3340"/>
                    <a:pt x="14025" y="3144"/>
                  </a:cubicBezTo>
                  <a:cubicBezTo>
                    <a:pt x="14822" y="2534"/>
                    <a:pt x="19445" y="608"/>
                    <a:pt x="22071" y="608"/>
                  </a:cubicBezTo>
                  <a:close/>
                  <a:moveTo>
                    <a:pt x="22083" y="1"/>
                  </a:moveTo>
                  <a:cubicBezTo>
                    <a:pt x="19224" y="1"/>
                    <a:pt x="14506" y="1993"/>
                    <a:pt x="13642" y="2666"/>
                  </a:cubicBezTo>
                  <a:cubicBezTo>
                    <a:pt x="13637" y="2670"/>
                    <a:pt x="13633" y="2673"/>
                    <a:pt x="13629" y="2677"/>
                  </a:cubicBezTo>
                  <a:cubicBezTo>
                    <a:pt x="13577" y="2724"/>
                    <a:pt x="8319" y="7349"/>
                    <a:pt x="4598" y="11707"/>
                  </a:cubicBezTo>
                  <a:cubicBezTo>
                    <a:pt x="1" y="17093"/>
                    <a:pt x="1665" y="26147"/>
                    <a:pt x="2284" y="28793"/>
                  </a:cubicBezTo>
                  <a:cubicBezTo>
                    <a:pt x="2529" y="29843"/>
                    <a:pt x="2814" y="31282"/>
                    <a:pt x="3145" y="32949"/>
                  </a:cubicBezTo>
                  <a:cubicBezTo>
                    <a:pt x="4817" y="41391"/>
                    <a:pt x="6377" y="48414"/>
                    <a:pt x="8521" y="48842"/>
                  </a:cubicBezTo>
                  <a:cubicBezTo>
                    <a:pt x="8657" y="48869"/>
                    <a:pt x="8796" y="48884"/>
                    <a:pt x="8936" y="48884"/>
                  </a:cubicBezTo>
                  <a:cubicBezTo>
                    <a:pt x="10504" y="48884"/>
                    <a:pt x="11873" y="47099"/>
                    <a:pt x="13571" y="44887"/>
                  </a:cubicBezTo>
                  <a:cubicBezTo>
                    <a:pt x="14884" y="43178"/>
                    <a:pt x="16370" y="41240"/>
                    <a:pt x="18316" y="39561"/>
                  </a:cubicBezTo>
                  <a:cubicBezTo>
                    <a:pt x="23147" y="35389"/>
                    <a:pt x="26869" y="31975"/>
                    <a:pt x="27203" y="29189"/>
                  </a:cubicBezTo>
                  <a:cubicBezTo>
                    <a:pt x="27386" y="27668"/>
                    <a:pt x="27330" y="24261"/>
                    <a:pt x="27284" y="21524"/>
                  </a:cubicBezTo>
                  <a:cubicBezTo>
                    <a:pt x="27252" y="19609"/>
                    <a:pt x="27220" y="17628"/>
                    <a:pt x="27296" y="17359"/>
                  </a:cubicBezTo>
                  <a:cubicBezTo>
                    <a:pt x="27530" y="16657"/>
                    <a:pt x="28169" y="10765"/>
                    <a:pt x="28169" y="7728"/>
                  </a:cubicBezTo>
                  <a:cubicBezTo>
                    <a:pt x="28169" y="4583"/>
                    <a:pt x="25821" y="972"/>
                    <a:pt x="23242" y="152"/>
                  </a:cubicBezTo>
                  <a:cubicBezTo>
                    <a:pt x="22912" y="47"/>
                    <a:pt x="22520" y="1"/>
                    <a:pt x="220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54"/>
            <p:cNvSpPr/>
            <p:nvPr/>
          </p:nvSpPr>
          <p:spPr>
            <a:xfrm>
              <a:off x="2133825" y="4160525"/>
              <a:ext cx="772050" cy="747925"/>
            </a:xfrm>
            <a:custGeom>
              <a:avLst/>
              <a:gdLst/>
              <a:ahLst/>
              <a:cxnLst/>
              <a:rect l="l" t="t" r="r" b="b"/>
              <a:pathLst>
                <a:path w="30882" h="29917" extrusionOk="0">
                  <a:moveTo>
                    <a:pt x="25503" y="0"/>
                  </a:moveTo>
                  <a:cubicBezTo>
                    <a:pt x="22546" y="0"/>
                    <a:pt x="19978" y="1301"/>
                    <a:pt x="19437" y="1841"/>
                  </a:cubicBezTo>
                  <a:cubicBezTo>
                    <a:pt x="18573" y="2706"/>
                    <a:pt x="8638" y="18902"/>
                    <a:pt x="6047" y="21495"/>
                  </a:cubicBezTo>
                  <a:cubicBezTo>
                    <a:pt x="3455" y="24086"/>
                    <a:pt x="0" y="27325"/>
                    <a:pt x="216" y="28621"/>
                  </a:cubicBezTo>
                  <a:cubicBezTo>
                    <a:pt x="432" y="29917"/>
                    <a:pt x="3887" y="29917"/>
                    <a:pt x="9287" y="29917"/>
                  </a:cubicBezTo>
                  <a:cubicBezTo>
                    <a:pt x="14685" y="29917"/>
                    <a:pt x="17060" y="29268"/>
                    <a:pt x="19004" y="28405"/>
                  </a:cubicBezTo>
                  <a:cubicBezTo>
                    <a:pt x="20947" y="27541"/>
                    <a:pt x="21379" y="26677"/>
                    <a:pt x="19652" y="26461"/>
                  </a:cubicBezTo>
                  <a:cubicBezTo>
                    <a:pt x="17924" y="26245"/>
                    <a:pt x="9717" y="23654"/>
                    <a:pt x="9717" y="23654"/>
                  </a:cubicBezTo>
                  <a:cubicBezTo>
                    <a:pt x="9717" y="23654"/>
                    <a:pt x="17492" y="18039"/>
                    <a:pt x="22459" y="13504"/>
                  </a:cubicBezTo>
                  <a:cubicBezTo>
                    <a:pt x="27426" y="8969"/>
                    <a:pt x="30881" y="1841"/>
                    <a:pt x="30881" y="1841"/>
                  </a:cubicBezTo>
                  <a:cubicBezTo>
                    <a:pt x="29183" y="467"/>
                    <a:pt x="27273" y="0"/>
                    <a:pt x="255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54"/>
            <p:cNvSpPr/>
            <p:nvPr/>
          </p:nvSpPr>
          <p:spPr>
            <a:xfrm>
              <a:off x="2126575" y="4152525"/>
              <a:ext cx="787750" cy="763575"/>
            </a:xfrm>
            <a:custGeom>
              <a:avLst/>
              <a:gdLst/>
              <a:ahLst/>
              <a:cxnLst/>
              <a:rect l="l" t="t" r="r" b="b"/>
              <a:pathLst>
                <a:path w="31510" h="30543" extrusionOk="0">
                  <a:moveTo>
                    <a:pt x="25799" y="625"/>
                  </a:moveTo>
                  <a:cubicBezTo>
                    <a:pt x="27434" y="625"/>
                    <a:pt x="29196" y="1038"/>
                    <a:pt x="30786" y="2248"/>
                  </a:cubicBezTo>
                  <a:cubicBezTo>
                    <a:pt x="30159" y="3479"/>
                    <a:pt x="26925" y="9596"/>
                    <a:pt x="22543" y="13598"/>
                  </a:cubicBezTo>
                  <a:cubicBezTo>
                    <a:pt x="17647" y="18068"/>
                    <a:pt x="9907" y="23670"/>
                    <a:pt x="9828" y="23725"/>
                  </a:cubicBezTo>
                  <a:cubicBezTo>
                    <a:pt x="9624" y="23873"/>
                    <a:pt x="9675" y="24191"/>
                    <a:pt x="9916" y="24266"/>
                  </a:cubicBezTo>
                  <a:cubicBezTo>
                    <a:pt x="10251" y="24372"/>
                    <a:pt x="18168" y="26868"/>
                    <a:pt x="19904" y="27085"/>
                  </a:cubicBezTo>
                  <a:cubicBezTo>
                    <a:pt x="20633" y="27176"/>
                    <a:pt x="20719" y="27358"/>
                    <a:pt x="20719" y="27360"/>
                  </a:cubicBezTo>
                  <a:cubicBezTo>
                    <a:pt x="20730" y="27439"/>
                    <a:pt x="20501" y="27854"/>
                    <a:pt x="19170" y="28446"/>
                  </a:cubicBezTo>
                  <a:cubicBezTo>
                    <a:pt x="17165" y="29336"/>
                    <a:pt x="14765" y="29930"/>
                    <a:pt x="9575" y="29930"/>
                  </a:cubicBezTo>
                  <a:cubicBezTo>
                    <a:pt x="4774" y="29930"/>
                    <a:pt x="981" y="29930"/>
                    <a:pt x="807" y="28891"/>
                  </a:cubicBezTo>
                  <a:cubicBezTo>
                    <a:pt x="641" y="27893"/>
                    <a:pt x="3551" y="25007"/>
                    <a:pt x="5677" y="22901"/>
                  </a:cubicBezTo>
                  <a:lnTo>
                    <a:pt x="6553" y="22031"/>
                  </a:lnTo>
                  <a:cubicBezTo>
                    <a:pt x="8218" y="20364"/>
                    <a:pt x="12828" y="13229"/>
                    <a:pt x="16194" y="8021"/>
                  </a:cubicBezTo>
                  <a:cubicBezTo>
                    <a:pt x="18048" y="5150"/>
                    <a:pt x="19650" y="2671"/>
                    <a:pt x="19942" y="2379"/>
                  </a:cubicBezTo>
                  <a:cubicBezTo>
                    <a:pt x="20403" y="1918"/>
                    <a:pt x="22904" y="625"/>
                    <a:pt x="25799" y="625"/>
                  </a:cubicBezTo>
                  <a:close/>
                  <a:moveTo>
                    <a:pt x="25792" y="0"/>
                  </a:moveTo>
                  <a:cubicBezTo>
                    <a:pt x="22723" y="0"/>
                    <a:pt x="20076" y="1381"/>
                    <a:pt x="19510" y="1945"/>
                  </a:cubicBezTo>
                  <a:cubicBezTo>
                    <a:pt x="19186" y="2269"/>
                    <a:pt x="17909" y="4237"/>
                    <a:pt x="15680" y="7688"/>
                  </a:cubicBezTo>
                  <a:cubicBezTo>
                    <a:pt x="12329" y="12875"/>
                    <a:pt x="7741" y="19978"/>
                    <a:pt x="6120" y="21599"/>
                  </a:cubicBezTo>
                  <a:lnTo>
                    <a:pt x="5246" y="22467"/>
                  </a:lnTo>
                  <a:cubicBezTo>
                    <a:pt x="2068" y="25616"/>
                    <a:pt x="1" y="27772"/>
                    <a:pt x="204" y="28992"/>
                  </a:cubicBezTo>
                  <a:cubicBezTo>
                    <a:pt x="463" y="30543"/>
                    <a:pt x="3700" y="30543"/>
                    <a:pt x="9577" y="30543"/>
                  </a:cubicBezTo>
                  <a:cubicBezTo>
                    <a:pt x="14873" y="30543"/>
                    <a:pt x="17341" y="29928"/>
                    <a:pt x="19418" y="29005"/>
                  </a:cubicBezTo>
                  <a:cubicBezTo>
                    <a:pt x="20765" y="28407"/>
                    <a:pt x="21405" y="27823"/>
                    <a:pt x="21323" y="27270"/>
                  </a:cubicBezTo>
                  <a:cubicBezTo>
                    <a:pt x="21230" y="26634"/>
                    <a:pt x="20290" y="26517"/>
                    <a:pt x="19981" y="26478"/>
                  </a:cubicBezTo>
                  <a:cubicBezTo>
                    <a:pt x="18564" y="26301"/>
                    <a:pt x="12576" y="24455"/>
                    <a:pt x="10679" y="23864"/>
                  </a:cubicBezTo>
                  <a:cubicBezTo>
                    <a:pt x="12470" y="22551"/>
                    <a:pt x="18751" y="17890"/>
                    <a:pt x="22956" y="14050"/>
                  </a:cubicBezTo>
                  <a:cubicBezTo>
                    <a:pt x="27909" y="9527"/>
                    <a:pt x="31413" y="2368"/>
                    <a:pt x="31447" y="2296"/>
                  </a:cubicBezTo>
                  <a:cubicBezTo>
                    <a:pt x="31509" y="2167"/>
                    <a:pt x="31475" y="2014"/>
                    <a:pt x="31364" y="1924"/>
                  </a:cubicBezTo>
                  <a:cubicBezTo>
                    <a:pt x="29590" y="488"/>
                    <a:pt x="27617" y="0"/>
                    <a:pt x="257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54"/>
            <p:cNvSpPr/>
            <p:nvPr/>
          </p:nvSpPr>
          <p:spPr>
            <a:xfrm>
              <a:off x="2136300" y="4757250"/>
              <a:ext cx="532025" cy="151200"/>
            </a:xfrm>
            <a:custGeom>
              <a:avLst/>
              <a:gdLst/>
              <a:ahLst/>
              <a:cxnLst/>
              <a:rect l="l" t="t" r="r" b="b"/>
              <a:pathLst>
                <a:path w="21281" h="6048" extrusionOk="0">
                  <a:moveTo>
                    <a:pt x="10310" y="1"/>
                  </a:moveTo>
                  <a:lnTo>
                    <a:pt x="8754" y="3456"/>
                  </a:lnTo>
                  <a:cubicBezTo>
                    <a:pt x="8754" y="3456"/>
                    <a:pt x="8300" y="3554"/>
                    <a:pt x="7582" y="3554"/>
                  </a:cubicBezTo>
                  <a:cubicBezTo>
                    <a:pt x="6281" y="3554"/>
                    <a:pt x="4114" y="3230"/>
                    <a:pt x="2223" y="1407"/>
                  </a:cubicBezTo>
                  <a:cubicBezTo>
                    <a:pt x="935" y="2813"/>
                    <a:pt x="1" y="4059"/>
                    <a:pt x="116" y="4752"/>
                  </a:cubicBezTo>
                  <a:cubicBezTo>
                    <a:pt x="332" y="6048"/>
                    <a:pt x="3787" y="6048"/>
                    <a:pt x="9186" y="6048"/>
                  </a:cubicBezTo>
                  <a:cubicBezTo>
                    <a:pt x="14585" y="6048"/>
                    <a:pt x="16961" y="5400"/>
                    <a:pt x="18905" y="4536"/>
                  </a:cubicBezTo>
                  <a:cubicBezTo>
                    <a:pt x="20848" y="3672"/>
                    <a:pt x="21280" y="2808"/>
                    <a:pt x="19553" y="2592"/>
                  </a:cubicBezTo>
                  <a:cubicBezTo>
                    <a:pt x="18131" y="2414"/>
                    <a:pt x="12319" y="628"/>
                    <a:pt x="103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54"/>
            <p:cNvSpPr/>
            <p:nvPr/>
          </p:nvSpPr>
          <p:spPr>
            <a:xfrm>
              <a:off x="2128625" y="4749600"/>
              <a:ext cx="533100" cy="166500"/>
            </a:xfrm>
            <a:custGeom>
              <a:avLst/>
              <a:gdLst/>
              <a:ahLst/>
              <a:cxnLst/>
              <a:rect l="l" t="t" r="r" b="b"/>
              <a:pathLst>
                <a:path w="21324" h="6660" extrusionOk="0">
                  <a:moveTo>
                    <a:pt x="10785" y="680"/>
                  </a:moveTo>
                  <a:cubicBezTo>
                    <a:pt x="13235" y="1441"/>
                    <a:pt x="18449" y="3031"/>
                    <a:pt x="19822" y="3202"/>
                  </a:cubicBezTo>
                  <a:cubicBezTo>
                    <a:pt x="20551" y="3293"/>
                    <a:pt x="20637" y="3475"/>
                    <a:pt x="20637" y="3477"/>
                  </a:cubicBezTo>
                  <a:cubicBezTo>
                    <a:pt x="20648" y="3556"/>
                    <a:pt x="20419" y="3971"/>
                    <a:pt x="19088" y="4563"/>
                  </a:cubicBezTo>
                  <a:cubicBezTo>
                    <a:pt x="17083" y="5453"/>
                    <a:pt x="14683" y="6047"/>
                    <a:pt x="9495" y="6047"/>
                  </a:cubicBezTo>
                  <a:cubicBezTo>
                    <a:pt x="4692" y="6047"/>
                    <a:pt x="899" y="6047"/>
                    <a:pt x="725" y="5008"/>
                  </a:cubicBezTo>
                  <a:cubicBezTo>
                    <a:pt x="672" y="4685"/>
                    <a:pt x="952" y="3928"/>
                    <a:pt x="2549" y="2149"/>
                  </a:cubicBezTo>
                  <a:cubicBezTo>
                    <a:pt x="4455" y="3854"/>
                    <a:pt x="6564" y="4171"/>
                    <a:pt x="7868" y="4171"/>
                  </a:cubicBezTo>
                  <a:cubicBezTo>
                    <a:pt x="8595" y="4171"/>
                    <a:pt x="9073" y="4073"/>
                    <a:pt x="9127" y="4061"/>
                  </a:cubicBezTo>
                  <a:cubicBezTo>
                    <a:pt x="9222" y="4040"/>
                    <a:pt x="9302" y="3976"/>
                    <a:pt x="9342" y="3888"/>
                  </a:cubicBezTo>
                  <a:lnTo>
                    <a:pt x="10785" y="680"/>
                  </a:lnTo>
                  <a:close/>
                  <a:moveTo>
                    <a:pt x="10615" y="1"/>
                  </a:moveTo>
                  <a:cubicBezTo>
                    <a:pt x="10498" y="1"/>
                    <a:pt x="10388" y="69"/>
                    <a:pt x="10338" y="181"/>
                  </a:cubicBezTo>
                  <a:lnTo>
                    <a:pt x="8850" y="3488"/>
                  </a:lnTo>
                  <a:cubicBezTo>
                    <a:pt x="8672" y="3514"/>
                    <a:pt x="8344" y="3551"/>
                    <a:pt x="7911" y="3551"/>
                  </a:cubicBezTo>
                  <a:cubicBezTo>
                    <a:pt x="6665" y="3551"/>
                    <a:pt x="4561" y="3245"/>
                    <a:pt x="2743" y="1493"/>
                  </a:cubicBezTo>
                  <a:cubicBezTo>
                    <a:pt x="2683" y="1435"/>
                    <a:pt x="2606" y="1410"/>
                    <a:pt x="2521" y="1408"/>
                  </a:cubicBezTo>
                  <a:cubicBezTo>
                    <a:pt x="2438" y="1410"/>
                    <a:pt x="2360" y="1446"/>
                    <a:pt x="2305" y="1507"/>
                  </a:cubicBezTo>
                  <a:cubicBezTo>
                    <a:pt x="655" y="3310"/>
                    <a:pt x="1" y="4387"/>
                    <a:pt x="122" y="5109"/>
                  </a:cubicBezTo>
                  <a:cubicBezTo>
                    <a:pt x="380" y="6660"/>
                    <a:pt x="3618" y="6660"/>
                    <a:pt x="9495" y="6660"/>
                  </a:cubicBezTo>
                  <a:cubicBezTo>
                    <a:pt x="14791" y="6660"/>
                    <a:pt x="17259" y="6045"/>
                    <a:pt x="19336" y="5122"/>
                  </a:cubicBezTo>
                  <a:cubicBezTo>
                    <a:pt x="20682" y="4524"/>
                    <a:pt x="21323" y="3940"/>
                    <a:pt x="21241" y="3387"/>
                  </a:cubicBezTo>
                  <a:cubicBezTo>
                    <a:pt x="21147" y="2751"/>
                    <a:pt x="20207" y="2634"/>
                    <a:pt x="19898" y="2595"/>
                  </a:cubicBezTo>
                  <a:cubicBezTo>
                    <a:pt x="18484" y="2419"/>
                    <a:pt x="12507" y="576"/>
                    <a:pt x="10708" y="15"/>
                  </a:cubicBezTo>
                  <a:cubicBezTo>
                    <a:pt x="10677" y="5"/>
                    <a:pt x="10646" y="1"/>
                    <a:pt x="106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54"/>
            <p:cNvSpPr/>
            <p:nvPr/>
          </p:nvSpPr>
          <p:spPr>
            <a:xfrm>
              <a:off x="4454825" y="4160525"/>
              <a:ext cx="772050" cy="747925"/>
            </a:xfrm>
            <a:custGeom>
              <a:avLst/>
              <a:gdLst/>
              <a:ahLst/>
              <a:cxnLst/>
              <a:rect l="l" t="t" r="r" b="b"/>
              <a:pathLst>
                <a:path w="30882" h="29917" extrusionOk="0">
                  <a:moveTo>
                    <a:pt x="5379" y="0"/>
                  </a:moveTo>
                  <a:cubicBezTo>
                    <a:pt x="3609" y="0"/>
                    <a:pt x="1698" y="467"/>
                    <a:pt x="0" y="1841"/>
                  </a:cubicBezTo>
                  <a:cubicBezTo>
                    <a:pt x="0" y="1841"/>
                    <a:pt x="3456" y="8969"/>
                    <a:pt x="8423" y="13504"/>
                  </a:cubicBezTo>
                  <a:cubicBezTo>
                    <a:pt x="13389" y="18039"/>
                    <a:pt x="21164" y="23654"/>
                    <a:pt x="21164" y="23654"/>
                  </a:cubicBezTo>
                  <a:cubicBezTo>
                    <a:pt x="21164" y="23654"/>
                    <a:pt x="12958" y="26245"/>
                    <a:pt x="11230" y="26461"/>
                  </a:cubicBezTo>
                  <a:cubicBezTo>
                    <a:pt x="9503" y="26677"/>
                    <a:pt x="9934" y="27541"/>
                    <a:pt x="11878" y="28405"/>
                  </a:cubicBezTo>
                  <a:cubicBezTo>
                    <a:pt x="13821" y="29268"/>
                    <a:pt x="16197" y="29917"/>
                    <a:pt x="21596" y="29917"/>
                  </a:cubicBezTo>
                  <a:cubicBezTo>
                    <a:pt x="26996" y="29917"/>
                    <a:pt x="30451" y="29917"/>
                    <a:pt x="30666" y="28621"/>
                  </a:cubicBezTo>
                  <a:cubicBezTo>
                    <a:pt x="30882" y="27325"/>
                    <a:pt x="27427" y="24086"/>
                    <a:pt x="24836" y="21495"/>
                  </a:cubicBezTo>
                  <a:cubicBezTo>
                    <a:pt x="22243" y="18902"/>
                    <a:pt x="12309" y="2706"/>
                    <a:pt x="11445" y="1841"/>
                  </a:cubicBezTo>
                  <a:cubicBezTo>
                    <a:pt x="10904" y="1301"/>
                    <a:pt x="8336" y="0"/>
                    <a:pt x="5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54"/>
            <p:cNvSpPr/>
            <p:nvPr/>
          </p:nvSpPr>
          <p:spPr>
            <a:xfrm>
              <a:off x="4446375" y="4152525"/>
              <a:ext cx="787775" cy="763575"/>
            </a:xfrm>
            <a:custGeom>
              <a:avLst/>
              <a:gdLst/>
              <a:ahLst/>
              <a:cxnLst/>
              <a:rect l="l" t="t" r="r" b="b"/>
              <a:pathLst>
                <a:path w="31511" h="30543" extrusionOk="0">
                  <a:moveTo>
                    <a:pt x="5712" y="625"/>
                  </a:moveTo>
                  <a:cubicBezTo>
                    <a:pt x="8606" y="625"/>
                    <a:pt x="11107" y="1918"/>
                    <a:pt x="11568" y="2379"/>
                  </a:cubicBezTo>
                  <a:cubicBezTo>
                    <a:pt x="11860" y="2672"/>
                    <a:pt x="13462" y="5151"/>
                    <a:pt x="15317" y="8022"/>
                  </a:cubicBezTo>
                  <a:cubicBezTo>
                    <a:pt x="18682" y="13230"/>
                    <a:pt x="23292" y="20366"/>
                    <a:pt x="24956" y="22032"/>
                  </a:cubicBezTo>
                  <a:lnTo>
                    <a:pt x="25835" y="22903"/>
                  </a:lnTo>
                  <a:cubicBezTo>
                    <a:pt x="27960" y="25009"/>
                    <a:pt x="30869" y="27894"/>
                    <a:pt x="30703" y="28891"/>
                  </a:cubicBezTo>
                  <a:cubicBezTo>
                    <a:pt x="30529" y="29930"/>
                    <a:pt x="26736" y="29930"/>
                    <a:pt x="21934" y="29930"/>
                  </a:cubicBezTo>
                  <a:cubicBezTo>
                    <a:pt x="16745" y="29930"/>
                    <a:pt x="14345" y="29337"/>
                    <a:pt x="12340" y="28446"/>
                  </a:cubicBezTo>
                  <a:cubicBezTo>
                    <a:pt x="11009" y="27854"/>
                    <a:pt x="10780" y="27439"/>
                    <a:pt x="10791" y="27360"/>
                  </a:cubicBezTo>
                  <a:cubicBezTo>
                    <a:pt x="10792" y="27358"/>
                    <a:pt x="10877" y="27176"/>
                    <a:pt x="11606" y="27085"/>
                  </a:cubicBezTo>
                  <a:cubicBezTo>
                    <a:pt x="13341" y="26868"/>
                    <a:pt x="21258" y="24372"/>
                    <a:pt x="21594" y="24266"/>
                  </a:cubicBezTo>
                  <a:cubicBezTo>
                    <a:pt x="21834" y="24191"/>
                    <a:pt x="21885" y="23874"/>
                    <a:pt x="21681" y="23727"/>
                  </a:cubicBezTo>
                  <a:cubicBezTo>
                    <a:pt x="21603" y="23670"/>
                    <a:pt x="13863" y="18069"/>
                    <a:pt x="8967" y="13598"/>
                  </a:cubicBezTo>
                  <a:cubicBezTo>
                    <a:pt x="4587" y="9599"/>
                    <a:pt x="1350" y="3481"/>
                    <a:pt x="723" y="2248"/>
                  </a:cubicBezTo>
                  <a:cubicBezTo>
                    <a:pt x="2313" y="1038"/>
                    <a:pt x="4075" y="625"/>
                    <a:pt x="5712" y="625"/>
                  </a:cubicBezTo>
                  <a:close/>
                  <a:moveTo>
                    <a:pt x="5718" y="0"/>
                  </a:moveTo>
                  <a:cubicBezTo>
                    <a:pt x="3893" y="0"/>
                    <a:pt x="1920" y="488"/>
                    <a:pt x="146" y="1924"/>
                  </a:cubicBezTo>
                  <a:cubicBezTo>
                    <a:pt x="35" y="2014"/>
                    <a:pt x="1" y="2168"/>
                    <a:pt x="63" y="2296"/>
                  </a:cubicBezTo>
                  <a:cubicBezTo>
                    <a:pt x="97" y="2368"/>
                    <a:pt x="3601" y="9527"/>
                    <a:pt x="8554" y="14050"/>
                  </a:cubicBezTo>
                  <a:cubicBezTo>
                    <a:pt x="12760" y="17890"/>
                    <a:pt x="19041" y="22551"/>
                    <a:pt x="20831" y="23864"/>
                  </a:cubicBezTo>
                  <a:cubicBezTo>
                    <a:pt x="18934" y="24457"/>
                    <a:pt x="12946" y="26301"/>
                    <a:pt x="11530" y="26478"/>
                  </a:cubicBezTo>
                  <a:cubicBezTo>
                    <a:pt x="11221" y="26517"/>
                    <a:pt x="10281" y="26634"/>
                    <a:pt x="10187" y="27270"/>
                  </a:cubicBezTo>
                  <a:cubicBezTo>
                    <a:pt x="10105" y="27823"/>
                    <a:pt x="10745" y="28407"/>
                    <a:pt x="12091" y="29005"/>
                  </a:cubicBezTo>
                  <a:cubicBezTo>
                    <a:pt x="14168" y="29928"/>
                    <a:pt x="16637" y="30543"/>
                    <a:pt x="21934" y="30543"/>
                  </a:cubicBezTo>
                  <a:cubicBezTo>
                    <a:pt x="27811" y="30543"/>
                    <a:pt x="31048" y="30543"/>
                    <a:pt x="31306" y="28992"/>
                  </a:cubicBezTo>
                  <a:cubicBezTo>
                    <a:pt x="31510" y="27773"/>
                    <a:pt x="29443" y="25618"/>
                    <a:pt x="26266" y="22469"/>
                  </a:cubicBezTo>
                  <a:lnTo>
                    <a:pt x="25390" y="21599"/>
                  </a:lnTo>
                  <a:cubicBezTo>
                    <a:pt x="23770" y="19979"/>
                    <a:pt x="19182" y="12876"/>
                    <a:pt x="15831" y="7689"/>
                  </a:cubicBezTo>
                  <a:cubicBezTo>
                    <a:pt x="13601" y="4237"/>
                    <a:pt x="12323" y="2269"/>
                    <a:pt x="12000" y="1947"/>
                  </a:cubicBezTo>
                  <a:cubicBezTo>
                    <a:pt x="11434" y="1380"/>
                    <a:pt x="8787" y="0"/>
                    <a:pt x="57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54"/>
            <p:cNvSpPr/>
            <p:nvPr/>
          </p:nvSpPr>
          <p:spPr>
            <a:xfrm>
              <a:off x="4692350" y="4757250"/>
              <a:ext cx="532050" cy="151200"/>
            </a:xfrm>
            <a:custGeom>
              <a:avLst/>
              <a:gdLst/>
              <a:ahLst/>
              <a:cxnLst/>
              <a:rect l="l" t="t" r="r" b="b"/>
              <a:pathLst>
                <a:path w="21282" h="6048" extrusionOk="0">
                  <a:moveTo>
                    <a:pt x="10972" y="1"/>
                  </a:moveTo>
                  <a:cubicBezTo>
                    <a:pt x="8963" y="628"/>
                    <a:pt x="3151" y="2414"/>
                    <a:pt x="1729" y="2592"/>
                  </a:cubicBezTo>
                  <a:cubicBezTo>
                    <a:pt x="1" y="2808"/>
                    <a:pt x="434" y="3672"/>
                    <a:pt x="2377" y="4536"/>
                  </a:cubicBezTo>
                  <a:cubicBezTo>
                    <a:pt x="4321" y="5400"/>
                    <a:pt x="6697" y="6048"/>
                    <a:pt x="12095" y="6048"/>
                  </a:cubicBezTo>
                  <a:cubicBezTo>
                    <a:pt x="17494" y="6048"/>
                    <a:pt x="20950" y="6048"/>
                    <a:pt x="21166" y="4752"/>
                  </a:cubicBezTo>
                  <a:cubicBezTo>
                    <a:pt x="21281" y="4059"/>
                    <a:pt x="20346" y="2813"/>
                    <a:pt x="19059" y="1407"/>
                  </a:cubicBezTo>
                  <a:cubicBezTo>
                    <a:pt x="17167" y="3230"/>
                    <a:pt x="15000" y="3554"/>
                    <a:pt x="13699" y="3554"/>
                  </a:cubicBezTo>
                  <a:cubicBezTo>
                    <a:pt x="12982" y="3554"/>
                    <a:pt x="12528" y="3456"/>
                    <a:pt x="12528" y="3456"/>
                  </a:cubicBezTo>
                  <a:lnTo>
                    <a:pt x="109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54"/>
            <p:cNvSpPr/>
            <p:nvPr/>
          </p:nvSpPr>
          <p:spPr>
            <a:xfrm>
              <a:off x="4698975" y="4749625"/>
              <a:ext cx="533075" cy="166475"/>
            </a:xfrm>
            <a:custGeom>
              <a:avLst/>
              <a:gdLst/>
              <a:ahLst/>
              <a:cxnLst/>
              <a:rect l="l" t="t" r="r" b="b"/>
              <a:pathLst>
                <a:path w="21323" h="6659" extrusionOk="0">
                  <a:moveTo>
                    <a:pt x="10540" y="679"/>
                  </a:moveTo>
                  <a:lnTo>
                    <a:pt x="11983" y="3887"/>
                  </a:lnTo>
                  <a:cubicBezTo>
                    <a:pt x="12023" y="3975"/>
                    <a:pt x="12103" y="4039"/>
                    <a:pt x="12197" y="4060"/>
                  </a:cubicBezTo>
                  <a:cubicBezTo>
                    <a:pt x="12250" y="4072"/>
                    <a:pt x="12728" y="4170"/>
                    <a:pt x="13455" y="4170"/>
                  </a:cubicBezTo>
                  <a:cubicBezTo>
                    <a:pt x="14759" y="4170"/>
                    <a:pt x="16869" y="3853"/>
                    <a:pt x="18775" y="2148"/>
                  </a:cubicBezTo>
                  <a:cubicBezTo>
                    <a:pt x="20371" y="3926"/>
                    <a:pt x="20652" y="4684"/>
                    <a:pt x="20599" y="5007"/>
                  </a:cubicBezTo>
                  <a:cubicBezTo>
                    <a:pt x="20425" y="6046"/>
                    <a:pt x="16632" y="6046"/>
                    <a:pt x="11830" y="6046"/>
                  </a:cubicBezTo>
                  <a:cubicBezTo>
                    <a:pt x="6641" y="6046"/>
                    <a:pt x="4241" y="5452"/>
                    <a:pt x="2236" y="4562"/>
                  </a:cubicBezTo>
                  <a:cubicBezTo>
                    <a:pt x="905" y="3970"/>
                    <a:pt x="676" y="3555"/>
                    <a:pt x="687" y="3476"/>
                  </a:cubicBezTo>
                  <a:cubicBezTo>
                    <a:pt x="688" y="3474"/>
                    <a:pt x="773" y="3292"/>
                    <a:pt x="1502" y="3201"/>
                  </a:cubicBezTo>
                  <a:lnTo>
                    <a:pt x="1503" y="3201"/>
                  </a:lnTo>
                  <a:cubicBezTo>
                    <a:pt x="2876" y="3030"/>
                    <a:pt x="8088" y="1440"/>
                    <a:pt x="10540" y="679"/>
                  </a:cubicBezTo>
                  <a:close/>
                  <a:moveTo>
                    <a:pt x="10708" y="0"/>
                  </a:moveTo>
                  <a:cubicBezTo>
                    <a:pt x="10677" y="0"/>
                    <a:pt x="10647" y="5"/>
                    <a:pt x="10616" y="14"/>
                  </a:cubicBezTo>
                  <a:cubicBezTo>
                    <a:pt x="8817" y="575"/>
                    <a:pt x="2840" y="2418"/>
                    <a:pt x="1426" y="2594"/>
                  </a:cubicBezTo>
                  <a:cubicBezTo>
                    <a:pt x="1117" y="2633"/>
                    <a:pt x="177" y="2750"/>
                    <a:pt x="83" y="3386"/>
                  </a:cubicBezTo>
                  <a:cubicBezTo>
                    <a:pt x="1" y="3939"/>
                    <a:pt x="641" y="4523"/>
                    <a:pt x="1987" y="5121"/>
                  </a:cubicBezTo>
                  <a:cubicBezTo>
                    <a:pt x="4064" y="6044"/>
                    <a:pt x="6533" y="6659"/>
                    <a:pt x="11830" y="6659"/>
                  </a:cubicBezTo>
                  <a:cubicBezTo>
                    <a:pt x="17707" y="6659"/>
                    <a:pt x="20944" y="6659"/>
                    <a:pt x="21202" y="5107"/>
                  </a:cubicBezTo>
                  <a:cubicBezTo>
                    <a:pt x="21323" y="4384"/>
                    <a:pt x="20669" y="3307"/>
                    <a:pt x="19019" y="1505"/>
                  </a:cubicBezTo>
                  <a:cubicBezTo>
                    <a:pt x="18963" y="1444"/>
                    <a:pt x="18885" y="1409"/>
                    <a:pt x="18803" y="1406"/>
                  </a:cubicBezTo>
                  <a:cubicBezTo>
                    <a:pt x="18800" y="1406"/>
                    <a:pt x="18797" y="1405"/>
                    <a:pt x="18795" y="1405"/>
                  </a:cubicBezTo>
                  <a:cubicBezTo>
                    <a:pt x="18716" y="1405"/>
                    <a:pt x="18639" y="1436"/>
                    <a:pt x="18581" y="1491"/>
                  </a:cubicBezTo>
                  <a:cubicBezTo>
                    <a:pt x="16764" y="3243"/>
                    <a:pt x="14660" y="3549"/>
                    <a:pt x="13414" y="3549"/>
                  </a:cubicBezTo>
                  <a:cubicBezTo>
                    <a:pt x="12981" y="3549"/>
                    <a:pt x="12652" y="3512"/>
                    <a:pt x="12474" y="3486"/>
                  </a:cubicBezTo>
                  <a:lnTo>
                    <a:pt x="10986" y="180"/>
                  </a:lnTo>
                  <a:cubicBezTo>
                    <a:pt x="10935" y="69"/>
                    <a:pt x="10825" y="0"/>
                    <a:pt x="107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54"/>
            <p:cNvSpPr/>
            <p:nvPr/>
          </p:nvSpPr>
          <p:spPr>
            <a:xfrm>
              <a:off x="1589875" y="4217350"/>
              <a:ext cx="1146850" cy="742900"/>
            </a:xfrm>
            <a:custGeom>
              <a:avLst/>
              <a:gdLst/>
              <a:ahLst/>
              <a:cxnLst/>
              <a:rect l="l" t="t" r="r" b="b"/>
              <a:pathLst>
                <a:path w="45874" h="29716" extrusionOk="0">
                  <a:moveTo>
                    <a:pt x="3832" y="1"/>
                  </a:moveTo>
                  <a:cubicBezTo>
                    <a:pt x="3832" y="1"/>
                    <a:pt x="2537" y="1"/>
                    <a:pt x="2753" y="2592"/>
                  </a:cubicBezTo>
                  <a:cubicBezTo>
                    <a:pt x="2753" y="2592"/>
                    <a:pt x="5776" y="8207"/>
                    <a:pt x="5560" y="10151"/>
                  </a:cubicBezTo>
                  <a:cubicBezTo>
                    <a:pt x="5384" y="11739"/>
                    <a:pt x="1605" y="23842"/>
                    <a:pt x="227" y="28226"/>
                  </a:cubicBezTo>
                  <a:cubicBezTo>
                    <a:pt x="1" y="28943"/>
                    <a:pt x="544" y="29658"/>
                    <a:pt x="1277" y="29658"/>
                  </a:cubicBezTo>
                  <a:cubicBezTo>
                    <a:pt x="1311" y="29658"/>
                    <a:pt x="1346" y="29657"/>
                    <a:pt x="1381" y="29653"/>
                  </a:cubicBezTo>
                  <a:cubicBezTo>
                    <a:pt x="1820" y="29614"/>
                    <a:pt x="2194" y="29316"/>
                    <a:pt x="2330" y="28896"/>
                  </a:cubicBezTo>
                  <a:lnTo>
                    <a:pt x="8367" y="10367"/>
                  </a:lnTo>
                  <a:cubicBezTo>
                    <a:pt x="8367" y="10367"/>
                    <a:pt x="9447" y="9071"/>
                    <a:pt x="12903" y="8423"/>
                  </a:cubicBezTo>
                  <a:cubicBezTo>
                    <a:pt x="15550" y="7927"/>
                    <a:pt x="28720" y="7303"/>
                    <a:pt x="34735" y="7039"/>
                  </a:cubicBezTo>
                  <a:cubicBezTo>
                    <a:pt x="34799" y="7036"/>
                    <a:pt x="34864" y="7035"/>
                    <a:pt x="34929" y="7035"/>
                  </a:cubicBezTo>
                  <a:cubicBezTo>
                    <a:pt x="37143" y="7035"/>
                    <a:pt x="39053" y="8703"/>
                    <a:pt x="39243" y="10929"/>
                  </a:cubicBezTo>
                  <a:cubicBezTo>
                    <a:pt x="39245" y="10956"/>
                    <a:pt x="39248" y="10985"/>
                    <a:pt x="39250" y="11015"/>
                  </a:cubicBezTo>
                  <a:cubicBezTo>
                    <a:pt x="39441" y="13508"/>
                    <a:pt x="43551" y="26391"/>
                    <a:pt x="44469" y="29244"/>
                  </a:cubicBezTo>
                  <a:cubicBezTo>
                    <a:pt x="44561" y="29528"/>
                    <a:pt x="44825" y="29715"/>
                    <a:pt x="45116" y="29715"/>
                  </a:cubicBezTo>
                  <a:cubicBezTo>
                    <a:pt x="45154" y="29715"/>
                    <a:pt x="45193" y="29712"/>
                    <a:pt x="45232" y="29705"/>
                  </a:cubicBezTo>
                  <a:cubicBezTo>
                    <a:pt x="45618" y="29643"/>
                    <a:pt x="45873" y="29269"/>
                    <a:pt x="45790" y="28886"/>
                  </a:cubicBezTo>
                  <a:cubicBezTo>
                    <a:pt x="45055" y="25547"/>
                    <a:pt x="41903" y="11116"/>
                    <a:pt x="40762" y="3888"/>
                  </a:cubicBezTo>
                  <a:cubicBezTo>
                    <a:pt x="40762" y="3888"/>
                    <a:pt x="31820" y="4310"/>
                    <a:pt x="23848" y="4310"/>
                  </a:cubicBezTo>
                  <a:cubicBezTo>
                    <a:pt x="19064" y="4310"/>
                    <a:pt x="14630" y="4158"/>
                    <a:pt x="12687" y="3672"/>
                  </a:cubicBezTo>
                  <a:cubicBezTo>
                    <a:pt x="7503" y="2376"/>
                    <a:pt x="3832" y="1"/>
                    <a:pt x="38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54"/>
            <p:cNvSpPr/>
            <p:nvPr/>
          </p:nvSpPr>
          <p:spPr>
            <a:xfrm>
              <a:off x="1584700" y="4209700"/>
              <a:ext cx="1158875" cy="758225"/>
            </a:xfrm>
            <a:custGeom>
              <a:avLst/>
              <a:gdLst/>
              <a:ahLst/>
              <a:cxnLst/>
              <a:rect l="l" t="t" r="r" b="b"/>
              <a:pathLst>
                <a:path w="46355" h="30329" extrusionOk="0">
                  <a:moveTo>
                    <a:pt x="3973" y="626"/>
                  </a:moveTo>
                  <a:cubicBezTo>
                    <a:pt x="4598" y="1012"/>
                    <a:pt x="8115" y="3098"/>
                    <a:pt x="12819" y="4276"/>
                  </a:cubicBezTo>
                  <a:cubicBezTo>
                    <a:pt x="14802" y="4771"/>
                    <a:pt x="19272" y="4926"/>
                    <a:pt x="24082" y="4926"/>
                  </a:cubicBezTo>
                  <a:cubicBezTo>
                    <a:pt x="31209" y="4926"/>
                    <a:pt x="39081" y="4586"/>
                    <a:pt x="40710" y="4513"/>
                  </a:cubicBezTo>
                  <a:cubicBezTo>
                    <a:pt x="41899" y="11909"/>
                    <a:pt x="45068" y="26398"/>
                    <a:pt x="45698" y="29257"/>
                  </a:cubicBezTo>
                  <a:cubicBezTo>
                    <a:pt x="45721" y="29358"/>
                    <a:pt x="45700" y="29463"/>
                    <a:pt x="45643" y="29548"/>
                  </a:cubicBezTo>
                  <a:cubicBezTo>
                    <a:pt x="45566" y="29662"/>
                    <a:pt x="45447" y="29715"/>
                    <a:pt x="45329" y="29715"/>
                  </a:cubicBezTo>
                  <a:cubicBezTo>
                    <a:pt x="45176" y="29715"/>
                    <a:pt x="45023" y="29624"/>
                    <a:pt x="44967" y="29455"/>
                  </a:cubicBezTo>
                  <a:cubicBezTo>
                    <a:pt x="44131" y="26857"/>
                    <a:pt x="39952" y="13766"/>
                    <a:pt x="39763" y="11298"/>
                  </a:cubicBezTo>
                  <a:lnTo>
                    <a:pt x="39755" y="11208"/>
                  </a:lnTo>
                  <a:cubicBezTo>
                    <a:pt x="39551" y="8831"/>
                    <a:pt x="37545" y="7035"/>
                    <a:pt x="35141" y="7035"/>
                  </a:cubicBezTo>
                  <a:cubicBezTo>
                    <a:pt x="35070" y="7035"/>
                    <a:pt x="34999" y="7036"/>
                    <a:pt x="34927" y="7040"/>
                  </a:cubicBezTo>
                  <a:cubicBezTo>
                    <a:pt x="29246" y="7289"/>
                    <a:pt x="15744" y="7925"/>
                    <a:pt x="13052" y="8429"/>
                  </a:cubicBezTo>
                  <a:cubicBezTo>
                    <a:pt x="9529" y="9089"/>
                    <a:pt x="8386" y="10421"/>
                    <a:pt x="8338" y="10477"/>
                  </a:cubicBezTo>
                  <a:cubicBezTo>
                    <a:pt x="8314" y="10507"/>
                    <a:pt x="8295" y="10541"/>
                    <a:pt x="8283" y="10578"/>
                  </a:cubicBezTo>
                  <a:lnTo>
                    <a:pt x="2246" y="29108"/>
                  </a:lnTo>
                  <a:cubicBezTo>
                    <a:pt x="2147" y="29411"/>
                    <a:pt x="1877" y="29626"/>
                    <a:pt x="1560" y="29655"/>
                  </a:cubicBezTo>
                  <a:cubicBezTo>
                    <a:pt x="1534" y="29657"/>
                    <a:pt x="1508" y="29658"/>
                    <a:pt x="1483" y="29658"/>
                  </a:cubicBezTo>
                  <a:cubicBezTo>
                    <a:pt x="954" y="29658"/>
                    <a:pt x="563" y="29141"/>
                    <a:pt x="726" y="28623"/>
                  </a:cubicBezTo>
                  <a:cubicBezTo>
                    <a:pt x="2273" y="23702"/>
                    <a:pt x="5893" y="12082"/>
                    <a:pt x="6071" y="10491"/>
                  </a:cubicBezTo>
                  <a:cubicBezTo>
                    <a:pt x="6286" y="8561"/>
                    <a:pt x="3597" y="3444"/>
                    <a:pt x="3260" y="2810"/>
                  </a:cubicBezTo>
                  <a:cubicBezTo>
                    <a:pt x="3173" y="1644"/>
                    <a:pt x="3412" y="1102"/>
                    <a:pt x="3630" y="853"/>
                  </a:cubicBezTo>
                  <a:cubicBezTo>
                    <a:pt x="3761" y="704"/>
                    <a:pt x="3895" y="648"/>
                    <a:pt x="3973" y="626"/>
                  </a:cubicBezTo>
                  <a:close/>
                  <a:moveTo>
                    <a:pt x="4039" y="1"/>
                  </a:moveTo>
                  <a:cubicBezTo>
                    <a:pt x="3993" y="1"/>
                    <a:pt x="3572" y="12"/>
                    <a:pt x="3195" y="422"/>
                  </a:cubicBezTo>
                  <a:cubicBezTo>
                    <a:pt x="2740" y="917"/>
                    <a:pt x="2558" y="1759"/>
                    <a:pt x="2654" y="2923"/>
                  </a:cubicBezTo>
                  <a:cubicBezTo>
                    <a:pt x="2658" y="2965"/>
                    <a:pt x="2670" y="3006"/>
                    <a:pt x="2690" y="3043"/>
                  </a:cubicBezTo>
                  <a:cubicBezTo>
                    <a:pt x="3518" y="4581"/>
                    <a:pt x="5631" y="8907"/>
                    <a:pt x="5463" y="10423"/>
                  </a:cubicBezTo>
                  <a:cubicBezTo>
                    <a:pt x="5288" y="12004"/>
                    <a:pt x="1346" y="24612"/>
                    <a:pt x="142" y="28438"/>
                  </a:cubicBezTo>
                  <a:cubicBezTo>
                    <a:pt x="0" y="28888"/>
                    <a:pt x="93" y="29378"/>
                    <a:pt x="388" y="29745"/>
                  </a:cubicBezTo>
                  <a:cubicBezTo>
                    <a:pt x="659" y="30080"/>
                    <a:pt x="1067" y="30269"/>
                    <a:pt x="1495" y="30269"/>
                  </a:cubicBezTo>
                  <a:cubicBezTo>
                    <a:pt x="1535" y="30269"/>
                    <a:pt x="1575" y="30267"/>
                    <a:pt x="1615" y="30264"/>
                  </a:cubicBezTo>
                  <a:cubicBezTo>
                    <a:pt x="2177" y="30213"/>
                    <a:pt x="2653" y="29833"/>
                    <a:pt x="2828" y="29297"/>
                  </a:cubicBezTo>
                  <a:lnTo>
                    <a:pt x="8845" y="10833"/>
                  </a:lnTo>
                  <a:cubicBezTo>
                    <a:pt x="9055" y="10622"/>
                    <a:pt x="10217" y="9583"/>
                    <a:pt x="13166" y="9030"/>
                  </a:cubicBezTo>
                  <a:cubicBezTo>
                    <a:pt x="15818" y="8534"/>
                    <a:pt x="29287" y="7901"/>
                    <a:pt x="34955" y="7652"/>
                  </a:cubicBezTo>
                  <a:cubicBezTo>
                    <a:pt x="35025" y="7649"/>
                    <a:pt x="35096" y="7647"/>
                    <a:pt x="35166" y="7647"/>
                  </a:cubicBezTo>
                  <a:cubicBezTo>
                    <a:pt x="37231" y="7647"/>
                    <a:pt x="38969" y="9211"/>
                    <a:pt x="39146" y="11260"/>
                  </a:cubicBezTo>
                  <a:lnTo>
                    <a:pt x="39152" y="11343"/>
                  </a:lnTo>
                  <a:cubicBezTo>
                    <a:pt x="39343" y="13817"/>
                    <a:pt x="43204" y="25976"/>
                    <a:pt x="44384" y="29644"/>
                  </a:cubicBezTo>
                  <a:cubicBezTo>
                    <a:pt x="44514" y="30052"/>
                    <a:pt x="44892" y="30328"/>
                    <a:pt x="45320" y="30328"/>
                  </a:cubicBezTo>
                  <a:cubicBezTo>
                    <a:pt x="45321" y="30328"/>
                    <a:pt x="45322" y="30328"/>
                    <a:pt x="45322" y="30328"/>
                  </a:cubicBezTo>
                  <a:cubicBezTo>
                    <a:pt x="45654" y="30328"/>
                    <a:pt x="45964" y="30165"/>
                    <a:pt x="46149" y="29891"/>
                  </a:cubicBezTo>
                  <a:cubicBezTo>
                    <a:pt x="46302" y="29668"/>
                    <a:pt x="46355" y="29391"/>
                    <a:pt x="46295" y="29126"/>
                  </a:cubicBezTo>
                  <a:cubicBezTo>
                    <a:pt x="45658" y="26234"/>
                    <a:pt x="42422" y="11436"/>
                    <a:pt x="41270" y="4146"/>
                  </a:cubicBezTo>
                  <a:cubicBezTo>
                    <a:pt x="41248" y="4002"/>
                    <a:pt x="41122" y="3888"/>
                    <a:pt x="40983" y="3888"/>
                  </a:cubicBezTo>
                  <a:cubicBezTo>
                    <a:pt x="40973" y="3888"/>
                    <a:pt x="40964" y="3888"/>
                    <a:pt x="40955" y="3889"/>
                  </a:cubicBezTo>
                  <a:cubicBezTo>
                    <a:pt x="40811" y="3895"/>
                    <a:pt x="31922" y="4307"/>
                    <a:pt x="24026" y="4307"/>
                  </a:cubicBezTo>
                  <a:cubicBezTo>
                    <a:pt x="19271" y="4307"/>
                    <a:pt x="14877" y="4158"/>
                    <a:pt x="12968" y="3681"/>
                  </a:cubicBezTo>
                  <a:cubicBezTo>
                    <a:pt x="7899" y="2414"/>
                    <a:pt x="4242" y="73"/>
                    <a:pt x="4205" y="50"/>
                  </a:cubicBezTo>
                  <a:cubicBezTo>
                    <a:pt x="4155" y="17"/>
                    <a:pt x="4098" y="1"/>
                    <a:pt x="40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54"/>
            <p:cNvSpPr/>
            <p:nvPr/>
          </p:nvSpPr>
          <p:spPr>
            <a:xfrm>
              <a:off x="1415725" y="3295925"/>
              <a:ext cx="388775" cy="1013250"/>
            </a:xfrm>
            <a:custGeom>
              <a:avLst/>
              <a:gdLst/>
              <a:ahLst/>
              <a:cxnLst/>
              <a:rect l="l" t="t" r="r" b="b"/>
              <a:pathLst>
                <a:path w="15551" h="40530" extrusionOk="0">
                  <a:moveTo>
                    <a:pt x="8959" y="0"/>
                  </a:moveTo>
                  <a:cubicBezTo>
                    <a:pt x="8255" y="0"/>
                    <a:pt x="7775" y="1441"/>
                    <a:pt x="7775" y="1441"/>
                  </a:cubicBezTo>
                  <a:cubicBezTo>
                    <a:pt x="7775" y="1441"/>
                    <a:pt x="1" y="25844"/>
                    <a:pt x="1296" y="30163"/>
                  </a:cubicBezTo>
                  <a:cubicBezTo>
                    <a:pt x="2592" y="34482"/>
                    <a:pt x="8855" y="40530"/>
                    <a:pt x="11230" y="40530"/>
                  </a:cubicBezTo>
                  <a:cubicBezTo>
                    <a:pt x="13606" y="40530"/>
                    <a:pt x="15550" y="16774"/>
                    <a:pt x="15550" y="14613"/>
                  </a:cubicBezTo>
                  <a:cubicBezTo>
                    <a:pt x="15550" y="12454"/>
                    <a:pt x="11447" y="4679"/>
                    <a:pt x="10151" y="1440"/>
                  </a:cubicBezTo>
                  <a:cubicBezTo>
                    <a:pt x="9719" y="360"/>
                    <a:pt x="9311" y="0"/>
                    <a:pt x="89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54"/>
            <p:cNvSpPr/>
            <p:nvPr/>
          </p:nvSpPr>
          <p:spPr>
            <a:xfrm>
              <a:off x="1408075" y="3288275"/>
              <a:ext cx="404075" cy="1028550"/>
            </a:xfrm>
            <a:custGeom>
              <a:avLst/>
              <a:gdLst/>
              <a:ahLst/>
              <a:cxnLst/>
              <a:rect l="l" t="t" r="r" b="b"/>
              <a:pathLst>
                <a:path w="16163" h="41142" extrusionOk="0">
                  <a:moveTo>
                    <a:pt x="9277" y="612"/>
                  </a:moveTo>
                  <a:cubicBezTo>
                    <a:pt x="9402" y="612"/>
                    <a:pt x="9730" y="755"/>
                    <a:pt x="10171" y="1860"/>
                  </a:cubicBezTo>
                  <a:cubicBezTo>
                    <a:pt x="10587" y="2896"/>
                    <a:pt x="11293" y="4408"/>
                    <a:pt x="12041" y="6007"/>
                  </a:cubicBezTo>
                  <a:cubicBezTo>
                    <a:pt x="13604" y="9352"/>
                    <a:pt x="15550" y="13514"/>
                    <a:pt x="15550" y="14919"/>
                  </a:cubicBezTo>
                  <a:cubicBezTo>
                    <a:pt x="15550" y="16014"/>
                    <a:pt x="15059" y="22503"/>
                    <a:pt x="14283" y="28649"/>
                  </a:cubicBezTo>
                  <a:cubicBezTo>
                    <a:pt x="12828" y="40195"/>
                    <a:pt x="11665" y="40529"/>
                    <a:pt x="11536" y="40529"/>
                  </a:cubicBezTo>
                  <a:cubicBezTo>
                    <a:pt x="9466" y="40529"/>
                    <a:pt x="3202" y="34739"/>
                    <a:pt x="1895" y="30381"/>
                  </a:cubicBezTo>
                  <a:cubicBezTo>
                    <a:pt x="644" y="26210"/>
                    <a:pt x="8262" y="2187"/>
                    <a:pt x="8372" y="1841"/>
                  </a:cubicBezTo>
                  <a:cubicBezTo>
                    <a:pt x="8543" y="1331"/>
                    <a:pt x="8945" y="621"/>
                    <a:pt x="9257" y="614"/>
                  </a:cubicBezTo>
                  <a:cubicBezTo>
                    <a:pt x="9263" y="613"/>
                    <a:pt x="9270" y="612"/>
                    <a:pt x="9277" y="612"/>
                  </a:cubicBezTo>
                  <a:close/>
                  <a:moveTo>
                    <a:pt x="9241" y="1"/>
                  </a:moveTo>
                  <a:cubicBezTo>
                    <a:pt x="8375" y="26"/>
                    <a:pt x="7880" y="1379"/>
                    <a:pt x="7791" y="1649"/>
                  </a:cubicBezTo>
                  <a:cubicBezTo>
                    <a:pt x="7790" y="1650"/>
                    <a:pt x="7790" y="1653"/>
                    <a:pt x="7790" y="1654"/>
                  </a:cubicBezTo>
                  <a:cubicBezTo>
                    <a:pt x="7471" y="2654"/>
                    <a:pt x="1" y="26198"/>
                    <a:pt x="1309" y="30558"/>
                  </a:cubicBezTo>
                  <a:cubicBezTo>
                    <a:pt x="2648" y="35023"/>
                    <a:pt x="8983" y="41142"/>
                    <a:pt x="11536" y="41142"/>
                  </a:cubicBezTo>
                  <a:cubicBezTo>
                    <a:pt x="12071" y="41142"/>
                    <a:pt x="13325" y="41142"/>
                    <a:pt x="14892" y="28726"/>
                  </a:cubicBezTo>
                  <a:cubicBezTo>
                    <a:pt x="15669" y="22556"/>
                    <a:pt x="16162" y="16025"/>
                    <a:pt x="16162" y="14921"/>
                  </a:cubicBezTo>
                  <a:cubicBezTo>
                    <a:pt x="16162" y="13378"/>
                    <a:pt x="14268" y="9324"/>
                    <a:pt x="12596" y="5748"/>
                  </a:cubicBezTo>
                  <a:cubicBezTo>
                    <a:pt x="11852" y="4156"/>
                    <a:pt x="11148" y="2653"/>
                    <a:pt x="10741" y="1633"/>
                  </a:cubicBezTo>
                  <a:cubicBezTo>
                    <a:pt x="10295" y="518"/>
                    <a:pt x="9811" y="1"/>
                    <a:pt x="92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54"/>
            <p:cNvSpPr/>
            <p:nvPr/>
          </p:nvSpPr>
          <p:spPr>
            <a:xfrm>
              <a:off x="1718075" y="3628875"/>
              <a:ext cx="957850" cy="772475"/>
            </a:xfrm>
            <a:custGeom>
              <a:avLst/>
              <a:gdLst/>
              <a:ahLst/>
              <a:cxnLst/>
              <a:rect l="l" t="t" r="r" b="b"/>
              <a:pathLst>
                <a:path w="38314" h="30899" extrusionOk="0">
                  <a:moveTo>
                    <a:pt x="31532" y="0"/>
                  </a:moveTo>
                  <a:cubicBezTo>
                    <a:pt x="26996" y="0"/>
                    <a:pt x="7559" y="216"/>
                    <a:pt x="3887" y="2375"/>
                  </a:cubicBezTo>
                  <a:cubicBezTo>
                    <a:pt x="216" y="4536"/>
                    <a:pt x="0" y="20732"/>
                    <a:pt x="0" y="24404"/>
                  </a:cubicBezTo>
                  <a:cubicBezTo>
                    <a:pt x="0" y="28075"/>
                    <a:pt x="3671" y="30666"/>
                    <a:pt x="8639" y="30883"/>
                  </a:cubicBezTo>
                  <a:cubicBezTo>
                    <a:pt x="8875" y="30893"/>
                    <a:pt x="9148" y="30898"/>
                    <a:pt x="9455" y="30898"/>
                  </a:cubicBezTo>
                  <a:cubicBezTo>
                    <a:pt x="15578" y="30898"/>
                    <a:pt x="34862" y="28939"/>
                    <a:pt x="36713" y="28939"/>
                  </a:cubicBezTo>
                  <a:cubicBezTo>
                    <a:pt x="37733" y="28939"/>
                    <a:pt x="38114" y="27046"/>
                    <a:pt x="38191" y="24618"/>
                  </a:cubicBezTo>
                  <a:cubicBezTo>
                    <a:pt x="38314" y="20748"/>
                    <a:pt x="37661" y="15519"/>
                    <a:pt x="37592" y="14442"/>
                  </a:cubicBezTo>
                  <a:cubicBezTo>
                    <a:pt x="37357" y="10787"/>
                    <a:pt x="37114" y="0"/>
                    <a:pt x="31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54"/>
            <p:cNvSpPr/>
            <p:nvPr/>
          </p:nvSpPr>
          <p:spPr>
            <a:xfrm>
              <a:off x="1710425" y="3621200"/>
              <a:ext cx="972500" cy="787800"/>
            </a:xfrm>
            <a:custGeom>
              <a:avLst/>
              <a:gdLst/>
              <a:ahLst/>
              <a:cxnLst/>
              <a:rect l="l" t="t" r="r" b="b"/>
              <a:pathLst>
                <a:path w="38900" h="31512" extrusionOk="0">
                  <a:moveTo>
                    <a:pt x="31838" y="613"/>
                  </a:moveTo>
                  <a:cubicBezTo>
                    <a:pt x="36777" y="614"/>
                    <a:pt x="37316" y="9987"/>
                    <a:pt x="37546" y="13990"/>
                  </a:cubicBezTo>
                  <a:lnTo>
                    <a:pt x="37593" y="14768"/>
                  </a:lnTo>
                  <a:cubicBezTo>
                    <a:pt x="37607" y="15000"/>
                    <a:pt x="37649" y="15419"/>
                    <a:pt x="37704" y="15974"/>
                  </a:cubicBezTo>
                  <a:cubicBezTo>
                    <a:pt x="37907" y="18040"/>
                    <a:pt x="38286" y="21887"/>
                    <a:pt x="38191" y="24916"/>
                  </a:cubicBezTo>
                  <a:cubicBezTo>
                    <a:pt x="38077" y="28547"/>
                    <a:pt x="37334" y="28939"/>
                    <a:pt x="37020" y="28939"/>
                  </a:cubicBezTo>
                  <a:cubicBezTo>
                    <a:pt x="36350" y="28939"/>
                    <a:pt x="33605" y="29177"/>
                    <a:pt x="29805" y="29506"/>
                  </a:cubicBezTo>
                  <a:cubicBezTo>
                    <a:pt x="23303" y="30068"/>
                    <a:pt x="13712" y="30898"/>
                    <a:pt x="9763" y="30898"/>
                  </a:cubicBezTo>
                  <a:cubicBezTo>
                    <a:pt x="9460" y="30898"/>
                    <a:pt x="9190" y="30893"/>
                    <a:pt x="8958" y="30883"/>
                  </a:cubicBezTo>
                  <a:cubicBezTo>
                    <a:pt x="4044" y="30669"/>
                    <a:pt x="612" y="28131"/>
                    <a:pt x="612" y="24711"/>
                  </a:cubicBezTo>
                  <a:cubicBezTo>
                    <a:pt x="612" y="15684"/>
                    <a:pt x="1591" y="4568"/>
                    <a:pt x="4348" y="2946"/>
                  </a:cubicBezTo>
                  <a:cubicBezTo>
                    <a:pt x="7479" y="1104"/>
                    <a:pt x="23101" y="613"/>
                    <a:pt x="31838" y="613"/>
                  </a:cubicBezTo>
                  <a:close/>
                  <a:moveTo>
                    <a:pt x="31838" y="1"/>
                  </a:moveTo>
                  <a:cubicBezTo>
                    <a:pt x="29413" y="1"/>
                    <a:pt x="8033" y="68"/>
                    <a:pt x="4038" y="2419"/>
                  </a:cubicBezTo>
                  <a:cubicBezTo>
                    <a:pt x="291" y="4623"/>
                    <a:pt x="0" y="20038"/>
                    <a:pt x="0" y="24711"/>
                  </a:cubicBezTo>
                  <a:cubicBezTo>
                    <a:pt x="0" y="28476"/>
                    <a:pt x="3673" y="31266"/>
                    <a:pt x="8931" y="31496"/>
                  </a:cubicBezTo>
                  <a:cubicBezTo>
                    <a:pt x="9175" y="31506"/>
                    <a:pt x="9455" y="31511"/>
                    <a:pt x="9769" y="31511"/>
                  </a:cubicBezTo>
                  <a:cubicBezTo>
                    <a:pt x="13721" y="31511"/>
                    <a:pt x="22969" y="30711"/>
                    <a:pt x="29858" y="30115"/>
                  </a:cubicBezTo>
                  <a:cubicBezTo>
                    <a:pt x="33500" y="29801"/>
                    <a:pt x="36376" y="29552"/>
                    <a:pt x="37020" y="29552"/>
                  </a:cubicBezTo>
                  <a:cubicBezTo>
                    <a:pt x="38137" y="29552"/>
                    <a:pt x="38704" y="28085"/>
                    <a:pt x="38802" y="24935"/>
                  </a:cubicBezTo>
                  <a:cubicBezTo>
                    <a:pt x="38900" y="21867"/>
                    <a:pt x="38518" y="17994"/>
                    <a:pt x="38313" y="15913"/>
                  </a:cubicBezTo>
                  <a:cubicBezTo>
                    <a:pt x="38259" y="15368"/>
                    <a:pt x="38218" y="14956"/>
                    <a:pt x="38203" y="14730"/>
                  </a:cubicBezTo>
                  <a:lnTo>
                    <a:pt x="38158" y="13954"/>
                  </a:lnTo>
                  <a:cubicBezTo>
                    <a:pt x="37917" y="9779"/>
                    <a:pt x="37355" y="2"/>
                    <a:pt x="318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54"/>
            <p:cNvSpPr/>
            <p:nvPr/>
          </p:nvSpPr>
          <p:spPr>
            <a:xfrm>
              <a:off x="2473925" y="4006350"/>
              <a:ext cx="458950" cy="244300"/>
            </a:xfrm>
            <a:custGeom>
              <a:avLst/>
              <a:gdLst/>
              <a:ahLst/>
              <a:cxnLst/>
              <a:rect l="l" t="t" r="r" b="b"/>
              <a:pathLst>
                <a:path w="18358" h="9772" extrusionOk="0">
                  <a:moveTo>
                    <a:pt x="8164" y="1"/>
                  </a:moveTo>
                  <a:cubicBezTo>
                    <a:pt x="4199" y="1"/>
                    <a:pt x="1" y="234"/>
                    <a:pt x="1" y="234"/>
                  </a:cubicBezTo>
                  <a:lnTo>
                    <a:pt x="2376" y="9737"/>
                  </a:lnTo>
                  <a:cubicBezTo>
                    <a:pt x="2376" y="9737"/>
                    <a:pt x="3504" y="9772"/>
                    <a:pt x="5141" y="9772"/>
                  </a:cubicBezTo>
                  <a:cubicBezTo>
                    <a:pt x="9234" y="9772"/>
                    <a:pt x="16506" y="9551"/>
                    <a:pt x="17277" y="8008"/>
                  </a:cubicBezTo>
                  <a:cubicBezTo>
                    <a:pt x="18358" y="5849"/>
                    <a:pt x="17277" y="1314"/>
                    <a:pt x="14470" y="450"/>
                  </a:cubicBezTo>
                  <a:cubicBezTo>
                    <a:pt x="13347" y="105"/>
                    <a:pt x="10807" y="1"/>
                    <a:pt x="81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54"/>
            <p:cNvSpPr/>
            <p:nvPr/>
          </p:nvSpPr>
          <p:spPr>
            <a:xfrm>
              <a:off x="2465350" y="3998650"/>
              <a:ext cx="463725" cy="259800"/>
            </a:xfrm>
            <a:custGeom>
              <a:avLst/>
              <a:gdLst/>
              <a:ahLst/>
              <a:cxnLst/>
              <a:rect l="l" t="t" r="r" b="b"/>
              <a:pathLst>
                <a:path w="18549" h="10392" extrusionOk="0">
                  <a:moveTo>
                    <a:pt x="8542" y="615"/>
                  </a:moveTo>
                  <a:cubicBezTo>
                    <a:pt x="11148" y="615"/>
                    <a:pt x="13637" y="716"/>
                    <a:pt x="14724" y="1051"/>
                  </a:cubicBezTo>
                  <a:cubicBezTo>
                    <a:pt x="15739" y="1364"/>
                    <a:pt x="16605" y="2250"/>
                    <a:pt x="17161" y="3548"/>
                  </a:cubicBezTo>
                  <a:cubicBezTo>
                    <a:pt x="17840" y="5135"/>
                    <a:pt x="17916" y="7040"/>
                    <a:pt x="17347" y="8180"/>
                  </a:cubicBezTo>
                  <a:cubicBezTo>
                    <a:pt x="16743" y="9389"/>
                    <a:pt x="10617" y="9781"/>
                    <a:pt x="5545" y="9781"/>
                  </a:cubicBezTo>
                  <a:cubicBezTo>
                    <a:pt x="4637" y="9781"/>
                    <a:pt x="3763" y="9768"/>
                    <a:pt x="2960" y="9746"/>
                  </a:cubicBezTo>
                  <a:lnTo>
                    <a:pt x="731" y="829"/>
                  </a:lnTo>
                  <a:cubicBezTo>
                    <a:pt x="1845" y="773"/>
                    <a:pt x="5285" y="615"/>
                    <a:pt x="8542" y="615"/>
                  </a:cubicBezTo>
                  <a:close/>
                  <a:moveTo>
                    <a:pt x="8475" y="1"/>
                  </a:moveTo>
                  <a:cubicBezTo>
                    <a:pt x="4635" y="1"/>
                    <a:pt x="608" y="221"/>
                    <a:pt x="326" y="236"/>
                  </a:cubicBezTo>
                  <a:cubicBezTo>
                    <a:pt x="134" y="246"/>
                    <a:pt x="0" y="429"/>
                    <a:pt x="47" y="616"/>
                  </a:cubicBezTo>
                  <a:lnTo>
                    <a:pt x="2422" y="10118"/>
                  </a:lnTo>
                  <a:cubicBezTo>
                    <a:pt x="2455" y="10251"/>
                    <a:pt x="2572" y="10346"/>
                    <a:pt x="2710" y="10350"/>
                  </a:cubicBezTo>
                  <a:cubicBezTo>
                    <a:pt x="3079" y="10361"/>
                    <a:pt x="4184" y="10391"/>
                    <a:pt x="5645" y="10391"/>
                  </a:cubicBezTo>
                  <a:cubicBezTo>
                    <a:pt x="9869" y="10391"/>
                    <a:pt x="17051" y="10140"/>
                    <a:pt x="17894" y="8454"/>
                  </a:cubicBezTo>
                  <a:cubicBezTo>
                    <a:pt x="18549" y="7144"/>
                    <a:pt x="18480" y="5076"/>
                    <a:pt x="17722" y="3307"/>
                  </a:cubicBezTo>
                  <a:cubicBezTo>
                    <a:pt x="17095" y="1840"/>
                    <a:pt x="16094" y="832"/>
                    <a:pt x="14903" y="466"/>
                  </a:cubicBezTo>
                  <a:cubicBezTo>
                    <a:pt x="13741" y="108"/>
                    <a:pt x="11153" y="1"/>
                    <a:pt x="84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54"/>
            <p:cNvSpPr/>
            <p:nvPr/>
          </p:nvSpPr>
          <p:spPr>
            <a:xfrm>
              <a:off x="1664075" y="3553950"/>
              <a:ext cx="896250" cy="783800"/>
            </a:xfrm>
            <a:custGeom>
              <a:avLst/>
              <a:gdLst/>
              <a:ahLst/>
              <a:cxnLst/>
              <a:rect l="l" t="t" r="r" b="b"/>
              <a:pathLst>
                <a:path w="35850" h="31352" extrusionOk="0">
                  <a:moveTo>
                    <a:pt x="20793" y="1"/>
                  </a:moveTo>
                  <a:cubicBezTo>
                    <a:pt x="17839" y="1"/>
                    <a:pt x="14893" y="161"/>
                    <a:pt x="12527" y="621"/>
                  </a:cubicBezTo>
                  <a:cubicBezTo>
                    <a:pt x="4752" y="2133"/>
                    <a:pt x="1512" y="6667"/>
                    <a:pt x="1296" y="7532"/>
                  </a:cubicBezTo>
                  <a:cubicBezTo>
                    <a:pt x="1296" y="7532"/>
                    <a:pt x="0" y="11635"/>
                    <a:pt x="216" y="16386"/>
                  </a:cubicBezTo>
                  <a:cubicBezTo>
                    <a:pt x="432" y="21137"/>
                    <a:pt x="1728" y="25888"/>
                    <a:pt x="8206" y="29777"/>
                  </a:cubicBezTo>
                  <a:cubicBezTo>
                    <a:pt x="10150" y="30943"/>
                    <a:pt x="13415" y="31351"/>
                    <a:pt x="17034" y="31351"/>
                  </a:cubicBezTo>
                  <a:cubicBezTo>
                    <a:pt x="25479" y="31351"/>
                    <a:pt x="35850" y="29129"/>
                    <a:pt x="35850" y="29129"/>
                  </a:cubicBezTo>
                  <a:lnTo>
                    <a:pt x="34339" y="837"/>
                  </a:lnTo>
                  <a:cubicBezTo>
                    <a:pt x="34339" y="837"/>
                    <a:pt x="27545" y="1"/>
                    <a:pt x="207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54"/>
            <p:cNvSpPr/>
            <p:nvPr/>
          </p:nvSpPr>
          <p:spPr>
            <a:xfrm>
              <a:off x="1656550" y="3546425"/>
              <a:ext cx="911625" cy="799150"/>
            </a:xfrm>
            <a:custGeom>
              <a:avLst/>
              <a:gdLst/>
              <a:ahLst/>
              <a:cxnLst/>
              <a:rect l="l" t="t" r="r" b="b"/>
              <a:pathLst>
                <a:path w="36465" h="31966" extrusionOk="0">
                  <a:moveTo>
                    <a:pt x="21066" y="611"/>
                  </a:moveTo>
                  <a:cubicBezTo>
                    <a:pt x="27026" y="611"/>
                    <a:pt x="33051" y="1262"/>
                    <a:pt x="34347" y="1412"/>
                  </a:cubicBezTo>
                  <a:lnTo>
                    <a:pt x="35832" y="29183"/>
                  </a:lnTo>
                  <a:cubicBezTo>
                    <a:pt x="34181" y="29520"/>
                    <a:pt x="24908" y="31343"/>
                    <a:pt x="17296" y="31343"/>
                  </a:cubicBezTo>
                  <a:cubicBezTo>
                    <a:pt x="13742" y="31343"/>
                    <a:pt x="10550" y="30945"/>
                    <a:pt x="8666" y="29814"/>
                  </a:cubicBezTo>
                  <a:cubicBezTo>
                    <a:pt x="2119" y="25886"/>
                    <a:pt x="1028" y="21177"/>
                    <a:pt x="823" y="16673"/>
                  </a:cubicBezTo>
                  <a:cubicBezTo>
                    <a:pt x="612" y="12035"/>
                    <a:pt x="1876" y="7965"/>
                    <a:pt x="1890" y="7924"/>
                  </a:cubicBezTo>
                  <a:cubicBezTo>
                    <a:pt x="1891" y="7919"/>
                    <a:pt x="1893" y="7912"/>
                    <a:pt x="1894" y="7907"/>
                  </a:cubicBezTo>
                  <a:cubicBezTo>
                    <a:pt x="2044" y="7312"/>
                    <a:pt x="5035" y="2749"/>
                    <a:pt x="12885" y="1222"/>
                  </a:cubicBezTo>
                  <a:cubicBezTo>
                    <a:pt x="15216" y="768"/>
                    <a:pt x="18133" y="611"/>
                    <a:pt x="21066" y="611"/>
                  </a:cubicBezTo>
                  <a:close/>
                  <a:moveTo>
                    <a:pt x="21065" y="1"/>
                  </a:moveTo>
                  <a:cubicBezTo>
                    <a:pt x="18095" y="1"/>
                    <a:pt x="15137" y="161"/>
                    <a:pt x="12769" y="621"/>
                  </a:cubicBezTo>
                  <a:cubicBezTo>
                    <a:pt x="5047" y="2123"/>
                    <a:pt x="1603" y="6597"/>
                    <a:pt x="1302" y="7749"/>
                  </a:cubicBezTo>
                  <a:cubicBezTo>
                    <a:pt x="1235" y="7969"/>
                    <a:pt x="1" y="12056"/>
                    <a:pt x="211" y="16700"/>
                  </a:cubicBezTo>
                  <a:cubicBezTo>
                    <a:pt x="414" y="21151"/>
                    <a:pt x="1538" y="26252"/>
                    <a:pt x="8350" y="30339"/>
                  </a:cubicBezTo>
                  <a:cubicBezTo>
                    <a:pt x="10360" y="31544"/>
                    <a:pt x="13701" y="31965"/>
                    <a:pt x="17387" y="31965"/>
                  </a:cubicBezTo>
                  <a:cubicBezTo>
                    <a:pt x="25639" y="31965"/>
                    <a:pt x="35615" y="29857"/>
                    <a:pt x="36215" y="29728"/>
                  </a:cubicBezTo>
                  <a:cubicBezTo>
                    <a:pt x="36362" y="29697"/>
                    <a:pt x="36464" y="29563"/>
                    <a:pt x="36457" y="29412"/>
                  </a:cubicBezTo>
                  <a:lnTo>
                    <a:pt x="34946" y="1122"/>
                  </a:lnTo>
                  <a:cubicBezTo>
                    <a:pt x="34937" y="973"/>
                    <a:pt x="34824" y="852"/>
                    <a:pt x="34676" y="834"/>
                  </a:cubicBezTo>
                  <a:cubicBezTo>
                    <a:pt x="34580" y="822"/>
                    <a:pt x="27794" y="1"/>
                    <a:pt x="210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54"/>
            <p:cNvSpPr/>
            <p:nvPr/>
          </p:nvSpPr>
          <p:spPr>
            <a:xfrm>
              <a:off x="4012150" y="1253575"/>
              <a:ext cx="248675" cy="593700"/>
            </a:xfrm>
            <a:custGeom>
              <a:avLst/>
              <a:gdLst/>
              <a:ahLst/>
              <a:cxnLst/>
              <a:rect l="l" t="t" r="r" b="b"/>
              <a:pathLst>
                <a:path w="9947" h="23748" extrusionOk="0">
                  <a:moveTo>
                    <a:pt x="8625" y="0"/>
                  </a:moveTo>
                  <a:cubicBezTo>
                    <a:pt x="8606" y="0"/>
                    <a:pt x="8585" y="1"/>
                    <a:pt x="8565" y="3"/>
                  </a:cubicBezTo>
                  <a:cubicBezTo>
                    <a:pt x="8565" y="3"/>
                    <a:pt x="6135" y="2433"/>
                    <a:pt x="4977" y="5674"/>
                  </a:cubicBezTo>
                  <a:cubicBezTo>
                    <a:pt x="3819" y="8915"/>
                    <a:pt x="1" y="18636"/>
                    <a:pt x="117" y="20488"/>
                  </a:cubicBezTo>
                  <a:cubicBezTo>
                    <a:pt x="210" y="21969"/>
                    <a:pt x="1265" y="23747"/>
                    <a:pt x="2513" y="23747"/>
                  </a:cubicBezTo>
                  <a:cubicBezTo>
                    <a:pt x="2825" y="23747"/>
                    <a:pt x="3148" y="23636"/>
                    <a:pt x="3473" y="23381"/>
                  </a:cubicBezTo>
                  <a:cubicBezTo>
                    <a:pt x="5092" y="22109"/>
                    <a:pt x="9027" y="15280"/>
                    <a:pt x="9258" y="14932"/>
                  </a:cubicBezTo>
                  <a:cubicBezTo>
                    <a:pt x="9490" y="14585"/>
                    <a:pt x="9721" y="9725"/>
                    <a:pt x="9721" y="6716"/>
                  </a:cubicBezTo>
                  <a:cubicBezTo>
                    <a:pt x="9721" y="3751"/>
                    <a:pt x="9946" y="0"/>
                    <a:pt x="86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54"/>
            <p:cNvSpPr/>
            <p:nvPr/>
          </p:nvSpPr>
          <p:spPr>
            <a:xfrm>
              <a:off x="4004975" y="1245925"/>
              <a:ext cx="259200" cy="609000"/>
            </a:xfrm>
            <a:custGeom>
              <a:avLst/>
              <a:gdLst/>
              <a:ahLst/>
              <a:cxnLst/>
              <a:rect l="l" t="t" r="r" b="b"/>
              <a:pathLst>
                <a:path w="10368" h="24360" extrusionOk="0">
                  <a:moveTo>
                    <a:pt x="8979" y="619"/>
                  </a:moveTo>
                  <a:lnTo>
                    <a:pt x="8979" y="619"/>
                  </a:lnTo>
                  <a:cubicBezTo>
                    <a:pt x="9040" y="632"/>
                    <a:pt x="9096" y="661"/>
                    <a:pt x="9140" y="706"/>
                  </a:cubicBezTo>
                  <a:cubicBezTo>
                    <a:pt x="9754" y="1275"/>
                    <a:pt x="9730" y="3824"/>
                    <a:pt x="9710" y="5872"/>
                  </a:cubicBezTo>
                  <a:cubicBezTo>
                    <a:pt x="9707" y="6262"/>
                    <a:pt x="9704" y="6648"/>
                    <a:pt x="9704" y="7022"/>
                  </a:cubicBezTo>
                  <a:cubicBezTo>
                    <a:pt x="9704" y="10128"/>
                    <a:pt x="9467" y="14652"/>
                    <a:pt x="9292" y="15069"/>
                  </a:cubicBezTo>
                  <a:cubicBezTo>
                    <a:pt x="9257" y="15120"/>
                    <a:pt x="9144" y="15307"/>
                    <a:pt x="8974" y="15595"/>
                  </a:cubicBezTo>
                  <a:cubicBezTo>
                    <a:pt x="6280" y="20105"/>
                    <a:pt x="4462" y="22746"/>
                    <a:pt x="3570" y="23447"/>
                  </a:cubicBezTo>
                  <a:cubicBezTo>
                    <a:pt x="3316" y="23646"/>
                    <a:pt x="3057" y="23746"/>
                    <a:pt x="2797" y="23746"/>
                  </a:cubicBezTo>
                  <a:cubicBezTo>
                    <a:pt x="2644" y="23746"/>
                    <a:pt x="2490" y="23711"/>
                    <a:pt x="2336" y="23642"/>
                  </a:cubicBezTo>
                  <a:cubicBezTo>
                    <a:pt x="1514" y="23274"/>
                    <a:pt x="784" y="21988"/>
                    <a:pt x="709" y="20775"/>
                  </a:cubicBezTo>
                  <a:cubicBezTo>
                    <a:pt x="620" y="19356"/>
                    <a:pt x="3110" y="12667"/>
                    <a:pt x="4599" y="8670"/>
                  </a:cubicBezTo>
                  <a:cubicBezTo>
                    <a:pt x="4988" y="7627"/>
                    <a:pt x="5323" y="6727"/>
                    <a:pt x="5553" y="6083"/>
                  </a:cubicBezTo>
                  <a:cubicBezTo>
                    <a:pt x="6548" y="3297"/>
                    <a:pt x="8534" y="1092"/>
                    <a:pt x="8979" y="619"/>
                  </a:cubicBezTo>
                  <a:close/>
                  <a:moveTo>
                    <a:pt x="8914" y="1"/>
                  </a:moveTo>
                  <a:cubicBezTo>
                    <a:pt x="8885" y="1"/>
                    <a:pt x="8856" y="2"/>
                    <a:pt x="8826" y="4"/>
                  </a:cubicBezTo>
                  <a:cubicBezTo>
                    <a:pt x="8754" y="10"/>
                    <a:pt x="8687" y="42"/>
                    <a:pt x="8636" y="93"/>
                  </a:cubicBezTo>
                  <a:cubicBezTo>
                    <a:pt x="8535" y="194"/>
                    <a:pt x="6143" y="2610"/>
                    <a:pt x="4977" y="5878"/>
                  </a:cubicBezTo>
                  <a:cubicBezTo>
                    <a:pt x="4747" y="6519"/>
                    <a:pt x="4413" y="7416"/>
                    <a:pt x="4025" y="8457"/>
                  </a:cubicBezTo>
                  <a:cubicBezTo>
                    <a:pt x="2424" y="12760"/>
                    <a:pt x="1" y="19264"/>
                    <a:pt x="98" y="20813"/>
                  </a:cubicBezTo>
                  <a:cubicBezTo>
                    <a:pt x="177" y="22076"/>
                    <a:pt x="942" y="23689"/>
                    <a:pt x="2087" y="24200"/>
                  </a:cubicBezTo>
                  <a:cubicBezTo>
                    <a:pt x="2312" y="24303"/>
                    <a:pt x="2555" y="24358"/>
                    <a:pt x="2804" y="24360"/>
                  </a:cubicBezTo>
                  <a:cubicBezTo>
                    <a:pt x="3146" y="24360"/>
                    <a:pt x="3538" y="24250"/>
                    <a:pt x="3949" y="23928"/>
                  </a:cubicBezTo>
                  <a:cubicBezTo>
                    <a:pt x="5381" y="22802"/>
                    <a:pt x="8481" y="17614"/>
                    <a:pt x="9499" y="15909"/>
                  </a:cubicBezTo>
                  <a:cubicBezTo>
                    <a:pt x="9663" y="15635"/>
                    <a:pt x="9769" y="15457"/>
                    <a:pt x="9801" y="15409"/>
                  </a:cubicBezTo>
                  <a:cubicBezTo>
                    <a:pt x="10161" y="14870"/>
                    <a:pt x="10315" y="8858"/>
                    <a:pt x="10315" y="7022"/>
                  </a:cubicBezTo>
                  <a:cubicBezTo>
                    <a:pt x="10315" y="6650"/>
                    <a:pt x="10320" y="6266"/>
                    <a:pt x="10323" y="5878"/>
                  </a:cubicBezTo>
                  <a:cubicBezTo>
                    <a:pt x="10346" y="3375"/>
                    <a:pt x="10367" y="1010"/>
                    <a:pt x="9557" y="257"/>
                  </a:cubicBezTo>
                  <a:cubicBezTo>
                    <a:pt x="9375" y="88"/>
                    <a:pt x="9157" y="1"/>
                    <a:pt x="89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54"/>
            <p:cNvSpPr/>
            <p:nvPr/>
          </p:nvSpPr>
          <p:spPr>
            <a:xfrm>
              <a:off x="4218425" y="1513325"/>
              <a:ext cx="857000" cy="765350"/>
            </a:xfrm>
            <a:custGeom>
              <a:avLst/>
              <a:gdLst/>
              <a:ahLst/>
              <a:cxnLst/>
              <a:rect l="l" t="t" r="r" b="b"/>
              <a:pathLst>
                <a:path w="34280" h="30614" extrusionOk="0">
                  <a:moveTo>
                    <a:pt x="4180" y="1"/>
                  </a:moveTo>
                  <a:cubicBezTo>
                    <a:pt x="4138" y="1"/>
                    <a:pt x="4105" y="3"/>
                    <a:pt x="4082" y="7"/>
                  </a:cubicBezTo>
                  <a:cubicBezTo>
                    <a:pt x="558" y="681"/>
                    <a:pt x="0" y="23268"/>
                    <a:pt x="0" y="23268"/>
                  </a:cubicBezTo>
                  <a:lnTo>
                    <a:pt x="27750" y="30614"/>
                  </a:lnTo>
                  <a:cubicBezTo>
                    <a:pt x="27750" y="30614"/>
                    <a:pt x="34279" y="12659"/>
                    <a:pt x="34279" y="9393"/>
                  </a:cubicBezTo>
                  <a:cubicBezTo>
                    <a:pt x="34279" y="6188"/>
                    <a:pt x="6411" y="1"/>
                    <a:pt x="41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54"/>
            <p:cNvSpPr/>
            <p:nvPr/>
          </p:nvSpPr>
          <p:spPr>
            <a:xfrm>
              <a:off x="4210675" y="1505850"/>
              <a:ext cx="872400" cy="780475"/>
            </a:xfrm>
            <a:custGeom>
              <a:avLst/>
              <a:gdLst/>
              <a:ahLst/>
              <a:cxnLst/>
              <a:rect l="l" t="t" r="r" b="b"/>
              <a:pathLst>
                <a:path w="34896" h="31219" extrusionOk="0">
                  <a:moveTo>
                    <a:pt x="4510" y="604"/>
                  </a:moveTo>
                  <a:cubicBezTo>
                    <a:pt x="6298" y="604"/>
                    <a:pt x="30056" y="5776"/>
                    <a:pt x="33866" y="9089"/>
                  </a:cubicBezTo>
                  <a:cubicBezTo>
                    <a:pt x="34135" y="9324"/>
                    <a:pt x="34284" y="9537"/>
                    <a:pt x="34284" y="9692"/>
                  </a:cubicBezTo>
                  <a:cubicBezTo>
                    <a:pt x="34284" y="12655"/>
                    <a:pt x="28672" y="28315"/>
                    <a:pt x="27867" y="30545"/>
                  </a:cubicBezTo>
                  <a:lnTo>
                    <a:pt x="623" y="23334"/>
                  </a:lnTo>
                  <a:cubicBezTo>
                    <a:pt x="852" y="14683"/>
                    <a:pt x="2081" y="1066"/>
                    <a:pt x="4447" y="608"/>
                  </a:cubicBezTo>
                  <a:cubicBezTo>
                    <a:pt x="4463" y="605"/>
                    <a:pt x="4485" y="604"/>
                    <a:pt x="4510" y="604"/>
                  </a:cubicBezTo>
                  <a:close/>
                  <a:moveTo>
                    <a:pt x="4419" y="0"/>
                  </a:moveTo>
                  <a:cubicBezTo>
                    <a:pt x="4382" y="0"/>
                    <a:pt x="4353" y="2"/>
                    <a:pt x="4333" y="6"/>
                  </a:cubicBezTo>
                  <a:cubicBezTo>
                    <a:pt x="673" y="705"/>
                    <a:pt x="62" y="21222"/>
                    <a:pt x="4" y="23560"/>
                  </a:cubicBezTo>
                  <a:cubicBezTo>
                    <a:pt x="0" y="23701"/>
                    <a:pt x="94" y="23827"/>
                    <a:pt x="232" y="23863"/>
                  </a:cubicBezTo>
                  <a:lnTo>
                    <a:pt x="27982" y="31209"/>
                  </a:lnTo>
                  <a:cubicBezTo>
                    <a:pt x="28007" y="31215"/>
                    <a:pt x="28034" y="31219"/>
                    <a:pt x="28060" y="31219"/>
                  </a:cubicBezTo>
                  <a:cubicBezTo>
                    <a:pt x="28189" y="31219"/>
                    <a:pt x="28303" y="31138"/>
                    <a:pt x="28347" y="31017"/>
                  </a:cubicBezTo>
                  <a:cubicBezTo>
                    <a:pt x="28614" y="30282"/>
                    <a:pt x="34895" y="12974"/>
                    <a:pt x="34895" y="9692"/>
                  </a:cubicBezTo>
                  <a:cubicBezTo>
                    <a:pt x="34895" y="9324"/>
                    <a:pt x="34666" y="8956"/>
                    <a:pt x="34195" y="8566"/>
                  </a:cubicBezTo>
                  <a:cubicBezTo>
                    <a:pt x="29939" y="5044"/>
                    <a:pt x="6326" y="0"/>
                    <a:pt x="44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54"/>
            <p:cNvSpPr/>
            <p:nvPr/>
          </p:nvSpPr>
          <p:spPr>
            <a:xfrm>
              <a:off x="4188650" y="1156275"/>
              <a:ext cx="807250" cy="940025"/>
            </a:xfrm>
            <a:custGeom>
              <a:avLst/>
              <a:gdLst/>
              <a:ahLst/>
              <a:cxnLst/>
              <a:rect l="l" t="t" r="r" b="b"/>
              <a:pathLst>
                <a:path w="32290" h="37601" extrusionOk="0">
                  <a:moveTo>
                    <a:pt x="17149" y="1"/>
                  </a:moveTo>
                  <a:cubicBezTo>
                    <a:pt x="15853" y="1"/>
                    <a:pt x="15045" y="192"/>
                    <a:pt x="15045" y="192"/>
                  </a:cubicBezTo>
                  <a:cubicBezTo>
                    <a:pt x="15045" y="192"/>
                    <a:pt x="14109" y="88"/>
                    <a:pt x="12705" y="88"/>
                  </a:cubicBezTo>
                  <a:cubicBezTo>
                    <a:pt x="10484" y="88"/>
                    <a:pt x="7094" y="348"/>
                    <a:pt x="4398" y="1696"/>
                  </a:cubicBezTo>
                  <a:cubicBezTo>
                    <a:pt x="1" y="3895"/>
                    <a:pt x="1" y="7598"/>
                    <a:pt x="232" y="11186"/>
                  </a:cubicBezTo>
                  <a:cubicBezTo>
                    <a:pt x="463" y="14774"/>
                    <a:pt x="1660" y="34121"/>
                    <a:pt x="2008" y="35510"/>
                  </a:cubicBezTo>
                  <a:cubicBezTo>
                    <a:pt x="2356" y="36899"/>
                    <a:pt x="10301" y="36532"/>
                    <a:pt x="14930" y="37457"/>
                  </a:cubicBezTo>
                  <a:cubicBezTo>
                    <a:pt x="15421" y="37555"/>
                    <a:pt x="15895" y="37600"/>
                    <a:pt x="16353" y="37600"/>
                  </a:cubicBezTo>
                  <a:cubicBezTo>
                    <a:pt x="20217" y="37600"/>
                    <a:pt x="22873" y="34405"/>
                    <a:pt x="23494" y="33059"/>
                  </a:cubicBezTo>
                  <a:cubicBezTo>
                    <a:pt x="24189" y="31555"/>
                    <a:pt x="32290" y="16857"/>
                    <a:pt x="32290" y="13733"/>
                  </a:cubicBezTo>
                  <a:cubicBezTo>
                    <a:pt x="32290" y="10609"/>
                    <a:pt x="28933" y="4706"/>
                    <a:pt x="24190" y="1929"/>
                  </a:cubicBezTo>
                  <a:cubicBezTo>
                    <a:pt x="21478" y="341"/>
                    <a:pt x="18879" y="1"/>
                    <a:pt x="171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54"/>
            <p:cNvSpPr/>
            <p:nvPr/>
          </p:nvSpPr>
          <p:spPr>
            <a:xfrm>
              <a:off x="4180550" y="1148475"/>
              <a:ext cx="823000" cy="955450"/>
            </a:xfrm>
            <a:custGeom>
              <a:avLst/>
              <a:gdLst/>
              <a:ahLst/>
              <a:cxnLst/>
              <a:rect l="l" t="t" r="r" b="b"/>
              <a:pathLst>
                <a:path w="32920" h="38218" extrusionOk="0">
                  <a:moveTo>
                    <a:pt x="17458" y="624"/>
                  </a:moveTo>
                  <a:cubicBezTo>
                    <a:pt x="19150" y="624"/>
                    <a:pt x="21707" y="952"/>
                    <a:pt x="24358" y="2503"/>
                  </a:cubicBezTo>
                  <a:cubicBezTo>
                    <a:pt x="29211" y="5345"/>
                    <a:pt x="32308" y="11236"/>
                    <a:pt x="32308" y="14044"/>
                  </a:cubicBezTo>
                  <a:cubicBezTo>
                    <a:pt x="32308" y="16487"/>
                    <a:pt x="26959" y="26688"/>
                    <a:pt x="24675" y="31045"/>
                  </a:cubicBezTo>
                  <a:cubicBezTo>
                    <a:pt x="24096" y="32147"/>
                    <a:pt x="23680" y="32945"/>
                    <a:pt x="23541" y="33243"/>
                  </a:cubicBezTo>
                  <a:cubicBezTo>
                    <a:pt x="23099" y="34201"/>
                    <a:pt x="20628" y="37609"/>
                    <a:pt x="16704" y="37609"/>
                  </a:cubicBezTo>
                  <a:cubicBezTo>
                    <a:pt x="16259" y="37609"/>
                    <a:pt x="15795" y="37565"/>
                    <a:pt x="15314" y="37469"/>
                  </a:cubicBezTo>
                  <a:cubicBezTo>
                    <a:pt x="13441" y="37095"/>
                    <a:pt x="11091" y="36934"/>
                    <a:pt x="8820" y="36778"/>
                  </a:cubicBezTo>
                  <a:cubicBezTo>
                    <a:pt x="6272" y="36603"/>
                    <a:pt x="2783" y="36363"/>
                    <a:pt x="2629" y="35748"/>
                  </a:cubicBezTo>
                  <a:cubicBezTo>
                    <a:pt x="2324" y="34532"/>
                    <a:pt x="1301" y="18406"/>
                    <a:pt x="965" y="13107"/>
                  </a:cubicBezTo>
                  <a:lnTo>
                    <a:pt x="861" y="11478"/>
                  </a:lnTo>
                  <a:cubicBezTo>
                    <a:pt x="615" y="7664"/>
                    <a:pt x="747" y="4339"/>
                    <a:pt x="4859" y="2282"/>
                  </a:cubicBezTo>
                  <a:cubicBezTo>
                    <a:pt x="7499" y="962"/>
                    <a:pt x="10860" y="709"/>
                    <a:pt x="13053" y="709"/>
                  </a:cubicBezTo>
                  <a:cubicBezTo>
                    <a:pt x="14406" y="709"/>
                    <a:pt x="15313" y="805"/>
                    <a:pt x="15337" y="807"/>
                  </a:cubicBezTo>
                  <a:cubicBezTo>
                    <a:pt x="15349" y="809"/>
                    <a:pt x="15360" y="809"/>
                    <a:pt x="15372" y="809"/>
                  </a:cubicBezTo>
                  <a:cubicBezTo>
                    <a:pt x="15395" y="809"/>
                    <a:pt x="15418" y="806"/>
                    <a:pt x="15440" y="801"/>
                  </a:cubicBezTo>
                  <a:cubicBezTo>
                    <a:pt x="15459" y="797"/>
                    <a:pt x="16230" y="624"/>
                    <a:pt x="17458" y="624"/>
                  </a:cubicBezTo>
                  <a:close/>
                  <a:moveTo>
                    <a:pt x="17492" y="0"/>
                  </a:moveTo>
                  <a:cubicBezTo>
                    <a:pt x="16346" y="0"/>
                    <a:pt x="15566" y="149"/>
                    <a:pt x="15353" y="195"/>
                  </a:cubicBezTo>
                  <a:cubicBezTo>
                    <a:pt x="15121" y="171"/>
                    <a:pt x="14235" y="90"/>
                    <a:pt x="12998" y="90"/>
                  </a:cubicBezTo>
                  <a:cubicBezTo>
                    <a:pt x="10749" y="90"/>
                    <a:pt x="7339" y="359"/>
                    <a:pt x="4585" y="1734"/>
                  </a:cubicBezTo>
                  <a:cubicBezTo>
                    <a:pt x="143" y="3956"/>
                    <a:pt x="0" y="7630"/>
                    <a:pt x="250" y="11518"/>
                  </a:cubicBezTo>
                  <a:lnTo>
                    <a:pt x="355" y="13146"/>
                  </a:lnTo>
                  <a:cubicBezTo>
                    <a:pt x="989" y="23148"/>
                    <a:pt x="1754" y="34772"/>
                    <a:pt x="2035" y="35896"/>
                  </a:cubicBezTo>
                  <a:cubicBezTo>
                    <a:pt x="2285" y="36896"/>
                    <a:pt x="4638" y="37106"/>
                    <a:pt x="8778" y="37389"/>
                  </a:cubicBezTo>
                  <a:cubicBezTo>
                    <a:pt x="11031" y="37544"/>
                    <a:pt x="13360" y="37703"/>
                    <a:pt x="15194" y="38071"/>
                  </a:cubicBezTo>
                  <a:cubicBezTo>
                    <a:pt x="15681" y="38168"/>
                    <a:pt x="16177" y="38218"/>
                    <a:pt x="16673" y="38218"/>
                  </a:cubicBezTo>
                  <a:cubicBezTo>
                    <a:pt x="20560" y="38218"/>
                    <a:pt x="23347" y="35123"/>
                    <a:pt x="24096" y="33500"/>
                  </a:cubicBezTo>
                  <a:cubicBezTo>
                    <a:pt x="24228" y="33215"/>
                    <a:pt x="24642" y="32424"/>
                    <a:pt x="25216" y="31330"/>
                  </a:cubicBezTo>
                  <a:cubicBezTo>
                    <a:pt x="27718" y="26561"/>
                    <a:pt x="32920" y="16638"/>
                    <a:pt x="32920" y="14045"/>
                  </a:cubicBezTo>
                  <a:cubicBezTo>
                    <a:pt x="32920" y="10628"/>
                    <a:pt x="29390" y="4741"/>
                    <a:pt x="24667" y="1976"/>
                  </a:cubicBezTo>
                  <a:cubicBezTo>
                    <a:pt x="21894" y="353"/>
                    <a:pt x="19258" y="0"/>
                    <a:pt x="174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54"/>
            <p:cNvSpPr/>
            <p:nvPr/>
          </p:nvSpPr>
          <p:spPr>
            <a:xfrm>
              <a:off x="4362250" y="1389625"/>
              <a:ext cx="222800" cy="656825"/>
            </a:xfrm>
            <a:custGeom>
              <a:avLst/>
              <a:gdLst/>
              <a:ahLst/>
              <a:cxnLst/>
              <a:rect l="l" t="t" r="r" b="b"/>
              <a:pathLst>
                <a:path w="8912" h="26273" extrusionOk="0">
                  <a:moveTo>
                    <a:pt x="7638" y="0"/>
                  </a:moveTo>
                  <a:lnTo>
                    <a:pt x="3703" y="2778"/>
                  </a:lnTo>
                  <a:lnTo>
                    <a:pt x="4976" y="5556"/>
                  </a:lnTo>
                  <a:lnTo>
                    <a:pt x="0" y="22916"/>
                  </a:lnTo>
                  <a:lnTo>
                    <a:pt x="1158" y="26272"/>
                  </a:lnTo>
                  <a:lnTo>
                    <a:pt x="4513" y="23725"/>
                  </a:lnTo>
                  <a:lnTo>
                    <a:pt x="6365" y="5904"/>
                  </a:lnTo>
                  <a:lnTo>
                    <a:pt x="8911" y="3125"/>
                  </a:lnTo>
                  <a:lnTo>
                    <a:pt x="76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54"/>
            <p:cNvSpPr/>
            <p:nvPr/>
          </p:nvSpPr>
          <p:spPr>
            <a:xfrm>
              <a:off x="4354450" y="1381975"/>
              <a:ext cx="238825" cy="672100"/>
            </a:xfrm>
            <a:custGeom>
              <a:avLst/>
              <a:gdLst/>
              <a:ahLst/>
              <a:cxnLst/>
              <a:rect l="l" t="t" r="r" b="b"/>
              <a:pathLst>
                <a:path w="9553" h="26884" extrusionOk="0">
                  <a:moveTo>
                    <a:pt x="7813" y="778"/>
                  </a:moveTo>
                  <a:lnTo>
                    <a:pt x="8867" y="3368"/>
                  </a:lnTo>
                  <a:lnTo>
                    <a:pt x="6451" y="6002"/>
                  </a:lnTo>
                  <a:cubicBezTo>
                    <a:pt x="6407" y="6050"/>
                    <a:pt x="6379" y="6112"/>
                    <a:pt x="6373" y="6177"/>
                  </a:cubicBezTo>
                  <a:lnTo>
                    <a:pt x="4535" y="23869"/>
                  </a:lnTo>
                  <a:lnTo>
                    <a:pt x="1622" y="26079"/>
                  </a:lnTo>
                  <a:lnTo>
                    <a:pt x="633" y="23214"/>
                  </a:lnTo>
                  <a:lnTo>
                    <a:pt x="5583" y="5946"/>
                  </a:lnTo>
                  <a:cubicBezTo>
                    <a:pt x="5603" y="5876"/>
                    <a:pt x="5597" y="5801"/>
                    <a:pt x="5566" y="5734"/>
                  </a:cubicBezTo>
                  <a:lnTo>
                    <a:pt x="4400" y="3187"/>
                  </a:lnTo>
                  <a:lnTo>
                    <a:pt x="7813" y="778"/>
                  </a:lnTo>
                  <a:close/>
                  <a:moveTo>
                    <a:pt x="7950" y="0"/>
                  </a:moveTo>
                  <a:cubicBezTo>
                    <a:pt x="7890" y="0"/>
                    <a:pt x="7828" y="18"/>
                    <a:pt x="7774" y="57"/>
                  </a:cubicBezTo>
                  <a:lnTo>
                    <a:pt x="3839" y="2834"/>
                  </a:lnTo>
                  <a:cubicBezTo>
                    <a:pt x="3719" y="2919"/>
                    <a:pt x="3676" y="3078"/>
                    <a:pt x="3738" y="3212"/>
                  </a:cubicBezTo>
                  <a:lnTo>
                    <a:pt x="4964" y="5886"/>
                  </a:lnTo>
                  <a:lnTo>
                    <a:pt x="17" y="23136"/>
                  </a:lnTo>
                  <a:cubicBezTo>
                    <a:pt x="1" y="23197"/>
                    <a:pt x="2" y="23261"/>
                    <a:pt x="23" y="23321"/>
                  </a:cubicBezTo>
                  <a:lnTo>
                    <a:pt x="1180" y="26677"/>
                  </a:lnTo>
                  <a:cubicBezTo>
                    <a:pt x="1212" y="26770"/>
                    <a:pt x="1286" y="26842"/>
                    <a:pt x="1380" y="26871"/>
                  </a:cubicBezTo>
                  <a:cubicBezTo>
                    <a:pt x="1409" y="26879"/>
                    <a:pt x="1439" y="26884"/>
                    <a:pt x="1470" y="26884"/>
                  </a:cubicBezTo>
                  <a:cubicBezTo>
                    <a:pt x="1536" y="26884"/>
                    <a:pt x="1600" y="26862"/>
                    <a:pt x="1654" y="26822"/>
                  </a:cubicBezTo>
                  <a:lnTo>
                    <a:pt x="5010" y="24276"/>
                  </a:lnTo>
                  <a:cubicBezTo>
                    <a:pt x="5078" y="24224"/>
                    <a:pt x="5121" y="24148"/>
                    <a:pt x="5130" y="24064"/>
                  </a:cubicBezTo>
                  <a:lnTo>
                    <a:pt x="6972" y="6341"/>
                  </a:lnTo>
                  <a:lnTo>
                    <a:pt x="9450" y="3638"/>
                  </a:lnTo>
                  <a:cubicBezTo>
                    <a:pt x="9530" y="3551"/>
                    <a:pt x="9552" y="3426"/>
                    <a:pt x="9508" y="3316"/>
                  </a:cubicBezTo>
                  <a:lnTo>
                    <a:pt x="8234" y="191"/>
                  </a:lnTo>
                  <a:cubicBezTo>
                    <a:pt x="8185" y="70"/>
                    <a:pt x="8069" y="0"/>
                    <a:pt x="79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54"/>
            <p:cNvSpPr/>
            <p:nvPr/>
          </p:nvSpPr>
          <p:spPr>
            <a:xfrm>
              <a:off x="4408525" y="1227600"/>
              <a:ext cx="298025" cy="344325"/>
            </a:xfrm>
            <a:custGeom>
              <a:avLst/>
              <a:gdLst/>
              <a:ahLst/>
              <a:cxnLst/>
              <a:rect l="l" t="t" r="r" b="b"/>
              <a:pathLst>
                <a:path w="11921" h="13773" extrusionOk="0">
                  <a:moveTo>
                    <a:pt x="5787" y="1"/>
                  </a:moveTo>
                  <a:cubicBezTo>
                    <a:pt x="3242" y="1"/>
                    <a:pt x="2200" y="2083"/>
                    <a:pt x="2200" y="2083"/>
                  </a:cubicBezTo>
                  <a:cubicBezTo>
                    <a:pt x="2200" y="2083"/>
                    <a:pt x="926" y="4514"/>
                    <a:pt x="463" y="6134"/>
                  </a:cubicBezTo>
                  <a:cubicBezTo>
                    <a:pt x="0" y="7755"/>
                    <a:pt x="1" y="10764"/>
                    <a:pt x="1" y="10764"/>
                  </a:cubicBezTo>
                  <a:cubicBezTo>
                    <a:pt x="1" y="10764"/>
                    <a:pt x="3705" y="9028"/>
                    <a:pt x="4746" y="9028"/>
                  </a:cubicBezTo>
                  <a:cubicBezTo>
                    <a:pt x="5787" y="9028"/>
                    <a:pt x="7871" y="13773"/>
                    <a:pt x="7871" y="13773"/>
                  </a:cubicBezTo>
                  <a:cubicBezTo>
                    <a:pt x="7871" y="13773"/>
                    <a:pt x="10996" y="9143"/>
                    <a:pt x="11458" y="5788"/>
                  </a:cubicBezTo>
                  <a:cubicBezTo>
                    <a:pt x="11921" y="2431"/>
                    <a:pt x="8334" y="1"/>
                    <a:pt x="5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54"/>
            <p:cNvSpPr/>
            <p:nvPr/>
          </p:nvSpPr>
          <p:spPr>
            <a:xfrm>
              <a:off x="4400875" y="1219950"/>
              <a:ext cx="306425" cy="359650"/>
            </a:xfrm>
            <a:custGeom>
              <a:avLst/>
              <a:gdLst/>
              <a:ahLst/>
              <a:cxnLst/>
              <a:rect l="l" t="t" r="r" b="b"/>
              <a:pathLst>
                <a:path w="12257" h="14386" extrusionOk="0">
                  <a:moveTo>
                    <a:pt x="6093" y="612"/>
                  </a:moveTo>
                  <a:cubicBezTo>
                    <a:pt x="7569" y="612"/>
                    <a:pt x="9289" y="1449"/>
                    <a:pt x="10374" y="2694"/>
                  </a:cubicBezTo>
                  <a:cubicBezTo>
                    <a:pt x="10984" y="3394"/>
                    <a:pt x="11669" y="4545"/>
                    <a:pt x="11462" y="6052"/>
                  </a:cubicBezTo>
                  <a:cubicBezTo>
                    <a:pt x="11097" y="8686"/>
                    <a:pt x="9013" y="12190"/>
                    <a:pt x="8225" y="13440"/>
                  </a:cubicBezTo>
                  <a:cubicBezTo>
                    <a:pt x="7540" y="11952"/>
                    <a:pt x="6066" y="9028"/>
                    <a:pt x="5052" y="9028"/>
                  </a:cubicBezTo>
                  <a:cubicBezTo>
                    <a:pt x="4160" y="9028"/>
                    <a:pt x="1672" y="10112"/>
                    <a:pt x="621" y="10589"/>
                  </a:cubicBezTo>
                  <a:cubicBezTo>
                    <a:pt x="642" y="9682"/>
                    <a:pt x="727" y="7704"/>
                    <a:pt x="1064" y="6525"/>
                  </a:cubicBezTo>
                  <a:cubicBezTo>
                    <a:pt x="1513" y="4954"/>
                    <a:pt x="2764" y="2555"/>
                    <a:pt x="2777" y="2532"/>
                  </a:cubicBezTo>
                  <a:cubicBezTo>
                    <a:pt x="2778" y="2531"/>
                    <a:pt x="2779" y="2529"/>
                    <a:pt x="2779" y="2528"/>
                  </a:cubicBezTo>
                  <a:cubicBezTo>
                    <a:pt x="2819" y="2449"/>
                    <a:pt x="3776" y="612"/>
                    <a:pt x="6093" y="612"/>
                  </a:cubicBezTo>
                  <a:close/>
                  <a:moveTo>
                    <a:pt x="6093" y="1"/>
                  </a:moveTo>
                  <a:cubicBezTo>
                    <a:pt x="3412" y="1"/>
                    <a:pt x="2297" y="2123"/>
                    <a:pt x="2233" y="2250"/>
                  </a:cubicBezTo>
                  <a:cubicBezTo>
                    <a:pt x="2166" y="2379"/>
                    <a:pt x="939" y="4736"/>
                    <a:pt x="476" y="6356"/>
                  </a:cubicBezTo>
                  <a:cubicBezTo>
                    <a:pt x="6" y="7999"/>
                    <a:pt x="0" y="10945"/>
                    <a:pt x="0" y="11070"/>
                  </a:cubicBezTo>
                  <a:cubicBezTo>
                    <a:pt x="0" y="11246"/>
                    <a:pt x="145" y="11376"/>
                    <a:pt x="307" y="11376"/>
                  </a:cubicBezTo>
                  <a:cubicBezTo>
                    <a:pt x="350" y="11376"/>
                    <a:pt x="394" y="11367"/>
                    <a:pt x="437" y="11347"/>
                  </a:cubicBezTo>
                  <a:cubicBezTo>
                    <a:pt x="1449" y="10873"/>
                    <a:pt x="4253" y="9640"/>
                    <a:pt x="5052" y="9640"/>
                  </a:cubicBezTo>
                  <a:cubicBezTo>
                    <a:pt x="5508" y="9640"/>
                    <a:pt x="6810" y="11729"/>
                    <a:pt x="7896" y="14202"/>
                  </a:cubicBezTo>
                  <a:cubicBezTo>
                    <a:pt x="7941" y="14303"/>
                    <a:pt x="8037" y="14373"/>
                    <a:pt x="8149" y="14383"/>
                  </a:cubicBezTo>
                  <a:cubicBezTo>
                    <a:pt x="8158" y="14384"/>
                    <a:pt x="8167" y="14385"/>
                    <a:pt x="8177" y="14385"/>
                  </a:cubicBezTo>
                  <a:cubicBezTo>
                    <a:pt x="8278" y="14385"/>
                    <a:pt x="8373" y="14334"/>
                    <a:pt x="8431" y="14250"/>
                  </a:cubicBezTo>
                  <a:cubicBezTo>
                    <a:pt x="8560" y="14059"/>
                    <a:pt x="11600" y="9522"/>
                    <a:pt x="12067" y="6135"/>
                  </a:cubicBezTo>
                  <a:cubicBezTo>
                    <a:pt x="12257" y="4762"/>
                    <a:pt x="11830" y="3433"/>
                    <a:pt x="10836" y="2292"/>
                  </a:cubicBezTo>
                  <a:cubicBezTo>
                    <a:pt x="9641" y="922"/>
                    <a:pt x="7735" y="1"/>
                    <a:pt x="60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54"/>
            <p:cNvSpPr/>
            <p:nvPr/>
          </p:nvSpPr>
          <p:spPr>
            <a:xfrm>
              <a:off x="4744150" y="1175600"/>
              <a:ext cx="89725" cy="106350"/>
            </a:xfrm>
            <a:custGeom>
              <a:avLst/>
              <a:gdLst/>
              <a:ahLst/>
              <a:cxnLst/>
              <a:rect l="l" t="t" r="r" b="b"/>
              <a:pathLst>
                <a:path w="3589" h="4254" extrusionOk="0">
                  <a:moveTo>
                    <a:pt x="2922" y="1"/>
                  </a:moveTo>
                  <a:cubicBezTo>
                    <a:pt x="2507" y="1"/>
                    <a:pt x="1969" y="808"/>
                    <a:pt x="1969" y="808"/>
                  </a:cubicBezTo>
                  <a:lnTo>
                    <a:pt x="0" y="4048"/>
                  </a:lnTo>
                  <a:cubicBezTo>
                    <a:pt x="0" y="4048"/>
                    <a:pt x="258" y="4254"/>
                    <a:pt x="669" y="4254"/>
                  </a:cubicBezTo>
                  <a:cubicBezTo>
                    <a:pt x="875" y="4254"/>
                    <a:pt x="1120" y="4202"/>
                    <a:pt x="1389" y="4048"/>
                  </a:cubicBezTo>
                  <a:cubicBezTo>
                    <a:pt x="2199" y="3585"/>
                    <a:pt x="3588" y="2312"/>
                    <a:pt x="3357" y="692"/>
                  </a:cubicBezTo>
                  <a:cubicBezTo>
                    <a:pt x="3283" y="176"/>
                    <a:pt x="3116" y="1"/>
                    <a:pt x="29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54"/>
            <p:cNvSpPr/>
            <p:nvPr/>
          </p:nvSpPr>
          <p:spPr>
            <a:xfrm>
              <a:off x="4735700" y="1167925"/>
              <a:ext cx="106375" cy="121700"/>
            </a:xfrm>
            <a:custGeom>
              <a:avLst/>
              <a:gdLst/>
              <a:ahLst/>
              <a:cxnLst/>
              <a:rect l="l" t="t" r="r" b="b"/>
              <a:pathLst>
                <a:path w="4255" h="4868" extrusionOk="0">
                  <a:moveTo>
                    <a:pt x="3258" y="1"/>
                  </a:moveTo>
                  <a:cubicBezTo>
                    <a:pt x="2715" y="1"/>
                    <a:pt x="2206" y="713"/>
                    <a:pt x="2051" y="945"/>
                  </a:cubicBezTo>
                  <a:cubicBezTo>
                    <a:pt x="1958" y="1085"/>
                    <a:pt x="1996" y="1275"/>
                    <a:pt x="2136" y="1370"/>
                  </a:cubicBezTo>
                  <a:cubicBezTo>
                    <a:pt x="2188" y="1404"/>
                    <a:pt x="2247" y="1421"/>
                    <a:pt x="2305" y="1421"/>
                  </a:cubicBezTo>
                  <a:cubicBezTo>
                    <a:pt x="2404" y="1421"/>
                    <a:pt x="2501" y="1373"/>
                    <a:pt x="2561" y="1284"/>
                  </a:cubicBezTo>
                  <a:cubicBezTo>
                    <a:pt x="2787" y="945"/>
                    <a:pt x="3151" y="617"/>
                    <a:pt x="3251" y="611"/>
                  </a:cubicBezTo>
                  <a:cubicBezTo>
                    <a:pt x="3251" y="611"/>
                    <a:pt x="3340" y="678"/>
                    <a:pt x="3392" y="1042"/>
                  </a:cubicBezTo>
                  <a:cubicBezTo>
                    <a:pt x="3602" y="2512"/>
                    <a:pt x="2296" y="3678"/>
                    <a:pt x="1576" y="4089"/>
                  </a:cubicBezTo>
                  <a:cubicBezTo>
                    <a:pt x="1359" y="4213"/>
                    <a:pt x="1166" y="4254"/>
                    <a:pt x="1006" y="4254"/>
                  </a:cubicBezTo>
                  <a:cubicBezTo>
                    <a:pt x="718" y="4254"/>
                    <a:pt x="540" y="4123"/>
                    <a:pt x="530" y="4116"/>
                  </a:cubicBezTo>
                  <a:cubicBezTo>
                    <a:pt x="475" y="4073"/>
                    <a:pt x="409" y="4052"/>
                    <a:pt x="344" y="4052"/>
                  </a:cubicBezTo>
                  <a:cubicBezTo>
                    <a:pt x="254" y="4052"/>
                    <a:pt x="165" y="4092"/>
                    <a:pt x="105" y="4168"/>
                  </a:cubicBezTo>
                  <a:cubicBezTo>
                    <a:pt x="0" y="4297"/>
                    <a:pt x="19" y="4488"/>
                    <a:pt x="148" y="4594"/>
                  </a:cubicBezTo>
                  <a:cubicBezTo>
                    <a:pt x="168" y="4610"/>
                    <a:pt x="498" y="4868"/>
                    <a:pt x="1010" y="4868"/>
                  </a:cubicBezTo>
                  <a:cubicBezTo>
                    <a:pt x="1261" y="4868"/>
                    <a:pt x="1556" y="4806"/>
                    <a:pt x="1879" y="4621"/>
                  </a:cubicBezTo>
                  <a:cubicBezTo>
                    <a:pt x="2724" y="4138"/>
                    <a:pt x="4254" y="2751"/>
                    <a:pt x="3998" y="955"/>
                  </a:cubicBezTo>
                  <a:cubicBezTo>
                    <a:pt x="3970" y="750"/>
                    <a:pt x="3880" y="127"/>
                    <a:pt x="3394" y="16"/>
                  </a:cubicBezTo>
                  <a:cubicBezTo>
                    <a:pt x="3348" y="6"/>
                    <a:pt x="3303" y="1"/>
                    <a:pt x="32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54"/>
            <p:cNvSpPr/>
            <p:nvPr/>
          </p:nvSpPr>
          <p:spPr>
            <a:xfrm>
              <a:off x="4434575" y="1022175"/>
              <a:ext cx="63675" cy="133125"/>
            </a:xfrm>
            <a:custGeom>
              <a:avLst/>
              <a:gdLst/>
              <a:ahLst/>
              <a:cxnLst/>
              <a:rect l="l" t="t" r="r" b="b"/>
              <a:pathLst>
                <a:path w="2547" h="5325" extrusionOk="0">
                  <a:moveTo>
                    <a:pt x="1881" y="0"/>
                  </a:moveTo>
                  <a:cubicBezTo>
                    <a:pt x="1505" y="0"/>
                    <a:pt x="1043" y="232"/>
                    <a:pt x="695" y="1158"/>
                  </a:cubicBezTo>
                  <a:cubicBezTo>
                    <a:pt x="1" y="3010"/>
                    <a:pt x="1158" y="5324"/>
                    <a:pt x="1158" y="5324"/>
                  </a:cubicBezTo>
                  <a:lnTo>
                    <a:pt x="2315" y="2894"/>
                  </a:lnTo>
                  <a:lnTo>
                    <a:pt x="2546" y="232"/>
                  </a:lnTo>
                  <a:cubicBezTo>
                    <a:pt x="2546" y="232"/>
                    <a:pt x="2257" y="0"/>
                    <a:pt x="18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54"/>
            <p:cNvSpPr/>
            <p:nvPr/>
          </p:nvSpPr>
          <p:spPr>
            <a:xfrm>
              <a:off x="4426425" y="1014525"/>
              <a:ext cx="80350" cy="148400"/>
            </a:xfrm>
            <a:custGeom>
              <a:avLst/>
              <a:gdLst/>
              <a:ahLst/>
              <a:cxnLst/>
              <a:rect l="l" t="t" r="r" b="b"/>
              <a:pathLst>
                <a:path w="3214" h="5936" extrusionOk="0">
                  <a:moveTo>
                    <a:pt x="2204" y="0"/>
                  </a:moveTo>
                  <a:cubicBezTo>
                    <a:pt x="2104" y="0"/>
                    <a:pt x="2000" y="13"/>
                    <a:pt x="1892" y="43"/>
                  </a:cubicBezTo>
                  <a:cubicBezTo>
                    <a:pt x="1399" y="179"/>
                    <a:pt x="1011" y="621"/>
                    <a:pt x="734" y="1356"/>
                  </a:cubicBezTo>
                  <a:cubicBezTo>
                    <a:pt x="1" y="3310"/>
                    <a:pt x="1160" y="5668"/>
                    <a:pt x="1210" y="5768"/>
                  </a:cubicBezTo>
                  <a:cubicBezTo>
                    <a:pt x="1262" y="5871"/>
                    <a:pt x="1368" y="5936"/>
                    <a:pt x="1483" y="5936"/>
                  </a:cubicBezTo>
                  <a:lnTo>
                    <a:pt x="1486" y="5936"/>
                  </a:lnTo>
                  <a:cubicBezTo>
                    <a:pt x="1604" y="5935"/>
                    <a:pt x="1709" y="5867"/>
                    <a:pt x="1760" y="5762"/>
                  </a:cubicBezTo>
                  <a:lnTo>
                    <a:pt x="2917" y="3332"/>
                  </a:lnTo>
                  <a:cubicBezTo>
                    <a:pt x="2990" y="3179"/>
                    <a:pt x="2925" y="2997"/>
                    <a:pt x="2773" y="2924"/>
                  </a:cubicBezTo>
                  <a:cubicBezTo>
                    <a:pt x="2730" y="2904"/>
                    <a:pt x="2685" y="2894"/>
                    <a:pt x="2641" y="2894"/>
                  </a:cubicBezTo>
                  <a:cubicBezTo>
                    <a:pt x="2527" y="2894"/>
                    <a:pt x="2417" y="2959"/>
                    <a:pt x="2365" y="3069"/>
                  </a:cubicBezTo>
                  <a:lnTo>
                    <a:pt x="1504" y="4876"/>
                  </a:lnTo>
                  <a:cubicBezTo>
                    <a:pt x="1226" y="4098"/>
                    <a:pt x="875" y="2724"/>
                    <a:pt x="1307" y="1571"/>
                  </a:cubicBezTo>
                  <a:cubicBezTo>
                    <a:pt x="1506" y="1040"/>
                    <a:pt x="1763" y="715"/>
                    <a:pt x="2050" y="634"/>
                  </a:cubicBezTo>
                  <a:cubicBezTo>
                    <a:pt x="2104" y="619"/>
                    <a:pt x="2157" y="612"/>
                    <a:pt x="2208" y="612"/>
                  </a:cubicBezTo>
                  <a:cubicBezTo>
                    <a:pt x="2468" y="612"/>
                    <a:pt x="2681" y="776"/>
                    <a:pt x="2683" y="778"/>
                  </a:cubicBezTo>
                  <a:cubicBezTo>
                    <a:pt x="2739" y="821"/>
                    <a:pt x="2804" y="842"/>
                    <a:pt x="2870" y="842"/>
                  </a:cubicBezTo>
                  <a:cubicBezTo>
                    <a:pt x="2960" y="842"/>
                    <a:pt x="3049" y="802"/>
                    <a:pt x="3109" y="726"/>
                  </a:cubicBezTo>
                  <a:cubicBezTo>
                    <a:pt x="3214" y="595"/>
                    <a:pt x="3192" y="405"/>
                    <a:pt x="3064" y="300"/>
                  </a:cubicBezTo>
                  <a:cubicBezTo>
                    <a:pt x="3045" y="285"/>
                    <a:pt x="2682" y="0"/>
                    <a:pt x="22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54"/>
            <p:cNvSpPr/>
            <p:nvPr/>
          </p:nvSpPr>
          <p:spPr>
            <a:xfrm>
              <a:off x="4489550" y="1355200"/>
              <a:ext cx="159750" cy="98175"/>
            </a:xfrm>
            <a:custGeom>
              <a:avLst/>
              <a:gdLst/>
              <a:ahLst/>
              <a:cxnLst/>
              <a:rect l="l" t="t" r="r" b="b"/>
              <a:pathLst>
                <a:path w="6390" h="3927" extrusionOk="0">
                  <a:moveTo>
                    <a:pt x="6243" y="0"/>
                  </a:moveTo>
                  <a:cubicBezTo>
                    <a:pt x="5370" y="0"/>
                    <a:pt x="347" y="2420"/>
                    <a:pt x="347" y="2420"/>
                  </a:cubicBezTo>
                  <a:cubicBezTo>
                    <a:pt x="347" y="2420"/>
                    <a:pt x="1" y="3808"/>
                    <a:pt x="1505" y="3924"/>
                  </a:cubicBezTo>
                  <a:cubicBezTo>
                    <a:pt x="1531" y="3926"/>
                    <a:pt x="1558" y="3927"/>
                    <a:pt x="1585" y="3927"/>
                  </a:cubicBezTo>
                  <a:cubicBezTo>
                    <a:pt x="3117" y="3927"/>
                    <a:pt x="6138" y="787"/>
                    <a:pt x="6366" y="104"/>
                  </a:cubicBezTo>
                  <a:cubicBezTo>
                    <a:pt x="6390" y="32"/>
                    <a:pt x="6344" y="0"/>
                    <a:pt x="62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54"/>
            <p:cNvSpPr/>
            <p:nvPr/>
          </p:nvSpPr>
          <p:spPr>
            <a:xfrm>
              <a:off x="4486350" y="1347850"/>
              <a:ext cx="170850" cy="113200"/>
            </a:xfrm>
            <a:custGeom>
              <a:avLst/>
              <a:gdLst/>
              <a:ahLst/>
              <a:cxnLst/>
              <a:rect l="l" t="t" r="r" b="b"/>
              <a:pathLst>
                <a:path w="6834" h="4528" extrusionOk="0">
                  <a:moveTo>
                    <a:pt x="5962" y="685"/>
                  </a:moveTo>
                  <a:lnTo>
                    <a:pt x="5962" y="685"/>
                  </a:lnTo>
                  <a:cubicBezTo>
                    <a:pt x="5197" y="1684"/>
                    <a:pt x="2876" y="3914"/>
                    <a:pt x="1716" y="3914"/>
                  </a:cubicBezTo>
                  <a:cubicBezTo>
                    <a:pt x="1696" y="3914"/>
                    <a:pt x="1676" y="3914"/>
                    <a:pt x="1656" y="3912"/>
                  </a:cubicBezTo>
                  <a:cubicBezTo>
                    <a:pt x="1295" y="3885"/>
                    <a:pt x="1039" y="3772"/>
                    <a:pt x="896" y="3577"/>
                  </a:cubicBezTo>
                  <a:cubicBezTo>
                    <a:pt x="741" y="3363"/>
                    <a:pt x="738" y="3082"/>
                    <a:pt x="753" y="2920"/>
                  </a:cubicBezTo>
                  <a:cubicBezTo>
                    <a:pt x="2788" y="1944"/>
                    <a:pt x="5014" y="972"/>
                    <a:pt x="5962" y="685"/>
                  </a:cubicBezTo>
                  <a:close/>
                  <a:moveTo>
                    <a:pt x="6409" y="1"/>
                  </a:moveTo>
                  <a:cubicBezTo>
                    <a:pt x="5937" y="1"/>
                    <a:pt x="4608" y="384"/>
                    <a:pt x="343" y="2438"/>
                  </a:cubicBezTo>
                  <a:cubicBezTo>
                    <a:pt x="262" y="2477"/>
                    <a:pt x="201" y="2551"/>
                    <a:pt x="178" y="2639"/>
                  </a:cubicBezTo>
                  <a:cubicBezTo>
                    <a:pt x="172" y="2669"/>
                    <a:pt x="0" y="3379"/>
                    <a:pt x="398" y="3931"/>
                  </a:cubicBezTo>
                  <a:cubicBezTo>
                    <a:pt x="651" y="4281"/>
                    <a:pt x="1058" y="4480"/>
                    <a:pt x="1610" y="4523"/>
                  </a:cubicBezTo>
                  <a:cubicBezTo>
                    <a:pt x="1641" y="4526"/>
                    <a:pt x="1673" y="4527"/>
                    <a:pt x="1705" y="4527"/>
                  </a:cubicBezTo>
                  <a:cubicBezTo>
                    <a:pt x="3413" y="4527"/>
                    <a:pt x="6535" y="1241"/>
                    <a:pt x="6784" y="496"/>
                  </a:cubicBezTo>
                  <a:cubicBezTo>
                    <a:pt x="6834" y="345"/>
                    <a:pt x="6795" y="190"/>
                    <a:pt x="6683" y="91"/>
                  </a:cubicBezTo>
                  <a:cubicBezTo>
                    <a:pt x="6639" y="52"/>
                    <a:pt x="6581" y="1"/>
                    <a:pt x="64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54"/>
            <p:cNvSpPr/>
            <p:nvPr/>
          </p:nvSpPr>
          <p:spPr>
            <a:xfrm>
              <a:off x="4449025" y="827025"/>
              <a:ext cx="448525" cy="605550"/>
            </a:xfrm>
            <a:custGeom>
              <a:avLst/>
              <a:gdLst/>
              <a:ahLst/>
              <a:cxnLst/>
              <a:rect l="l" t="t" r="r" b="b"/>
              <a:pathLst>
                <a:path w="17941" h="24222" extrusionOk="0">
                  <a:moveTo>
                    <a:pt x="10528" y="0"/>
                  </a:moveTo>
                  <a:cubicBezTo>
                    <a:pt x="9479" y="0"/>
                    <a:pt x="8412" y="291"/>
                    <a:pt x="7409" y="979"/>
                  </a:cubicBezTo>
                  <a:cubicBezTo>
                    <a:pt x="7409" y="979"/>
                    <a:pt x="3357" y="2830"/>
                    <a:pt x="2431" y="5724"/>
                  </a:cubicBezTo>
                  <a:cubicBezTo>
                    <a:pt x="1505" y="8617"/>
                    <a:pt x="1" y="14519"/>
                    <a:pt x="1" y="16718"/>
                  </a:cubicBezTo>
                  <a:cubicBezTo>
                    <a:pt x="1" y="18917"/>
                    <a:pt x="695" y="23430"/>
                    <a:pt x="2200" y="24125"/>
                  </a:cubicBezTo>
                  <a:cubicBezTo>
                    <a:pt x="2344" y="24191"/>
                    <a:pt x="2519" y="24222"/>
                    <a:pt x="2720" y="24222"/>
                  </a:cubicBezTo>
                  <a:cubicBezTo>
                    <a:pt x="4622" y="24222"/>
                    <a:pt x="8813" y="21491"/>
                    <a:pt x="10069" y="20653"/>
                  </a:cubicBezTo>
                  <a:cubicBezTo>
                    <a:pt x="11459" y="19727"/>
                    <a:pt x="13079" y="16139"/>
                    <a:pt x="14815" y="14056"/>
                  </a:cubicBezTo>
                  <a:cubicBezTo>
                    <a:pt x="16551" y="11974"/>
                    <a:pt x="17940" y="8154"/>
                    <a:pt x="17246" y="5029"/>
                  </a:cubicBezTo>
                  <a:cubicBezTo>
                    <a:pt x="16723" y="2678"/>
                    <a:pt x="13712" y="0"/>
                    <a:pt x="105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54"/>
            <p:cNvSpPr/>
            <p:nvPr/>
          </p:nvSpPr>
          <p:spPr>
            <a:xfrm>
              <a:off x="4441400" y="819400"/>
              <a:ext cx="464375" cy="620700"/>
            </a:xfrm>
            <a:custGeom>
              <a:avLst/>
              <a:gdLst/>
              <a:ahLst/>
              <a:cxnLst/>
              <a:rect l="l" t="t" r="r" b="b"/>
              <a:pathLst>
                <a:path w="18575" h="24828" extrusionOk="0">
                  <a:moveTo>
                    <a:pt x="10844" y="615"/>
                  </a:moveTo>
                  <a:cubicBezTo>
                    <a:pt x="11571" y="615"/>
                    <a:pt x="12319" y="761"/>
                    <a:pt x="13065" y="1055"/>
                  </a:cubicBezTo>
                  <a:cubicBezTo>
                    <a:pt x="15110" y="1861"/>
                    <a:pt x="16872" y="3689"/>
                    <a:pt x="17252" y="5400"/>
                  </a:cubicBezTo>
                  <a:cubicBezTo>
                    <a:pt x="17926" y="8439"/>
                    <a:pt x="16536" y="12183"/>
                    <a:pt x="14885" y="14165"/>
                  </a:cubicBezTo>
                  <a:cubicBezTo>
                    <a:pt x="14133" y="15067"/>
                    <a:pt x="13414" y="16229"/>
                    <a:pt x="12719" y="17351"/>
                  </a:cubicBezTo>
                  <a:cubicBezTo>
                    <a:pt x="11808" y="18820"/>
                    <a:pt x="10948" y="20208"/>
                    <a:pt x="10205" y="20703"/>
                  </a:cubicBezTo>
                  <a:cubicBezTo>
                    <a:pt x="6860" y="22934"/>
                    <a:pt x="4206" y="24223"/>
                    <a:pt x="3028" y="24223"/>
                  </a:cubicBezTo>
                  <a:cubicBezTo>
                    <a:pt x="2869" y="24223"/>
                    <a:pt x="2737" y="24200"/>
                    <a:pt x="2633" y="24152"/>
                  </a:cubicBezTo>
                  <a:cubicBezTo>
                    <a:pt x="1399" y="23582"/>
                    <a:pt x="612" y="19549"/>
                    <a:pt x="612" y="17023"/>
                  </a:cubicBezTo>
                  <a:cubicBezTo>
                    <a:pt x="612" y="14791"/>
                    <a:pt x="2160" y="8831"/>
                    <a:pt x="3028" y="6122"/>
                  </a:cubicBezTo>
                  <a:cubicBezTo>
                    <a:pt x="3902" y="3393"/>
                    <a:pt x="7801" y="1580"/>
                    <a:pt x="7840" y="1562"/>
                  </a:cubicBezTo>
                  <a:cubicBezTo>
                    <a:pt x="7856" y="1554"/>
                    <a:pt x="7872" y="1545"/>
                    <a:pt x="7886" y="1537"/>
                  </a:cubicBezTo>
                  <a:cubicBezTo>
                    <a:pt x="8779" y="924"/>
                    <a:pt x="9788" y="615"/>
                    <a:pt x="10844" y="615"/>
                  </a:cubicBezTo>
                  <a:close/>
                  <a:moveTo>
                    <a:pt x="10840" y="0"/>
                  </a:moveTo>
                  <a:cubicBezTo>
                    <a:pt x="9673" y="0"/>
                    <a:pt x="8554" y="341"/>
                    <a:pt x="7561" y="1016"/>
                  </a:cubicBezTo>
                  <a:cubicBezTo>
                    <a:pt x="7185" y="1191"/>
                    <a:pt x="3373" y="3033"/>
                    <a:pt x="2445" y="5934"/>
                  </a:cubicBezTo>
                  <a:cubicBezTo>
                    <a:pt x="1568" y="8677"/>
                    <a:pt x="0" y="14727"/>
                    <a:pt x="0" y="17022"/>
                  </a:cubicBezTo>
                  <a:cubicBezTo>
                    <a:pt x="0" y="18782"/>
                    <a:pt x="563" y="23872"/>
                    <a:pt x="2376" y="24708"/>
                  </a:cubicBezTo>
                  <a:cubicBezTo>
                    <a:pt x="2554" y="24790"/>
                    <a:pt x="2767" y="24828"/>
                    <a:pt x="3011" y="24828"/>
                  </a:cubicBezTo>
                  <a:cubicBezTo>
                    <a:pt x="4735" y="24828"/>
                    <a:pt x="7971" y="22929"/>
                    <a:pt x="10545" y="21212"/>
                  </a:cubicBezTo>
                  <a:cubicBezTo>
                    <a:pt x="11398" y="20642"/>
                    <a:pt x="12292" y="19200"/>
                    <a:pt x="13238" y="17674"/>
                  </a:cubicBezTo>
                  <a:cubicBezTo>
                    <a:pt x="13924" y="16568"/>
                    <a:pt x="14631" y="15426"/>
                    <a:pt x="15355" y="14557"/>
                  </a:cubicBezTo>
                  <a:cubicBezTo>
                    <a:pt x="17143" y="12410"/>
                    <a:pt x="18574" y="8531"/>
                    <a:pt x="17850" y="5268"/>
                  </a:cubicBezTo>
                  <a:cubicBezTo>
                    <a:pt x="17428" y="3371"/>
                    <a:pt x="15510" y="1360"/>
                    <a:pt x="13290" y="485"/>
                  </a:cubicBezTo>
                  <a:cubicBezTo>
                    <a:pt x="12467" y="161"/>
                    <a:pt x="11642" y="0"/>
                    <a:pt x="10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54"/>
            <p:cNvSpPr/>
            <p:nvPr/>
          </p:nvSpPr>
          <p:spPr>
            <a:xfrm>
              <a:off x="4472600" y="827000"/>
              <a:ext cx="424950" cy="421625"/>
            </a:xfrm>
            <a:custGeom>
              <a:avLst/>
              <a:gdLst/>
              <a:ahLst/>
              <a:cxnLst/>
              <a:rect l="l" t="t" r="r" b="b"/>
              <a:pathLst>
                <a:path w="16998" h="16865" extrusionOk="0">
                  <a:moveTo>
                    <a:pt x="9584" y="1"/>
                  </a:moveTo>
                  <a:cubicBezTo>
                    <a:pt x="8536" y="1"/>
                    <a:pt x="7469" y="291"/>
                    <a:pt x="6466" y="979"/>
                  </a:cubicBezTo>
                  <a:cubicBezTo>
                    <a:pt x="6466" y="979"/>
                    <a:pt x="2414" y="2831"/>
                    <a:pt x="1488" y="5725"/>
                  </a:cubicBezTo>
                  <a:cubicBezTo>
                    <a:pt x="1049" y="7099"/>
                    <a:pt x="479" y="9154"/>
                    <a:pt x="1" y="11168"/>
                  </a:cubicBezTo>
                  <a:cubicBezTo>
                    <a:pt x="793" y="9931"/>
                    <a:pt x="2102" y="7827"/>
                    <a:pt x="2183" y="7345"/>
                  </a:cubicBezTo>
                  <a:cubicBezTo>
                    <a:pt x="2298" y="6651"/>
                    <a:pt x="2298" y="6534"/>
                    <a:pt x="3109" y="6534"/>
                  </a:cubicBezTo>
                  <a:cubicBezTo>
                    <a:pt x="3919" y="6534"/>
                    <a:pt x="5423" y="8850"/>
                    <a:pt x="7507" y="9313"/>
                  </a:cubicBezTo>
                  <a:cubicBezTo>
                    <a:pt x="9590" y="9775"/>
                    <a:pt x="12367" y="9428"/>
                    <a:pt x="12367" y="10586"/>
                  </a:cubicBezTo>
                  <a:cubicBezTo>
                    <a:pt x="12367" y="11743"/>
                    <a:pt x="10747" y="13594"/>
                    <a:pt x="11788" y="14172"/>
                  </a:cubicBezTo>
                  <a:cubicBezTo>
                    <a:pt x="12598" y="14623"/>
                    <a:pt x="11873" y="16189"/>
                    <a:pt x="11944" y="16864"/>
                  </a:cubicBezTo>
                  <a:cubicBezTo>
                    <a:pt x="12565" y="15864"/>
                    <a:pt x="13210" y="14852"/>
                    <a:pt x="13872" y="14057"/>
                  </a:cubicBezTo>
                  <a:cubicBezTo>
                    <a:pt x="15608" y="11974"/>
                    <a:pt x="16997" y="8155"/>
                    <a:pt x="16303" y="5030"/>
                  </a:cubicBezTo>
                  <a:cubicBezTo>
                    <a:pt x="15780" y="2679"/>
                    <a:pt x="12768" y="1"/>
                    <a:pt x="95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54"/>
            <p:cNvSpPr/>
            <p:nvPr/>
          </p:nvSpPr>
          <p:spPr>
            <a:xfrm>
              <a:off x="4464325" y="819375"/>
              <a:ext cx="441450" cy="436900"/>
            </a:xfrm>
            <a:custGeom>
              <a:avLst/>
              <a:gdLst/>
              <a:ahLst/>
              <a:cxnLst/>
              <a:rect l="l" t="t" r="r" b="b"/>
              <a:pathLst>
                <a:path w="17658" h="17476" extrusionOk="0">
                  <a:moveTo>
                    <a:pt x="9927" y="615"/>
                  </a:moveTo>
                  <a:cubicBezTo>
                    <a:pt x="10653" y="615"/>
                    <a:pt x="11402" y="761"/>
                    <a:pt x="12148" y="1056"/>
                  </a:cubicBezTo>
                  <a:cubicBezTo>
                    <a:pt x="14193" y="1862"/>
                    <a:pt x="15955" y="3689"/>
                    <a:pt x="16335" y="5400"/>
                  </a:cubicBezTo>
                  <a:cubicBezTo>
                    <a:pt x="17009" y="8439"/>
                    <a:pt x="15619" y="12184"/>
                    <a:pt x="13968" y="14166"/>
                  </a:cubicBezTo>
                  <a:cubicBezTo>
                    <a:pt x="13560" y="14656"/>
                    <a:pt x="13160" y="15224"/>
                    <a:pt x="12773" y="15813"/>
                  </a:cubicBezTo>
                  <a:cubicBezTo>
                    <a:pt x="12862" y="15178"/>
                    <a:pt x="12842" y="14528"/>
                    <a:pt x="12269" y="14211"/>
                  </a:cubicBezTo>
                  <a:cubicBezTo>
                    <a:pt x="11899" y="14006"/>
                    <a:pt x="12122" y="13417"/>
                    <a:pt x="12503" y="12546"/>
                  </a:cubicBezTo>
                  <a:cubicBezTo>
                    <a:pt x="12750" y="11982"/>
                    <a:pt x="13005" y="11400"/>
                    <a:pt x="13005" y="10891"/>
                  </a:cubicBezTo>
                  <a:cubicBezTo>
                    <a:pt x="13005" y="9837"/>
                    <a:pt x="11635" y="9723"/>
                    <a:pt x="10049" y="9591"/>
                  </a:cubicBezTo>
                  <a:cubicBezTo>
                    <a:pt x="9327" y="9530"/>
                    <a:pt x="8579" y="9468"/>
                    <a:pt x="7904" y="9319"/>
                  </a:cubicBezTo>
                  <a:cubicBezTo>
                    <a:pt x="6771" y="9067"/>
                    <a:pt x="5798" y="8211"/>
                    <a:pt x="5018" y="7523"/>
                  </a:cubicBezTo>
                  <a:cubicBezTo>
                    <a:pt x="4366" y="6949"/>
                    <a:pt x="3895" y="6534"/>
                    <a:pt x="3440" y="6534"/>
                  </a:cubicBezTo>
                  <a:cubicBezTo>
                    <a:pt x="2470" y="6534"/>
                    <a:pt x="2348" y="6783"/>
                    <a:pt x="2212" y="7598"/>
                  </a:cubicBezTo>
                  <a:cubicBezTo>
                    <a:pt x="2183" y="7774"/>
                    <a:pt x="1861" y="8412"/>
                    <a:pt x="1096" y="9673"/>
                  </a:cubicBezTo>
                  <a:cubicBezTo>
                    <a:pt x="1435" y="8371"/>
                    <a:pt x="1796" y="7104"/>
                    <a:pt x="2111" y="6123"/>
                  </a:cubicBezTo>
                  <a:cubicBezTo>
                    <a:pt x="2984" y="3393"/>
                    <a:pt x="6883" y="1580"/>
                    <a:pt x="6969" y="1536"/>
                  </a:cubicBezTo>
                  <a:cubicBezTo>
                    <a:pt x="7862" y="924"/>
                    <a:pt x="8872" y="615"/>
                    <a:pt x="9927" y="615"/>
                  </a:cubicBezTo>
                  <a:close/>
                  <a:moveTo>
                    <a:pt x="9913" y="0"/>
                  </a:moveTo>
                  <a:cubicBezTo>
                    <a:pt x="8747" y="0"/>
                    <a:pt x="7636" y="340"/>
                    <a:pt x="6669" y="1007"/>
                  </a:cubicBezTo>
                  <a:cubicBezTo>
                    <a:pt x="6499" y="1084"/>
                    <a:pt x="2485" y="2949"/>
                    <a:pt x="1528" y="5937"/>
                  </a:cubicBezTo>
                  <a:cubicBezTo>
                    <a:pt x="1059" y="7403"/>
                    <a:pt x="487" y="9498"/>
                    <a:pt x="35" y="11403"/>
                  </a:cubicBezTo>
                  <a:cubicBezTo>
                    <a:pt x="0" y="11549"/>
                    <a:pt x="76" y="11697"/>
                    <a:pt x="213" y="11756"/>
                  </a:cubicBezTo>
                  <a:cubicBezTo>
                    <a:pt x="252" y="11772"/>
                    <a:pt x="292" y="11780"/>
                    <a:pt x="332" y="11780"/>
                  </a:cubicBezTo>
                  <a:cubicBezTo>
                    <a:pt x="434" y="11780"/>
                    <a:pt x="532" y="11729"/>
                    <a:pt x="590" y="11639"/>
                  </a:cubicBezTo>
                  <a:cubicBezTo>
                    <a:pt x="1999" y="9436"/>
                    <a:pt x="2748" y="8111"/>
                    <a:pt x="2824" y="7652"/>
                  </a:cubicBezTo>
                  <a:cubicBezTo>
                    <a:pt x="2908" y="7145"/>
                    <a:pt x="2908" y="7145"/>
                    <a:pt x="3441" y="7145"/>
                  </a:cubicBezTo>
                  <a:cubicBezTo>
                    <a:pt x="3664" y="7145"/>
                    <a:pt x="4169" y="7589"/>
                    <a:pt x="4613" y="7981"/>
                  </a:cubicBezTo>
                  <a:cubicBezTo>
                    <a:pt x="5447" y="8716"/>
                    <a:pt x="6485" y="9630"/>
                    <a:pt x="7773" y="9916"/>
                  </a:cubicBezTo>
                  <a:cubicBezTo>
                    <a:pt x="8487" y="10075"/>
                    <a:pt x="9256" y="10138"/>
                    <a:pt x="9999" y="10200"/>
                  </a:cubicBezTo>
                  <a:cubicBezTo>
                    <a:pt x="11176" y="10299"/>
                    <a:pt x="12393" y="10400"/>
                    <a:pt x="12393" y="10891"/>
                  </a:cubicBezTo>
                  <a:cubicBezTo>
                    <a:pt x="12393" y="11272"/>
                    <a:pt x="12165" y="11794"/>
                    <a:pt x="11943" y="12300"/>
                  </a:cubicBezTo>
                  <a:cubicBezTo>
                    <a:pt x="11542" y="13216"/>
                    <a:pt x="11088" y="14255"/>
                    <a:pt x="11971" y="14746"/>
                  </a:cubicBezTo>
                  <a:cubicBezTo>
                    <a:pt x="12301" y="14928"/>
                    <a:pt x="12218" y="15510"/>
                    <a:pt x="12075" y="16251"/>
                  </a:cubicBezTo>
                  <a:cubicBezTo>
                    <a:pt x="12008" y="16604"/>
                    <a:pt x="11943" y="16939"/>
                    <a:pt x="11971" y="17202"/>
                  </a:cubicBezTo>
                  <a:cubicBezTo>
                    <a:pt x="11984" y="17331"/>
                    <a:pt x="12080" y="17439"/>
                    <a:pt x="12207" y="17467"/>
                  </a:cubicBezTo>
                  <a:cubicBezTo>
                    <a:pt x="12229" y="17473"/>
                    <a:pt x="12251" y="17475"/>
                    <a:pt x="12275" y="17475"/>
                  </a:cubicBezTo>
                  <a:cubicBezTo>
                    <a:pt x="12276" y="17475"/>
                    <a:pt x="12277" y="17475"/>
                    <a:pt x="12278" y="17475"/>
                  </a:cubicBezTo>
                  <a:cubicBezTo>
                    <a:pt x="12383" y="17475"/>
                    <a:pt x="12480" y="17420"/>
                    <a:pt x="12535" y="17332"/>
                  </a:cubicBezTo>
                  <a:cubicBezTo>
                    <a:pt x="13139" y="16361"/>
                    <a:pt x="13782" y="15347"/>
                    <a:pt x="14438" y="14559"/>
                  </a:cubicBezTo>
                  <a:cubicBezTo>
                    <a:pt x="16227" y="12414"/>
                    <a:pt x="17657" y="8533"/>
                    <a:pt x="16933" y="5270"/>
                  </a:cubicBezTo>
                  <a:cubicBezTo>
                    <a:pt x="16512" y="3374"/>
                    <a:pt x="14594" y="1363"/>
                    <a:pt x="12373" y="487"/>
                  </a:cubicBezTo>
                  <a:cubicBezTo>
                    <a:pt x="11546" y="161"/>
                    <a:pt x="10716" y="0"/>
                    <a:pt x="99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54"/>
            <p:cNvSpPr/>
            <p:nvPr/>
          </p:nvSpPr>
          <p:spPr>
            <a:xfrm>
              <a:off x="4425875" y="1123875"/>
              <a:ext cx="324075" cy="181700"/>
            </a:xfrm>
            <a:custGeom>
              <a:avLst/>
              <a:gdLst/>
              <a:ahLst/>
              <a:cxnLst/>
              <a:rect l="l" t="t" r="r" b="b"/>
              <a:pathLst>
                <a:path w="12963" h="7268" extrusionOk="0">
                  <a:moveTo>
                    <a:pt x="1459" y="1"/>
                  </a:moveTo>
                  <a:cubicBezTo>
                    <a:pt x="878" y="1"/>
                    <a:pt x="334" y="200"/>
                    <a:pt x="232" y="909"/>
                  </a:cubicBezTo>
                  <a:cubicBezTo>
                    <a:pt x="1" y="2529"/>
                    <a:pt x="1620" y="4844"/>
                    <a:pt x="3125" y="4844"/>
                  </a:cubicBezTo>
                  <a:cubicBezTo>
                    <a:pt x="4575" y="4844"/>
                    <a:pt x="5166" y="3449"/>
                    <a:pt x="5931" y="3449"/>
                  </a:cubicBezTo>
                  <a:cubicBezTo>
                    <a:pt x="5960" y="3449"/>
                    <a:pt x="5989" y="3451"/>
                    <a:pt x="6019" y="3455"/>
                  </a:cubicBezTo>
                  <a:cubicBezTo>
                    <a:pt x="6829" y="3571"/>
                    <a:pt x="6482" y="6464"/>
                    <a:pt x="7870" y="7043"/>
                  </a:cubicBezTo>
                  <a:cubicBezTo>
                    <a:pt x="8237" y="7196"/>
                    <a:pt x="8668" y="7268"/>
                    <a:pt x="9117" y="7268"/>
                  </a:cubicBezTo>
                  <a:cubicBezTo>
                    <a:pt x="10368" y="7268"/>
                    <a:pt x="11757" y="6707"/>
                    <a:pt x="12268" y="5770"/>
                  </a:cubicBezTo>
                  <a:cubicBezTo>
                    <a:pt x="12963" y="4496"/>
                    <a:pt x="10995" y="3687"/>
                    <a:pt x="9028" y="2992"/>
                  </a:cubicBezTo>
                  <a:cubicBezTo>
                    <a:pt x="7061" y="2297"/>
                    <a:pt x="3011" y="330"/>
                    <a:pt x="3011" y="330"/>
                  </a:cubicBezTo>
                  <a:cubicBezTo>
                    <a:pt x="3011" y="330"/>
                    <a:pt x="2205" y="1"/>
                    <a:pt x="14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54"/>
            <p:cNvSpPr/>
            <p:nvPr/>
          </p:nvSpPr>
          <p:spPr>
            <a:xfrm>
              <a:off x="4420675" y="1116175"/>
              <a:ext cx="324525" cy="196875"/>
            </a:xfrm>
            <a:custGeom>
              <a:avLst/>
              <a:gdLst/>
              <a:ahLst/>
              <a:cxnLst/>
              <a:rect l="l" t="t" r="r" b="b"/>
              <a:pathLst>
                <a:path w="12981" h="7875" extrusionOk="0">
                  <a:moveTo>
                    <a:pt x="1665" y="614"/>
                  </a:moveTo>
                  <a:cubicBezTo>
                    <a:pt x="2199" y="614"/>
                    <a:pt x="2820" y="808"/>
                    <a:pt x="3093" y="918"/>
                  </a:cubicBezTo>
                  <a:cubicBezTo>
                    <a:pt x="3360" y="1049"/>
                    <a:pt x="7200" y="2907"/>
                    <a:pt x="9134" y="3589"/>
                  </a:cubicBezTo>
                  <a:cubicBezTo>
                    <a:pt x="10129" y="3940"/>
                    <a:pt x="11979" y="4593"/>
                    <a:pt x="12274" y="5361"/>
                  </a:cubicBezTo>
                  <a:cubicBezTo>
                    <a:pt x="12343" y="5542"/>
                    <a:pt x="12322" y="5723"/>
                    <a:pt x="12208" y="5932"/>
                  </a:cubicBezTo>
                  <a:cubicBezTo>
                    <a:pt x="11767" y="6740"/>
                    <a:pt x="10499" y="7276"/>
                    <a:pt x="9337" y="7276"/>
                  </a:cubicBezTo>
                  <a:cubicBezTo>
                    <a:pt x="8931" y="7276"/>
                    <a:pt x="8538" y="7211"/>
                    <a:pt x="8197" y="7069"/>
                  </a:cubicBezTo>
                  <a:cubicBezTo>
                    <a:pt x="7567" y="6806"/>
                    <a:pt x="7356" y="5865"/>
                    <a:pt x="7170" y="5034"/>
                  </a:cubicBezTo>
                  <a:cubicBezTo>
                    <a:pt x="6992" y="4233"/>
                    <a:pt x="6837" y="3542"/>
                    <a:pt x="6271" y="3461"/>
                  </a:cubicBezTo>
                  <a:cubicBezTo>
                    <a:pt x="6225" y="3454"/>
                    <a:pt x="6180" y="3451"/>
                    <a:pt x="6134" y="3451"/>
                  </a:cubicBezTo>
                  <a:cubicBezTo>
                    <a:pt x="5704" y="3451"/>
                    <a:pt x="5357" y="3745"/>
                    <a:pt x="4990" y="4058"/>
                  </a:cubicBezTo>
                  <a:cubicBezTo>
                    <a:pt x="4534" y="4446"/>
                    <a:pt x="4062" y="4847"/>
                    <a:pt x="3335" y="4847"/>
                  </a:cubicBezTo>
                  <a:cubicBezTo>
                    <a:pt x="2824" y="4847"/>
                    <a:pt x="2236" y="4506"/>
                    <a:pt x="1722" y="3913"/>
                  </a:cubicBezTo>
                  <a:cubicBezTo>
                    <a:pt x="1025" y="3110"/>
                    <a:pt x="632" y="2044"/>
                    <a:pt x="744" y="1261"/>
                  </a:cubicBezTo>
                  <a:cubicBezTo>
                    <a:pt x="780" y="1011"/>
                    <a:pt x="880" y="846"/>
                    <a:pt x="1058" y="744"/>
                  </a:cubicBezTo>
                  <a:cubicBezTo>
                    <a:pt x="1222" y="650"/>
                    <a:pt x="1435" y="614"/>
                    <a:pt x="1665" y="614"/>
                  </a:cubicBezTo>
                  <a:close/>
                  <a:moveTo>
                    <a:pt x="1676" y="1"/>
                  </a:moveTo>
                  <a:cubicBezTo>
                    <a:pt x="1349" y="1"/>
                    <a:pt x="1025" y="56"/>
                    <a:pt x="754" y="212"/>
                  </a:cubicBezTo>
                  <a:cubicBezTo>
                    <a:pt x="413" y="408"/>
                    <a:pt x="200" y="740"/>
                    <a:pt x="138" y="1173"/>
                  </a:cubicBezTo>
                  <a:cubicBezTo>
                    <a:pt x="1" y="2137"/>
                    <a:pt x="440" y="3369"/>
                    <a:pt x="1259" y="4313"/>
                  </a:cubicBezTo>
                  <a:cubicBezTo>
                    <a:pt x="1899" y="5051"/>
                    <a:pt x="2637" y="5458"/>
                    <a:pt x="3334" y="5458"/>
                  </a:cubicBezTo>
                  <a:cubicBezTo>
                    <a:pt x="4285" y="5458"/>
                    <a:pt x="4896" y="4940"/>
                    <a:pt x="5387" y="4523"/>
                  </a:cubicBezTo>
                  <a:cubicBezTo>
                    <a:pt x="5673" y="4279"/>
                    <a:pt x="5919" y="4063"/>
                    <a:pt x="6135" y="4063"/>
                  </a:cubicBezTo>
                  <a:cubicBezTo>
                    <a:pt x="6152" y="4063"/>
                    <a:pt x="6168" y="4064"/>
                    <a:pt x="6184" y="4067"/>
                  </a:cubicBezTo>
                  <a:cubicBezTo>
                    <a:pt x="6331" y="4087"/>
                    <a:pt x="6489" y="4790"/>
                    <a:pt x="6573" y="5167"/>
                  </a:cubicBezTo>
                  <a:cubicBezTo>
                    <a:pt x="6780" y="6095"/>
                    <a:pt x="7038" y="7249"/>
                    <a:pt x="7961" y="7634"/>
                  </a:cubicBezTo>
                  <a:cubicBezTo>
                    <a:pt x="8351" y="7795"/>
                    <a:pt x="8820" y="7874"/>
                    <a:pt x="9312" y="7874"/>
                  </a:cubicBezTo>
                  <a:cubicBezTo>
                    <a:pt x="10648" y="7874"/>
                    <a:pt x="12162" y="7296"/>
                    <a:pt x="12747" y="6223"/>
                  </a:cubicBezTo>
                  <a:cubicBezTo>
                    <a:pt x="12946" y="5856"/>
                    <a:pt x="12980" y="5492"/>
                    <a:pt x="12845" y="5141"/>
                  </a:cubicBezTo>
                  <a:cubicBezTo>
                    <a:pt x="12480" y="4188"/>
                    <a:pt x="10912" y="3567"/>
                    <a:pt x="9338" y="3011"/>
                  </a:cubicBezTo>
                  <a:cubicBezTo>
                    <a:pt x="7409" y="2331"/>
                    <a:pt x="3393" y="382"/>
                    <a:pt x="3352" y="363"/>
                  </a:cubicBezTo>
                  <a:cubicBezTo>
                    <a:pt x="3346" y="360"/>
                    <a:pt x="3340" y="358"/>
                    <a:pt x="3334" y="354"/>
                  </a:cubicBezTo>
                  <a:cubicBezTo>
                    <a:pt x="3216" y="306"/>
                    <a:pt x="2440" y="1"/>
                    <a:pt x="16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54"/>
            <p:cNvSpPr/>
            <p:nvPr/>
          </p:nvSpPr>
          <p:spPr>
            <a:xfrm>
              <a:off x="4741275" y="1172625"/>
              <a:ext cx="66575" cy="66575"/>
            </a:xfrm>
            <a:custGeom>
              <a:avLst/>
              <a:gdLst/>
              <a:ahLst/>
              <a:cxnLst/>
              <a:rect l="l" t="t" r="r" b="b"/>
              <a:pathLst>
                <a:path w="2663" h="2663" extrusionOk="0">
                  <a:moveTo>
                    <a:pt x="0" y="2663"/>
                  </a:moveTo>
                  <a:lnTo>
                    <a:pt x="2662" y="1"/>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54"/>
            <p:cNvSpPr/>
            <p:nvPr/>
          </p:nvSpPr>
          <p:spPr>
            <a:xfrm>
              <a:off x="4731050" y="1165075"/>
              <a:ext cx="85100" cy="81775"/>
            </a:xfrm>
            <a:custGeom>
              <a:avLst/>
              <a:gdLst/>
              <a:ahLst/>
              <a:cxnLst/>
              <a:rect l="l" t="t" r="r" b="b"/>
              <a:pathLst>
                <a:path w="3404" h="3271" extrusionOk="0">
                  <a:moveTo>
                    <a:pt x="3068" y="0"/>
                  </a:moveTo>
                  <a:cubicBezTo>
                    <a:pt x="2991" y="0"/>
                    <a:pt x="2914" y="29"/>
                    <a:pt x="2854" y="87"/>
                  </a:cubicBezTo>
                  <a:lnTo>
                    <a:pt x="193" y="2748"/>
                  </a:lnTo>
                  <a:cubicBezTo>
                    <a:pt x="0" y="2940"/>
                    <a:pt x="137" y="3270"/>
                    <a:pt x="409" y="3270"/>
                  </a:cubicBezTo>
                  <a:cubicBezTo>
                    <a:pt x="491" y="3270"/>
                    <a:pt x="569" y="3238"/>
                    <a:pt x="626" y="3181"/>
                  </a:cubicBezTo>
                  <a:lnTo>
                    <a:pt x="3287" y="519"/>
                  </a:lnTo>
                  <a:cubicBezTo>
                    <a:pt x="3403" y="399"/>
                    <a:pt x="3401" y="207"/>
                    <a:pt x="3284" y="90"/>
                  </a:cubicBezTo>
                  <a:cubicBezTo>
                    <a:pt x="3224" y="30"/>
                    <a:pt x="3146" y="0"/>
                    <a:pt x="30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54"/>
            <p:cNvSpPr/>
            <p:nvPr/>
          </p:nvSpPr>
          <p:spPr>
            <a:xfrm>
              <a:off x="4449025" y="1051100"/>
              <a:ext cx="34775" cy="78150"/>
            </a:xfrm>
            <a:custGeom>
              <a:avLst/>
              <a:gdLst/>
              <a:ahLst/>
              <a:cxnLst/>
              <a:rect l="l" t="t" r="r" b="b"/>
              <a:pathLst>
                <a:path w="1391" h="3126" extrusionOk="0">
                  <a:moveTo>
                    <a:pt x="1" y="3126"/>
                  </a:moveTo>
                  <a:lnTo>
                    <a:pt x="1390" y="1"/>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54"/>
            <p:cNvSpPr/>
            <p:nvPr/>
          </p:nvSpPr>
          <p:spPr>
            <a:xfrm>
              <a:off x="4439775" y="1043475"/>
              <a:ext cx="52725" cy="93425"/>
            </a:xfrm>
            <a:custGeom>
              <a:avLst/>
              <a:gdLst/>
              <a:ahLst/>
              <a:cxnLst/>
              <a:rect l="l" t="t" r="r" b="b"/>
              <a:pathLst>
                <a:path w="2109" h="3737" extrusionOk="0">
                  <a:moveTo>
                    <a:pt x="1761" y="0"/>
                  </a:moveTo>
                  <a:cubicBezTo>
                    <a:pt x="1643" y="0"/>
                    <a:pt x="1531" y="68"/>
                    <a:pt x="1480" y="182"/>
                  </a:cubicBezTo>
                  <a:lnTo>
                    <a:pt x="91" y="3307"/>
                  </a:lnTo>
                  <a:cubicBezTo>
                    <a:pt x="1" y="3508"/>
                    <a:pt x="149" y="3737"/>
                    <a:pt x="371" y="3737"/>
                  </a:cubicBezTo>
                  <a:cubicBezTo>
                    <a:pt x="492" y="3737"/>
                    <a:pt x="601" y="3666"/>
                    <a:pt x="650" y="3556"/>
                  </a:cubicBezTo>
                  <a:lnTo>
                    <a:pt x="2040" y="431"/>
                  </a:lnTo>
                  <a:cubicBezTo>
                    <a:pt x="2109" y="277"/>
                    <a:pt x="2039" y="95"/>
                    <a:pt x="1885" y="27"/>
                  </a:cubicBezTo>
                  <a:cubicBezTo>
                    <a:pt x="1845" y="9"/>
                    <a:pt x="1802" y="0"/>
                    <a:pt x="1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54"/>
            <p:cNvSpPr/>
            <p:nvPr/>
          </p:nvSpPr>
          <p:spPr>
            <a:xfrm>
              <a:off x="4963425" y="1742925"/>
              <a:ext cx="355200" cy="389300"/>
            </a:xfrm>
            <a:custGeom>
              <a:avLst/>
              <a:gdLst/>
              <a:ahLst/>
              <a:cxnLst/>
              <a:rect l="l" t="t" r="r" b="b"/>
              <a:pathLst>
                <a:path w="14208" h="15572" extrusionOk="0">
                  <a:moveTo>
                    <a:pt x="11745" y="0"/>
                  </a:moveTo>
                  <a:cubicBezTo>
                    <a:pt x="11745" y="0"/>
                    <a:pt x="4073" y="6821"/>
                    <a:pt x="2084" y="8809"/>
                  </a:cubicBezTo>
                  <a:cubicBezTo>
                    <a:pt x="95" y="10798"/>
                    <a:pt x="1" y="14587"/>
                    <a:pt x="1895" y="15439"/>
                  </a:cubicBezTo>
                  <a:cubicBezTo>
                    <a:pt x="2098" y="15531"/>
                    <a:pt x="2348" y="15572"/>
                    <a:pt x="2634" y="15572"/>
                  </a:cubicBezTo>
                  <a:cubicBezTo>
                    <a:pt x="5011" y="15572"/>
                    <a:pt x="9858" y="12706"/>
                    <a:pt x="10704" y="12029"/>
                  </a:cubicBezTo>
                  <a:cubicBezTo>
                    <a:pt x="11651" y="11272"/>
                    <a:pt x="14208" y="474"/>
                    <a:pt x="117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54"/>
            <p:cNvSpPr/>
            <p:nvPr/>
          </p:nvSpPr>
          <p:spPr>
            <a:xfrm>
              <a:off x="4963175" y="1735275"/>
              <a:ext cx="340650" cy="404475"/>
            </a:xfrm>
            <a:custGeom>
              <a:avLst/>
              <a:gdLst/>
              <a:ahLst/>
              <a:cxnLst/>
              <a:rect l="l" t="t" r="r" b="b"/>
              <a:pathLst>
                <a:path w="13626" h="16179" extrusionOk="0">
                  <a:moveTo>
                    <a:pt x="11828" y="651"/>
                  </a:moveTo>
                  <a:lnTo>
                    <a:pt x="11828" y="652"/>
                  </a:lnTo>
                  <a:cubicBezTo>
                    <a:pt x="12052" y="765"/>
                    <a:pt x="12224" y="1056"/>
                    <a:pt x="12338" y="1517"/>
                  </a:cubicBezTo>
                  <a:cubicBezTo>
                    <a:pt x="13034" y="4335"/>
                    <a:pt x="11168" y="11580"/>
                    <a:pt x="10521" y="12096"/>
                  </a:cubicBezTo>
                  <a:cubicBezTo>
                    <a:pt x="9523" y="12897"/>
                    <a:pt x="4799" y="15576"/>
                    <a:pt x="2652" y="15576"/>
                  </a:cubicBezTo>
                  <a:cubicBezTo>
                    <a:pt x="2409" y="15576"/>
                    <a:pt x="2198" y="15542"/>
                    <a:pt x="2030" y="15466"/>
                  </a:cubicBezTo>
                  <a:cubicBezTo>
                    <a:pt x="1464" y="15212"/>
                    <a:pt x="1068" y="14612"/>
                    <a:pt x="915" y="13778"/>
                  </a:cubicBezTo>
                  <a:cubicBezTo>
                    <a:pt x="637" y="12260"/>
                    <a:pt x="1210" y="10431"/>
                    <a:pt x="2310" y="9331"/>
                  </a:cubicBezTo>
                  <a:cubicBezTo>
                    <a:pt x="4128" y="7513"/>
                    <a:pt x="10807" y="1560"/>
                    <a:pt x="11828" y="651"/>
                  </a:cubicBezTo>
                  <a:close/>
                  <a:moveTo>
                    <a:pt x="11755" y="0"/>
                  </a:moveTo>
                  <a:cubicBezTo>
                    <a:pt x="11681" y="0"/>
                    <a:pt x="11608" y="28"/>
                    <a:pt x="11551" y="78"/>
                  </a:cubicBezTo>
                  <a:cubicBezTo>
                    <a:pt x="11474" y="145"/>
                    <a:pt x="3850" y="6926"/>
                    <a:pt x="1877" y="8899"/>
                  </a:cubicBezTo>
                  <a:cubicBezTo>
                    <a:pt x="643" y="10132"/>
                    <a:pt x="1" y="12184"/>
                    <a:pt x="312" y="13888"/>
                  </a:cubicBezTo>
                  <a:cubicBezTo>
                    <a:pt x="503" y="14926"/>
                    <a:pt x="1023" y="15685"/>
                    <a:pt x="1779" y="16024"/>
                  </a:cubicBezTo>
                  <a:cubicBezTo>
                    <a:pt x="2016" y="16131"/>
                    <a:pt x="2300" y="16178"/>
                    <a:pt x="2625" y="16178"/>
                  </a:cubicBezTo>
                  <a:cubicBezTo>
                    <a:pt x="5231" y="16178"/>
                    <a:pt x="10257" y="13093"/>
                    <a:pt x="10905" y="12575"/>
                  </a:cubicBezTo>
                  <a:cubicBezTo>
                    <a:pt x="11876" y="11797"/>
                    <a:pt x="13625" y="4177"/>
                    <a:pt x="12932" y="1372"/>
                  </a:cubicBezTo>
                  <a:cubicBezTo>
                    <a:pt x="12733" y="571"/>
                    <a:pt x="12357" y="111"/>
                    <a:pt x="11813" y="6"/>
                  </a:cubicBezTo>
                  <a:cubicBezTo>
                    <a:pt x="11794" y="2"/>
                    <a:pt x="11774" y="0"/>
                    <a:pt x="117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54"/>
            <p:cNvSpPr/>
            <p:nvPr/>
          </p:nvSpPr>
          <p:spPr>
            <a:xfrm>
              <a:off x="5303800" y="2169800"/>
              <a:ext cx="690925" cy="680600"/>
            </a:xfrm>
            <a:custGeom>
              <a:avLst/>
              <a:gdLst/>
              <a:ahLst/>
              <a:cxnLst/>
              <a:rect l="l" t="t" r="r" b="b"/>
              <a:pathLst>
                <a:path w="27637" h="27224" extrusionOk="0">
                  <a:moveTo>
                    <a:pt x="17325" y="0"/>
                  </a:moveTo>
                  <a:lnTo>
                    <a:pt x="0" y="11137"/>
                  </a:lnTo>
                  <a:lnTo>
                    <a:pt x="3712" y="27224"/>
                  </a:lnTo>
                  <a:cubicBezTo>
                    <a:pt x="3712" y="27224"/>
                    <a:pt x="23512" y="16912"/>
                    <a:pt x="25574" y="13613"/>
                  </a:cubicBezTo>
                  <a:cubicBezTo>
                    <a:pt x="27637" y="10313"/>
                    <a:pt x="17325" y="0"/>
                    <a:pt x="173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54"/>
            <p:cNvSpPr/>
            <p:nvPr/>
          </p:nvSpPr>
          <p:spPr>
            <a:xfrm>
              <a:off x="5295625" y="2162175"/>
              <a:ext cx="679925" cy="695875"/>
            </a:xfrm>
            <a:custGeom>
              <a:avLst/>
              <a:gdLst/>
              <a:ahLst/>
              <a:cxnLst/>
              <a:rect l="l" t="t" r="r" b="b"/>
              <a:pathLst>
                <a:path w="27197" h="27835" extrusionOk="0">
                  <a:moveTo>
                    <a:pt x="17609" y="696"/>
                  </a:moveTo>
                  <a:cubicBezTo>
                    <a:pt x="20530" y="3654"/>
                    <a:pt x="27196" y="11268"/>
                    <a:pt x="25642" y="13755"/>
                  </a:cubicBezTo>
                  <a:cubicBezTo>
                    <a:pt x="23795" y="16709"/>
                    <a:pt x="6907" y="25674"/>
                    <a:pt x="4249" y="27074"/>
                  </a:cubicBezTo>
                  <a:lnTo>
                    <a:pt x="674" y="11584"/>
                  </a:lnTo>
                  <a:lnTo>
                    <a:pt x="17609" y="696"/>
                  </a:lnTo>
                  <a:close/>
                  <a:moveTo>
                    <a:pt x="17650" y="0"/>
                  </a:moveTo>
                  <a:cubicBezTo>
                    <a:pt x="17594" y="0"/>
                    <a:pt x="17536" y="16"/>
                    <a:pt x="17486" y="48"/>
                  </a:cubicBezTo>
                  <a:lnTo>
                    <a:pt x="162" y="11186"/>
                  </a:lnTo>
                  <a:cubicBezTo>
                    <a:pt x="54" y="11256"/>
                    <a:pt x="0" y="11385"/>
                    <a:pt x="29" y="11512"/>
                  </a:cubicBezTo>
                  <a:lnTo>
                    <a:pt x="3741" y="27599"/>
                  </a:lnTo>
                  <a:cubicBezTo>
                    <a:pt x="3774" y="27736"/>
                    <a:pt x="3898" y="27835"/>
                    <a:pt x="4039" y="27835"/>
                  </a:cubicBezTo>
                  <a:cubicBezTo>
                    <a:pt x="4089" y="27835"/>
                    <a:pt x="4137" y="27824"/>
                    <a:pt x="4181" y="27801"/>
                  </a:cubicBezTo>
                  <a:cubicBezTo>
                    <a:pt x="4992" y="27378"/>
                    <a:pt x="24078" y="17413"/>
                    <a:pt x="26161" y="14080"/>
                  </a:cubicBezTo>
                  <a:cubicBezTo>
                    <a:pt x="27092" y="12592"/>
                    <a:pt x="25958" y="9768"/>
                    <a:pt x="22792" y="5687"/>
                  </a:cubicBezTo>
                  <a:cubicBezTo>
                    <a:pt x="20487" y="2716"/>
                    <a:pt x="17893" y="116"/>
                    <a:pt x="17868" y="90"/>
                  </a:cubicBezTo>
                  <a:cubicBezTo>
                    <a:pt x="17808" y="31"/>
                    <a:pt x="17730" y="0"/>
                    <a:pt x="17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54"/>
            <p:cNvSpPr/>
            <p:nvPr/>
          </p:nvSpPr>
          <p:spPr>
            <a:xfrm>
              <a:off x="5155250" y="1720875"/>
              <a:ext cx="703275" cy="1107200"/>
            </a:xfrm>
            <a:custGeom>
              <a:avLst/>
              <a:gdLst/>
              <a:ahLst/>
              <a:cxnLst/>
              <a:rect l="l" t="t" r="r" b="b"/>
              <a:pathLst>
                <a:path w="28131" h="44288" extrusionOk="0">
                  <a:moveTo>
                    <a:pt x="11663" y="1"/>
                  </a:moveTo>
                  <a:cubicBezTo>
                    <a:pt x="10696" y="1"/>
                    <a:pt x="10040" y="220"/>
                    <a:pt x="10040" y="220"/>
                  </a:cubicBezTo>
                  <a:cubicBezTo>
                    <a:pt x="10040" y="220"/>
                    <a:pt x="9267" y="152"/>
                    <a:pt x="8252" y="152"/>
                  </a:cubicBezTo>
                  <a:cubicBezTo>
                    <a:pt x="6857" y="152"/>
                    <a:pt x="5005" y="279"/>
                    <a:pt x="4072" y="882"/>
                  </a:cubicBezTo>
                  <a:cubicBezTo>
                    <a:pt x="2463" y="1924"/>
                    <a:pt x="1326" y="11586"/>
                    <a:pt x="1041" y="17364"/>
                  </a:cubicBezTo>
                  <a:cubicBezTo>
                    <a:pt x="758" y="23141"/>
                    <a:pt x="0" y="27783"/>
                    <a:pt x="379" y="28920"/>
                  </a:cubicBezTo>
                  <a:cubicBezTo>
                    <a:pt x="758" y="30056"/>
                    <a:pt x="10608" y="42465"/>
                    <a:pt x="12029" y="44171"/>
                  </a:cubicBezTo>
                  <a:cubicBezTo>
                    <a:pt x="12095" y="44250"/>
                    <a:pt x="12183" y="44288"/>
                    <a:pt x="12290" y="44288"/>
                  </a:cubicBezTo>
                  <a:cubicBezTo>
                    <a:pt x="14492" y="44288"/>
                    <a:pt x="24985" y="28284"/>
                    <a:pt x="26521" y="24942"/>
                  </a:cubicBezTo>
                  <a:cubicBezTo>
                    <a:pt x="28131" y="21437"/>
                    <a:pt x="27089" y="18217"/>
                    <a:pt x="25006" y="13386"/>
                  </a:cubicBezTo>
                  <a:cubicBezTo>
                    <a:pt x="22922" y="8556"/>
                    <a:pt x="18470" y="4103"/>
                    <a:pt x="15818" y="1641"/>
                  </a:cubicBezTo>
                  <a:cubicBezTo>
                    <a:pt x="14381" y="307"/>
                    <a:pt x="12805" y="1"/>
                    <a:pt x="116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54"/>
            <p:cNvSpPr/>
            <p:nvPr/>
          </p:nvSpPr>
          <p:spPr>
            <a:xfrm>
              <a:off x="5151400" y="1713075"/>
              <a:ext cx="716700" cy="1122625"/>
            </a:xfrm>
            <a:custGeom>
              <a:avLst/>
              <a:gdLst/>
              <a:ahLst/>
              <a:cxnLst/>
              <a:rect l="l" t="t" r="r" b="b"/>
              <a:pathLst>
                <a:path w="28668" h="44905" extrusionOk="0">
                  <a:moveTo>
                    <a:pt x="11811" y="621"/>
                  </a:moveTo>
                  <a:cubicBezTo>
                    <a:pt x="12896" y="621"/>
                    <a:pt x="14399" y="909"/>
                    <a:pt x="15764" y="2177"/>
                  </a:cubicBezTo>
                  <a:cubicBezTo>
                    <a:pt x="20295" y="6383"/>
                    <a:pt x="23361" y="10299"/>
                    <a:pt x="24880" y="13818"/>
                  </a:cubicBezTo>
                  <a:cubicBezTo>
                    <a:pt x="26843" y="18371"/>
                    <a:pt x="28010" y="21617"/>
                    <a:pt x="26397" y="25125"/>
                  </a:cubicBezTo>
                  <a:cubicBezTo>
                    <a:pt x="24405" y="29462"/>
                    <a:pt x="14158" y="44303"/>
                    <a:pt x="12506" y="44303"/>
                  </a:cubicBezTo>
                  <a:cubicBezTo>
                    <a:pt x="12473" y="44303"/>
                    <a:pt x="12444" y="44297"/>
                    <a:pt x="12418" y="44285"/>
                  </a:cubicBezTo>
                  <a:cubicBezTo>
                    <a:pt x="10573" y="42071"/>
                    <a:pt x="1158" y="30140"/>
                    <a:pt x="823" y="29134"/>
                  </a:cubicBezTo>
                  <a:cubicBezTo>
                    <a:pt x="621" y="28527"/>
                    <a:pt x="798" y="26576"/>
                    <a:pt x="1020" y="24106"/>
                  </a:cubicBezTo>
                  <a:cubicBezTo>
                    <a:pt x="1183" y="22313"/>
                    <a:pt x="1384" y="20079"/>
                    <a:pt x="1501" y="17690"/>
                  </a:cubicBezTo>
                  <a:cubicBezTo>
                    <a:pt x="1855" y="10524"/>
                    <a:pt x="3100" y="2287"/>
                    <a:pt x="4392" y="1451"/>
                  </a:cubicBezTo>
                  <a:cubicBezTo>
                    <a:pt x="5261" y="889"/>
                    <a:pt x="7036" y="770"/>
                    <a:pt x="8390" y="770"/>
                  </a:cubicBezTo>
                  <a:cubicBezTo>
                    <a:pt x="9383" y="770"/>
                    <a:pt x="10150" y="834"/>
                    <a:pt x="10168" y="836"/>
                  </a:cubicBezTo>
                  <a:cubicBezTo>
                    <a:pt x="10177" y="837"/>
                    <a:pt x="10186" y="837"/>
                    <a:pt x="10194" y="837"/>
                  </a:cubicBezTo>
                  <a:cubicBezTo>
                    <a:pt x="10227" y="837"/>
                    <a:pt x="10260" y="832"/>
                    <a:pt x="10291" y="822"/>
                  </a:cubicBezTo>
                  <a:cubicBezTo>
                    <a:pt x="10304" y="817"/>
                    <a:pt x="10915" y="621"/>
                    <a:pt x="11811" y="621"/>
                  </a:cubicBezTo>
                  <a:close/>
                  <a:moveTo>
                    <a:pt x="11828" y="0"/>
                  </a:moveTo>
                  <a:cubicBezTo>
                    <a:pt x="10982" y="0"/>
                    <a:pt x="10359" y="162"/>
                    <a:pt x="10161" y="221"/>
                  </a:cubicBezTo>
                  <a:cubicBezTo>
                    <a:pt x="9950" y="205"/>
                    <a:pt x="9266" y="156"/>
                    <a:pt x="8408" y="156"/>
                  </a:cubicBezTo>
                  <a:cubicBezTo>
                    <a:pt x="6974" y="156"/>
                    <a:pt x="5056" y="292"/>
                    <a:pt x="4060" y="937"/>
                  </a:cubicBezTo>
                  <a:cubicBezTo>
                    <a:pt x="2082" y="2219"/>
                    <a:pt x="1085" y="13729"/>
                    <a:pt x="891" y="17661"/>
                  </a:cubicBezTo>
                  <a:cubicBezTo>
                    <a:pt x="773" y="20037"/>
                    <a:pt x="573" y="22263"/>
                    <a:pt x="410" y="24051"/>
                  </a:cubicBezTo>
                  <a:cubicBezTo>
                    <a:pt x="163" y="26790"/>
                    <a:pt x="0" y="28600"/>
                    <a:pt x="243" y="29328"/>
                  </a:cubicBezTo>
                  <a:cubicBezTo>
                    <a:pt x="654" y="30562"/>
                    <a:pt x="10675" y="43149"/>
                    <a:pt x="11949" y="44678"/>
                  </a:cubicBezTo>
                  <a:cubicBezTo>
                    <a:pt x="12073" y="44826"/>
                    <a:pt x="12246" y="44905"/>
                    <a:pt x="12446" y="44905"/>
                  </a:cubicBezTo>
                  <a:cubicBezTo>
                    <a:pt x="12481" y="44904"/>
                    <a:pt x="12517" y="44901"/>
                    <a:pt x="12552" y="44897"/>
                  </a:cubicBezTo>
                  <a:cubicBezTo>
                    <a:pt x="15078" y="44562"/>
                    <a:pt x="25466" y="28619"/>
                    <a:pt x="26953" y="25381"/>
                  </a:cubicBezTo>
                  <a:cubicBezTo>
                    <a:pt x="28667" y="21650"/>
                    <a:pt x="27408" y="18135"/>
                    <a:pt x="25441" y="13576"/>
                  </a:cubicBezTo>
                  <a:cubicBezTo>
                    <a:pt x="23889" y="9979"/>
                    <a:pt x="20773" y="5992"/>
                    <a:pt x="16180" y="1728"/>
                  </a:cubicBezTo>
                  <a:cubicBezTo>
                    <a:pt x="14670" y="325"/>
                    <a:pt x="13026" y="0"/>
                    <a:pt x="11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54"/>
            <p:cNvSpPr/>
            <p:nvPr/>
          </p:nvSpPr>
          <p:spPr>
            <a:xfrm>
              <a:off x="5380200" y="1851550"/>
              <a:ext cx="295000" cy="407600"/>
            </a:xfrm>
            <a:custGeom>
              <a:avLst/>
              <a:gdLst/>
              <a:ahLst/>
              <a:cxnLst/>
              <a:rect l="l" t="t" r="r" b="b"/>
              <a:pathLst>
                <a:path w="11800" h="16304" extrusionOk="0">
                  <a:moveTo>
                    <a:pt x="9835" y="1"/>
                  </a:moveTo>
                  <a:cubicBezTo>
                    <a:pt x="6881" y="1"/>
                    <a:pt x="1490" y="4488"/>
                    <a:pt x="948" y="6454"/>
                  </a:cubicBezTo>
                  <a:cubicBezTo>
                    <a:pt x="948" y="6454"/>
                    <a:pt x="922" y="6584"/>
                    <a:pt x="880" y="6820"/>
                  </a:cubicBezTo>
                  <a:cubicBezTo>
                    <a:pt x="758" y="7500"/>
                    <a:pt x="496" y="9051"/>
                    <a:pt x="285" y="10811"/>
                  </a:cubicBezTo>
                  <a:cubicBezTo>
                    <a:pt x="1" y="13178"/>
                    <a:pt x="96" y="16304"/>
                    <a:pt x="852" y="16304"/>
                  </a:cubicBezTo>
                  <a:cubicBezTo>
                    <a:pt x="1610" y="16304"/>
                    <a:pt x="11557" y="9106"/>
                    <a:pt x="11745" y="2570"/>
                  </a:cubicBezTo>
                  <a:cubicBezTo>
                    <a:pt x="11799" y="710"/>
                    <a:pt x="11010" y="1"/>
                    <a:pt x="98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54"/>
            <p:cNvSpPr/>
            <p:nvPr/>
          </p:nvSpPr>
          <p:spPr>
            <a:xfrm>
              <a:off x="5372500" y="1843925"/>
              <a:ext cx="310525" cy="422900"/>
            </a:xfrm>
            <a:custGeom>
              <a:avLst/>
              <a:gdLst/>
              <a:ahLst/>
              <a:cxnLst/>
              <a:rect l="l" t="t" r="r" b="b"/>
              <a:pathLst>
                <a:path w="12421" h="16916" extrusionOk="0">
                  <a:moveTo>
                    <a:pt x="10142" y="612"/>
                  </a:moveTo>
                  <a:cubicBezTo>
                    <a:pt x="10257" y="612"/>
                    <a:pt x="10368" y="619"/>
                    <a:pt x="10474" y="635"/>
                  </a:cubicBezTo>
                  <a:cubicBezTo>
                    <a:pt x="11370" y="770"/>
                    <a:pt x="11786" y="1499"/>
                    <a:pt x="11747" y="2866"/>
                  </a:cubicBezTo>
                  <a:cubicBezTo>
                    <a:pt x="11562" y="9242"/>
                    <a:pt x="1922" y="16149"/>
                    <a:pt x="1175" y="16307"/>
                  </a:cubicBezTo>
                  <a:cubicBezTo>
                    <a:pt x="843" y="16137"/>
                    <a:pt x="573" y="13846"/>
                    <a:pt x="896" y="11152"/>
                  </a:cubicBezTo>
                  <a:cubicBezTo>
                    <a:pt x="1111" y="9363"/>
                    <a:pt x="1382" y="7778"/>
                    <a:pt x="1489" y="7180"/>
                  </a:cubicBezTo>
                  <a:lnTo>
                    <a:pt x="1554" y="6827"/>
                  </a:lnTo>
                  <a:cubicBezTo>
                    <a:pt x="2091" y="4947"/>
                    <a:pt x="7390" y="612"/>
                    <a:pt x="10142" y="612"/>
                  </a:cubicBezTo>
                  <a:close/>
                  <a:moveTo>
                    <a:pt x="10158" y="1"/>
                  </a:moveTo>
                  <a:cubicBezTo>
                    <a:pt x="7090" y="1"/>
                    <a:pt x="1554" y="4523"/>
                    <a:pt x="960" y="6677"/>
                  </a:cubicBezTo>
                  <a:lnTo>
                    <a:pt x="954" y="6701"/>
                  </a:lnTo>
                  <a:lnTo>
                    <a:pt x="887" y="7071"/>
                  </a:lnTo>
                  <a:cubicBezTo>
                    <a:pt x="779" y="7676"/>
                    <a:pt x="506" y="9274"/>
                    <a:pt x="289" y="11079"/>
                  </a:cubicBezTo>
                  <a:cubicBezTo>
                    <a:pt x="77" y="12835"/>
                    <a:pt x="1" y="15911"/>
                    <a:pt x="691" y="16689"/>
                  </a:cubicBezTo>
                  <a:cubicBezTo>
                    <a:pt x="857" y="16876"/>
                    <a:pt x="1038" y="16916"/>
                    <a:pt x="1160" y="16916"/>
                  </a:cubicBezTo>
                  <a:cubicBezTo>
                    <a:pt x="2334" y="16916"/>
                    <a:pt x="12172" y="9354"/>
                    <a:pt x="12359" y="2884"/>
                  </a:cubicBezTo>
                  <a:cubicBezTo>
                    <a:pt x="12421" y="758"/>
                    <a:pt x="11417" y="159"/>
                    <a:pt x="10564" y="30"/>
                  </a:cubicBezTo>
                  <a:cubicBezTo>
                    <a:pt x="10435" y="10"/>
                    <a:pt x="10299" y="1"/>
                    <a:pt x="101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54"/>
            <p:cNvSpPr/>
            <p:nvPr/>
          </p:nvSpPr>
          <p:spPr>
            <a:xfrm>
              <a:off x="5337550" y="1666475"/>
              <a:ext cx="362350" cy="431725"/>
            </a:xfrm>
            <a:custGeom>
              <a:avLst/>
              <a:gdLst/>
              <a:ahLst/>
              <a:cxnLst/>
              <a:rect l="l" t="t" r="r" b="b"/>
              <a:pathLst>
                <a:path w="14494" h="17269" extrusionOk="0">
                  <a:moveTo>
                    <a:pt x="5169" y="0"/>
                  </a:moveTo>
                  <a:cubicBezTo>
                    <a:pt x="3951" y="0"/>
                    <a:pt x="2874" y="280"/>
                    <a:pt x="2180" y="974"/>
                  </a:cubicBezTo>
                  <a:cubicBezTo>
                    <a:pt x="2180" y="974"/>
                    <a:pt x="1232" y="4479"/>
                    <a:pt x="1232" y="5048"/>
                  </a:cubicBezTo>
                  <a:cubicBezTo>
                    <a:pt x="1232" y="5616"/>
                    <a:pt x="1611" y="7036"/>
                    <a:pt x="1611" y="7036"/>
                  </a:cubicBezTo>
                  <a:cubicBezTo>
                    <a:pt x="1611" y="7036"/>
                    <a:pt x="1" y="9594"/>
                    <a:pt x="190" y="9879"/>
                  </a:cubicBezTo>
                  <a:cubicBezTo>
                    <a:pt x="379" y="10162"/>
                    <a:pt x="948" y="10636"/>
                    <a:pt x="948" y="10636"/>
                  </a:cubicBezTo>
                  <a:cubicBezTo>
                    <a:pt x="948" y="10636"/>
                    <a:pt x="759" y="14236"/>
                    <a:pt x="1516" y="14993"/>
                  </a:cubicBezTo>
                  <a:cubicBezTo>
                    <a:pt x="1853" y="15330"/>
                    <a:pt x="2656" y="15423"/>
                    <a:pt x="3446" y="15423"/>
                  </a:cubicBezTo>
                  <a:cubicBezTo>
                    <a:pt x="4434" y="15423"/>
                    <a:pt x="5400" y="15277"/>
                    <a:pt x="5400" y="15277"/>
                  </a:cubicBezTo>
                  <a:lnTo>
                    <a:pt x="5400" y="15277"/>
                  </a:lnTo>
                  <a:cubicBezTo>
                    <a:pt x="5400" y="15277"/>
                    <a:pt x="3885" y="17171"/>
                    <a:pt x="5589" y="17266"/>
                  </a:cubicBezTo>
                  <a:cubicBezTo>
                    <a:pt x="5610" y="17268"/>
                    <a:pt x="5632" y="17268"/>
                    <a:pt x="5654" y="17268"/>
                  </a:cubicBezTo>
                  <a:cubicBezTo>
                    <a:pt x="7406" y="17268"/>
                    <a:pt x="11857" y="13545"/>
                    <a:pt x="13168" y="11394"/>
                  </a:cubicBezTo>
                  <a:cubicBezTo>
                    <a:pt x="14494" y="9215"/>
                    <a:pt x="14398" y="5237"/>
                    <a:pt x="13168" y="3247"/>
                  </a:cubicBezTo>
                  <a:cubicBezTo>
                    <a:pt x="12283" y="1819"/>
                    <a:pt x="8272" y="0"/>
                    <a:pt x="51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54"/>
            <p:cNvSpPr/>
            <p:nvPr/>
          </p:nvSpPr>
          <p:spPr>
            <a:xfrm>
              <a:off x="5328600" y="1658800"/>
              <a:ext cx="378100" cy="447050"/>
            </a:xfrm>
            <a:custGeom>
              <a:avLst/>
              <a:gdLst/>
              <a:ahLst/>
              <a:cxnLst/>
              <a:rect l="l" t="t" r="r" b="b"/>
              <a:pathLst>
                <a:path w="15124" h="17882" extrusionOk="0">
                  <a:moveTo>
                    <a:pt x="5520" y="612"/>
                  </a:moveTo>
                  <a:cubicBezTo>
                    <a:pt x="5882" y="612"/>
                    <a:pt x="6235" y="638"/>
                    <a:pt x="6558" y="675"/>
                  </a:cubicBezTo>
                  <a:cubicBezTo>
                    <a:pt x="9486" y="1014"/>
                    <a:pt x="12569" y="2589"/>
                    <a:pt x="13265" y="3715"/>
                  </a:cubicBezTo>
                  <a:cubicBezTo>
                    <a:pt x="14477" y="5673"/>
                    <a:pt x="14477" y="9549"/>
                    <a:pt x="13264" y="11542"/>
                  </a:cubicBezTo>
                  <a:cubicBezTo>
                    <a:pt x="11973" y="13663"/>
                    <a:pt x="7625" y="17269"/>
                    <a:pt x="6020" y="17269"/>
                  </a:cubicBezTo>
                  <a:cubicBezTo>
                    <a:pt x="6003" y="17269"/>
                    <a:pt x="5984" y="17268"/>
                    <a:pt x="5965" y="17268"/>
                  </a:cubicBezTo>
                  <a:cubicBezTo>
                    <a:pt x="5808" y="17259"/>
                    <a:pt x="5533" y="17221"/>
                    <a:pt x="5467" y="17074"/>
                  </a:cubicBezTo>
                  <a:cubicBezTo>
                    <a:pt x="5342" y="16797"/>
                    <a:pt x="5710" y="16134"/>
                    <a:pt x="5997" y="15774"/>
                  </a:cubicBezTo>
                  <a:cubicBezTo>
                    <a:pt x="6157" y="15574"/>
                    <a:pt x="6015" y="15278"/>
                    <a:pt x="5758" y="15278"/>
                  </a:cubicBezTo>
                  <a:cubicBezTo>
                    <a:pt x="5742" y="15278"/>
                    <a:pt x="5728" y="15279"/>
                    <a:pt x="5712" y="15282"/>
                  </a:cubicBezTo>
                  <a:cubicBezTo>
                    <a:pt x="5164" y="15365"/>
                    <a:pt x="4476" y="15423"/>
                    <a:pt x="3842" y="15423"/>
                  </a:cubicBezTo>
                  <a:cubicBezTo>
                    <a:pt x="3049" y="15423"/>
                    <a:pt x="2340" y="15332"/>
                    <a:pt x="2091" y="15084"/>
                  </a:cubicBezTo>
                  <a:cubicBezTo>
                    <a:pt x="1610" y="14602"/>
                    <a:pt x="1542" y="12298"/>
                    <a:pt x="1612" y="10959"/>
                  </a:cubicBezTo>
                  <a:cubicBezTo>
                    <a:pt x="1617" y="10862"/>
                    <a:pt x="1576" y="10769"/>
                    <a:pt x="1502" y="10707"/>
                  </a:cubicBezTo>
                  <a:cubicBezTo>
                    <a:pt x="1317" y="10552"/>
                    <a:pt x="996" y="10261"/>
                    <a:pt x="846" y="10074"/>
                  </a:cubicBezTo>
                  <a:cubicBezTo>
                    <a:pt x="920" y="9726"/>
                    <a:pt x="1602" y="8503"/>
                    <a:pt x="2229" y="7507"/>
                  </a:cubicBezTo>
                  <a:cubicBezTo>
                    <a:pt x="2274" y="7435"/>
                    <a:pt x="2288" y="7346"/>
                    <a:pt x="2266" y="7263"/>
                  </a:cubicBezTo>
                  <a:cubicBezTo>
                    <a:pt x="2164" y="6879"/>
                    <a:pt x="1898" y="5787"/>
                    <a:pt x="1898" y="5354"/>
                  </a:cubicBezTo>
                  <a:cubicBezTo>
                    <a:pt x="1898" y="4977"/>
                    <a:pt x="2449" y="2790"/>
                    <a:pt x="2812" y="1442"/>
                  </a:cubicBezTo>
                  <a:cubicBezTo>
                    <a:pt x="3501" y="799"/>
                    <a:pt x="4543" y="612"/>
                    <a:pt x="5520" y="612"/>
                  </a:cubicBezTo>
                  <a:close/>
                  <a:moveTo>
                    <a:pt x="5525" y="1"/>
                  </a:moveTo>
                  <a:cubicBezTo>
                    <a:pt x="4119" y="1"/>
                    <a:pt x="3024" y="363"/>
                    <a:pt x="2322" y="1065"/>
                  </a:cubicBezTo>
                  <a:cubicBezTo>
                    <a:pt x="2284" y="1103"/>
                    <a:pt x="2256" y="1150"/>
                    <a:pt x="2243" y="1202"/>
                  </a:cubicBezTo>
                  <a:cubicBezTo>
                    <a:pt x="2144" y="1564"/>
                    <a:pt x="1285" y="4762"/>
                    <a:pt x="1285" y="5355"/>
                  </a:cubicBezTo>
                  <a:cubicBezTo>
                    <a:pt x="1285" y="5862"/>
                    <a:pt x="1542" y="6911"/>
                    <a:pt x="1640" y="7293"/>
                  </a:cubicBezTo>
                  <a:cubicBezTo>
                    <a:pt x="1" y="9913"/>
                    <a:pt x="191" y="10200"/>
                    <a:pt x="294" y="10355"/>
                  </a:cubicBezTo>
                  <a:cubicBezTo>
                    <a:pt x="453" y="10592"/>
                    <a:pt x="806" y="10915"/>
                    <a:pt x="994" y="11077"/>
                  </a:cubicBezTo>
                  <a:cubicBezTo>
                    <a:pt x="956" y="11948"/>
                    <a:pt x="898" y="14756"/>
                    <a:pt x="1659" y="15516"/>
                  </a:cubicBezTo>
                  <a:cubicBezTo>
                    <a:pt x="2071" y="15929"/>
                    <a:pt x="2968" y="16042"/>
                    <a:pt x="3831" y="16042"/>
                  </a:cubicBezTo>
                  <a:cubicBezTo>
                    <a:pt x="4304" y="16042"/>
                    <a:pt x="4767" y="16008"/>
                    <a:pt x="5134" y="15970"/>
                  </a:cubicBezTo>
                  <a:lnTo>
                    <a:pt x="5134" y="15970"/>
                  </a:lnTo>
                  <a:cubicBezTo>
                    <a:pt x="4913" y="16374"/>
                    <a:pt x="4720" y="16902"/>
                    <a:pt x="4907" y="17323"/>
                  </a:cubicBezTo>
                  <a:cubicBezTo>
                    <a:pt x="5059" y="17663"/>
                    <a:pt x="5403" y="17849"/>
                    <a:pt x="5931" y="17879"/>
                  </a:cubicBezTo>
                  <a:cubicBezTo>
                    <a:pt x="5956" y="17880"/>
                    <a:pt x="5982" y="17881"/>
                    <a:pt x="6007" y="17881"/>
                  </a:cubicBezTo>
                  <a:cubicBezTo>
                    <a:pt x="7959" y="17881"/>
                    <a:pt x="12483" y="14002"/>
                    <a:pt x="13787" y="11861"/>
                  </a:cubicBezTo>
                  <a:cubicBezTo>
                    <a:pt x="15123" y="9666"/>
                    <a:pt x="15122" y="5552"/>
                    <a:pt x="13786" y="3394"/>
                  </a:cubicBezTo>
                  <a:cubicBezTo>
                    <a:pt x="12915" y="1987"/>
                    <a:pt x="9503" y="402"/>
                    <a:pt x="6629" y="68"/>
                  </a:cubicBezTo>
                  <a:cubicBezTo>
                    <a:pt x="6242" y="23"/>
                    <a:pt x="5874" y="1"/>
                    <a:pt x="55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54"/>
            <p:cNvSpPr/>
            <p:nvPr/>
          </p:nvSpPr>
          <p:spPr>
            <a:xfrm>
              <a:off x="5349400" y="1516775"/>
              <a:ext cx="483100" cy="429875"/>
            </a:xfrm>
            <a:custGeom>
              <a:avLst/>
              <a:gdLst/>
              <a:ahLst/>
              <a:cxnLst/>
              <a:rect l="l" t="t" r="r" b="b"/>
              <a:pathLst>
                <a:path w="19324" h="17195" extrusionOk="0">
                  <a:moveTo>
                    <a:pt x="11115" y="1"/>
                  </a:moveTo>
                  <a:cubicBezTo>
                    <a:pt x="10707" y="1"/>
                    <a:pt x="10313" y="46"/>
                    <a:pt x="9946" y="143"/>
                  </a:cubicBezTo>
                  <a:cubicBezTo>
                    <a:pt x="9946" y="143"/>
                    <a:pt x="2653" y="1090"/>
                    <a:pt x="1327" y="3931"/>
                  </a:cubicBezTo>
                  <a:cubicBezTo>
                    <a:pt x="1" y="6773"/>
                    <a:pt x="3032" y="10278"/>
                    <a:pt x="5211" y="10751"/>
                  </a:cubicBezTo>
                  <a:cubicBezTo>
                    <a:pt x="6764" y="11089"/>
                    <a:pt x="7933" y="11138"/>
                    <a:pt x="8475" y="11138"/>
                  </a:cubicBezTo>
                  <a:cubicBezTo>
                    <a:pt x="8693" y="11138"/>
                    <a:pt x="8810" y="11130"/>
                    <a:pt x="8810" y="11130"/>
                  </a:cubicBezTo>
                  <a:lnTo>
                    <a:pt x="8810" y="11130"/>
                  </a:lnTo>
                  <a:cubicBezTo>
                    <a:pt x="8810" y="11130"/>
                    <a:pt x="6537" y="13119"/>
                    <a:pt x="7957" y="13592"/>
                  </a:cubicBezTo>
                  <a:cubicBezTo>
                    <a:pt x="9378" y="14066"/>
                    <a:pt x="10042" y="13782"/>
                    <a:pt x="10042" y="14256"/>
                  </a:cubicBezTo>
                  <a:cubicBezTo>
                    <a:pt x="10042" y="14729"/>
                    <a:pt x="8620" y="16244"/>
                    <a:pt x="9852" y="16340"/>
                  </a:cubicBezTo>
                  <a:cubicBezTo>
                    <a:pt x="9879" y="16342"/>
                    <a:pt x="9905" y="16343"/>
                    <a:pt x="9930" y="16343"/>
                  </a:cubicBezTo>
                  <a:cubicBezTo>
                    <a:pt x="10982" y="16343"/>
                    <a:pt x="11394" y="14662"/>
                    <a:pt x="12006" y="14662"/>
                  </a:cubicBezTo>
                  <a:cubicBezTo>
                    <a:pt x="12074" y="14662"/>
                    <a:pt x="12145" y="14683"/>
                    <a:pt x="12220" y="14729"/>
                  </a:cubicBezTo>
                  <a:cubicBezTo>
                    <a:pt x="12977" y="15203"/>
                    <a:pt x="11935" y="17097"/>
                    <a:pt x="12315" y="17193"/>
                  </a:cubicBezTo>
                  <a:cubicBezTo>
                    <a:pt x="12319" y="17194"/>
                    <a:pt x="12324" y="17194"/>
                    <a:pt x="12330" y="17194"/>
                  </a:cubicBezTo>
                  <a:cubicBezTo>
                    <a:pt x="12781" y="17194"/>
                    <a:pt x="16311" y="13450"/>
                    <a:pt x="17808" y="9520"/>
                  </a:cubicBezTo>
                  <a:cubicBezTo>
                    <a:pt x="19324" y="5542"/>
                    <a:pt x="17240" y="3078"/>
                    <a:pt x="15724" y="1752"/>
                  </a:cubicBezTo>
                  <a:cubicBezTo>
                    <a:pt x="14517" y="696"/>
                    <a:pt x="12710" y="1"/>
                    <a:pt x="111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54"/>
            <p:cNvSpPr/>
            <p:nvPr/>
          </p:nvSpPr>
          <p:spPr>
            <a:xfrm>
              <a:off x="5358625" y="1509100"/>
              <a:ext cx="472550" cy="445100"/>
            </a:xfrm>
            <a:custGeom>
              <a:avLst/>
              <a:gdLst/>
              <a:ahLst/>
              <a:cxnLst/>
              <a:rect l="l" t="t" r="r" b="b"/>
              <a:pathLst>
                <a:path w="18902" h="17804" extrusionOk="0">
                  <a:moveTo>
                    <a:pt x="10741" y="615"/>
                  </a:moveTo>
                  <a:cubicBezTo>
                    <a:pt x="12224" y="615"/>
                    <a:pt x="13962" y="1248"/>
                    <a:pt x="15154" y="2290"/>
                  </a:cubicBezTo>
                  <a:cubicBezTo>
                    <a:pt x="17590" y="4422"/>
                    <a:pt x="18245" y="6852"/>
                    <a:pt x="17153" y="9718"/>
                  </a:cubicBezTo>
                  <a:cubicBezTo>
                    <a:pt x="15875" y="13072"/>
                    <a:pt x="13205" y="16127"/>
                    <a:pt x="12223" y="16977"/>
                  </a:cubicBezTo>
                  <a:cubicBezTo>
                    <a:pt x="12237" y="16910"/>
                    <a:pt x="12254" y="16845"/>
                    <a:pt x="12267" y="16785"/>
                  </a:cubicBezTo>
                  <a:cubicBezTo>
                    <a:pt x="12429" y="16106"/>
                    <a:pt x="12650" y="15176"/>
                    <a:pt x="12012" y="14777"/>
                  </a:cubicBezTo>
                  <a:cubicBezTo>
                    <a:pt x="11880" y="14694"/>
                    <a:pt x="11755" y="14659"/>
                    <a:pt x="11639" y="14659"/>
                  </a:cubicBezTo>
                  <a:lnTo>
                    <a:pt x="11639" y="14658"/>
                  </a:lnTo>
                  <a:cubicBezTo>
                    <a:pt x="11219" y="14658"/>
                    <a:pt x="10892" y="15111"/>
                    <a:pt x="10639" y="15460"/>
                  </a:cubicBezTo>
                  <a:cubicBezTo>
                    <a:pt x="10268" y="15972"/>
                    <a:pt x="9961" y="16344"/>
                    <a:pt x="9564" y="16344"/>
                  </a:cubicBezTo>
                  <a:cubicBezTo>
                    <a:pt x="9545" y="16344"/>
                    <a:pt x="9525" y="16343"/>
                    <a:pt x="9505" y="16341"/>
                  </a:cubicBezTo>
                  <a:cubicBezTo>
                    <a:pt x="9350" y="16329"/>
                    <a:pt x="9297" y="16291"/>
                    <a:pt x="9293" y="16282"/>
                  </a:cubicBezTo>
                  <a:cubicBezTo>
                    <a:pt x="9222" y="16151"/>
                    <a:pt x="9522" y="15612"/>
                    <a:pt x="9648" y="15382"/>
                  </a:cubicBezTo>
                  <a:cubicBezTo>
                    <a:pt x="9832" y="15050"/>
                    <a:pt x="9977" y="14789"/>
                    <a:pt x="9977" y="14562"/>
                  </a:cubicBezTo>
                  <a:cubicBezTo>
                    <a:pt x="9977" y="14028"/>
                    <a:pt x="9515" y="13967"/>
                    <a:pt x="9068" y="13909"/>
                  </a:cubicBezTo>
                  <a:cubicBezTo>
                    <a:pt x="8734" y="13866"/>
                    <a:pt x="8280" y="13807"/>
                    <a:pt x="7684" y="13609"/>
                  </a:cubicBezTo>
                  <a:cubicBezTo>
                    <a:pt x="7457" y="13533"/>
                    <a:pt x="7438" y="13436"/>
                    <a:pt x="7432" y="13404"/>
                  </a:cubicBezTo>
                  <a:cubicBezTo>
                    <a:pt x="7353" y="13012"/>
                    <a:pt x="8107" y="12136"/>
                    <a:pt x="8641" y="11666"/>
                  </a:cubicBezTo>
                  <a:cubicBezTo>
                    <a:pt x="8740" y="11581"/>
                    <a:pt x="8773" y="11440"/>
                    <a:pt x="8723" y="11319"/>
                  </a:cubicBezTo>
                  <a:cubicBezTo>
                    <a:pt x="8675" y="11204"/>
                    <a:pt x="8574" y="11130"/>
                    <a:pt x="8440" y="11130"/>
                  </a:cubicBezTo>
                  <a:cubicBezTo>
                    <a:pt x="8433" y="11130"/>
                    <a:pt x="8427" y="11131"/>
                    <a:pt x="8420" y="11131"/>
                  </a:cubicBezTo>
                  <a:cubicBezTo>
                    <a:pt x="8416" y="11131"/>
                    <a:pt x="8312" y="11138"/>
                    <a:pt x="8120" y="11138"/>
                  </a:cubicBezTo>
                  <a:cubicBezTo>
                    <a:pt x="7601" y="11138"/>
                    <a:pt x="6442" y="11092"/>
                    <a:pt x="4906" y="10758"/>
                  </a:cubicBezTo>
                  <a:cubicBezTo>
                    <a:pt x="3666" y="10489"/>
                    <a:pt x="2175" y="9164"/>
                    <a:pt x="1437" y="7675"/>
                  </a:cubicBezTo>
                  <a:cubicBezTo>
                    <a:pt x="1026" y="6846"/>
                    <a:pt x="659" y="5600"/>
                    <a:pt x="1235" y="4367"/>
                  </a:cubicBezTo>
                  <a:cubicBezTo>
                    <a:pt x="2475" y="1711"/>
                    <a:pt x="9545" y="762"/>
                    <a:pt x="9616" y="752"/>
                  </a:cubicBezTo>
                  <a:cubicBezTo>
                    <a:pt x="9629" y="751"/>
                    <a:pt x="9643" y="749"/>
                    <a:pt x="9655" y="746"/>
                  </a:cubicBezTo>
                  <a:cubicBezTo>
                    <a:pt x="9991" y="657"/>
                    <a:pt x="10357" y="615"/>
                    <a:pt x="10741" y="615"/>
                  </a:cubicBezTo>
                  <a:close/>
                  <a:moveTo>
                    <a:pt x="10754" y="1"/>
                  </a:moveTo>
                  <a:cubicBezTo>
                    <a:pt x="10321" y="1"/>
                    <a:pt x="9904" y="49"/>
                    <a:pt x="9518" y="149"/>
                  </a:cubicBezTo>
                  <a:cubicBezTo>
                    <a:pt x="9009" y="216"/>
                    <a:pt x="2039" y="1195"/>
                    <a:pt x="680" y="4109"/>
                  </a:cubicBezTo>
                  <a:cubicBezTo>
                    <a:pt x="1" y="5562"/>
                    <a:pt x="418" y="6998"/>
                    <a:pt x="889" y="7946"/>
                  </a:cubicBezTo>
                  <a:cubicBezTo>
                    <a:pt x="1714" y="9612"/>
                    <a:pt x="3349" y="11047"/>
                    <a:pt x="4775" y="11357"/>
                  </a:cubicBezTo>
                  <a:cubicBezTo>
                    <a:pt x="6039" y="11633"/>
                    <a:pt x="7049" y="11719"/>
                    <a:pt x="7691" y="11744"/>
                  </a:cubicBezTo>
                  <a:cubicBezTo>
                    <a:pt x="7239" y="12234"/>
                    <a:pt x="6715" y="12950"/>
                    <a:pt x="6831" y="13526"/>
                  </a:cubicBezTo>
                  <a:cubicBezTo>
                    <a:pt x="6874" y="13743"/>
                    <a:pt x="7025" y="14035"/>
                    <a:pt x="7490" y="14190"/>
                  </a:cubicBezTo>
                  <a:cubicBezTo>
                    <a:pt x="8142" y="14407"/>
                    <a:pt x="8651" y="14473"/>
                    <a:pt x="8988" y="14518"/>
                  </a:cubicBezTo>
                  <a:cubicBezTo>
                    <a:pt x="9133" y="14535"/>
                    <a:pt x="9309" y="14561"/>
                    <a:pt x="9355" y="14561"/>
                  </a:cubicBezTo>
                  <a:cubicBezTo>
                    <a:pt x="9360" y="14561"/>
                    <a:pt x="9363" y="14560"/>
                    <a:pt x="9365" y="14560"/>
                  </a:cubicBezTo>
                  <a:lnTo>
                    <a:pt x="9365" y="14560"/>
                  </a:lnTo>
                  <a:cubicBezTo>
                    <a:pt x="9358" y="14644"/>
                    <a:pt x="9211" y="14910"/>
                    <a:pt x="9113" y="15086"/>
                  </a:cubicBezTo>
                  <a:cubicBezTo>
                    <a:pt x="8837" y="15583"/>
                    <a:pt x="8524" y="16148"/>
                    <a:pt x="8753" y="16574"/>
                  </a:cubicBezTo>
                  <a:cubicBezTo>
                    <a:pt x="8875" y="16798"/>
                    <a:pt x="9111" y="16925"/>
                    <a:pt x="9459" y="16951"/>
                  </a:cubicBezTo>
                  <a:cubicBezTo>
                    <a:pt x="9493" y="16954"/>
                    <a:pt x="9527" y="16955"/>
                    <a:pt x="9560" y="16955"/>
                  </a:cubicBezTo>
                  <a:cubicBezTo>
                    <a:pt x="10313" y="16955"/>
                    <a:pt x="10786" y="16303"/>
                    <a:pt x="11134" y="15820"/>
                  </a:cubicBezTo>
                  <a:cubicBezTo>
                    <a:pt x="11393" y="15464"/>
                    <a:pt x="11540" y="15283"/>
                    <a:pt x="11642" y="15283"/>
                  </a:cubicBezTo>
                  <a:cubicBezTo>
                    <a:pt x="11658" y="15283"/>
                    <a:pt x="11673" y="15287"/>
                    <a:pt x="11688" y="15296"/>
                  </a:cubicBezTo>
                  <a:cubicBezTo>
                    <a:pt x="11954" y="15461"/>
                    <a:pt x="11784" y="16173"/>
                    <a:pt x="11672" y="16643"/>
                  </a:cubicBezTo>
                  <a:cubicBezTo>
                    <a:pt x="11545" y="17178"/>
                    <a:pt x="11424" y="17685"/>
                    <a:pt x="11872" y="17797"/>
                  </a:cubicBezTo>
                  <a:cubicBezTo>
                    <a:pt x="11891" y="17801"/>
                    <a:pt x="11913" y="17803"/>
                    <a:pt x="11934" y="17803"/>
                  </a:cubicBezTo>
                  <a:cubicBezTo>
                    <a:pt x="12913" y="17803"/>
                    <a:pt x="16481" y="13200"/>
                    <a:pt x="17724" y="9936"/>
                  </a:cubicBezTo>
                  <a:cubicBezTo>
                    <a:pt x="18901" y="6846"/>
                    <a:pt x="18171" y="4118"/>
                    <a:pt x="15556" y="1829"/>
                  </a:cubicBezTo>
                  <a:cubicBezTo>
                    <a:pt x="14244" y="682"/>
                    <a:pt x="12386" y="1"/>
                    <a:pt x="107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54"/>
            <p:cNvSpPr/>
            <p:nvPr/>
          </p:nvSpPr>
          <p:spPr>
            <a:xfrm>
              <a:off x="5574375" y="1873175"/>
              <a:ext cx="99475" cy="100225"/>
            </a:xfrm>
            <a:custGeom>
              <a:avLst/>
              <a:gdLst/>
              <a:ahLst/>
              <a:cxnLst/>
              <a:rect l="l" t="t" r="r" b="b"/>
              <a:pathLst>
                <a:path w="3979" h="4009" extrusionOk="0">
                  <a:moveTo>
                    <a:pt x="2862" y="0"/>
                  </a:moveTo>
                  <a:cubicBezTo>
                    <a:pt x="2025" y="0"/>
                    <a:pt x="947" y="2464"/>
                    <a:pt x="947" y="2464"/>
                  </a:cubicBezTo>
                  <a:lnTo>
                    <a:pt x="0" y="3599"/>
                  </a:lnTo>
                  <a:cubicBezTo>
                    <a:pt x="0" y="3599"/>
                    <a:pt x="863" y="4008"/>
                    <a:pt x="1709" y="4008"/>
                  </a:cubicBezTo>
                  <a:cubicBezTo>
                    <a:pt x="2084" y="4008"/>
                    <a:pt x="2456" y="3927"/>
                    <a:pt x="2747" y="3694"/>
                  </a:cubicBezTo>
                  <a:cubicBezTo>
                    <a:pt x="3694" y="2937"/>
                    <a:pt x="3978" y="759"/>
                    <a:pt x="3126" y="95"/>
                  </a:cubicBezTo>
                  <a:cubicBezTo>
                    <a:pt x="3042" y="30"/>
                    <a:pt x="2953" y="0"/>
                    <a:pt x="28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54"/>
            <p:cNvSpPr/>
            <p:nvPr/>
          </p:nvSpPr>
          <p:spPr>
            <a:xfrm>
              <a:off x="5565675" y="1865500"/>
              <a:ext cx="107325" cy="115500"/>
            </a:xfrm>
            <a:custGeom>
              <a:avLst/>
              <a:gdLst/>
              <a:ahLst/>
              <a:cxnLst/>
              <a:rect l="l" t="t" r="r" b="b"/>
              <a:pathLst>
                <a:path w="4293" h="4620" extrusionOk="0">
                  <a:moveTo>
                    <a:pt x="3212" y="0"/>
                  </a:moveTo>
                  <a:cubicBezTo>
                    <a:pt x="3148" y="0"/>
                    <a:pt x="3083" y="9"/>
                    <a:pt x="3017" y="26"/>
                  </a:cubicBezTo>
                  <a:cubicBezTo>
                    <a:pt x="2101" y="257"/>
                    <a:pt x="1188" y="2250"/>
                    <a:pt x="1015" y="2647"/>
                  </a:cubicBezTo>
                  <a:cubicBezTo>
                    <a:pt x="948" y="2802"/>
                    <a:pt x="1017" y="2982"/>
                    <a:pt x="1172" y="3050"/>
                  </a:cubicBezTo>
                  <a:cubicBezTo>
                    <a:pt x="1212" y="3067"/>
                    <a:pt x="1254" y="3076"/>
                    <a:pt x="1295" y="3076"/>
                  </a:cubicBezTo>
                  <a:cubicBezTo>
                    <a:pt x="1413" y="3076"/>
                    <a:pt x="1526" y="3007"/>
                    <a:pt x="1576" y="2892"/>
                  </a:cubicBezTo>
                  <a:cubicBezTo>
                    <a:pt x="1959" y="2018"/>
                    <a:pt x="2704" y="736"/>
                    <a:pt x="3167" y="618"/>
                  </a:cubicBezTo>
                  <a:cubicBezTo>
                    <a:pt x="3183" y="614"/>
                    <a:pt x="3196" y="612"/>
                    <a:pt x="3209" y="612"/>
                  </a:cubicBezTo>
                  <a:cubicBezTo>
                    <a:pt x="3236" y="612"/>
                    <a:pt x="3259" y="622"/>
                    <a:pt x="3286" y="643"/>
                  </a:cubicBezTo>
                  <a:cubicBezTo>
                    <a:pt x="3530" y="832"/>
                    <a:pt x="3673" y="1240"/>
                    <a:pt x="3676" y="1760"/>
                  </a:cubicBezTo>
                  <a:cubicBezTo>
                    <a:pt x="3681" y="2558"/>
                    <a:pt x="3356" y="3400"/>
                    <a:pt x="2904" y="3762"/>
                  </a:cubicBezTo>
                  <a:cubicBezTo>
                    <a:pt x="2680" y="3942"/>
                    <a:pt x="2376" y="4007"/>
                    <a:pt x="2056" y="4007"/>
                  </a:cubicBezTo>
                  <a:cubicBezTo>
                    <a:pt x="1447" y="4007"/>
                    <a:pt x="777" y="3769"/>
                    <a:pt x="479" y="3629"/>
                  </a:cubicBezTo>
                  <a:cubicBezTo>
                    <a:pt x="437" y="3610"/>
                    <a:pt x="393" y="3601"/>
                    <a:pt x="350" y="3601"/>
                  </a:cubicBezTo>
                  <a:cubicBezTo>
                    <a:pt x="235" y="3601"/>
                    <a:pt x="125" y="3665"/>
                    <a:pt x="72" y="3775"/>
                  </a:cubicBezTo>
                  <a:cubicBezTo>
                    <a:pt x="0" y="3928"/>
                    <a:pt x="65" y="4110"/>
                    <a:pt x="217" y="4183"/>
                  </a:cubicBezTo>
                  <a:cubicBezTo>
                    <a:pt x="272" y="4209"/>
                    <a:pt x="1154" y="4619"/>
                    <a:pt x="2055" y="4619"/>
                  </a:cubicBezTo>
                  <a:cubicBezTo>
                    <a:pt x="2492" y="4619"/>
                    <a:pt x="2933" y="4523"/>
                    <a:pt x="3286" y="4240"/>
                  </a:cubicBezTo>
                  <a:cubicBezTo>
                    <a:pt x="3985" y="3681"/>
                    <a:pt x="4293" y="2589"/>
                    <a:pt x="4287" y="1756"/>
                  </a:cubicBezTo>
                  <a:cubicBezTo>
                    <a:pt x="4283" y="1037"/>
                    <a:pt x="4060" y="470"/>
                    <a:pt x="3662" y="160"/>
                  </a:cubicBezTo>
                  <a:cubicBezTo>
                    <a:pt x="3526" y="54"/>
                    <a:pt x="3373" y="0"/>
                    <a:pt x="32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54"/>
            <p:cNvSpPr/>
            <p:nvPr/>
          </p:nvSpPr>
          <p:spPr>
            <a:xfrm>
              <a:off x="5387300" y="2105200"/>
              <a:ext cx="75800" cy="113725"/>
            </a:xfrm>
            <a:custGeom>
              <a:avLst/>
              <a:gdLst/>
              <a:ahLst/>
              <a:cxnLst/>
              <a:rect l="l" t="t" r="r" b="b"/>
              <a:pathLst>
                <a:path w="3032" h="4549" extrusionOk="0">
                  <a:moveTo>
                    <a:pt x="3031" y="1"/>
                  </a:moveTo>
                  <a:lnTo>
                    <a:pt x="0" y="1516"/>
                  </a:lnTo>
                  <a:lnTo>
                    <a:pt x="2558" y="4548"/>
                  </a:lnTo>
                  <a:lnTo>
                    <a:pt x="30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54"/>
            <p:cNvSpPr/>
            <p:nvPr/>
          </p:nvSpPr>
          <p:spPr>
            <a:xfrm>
              <a:off x="5378425" y="2097550"/>
              <a:ext cx="92750" cy="129025"/>
            </a:xfrm>
            <a:custGeom>
              <a:avLst/>
              <a:gdLst/>
              <a:ahLst/>
              <a:cxnLst/>
              <a:rect l="l" t="t" r="r" b="b"/>
              <a:pathLst>
                <a:path w="3710" h="5161" extrusionOk="0">
                  <a:moveTo>
                    <a:pt x="3386" y="1"/>
                  </a:moveTo>
                  <a:cubicBezTo>
                    <a:pt x="3341" y="1"/>
                    <a:pt x="3295" y="11"/>
                    <a:pt x="3250" y="33"/>
                  </a:cubicBezTo>
                  <a:lnTo>
                    <a:pt x="218" y="1549"/>
                  </a:lnTo>
                  <a:cubicBezTo>
                    <a:pt x="65" y="1623"/>
                    <a:pt x="1" y="1809"/>
                    <a:pt x="77" y="1962"/>
                  </a:cubicBezTo>
                  <a:cubicBezTo>
                    <a:pt x="131" y="2069"/>
                    <a:pt x="239" y="2130"/>
                    <a:pt x="351" y="2130"/>
                  </a:cubicBezTo>
                  <a:cubicBezTo>
                    <a:pt x="398" y="2130"/>
                    <a:pt x="446" y="2119"/>
                    <a:pt x="491" y="2096"/>
                  </a:cubicBezTo>
                  <a:lnTo>
                    <a:pt x="3024" y="831"/>
                  </a:lnTo>
                  <a:lnTo>
                    <a:pt x="2608" y="4822"/>
                  </a:lnTo>
                  <a:cubicBezTo>
                    <a:pt x="2591" y="4991"/>
                    <a:pt x="2713" y="5140"/>
                    <a:pt x="2881" y="5158"/>
                  </a:cubicBezTo>
                  <a:cubicBezTo>
                    <a:pt x="2892" y="5159"/>
                    <a:pt x="2903" y="5160"/>
                    <a:pt x="2913" y="5160"/>
                  </a:cubicBezTo>
                  <a:cubicBezTo>
                    <a:pt x="3070" y="5160"/>
                    <a:pt x="3201" y="5042"/>
                    <a:pt x="3217" y="4885"/>
                  </a:cubicBezTo>
                  <a:lnTo>
                    <a:pt x="3691" y="339"/>
                  </a:lnTo>
                  <a:cubicBezTo>
                    <a:pt x="3710" y="149"/>
                    <a:pt x="3558" y="1"/>
                    <a:pt x="33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54"/>
            <p:cNvSpPr/>
            <p:nvPr/>
          </p:nvSpPr>
          <p:spPr>
            <a:xfrm>
              <a:off x="4851350" y="4089525"/>
              <a:ext cx="1146875" cy="870725"/>
            </a:xfrm>
            <a:custGeom>
              <a:avLst/>
              <a:gdLst/>
              <a:ahLst/>
              <a:cxnLst/>
              <a:rect l="l" t="t" r="r" b="b"/>
              <a:pathLst>
                <a:path w="45875" h="34829" extrusionOk="0">
                  <a:moveTo>
                    <a:pt x="44465" y="0"/>
                  </a:moveTo>
                  <a:cubicBezTo>
                    <a:pt x="44465" y="0"/>
                    <a:pt x="38371" y="7489"/>
                    <a:pt x="33188" y="8785"/>
                  </a:cubicBezTo>
                  <a:cubicBezTo>
                    <a:pt x="31245" y="9271"/>
                    <a:pt x="26811" y="9423"/>
                    <a:pt x="22027" y="9423"/>
                  </a:cubicBezTo>
                  <a:cubicBezTo>
                    <a:pt x="14055" y="9423"/>
                    <a:pt x="5113" y="9001"/>
                    <a:pt x="5113" y="9001"/>
                  </a:cubicBezTo>
                  <a:cubicBezTo>
                    <a:pt x="3972" y="16229"/>
                    <a:pt x="820" y="30660"/>
                    <a:pt x="85" y="33999"/>
                  </a:cubicBezTo>
                  <a:cubicBezTo>
                    <a:pt x="1" y="34382"/>
                    <a:pt x="255" y="34756"/>
                    <a:pt x="642" y="34818"/>
                  </a:cubicBezTo>
                  <a:cubicBezTo>
                    <a:pt x="681" y="34825"/>
                    <a:pt x="720" y="34828"/>
                    <a:pt x="758" y="34828"/>
                  </a:cubicBezTo>
                  <a:cubicBezTo>
                    <a:pt x="1049" y="34828"/>
                    <a:pt x="1314" y="34641"/>
                    <a:pt x="1406" y="34357"/>
                  </a:cubicBezTo>
                  <a:cubicBezTo>
                    <a:pt x="2324" y="31504"/>
                    <a:pt x="6432" y="18621"/>
                    <a:pt x="6625" y="16128"/>
                  </a:cubicBezTo>
                  <a:cubicBezTo>
                    <a:pt x="6627" y="16098"/>
                    <a:pt x="6629" y="16069"/>
                    <a:pt x="6632" y="16042"/>
                  </a:cubicBezTo>
                  <a:cubicBezTo>
                    <a:pt x="6822" y="13816"/>
                    <a:pt x="8731" y="12148"/>
                    <a:pt x="10946" y="12148"/>
                  </a:cubicBezTo>
                  <a:cubicBezTo>
                    <a:pt x="11011" y="12148"/>
                    <a:pt x="11075" y="12149"/>
                    <a:pt x="11140" y="12152"/>
                  </a:cubicBezTo>
                  <a:cubicBezTo>
                    <a:pt x="17154" y="12416"/>
                    <a:pt x="30325" y="13040"/>
                    <a:pt x="32972" y="13536"/>
                  </a:cubicBezTo>
                  <a:cubicBezTo>
                    <a:pt x="36427" y="14184"/>
                    <a:pt x="37508" y="15480"/>
                    <a:pt x="37508" y="15480"/>
                  </a:cubicBezTo>
                  <a:lnTo>
                    <a:pt x="43545" y="34009"/>
                  </a:lnTo>
                  <a:cubicBezTo>
                    <a:pt x="43681" y="34429"/>
                    <a:pt x="44055" y="34727"/>
                    <a:pt x="44494" y="34766"/>
                  </a:cubicBezTo>
                  <a:cubicBezTo>
                    <a:pt x="44529" y="34770"/>
                    <a:pt x="44563" y="34771"/>
                    <a:pt x="44597" y="34771"/>
                  </a:cubicBezTo>
                  <a:cubicBezTo>
                    <a:pt x="45331" y="34771"/>
                    <a:pt x="45874" y="34056"/>
                    <a:pt x="45647" y="33339"/>
                  </a:cubicBezTo>
                  <a:cubicBezTo>
                    <a:pt x="44269" y="28955"/>
                    <a:pt x="40491" y="16852"/>
                    <a:pt x="40315" y="15264"/>
                  </a:cubicBezTo>
                  <a:cubicBezTo>
                    <a:pt x="40099" y="13320"/>
                    <a:pt x="45546" y="2592"/>
                    <a:pt x="45546" y="2592"/>
                  </a:cubicBezTo>
                  <a:cubicBezTo>
                    <a:pt x="45760" y="0"/>
                    <a:pt x="44465" y="0"/>
                    <a:pt x="444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54"/>
            <p:cNvSpPr/>
            <p:nvPr/>
          </p:nvSpPr>
          <p:spPr>
            <a:xfrm>
              <a:off x="4844500" y="4081875"/>
              <a:ext cx="1158900" cy="886050"/>
            </a:xfrm>
            <a:custGeom>
              <a:avLst/>
              <a:gdLst/>
              <a:ahLst/>
              <a:cxnLst/>
              <a:rect l="l" t="t" r="r" b="b"/>
              <a:pathLst>
                <a:path w="46356" h="35442" extrusionOk="0">
                  <a:moveTo>
                    <a:pt x="44858" y="642"/>
                  </a:moveTo>
                  <a:cubicBezTo>
                    <a:pt x="44970" y="687"/>
                    <a:pt x="45070" y="759"/>
                    <a:pt x="45147" y="851"/>
                  </a:cubicBezTo>
                  <a:cubicBezTo>
                    <a:pt x="45365" y="1101"/>
                    <a:pt x="45606" y="1643"/>
                    <a:pt x="45518" y="2813"/>
                  </a:cubicBezTo>
                  <a:cubicBezTo>
                    <a:pt x="44841" y="4149"/>
                    <a:pt x="40068" y="13655"/>
                    <a:pt x="40284" y="15603"/>
                  </a:cubicBezTo>
                  <a:cubicBezTo>
                    <a:pt x="40460" y="17191"/>
                    <a:pt x="44080" y="28812"/>
                    <a:pt x="45629" y="33735"/>
                  </a:cubicBezTo>
                  <a:cubicBezTo>
                    <a:pt x="45792" y="34253"/>
                    <a:pt x="45401" y="34770"/>
                    <a:pt x="44872" y="34770"/>
                  </a:cubicBezTo>
                  <a:cubicBezTo>
                    <a:pt x="44846" y="34770"/>
                    <a:pt x="44821" y="34769"/>
                    <a:pt x="44795" y="34767"/>
                  </a:cubicBezTo>
                  <a:cubicBezTo>
                    <a:pt x="44478" y="34738"/>
                    <a:pt x="44208" y="34523"/>
                    <a:pt x="44109" y="34219"/>
                  </a:cubicBezTo>
                  <a:lnTo>
                    <a:pt x="38072" y="15690"/>
                  </a:lnTo>
                  <a:cubicBezTo>
                    <a:pt x="38060" y="15653"/>
                    <a:pt x="38041" y="15619"/>
                    <a:pt x="38016" y="15589"/>
                  </a:cubicBezTo>
                  <a:cubicBezTo>
                    <a:pt x="37969" y="15532"/>
                    <a:pt x="36826" y="14202"/>
                    <a:pt x="33303" y="13541"/>
                  </a:cubicBezTo>
                  <a:cubicBezTo>
                    <a:pt x="30611" y="13037"/>
                    <a:pt x="17108" y="12401"/>
                    <a:pt x="11429" y="12151"/>
                  </a:cubicBezTo>
                  <a:cubicBezTo>
                    <a:pt x="11360" y="12149"/>
                    <a:pt x="11291" y="12147"/>
                    <a:pt x="11222" y="12147"/>
                  </a:cubicBezTo>
                  <a:cubicBezTo>
                    <a:pt x="8799" y="12147"/>
                    <a:pt x="6805" y="13940"/>
                    <a:pt x="6601" y="16321"/>
                  </a:cubicBezTo>
                  <a:lnTo>
                    <a:pt x="6594" y="16410"/>
                  </a:lnTo>
                  <a:cubicBezTo>
                    <a:pt x="6403" y="18885"/>
                    <a:pt x="2225" y="31971"/>
                    <a:pt x="1389" y="34568"/>
                  </a:cubicBezTo>
                  <a:cubicBezTo>
                    <a:pt x="1340" y="34726"/>
                    <a:pt x="1195" y="34829"/>
                    <a:pt x="1035" y="34829"/>
                  </a:cubicBezTo>
                  <a:cubicBezTo>
                    <a:pt x="1012" y="34829"/>
                    <a:pt x="990" y="34827"/>
                    <a:pt x="967" y="34823"/>
                  </a:cubicBezTo>
                  <a:cubicBezTo>
                    <a:pt x="863" y="34807"/>
                    <a:pt x="771" y="34747"/>
                    <a:pt x="713" y="34660"/>
                  </a:cubicBezTo>
                  <a:cubicBezTo>
                    <a:pt x="655" y="34575"/>
                    <a:pt x="635" y="34471"/>
                    <a:pt x="658" y="34370"/>
                  </a:cubicBezTo>
                  <a:cubicBezTo>
                    <a:pt x="1543" y="30350"/>
                    <a:pt x="4492" y="16806"/>
                    <a:pt x="5646" y="9626"/>
                  </a:cubicBezTo>
                  <a:cubicBezTo>
                    <a:pt x="7274" y="9699"/>
                    <a:pt x="15139" y="10038"/>
                    <a:pt x="22264" y="10038"/>
                  </a:cubicBezTo>
                  <a:cubicBezTo>
                    <a:pt x="27077" y="10038"/>
                    <a:pt x="31551" y="9883"/>
                    <a:pt x="33535" y="9388"/>
                  </a:cubicBezTo>
                  <a:cubicBezTo>
                    <a:pt x="38420" y="8166"/>
                    <a:pt x="43956" y="1722"/>
                    <a:pt x="44858" y="642"/>
                  </a:cubicBezTo>
                  <a:close/>
                  <a:moveTo>
                    <a:pt x="44739" y="0"/>
                  </a:moveTo>
                  <a:cubicBezTo>
                    <a:pt x="44648" y="0"/>
                    <a:pt x="44560" y="41"/>
                    <a:pt x="44502" y="113"/>
                  </a:cubicBezTo>
                  <a:cubicBezTo>
                    <a:pt x="44443" y="187"/>
                    <a:pt x="38413" y="7538"/>
                    <a:pt x="33388" y="8794"/>
                  </a:cubicBezTo>
                  <a:cubicBezTo>
                    <a:pt x="31479" y="9272"/>
                    <a:pt x="27087" y="9421"/>
                    <a:pt x="22335" y="9421"/>
                  </a:cubicBezTo>
                  <a:cubicBezTo>
                    <a:pt x="14437" y="9421"/>
                    <a:pt x="5544" y="9008"/>
                    <a:pt x="5401" y="9001"/>
                  </a:cubicBezTo>
                  <a:cubicBezTo>
                    <a:pt x="5390" y="9000"/>
                    <a:pt x="5379" y="8999"/>
                    <a:pt x="5368" y="8999"/>
                  </a:cubicBezTo>
                  <a:cubicBezTo>
                    <a:pt x="5223" y="8999"/>
                    <a:pt x="5107" y="9116"/>
                    <a:pt x="5084" y="9259"/>
                  </a:cubicBezTo>
                  <a:cubicBezTo>
                    <a:pt x="3938" y="16530"/>
                    <a:pt x="698" y="31345"/>
                    <a:pt x="61" y="34239"/>
                  </a:cubicBezTo>
                  <a:cubicBezTo>
                    <a:pt x="1" y="34503"/>
                    <a:pt x="53" y="34780"/>
                    <a:pt x="205" y="35004"/>
                  </a:cubicBezTo>
                  <a:cubicBezTo>
                    <a:pt x="391" y="35277"/>
                    <a:pt x="701" y="35441"/>
                    <a:pt x="1033" y="35441"/>
                  </a:cubicBezTo>
                  <a:cubicBezTo>
                    <a:pt x="1034" y="35441"/>
                    <a:pt x="1035" y="35441"/>
                    <a:pt x="1036" y="35441"/>
                  </a:cubicBezTo>
                  <a:cubicBezTo>
                    <a:pt x="1464" y="35441"/>
                    <a:pt x="1842" y="35165"/>
                    <a:pt x="1972" y="34757"/>
                  </a:cubicBezTo>
                  <a:cubicBezTo>
                    <a:pt x="3151" y="31090"/>
                    <a:pt x="7013" y="18937"/>
                    <a:pt x="7205" y="16458"/>
                  </a:cubicBezTo>
                  <a:lnTo>
                    <a:pt x="7211" y="16373"/>
                  </a:lnTo>
                  <a:cubicBezTo>
                    <a:pt x="7387" y="14320"/>
                    <a:pt x="9114" y="12759"/>
                    <a:pt x="11199" y="12759"/>
                  </a:cubicBezTo>
                  <a:cubicBezTo>
                    <a:pt x="11266" y="12759"/>
                    <a:pt x="11334" y="12761"/>
                    <a:pt x="11402" y="12764"/>
                  </a:cubicBezTo>
                  <a:cubicBezTo>
                    <a:pt x="17070" y="13013"/>
                    <a:pt x="30538" y="13646"/>
                    <a:pt x="33191" y="14142"/>
                  </a:cubicBezTo>
                  <a:cubicBezTo>
                    <a:pt x="36142" y="14696"/>
                    <a:pt x="37304" y="15737"/>
                    <a:pt x="37511" y="15944"/>
                  </a:cubicBezTo>
                  <a:lnTo>
                    <a:pt x="43529" y="34409"/>
                  </a:lnTo>
                  <a:cubicBezTo>
                    <a:pt x="43703" y="34945"/>
                    <a:pt x="44180" y="35326"/>
                    <a:pt x="44741" y="35377"/>
                  </a:cubicBezTo>
                  <a:cubicBezTo>
                    <a:pt x="44781" y="35380"/>
                    <a:pt x="44822" y="35382"/>
                    <a:pt x="44862" y="35382"/>
                  </a:cubicBezTo>
                  <a:cubicBezTo>
                    <a:pt x="45292" y="35382"/>
                    <a:pt x="45696" y="35194"/>
                    <a:pt x="45968" y="34858"/>
                  </a:cubicBezTo>
                  <a:cubicBezTo>
                    <a:pt x="46264" y="34491"/>
                    <a:pt x="46356" y="34000"/>
                    <a:pt x="46214" y="33551"/>
                  </a:cubicBezTo>
                  <a:cubicBezTo>
                    <a:pt x="45010" y="29724"/>
                    <a:pt x="41068" y="17113"/>
                    <a:pt x="40893" y="15536"/>
                  </a:cubicBezTo>
                  <a:cubicBezTo>
                    <a:pt x="40725" y="14016"/>
                    <a:pt x="44589" y="5998"/>
                    <a:pt x="46093" y="3036"/>
                  </a:cubicBezTo>
                  <a:cubicBezTo>
                    <a:pt x="46111" y="3000"/>
                    <a:pt x="46121" y="2961"/>
                    <a:pt x="46124" y="2923"/>
                  </a:cubicBezTo>
                  <a:cubicBezTo>
                    <a:pt x="46222" y="1757"/>
                    <a:pt x="46040" y="915"/>
                    <a:pt x="45585" y="421"/>
                  </a:cubicBezTo>
                  <a:cubicBezTo>
                    <a:pt x="45208" y="11"/>
                    <a:pt x="44786" y="0"/>
                    <a:pt x="447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54"/>
            <p:cNvSpPr/>
            <p:nvPr/>
          </p:nvSpPr>
          <p:spPr>
            <a:xfrm>
              <a:off x="5859350" y="3227275"/>
              <a:ext cx="371100" cy="1006475"/>
            </a:xfrm>
            <a:custGeom>
              <a:avLst/>
              <a:gdLst/>
              <a:ahLst/>
              <a:cxnLst/>
              <a:rect l="l" t="t" r="r" b="b"/>
              <a:pathLst>
                <a:path w="14844" h="40259" extrusionOk="0">
                  <a:moveTo>
                    <a:pt x="7765" y="0"/>
                  </a:moveTo>
                  <a:cubicBezTo>
                    <a:pt x="7421" y="0"/>
                    <a:pt x="7000" y="342"/>
                    <a:pt x="6508" y="1350"/>
                  </a:cubicBezTo>
                  <a:cubicBezTo>
                    <a:pt x="4979" y="4486"/>
                    <a:pt x="317" y="11939"/>
                    <a:pt x="159" y="14094"/>
                  </a:cubicBezTo>
                  <a:cubicBezTo>
                    <a:pt x="0" y="16247"/>
                    <a:pt x="200" y="40081"/>
                    <a:pt x="2568" y="40255"/>
                  </a:cubicBezTo>
                  <a:cubicBezTo>
                    <a:pt x="2604" y="40258"/>
                    <a:pt x="2642" y="40259"/>
                    <a:pt x="2680" y="40259"/>
                  </a:cubicBezTo>
                  <a:cubicBezTo>
                    <a:pt x="5142" y="40259"/>
                    <a:pt x="11651" y="34793"/>
                    <a:pt x="13235" y="30645"/>
                  </a:cubicBezTo>
                  <a:cubicBezTo>
                    <a:pt x="14843" y="26432"/>
                    <a:pt x="8878" y="1524"/>
                    <a:pt x="8878" y="1524"/>
                  </a:cubicBezTo>
                  <a:cubicBezTo>
                    <a:pt x="8878" y="1524"/>
                    <a:pt x="8491" y="0"/>
                    <a:pt x="77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54"/>
            <p:cNvSpPr/>
            <p:nvPr/>
          </p:nvSpPr>
          <p:spPr>
            <a:xfrm>
              <a:off x="5853625" y="3219625"/>
              <a:ext cx="384350" cy="1021800"/>
            </a:xfrm>
            <a:custGeom>
              <a:avLst/>
              <a:gdLst/>
              <a:ahLst/>
              <a:cxnLst/>
              <a:rect l="l" t="t" r="r" b="b"/>
              <a:pathLst>
                <a:path w="15374" h="40872" extrusionOk="0">
                  <a:moveTo>
                    <a:pt x="8016" y="612"/>
                  </a:moveTo>
                  <a:cubicBezTo>
                    <a:pt x="8340" y="646"/>
                    <a:pt x="8682" y="1401"/>
                    <a:pt x="8810" y="1903"/>
                  </a:cubicBezTo>
                  <a:cubicBezTo>
                    <a:pt x="8899" y="2275"/>
                    <a:pt x="14731" y="26774"/>
                    <a:pt x="13179" y="30840"/>
                  </a:cubicBezTo>
                  <a:cubicBezTo>
                    <a:pt x="11578" y="35031"/>
                    <a:pt x="5070" y="40258"/>
                    <a:pt x="2910" y="40258"/>
                  </a:cubicBezTo>
                  <a:cubicBezTo>
                    <a:pt x="2879" y="40258"/>
                    <a:pt x="2849" y="40257"/>
                    <a:pt x="2820" y="40255"/>
                  </a:cubicBezTo>
                  <a:cubicBezTo>
                    <a:pt x="2693" y="40246"/>
                    <a:pt x="1557" y="39828"/>
                    <a:pt x="950" y="28206"/>
                  </a:cubicBezTo>
                  <a:cubicBezTo>
                    <a:pt x="628" y="22019"/>
                    <a:pt x="614" y="15511"/>
                    <a:pt x="693" y="14421"/>
                  </a:cubicBezTo>
                  <a:cubicBezTo>
                    <a:pt x="796" y="13018"/>
                    <a:pt x="3042" y="9009"/>
                    <a:pt x="4846" y="5788"/>
                  </a:cubicBezTo>
                  <a:cubicBezTo>
                    <a:pt x="5708" y="4248"/>
                    <a:pt x="6524" y="2792"/>
                    <a:pt x="7013" y="1789"/>
                  </a:cubicBezTo>
                  <a:cubicBezTo>
                    <a:pt x="7535" y="720"/>
                    <a:pt x="7882" y="612"/>
                    <a:pt x="7998" y="612"/>
                  </a:cubicBezTo>
                  <a:cubicBezTo>
                    <a:pt x="8002" y="612"/>
                    <a:pt x="8006" y="613"/>
                    <a:pt x="8010" y="613"/>
                  </a:cubicBezTo>
                  <a:cubicBezTo>
                    <a:pt x="8012" y="613"/>
                    <a:pt x="8014" y="613"/>
                    <a:pt x="8016" y="612"/>
                  </a:cubicBezTo>
                  <a:close/>
                  <a:moveTo>
                    <a:pt x="7995" y="0"/>
                  </a:moveTo>
                  <a:cubicBezTo>
                    <a:pt x="7469" y="0"/>
                    <a:pt x="6962" y="494"/>
                    <a:pt x="6462" y="1522"/>
                  </a:cubicBezTo>
                  <a:cubicBezTo>
                    <a:pt x="5980" y="2510"/>
                    <a:pt x="5169" y="3958"/>
                    <a:pt x="4310" y="5490"/>
                  </a:cubicBezTo>
                  <a:cubicBezTo>
                    <a:pt x="2382" y="8934"/>
                    <a:pt x="196" y="12839"/>
                    <a:pt x="82" y="14376"/>
                  </a:cubicBezTo>
                  <a:cubicBezTo>
                    <a:pt x="1" y="15479"/>
                    <a:pt x="14" y="22028"/>
                    <a:pt x="339" y="28238"/>
                  </a:cubicBezTo>
                  <a:cubicBezTo>
                    <a:pt x="991" y="40736"/>
                    <a:pt x="2241" y="40827"/>
                    <a:pt x="2776" y="40867"/>
                  </a:cubicBezTo>
                  <a:cubicBezTo>
                    <a:pt x="2817" y="40870"/>
                    <a:pt x="2859" y="40871"/>
                    <a:pt x="2902" y="40871"/>
                  </a:cubicBezTo>
                  <a:cubicBezTo>
                    <a:pt x="5540" y="40871"/>
                    <a:pt x="12115" y="35344"/>
                    <a:pt x="13750" y="31060"/>
                  </a:cubicBezTo>
                  <a:cubicBezTo>
                    <a:pt x="15374" y="26807"/>
                    <a:pt x="9647" y="2779"/>
                    <a:pt x="9404" y="1759"/>
                  </a:cubicBezTo>
                  <a:cubicBezTo>
                    <a:pt x="9403" y="1758"/>
                    <a:pt x="9403" y="1756"/>
                    <a:pt x="9403" y="1754"/>
                  </a:cubicBezTo>
                  <a:cubicBezTo>
                    <a:pt x="9333" y="1477"/>
                    <a:pt x="8939" y="93"/>
                    <a:pt x="8077" y="4"/>
                  </a:cubicBezTo>
                  <a:cubicBezTo>
                    <a:pt x="8050" y="2"/>
                    <a:pt x="8022" y="0"/>
                    <a:pt x="79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54"/>
            <p:cNvSpPr/>
            <p:nvPr/>
          </p:nvSpPr>
          <p:spPr>
            <a:xfrm>
              <a:off x="4912175" y="3628875"/>
              <a:ext cx="957850" cy="772475"/>
            </a:xfrm>
            <a:custGeom>
              <a:avLst/>
              <a:gdLst/>
              <a:ahLst/>
              <a:cxnLst/>
              <a:rect l="l" t="t" r="r" b="b"/>
              <a:pathLst>
                <a:path w="38314" h="30899" extrusionOk="0">
                  <a:moveTo>
                    <a:pt x="6782" y="0"/>
                  </a:moveTo>
                  <a:cubicBezTo>
                    <a:pt x="1199" y="0"/>
                    <a:pt x="957" y="10787"/>
                    <a:pt x="721" y="14442"/>
                  </a:cubicBezTo>
                  <a:cubicBezTo>
                    <a:pt x="652" y="15519"/>
                    <a:pt x="0" y="20748"/>
                    <a:pt x="123" y="24618"/>
                  </a:cubicBezTo>
                  <a:cubicBezTo>
                    <a:pt x="200" y="27046"/>
                    <a:pt x="580" y="28939"/>
                    <a:pt x="1600" y="28939"/>
                  </a:cubicBezTo>
                  <a:cubicBezTo>
                    <a:pt x="3451" y="28939"/>
                    <a:pt x="22736" y="30898"/>
                    <a:pt x="28859" y="30898"/>
                  </a:cubicBezTo>
                  <a:cubicBezTo>
                    <a:pt x="29165" y="30898"/>
                    <a:pt x="29439" y="30893"/>
                    <a:pt x="29675" y="30883"/>
                  </a:cubicBezTo>
                  <a:cubicBezTo>
                    <a:pt x="34643" y="30666"/>
                    <a:pt x="38314" y="28075"/>
                    <a:pt x="38314" y="24404"/>
                  </a:cubicBezTo>
                  <a:cubicBezTo>
                    <a:pt x="38314" y="20732"/>
                    <a:pt x="38098" y="4536"/>
                    <a:pt x="34427" y="2375"/>
                  </a:cubicBezTo>
                  <a:cubicBezTo>
                    <a:pt x="30754" y="216"/>
                    <a:pt x="11318" y="0"/>
                    <a:pt x="67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54"/>
            <p:cNvSpPr/>
            <p:nvPr/>
          </p:nvSpPr>
          <p:spPr>
            <a:xfrm>
              <a:off x="4905150" y="3621200"/>
              <a:ext cx="972525" cy="787800"/>
            </a:xfrm>
            <a:custGeom>
              <a:avLst/>
              <a:gdLst/>
              <a:ahLst/>
              <a:cxnLst/>
              <a:rect l="l" t="t" r="r" b="b"/>
              <a:pathLst>
                <a:path w="38901" h="31512" extrusionOk="0">
                  <a:moveTo>
                    <a:pt x="7063" y="613"/>
                  </a:moveTo>
                  <a:cubicBezTo>
                    <a:pt x="15800" y="613"/>
                    <a:pt x="31421" y="1104"/>
                    <a:pt x="34551" y="2946"/>
                  </a:cubicBezTo>
                  <a:cubicBezTo>
                    <a:pt x="37310" y="4569"/>
                    <a:pt x="38289" y="15684"/>
                    <a:pt x="38289" y="24711"/>
                  </a:cubicBezTo>
                  <a:cubicBezTo>
                    <a:pt x="38289" y="28131"/>
                    <a:pt x="34857" y="30669"/>
                    <a:pt x="29943" y="30883"/>
                  </a:cubicBezTo>
                  <a:cubicBezTo>
                    <a:pt x="29709" y="30893"/>
                    <a:pt x="29437" y="30898"/>
                    <a:pt x="29132" y="30898"/>
                  </a:cubicBezTo>
                  <a:cubicBezTo>
                    <a:pt x="25178" y="30898"/>
                    <a:pt x="15594" y="30068"/>
                    <a:pt x="9096" y="29505"/>
                  </a:cubicBezTo>
                  <a:cubicBezTo>
                    <a:pt x="5296" y="29177"/>
                    <a:pt x="2551" y="28939"/>
                    <a:pt x="1881" y="28939"/>
                  </a:cubicBezTo>
                  <a:cubicBezTo>
                    <a:pt x="1568" y="28939"/>
                    <a:pt x="825" y="28547"/>
                    <a:pt x="710" y="24916"/>
                  </a:cubicBezTo>
                  <a:cubicBezTo>
                    <a:pt x="615" y="21889"/>
                    <a:pt x="994" y="18044"/>
                    <a:pt x="1197" y="15978"/>
                  </a:cubicBezTo>
                  <a:cubicBezTo>
                    <a:pt x="1253" y="15421"/>
                    <a:pt x="1293" y="15000"/>
                    <a:pt x="1308" y="14768"/>
                  </a:cubicBezTo>
                  <a:lnTo>
                    <a:pt x="1354" y="13991"/>
                  </a:lnTo>
                  <a:cubicBezTo>
                    <a:pt x="1584" y="9987"/>
                    <a:pt x="2122" y="614"/>
                    <a:pt x="7063" y="613"/>
                  </a:cubicBezTo>
                  <a:close/>
                  <a:moveTo>
                    <a:pt x="7063" y="1"/>
                  </a:moveTo>
                  <a:cubicBezTo>
                    <a:pt x="1544" y="2"/>
                    <a:pt x="982" y="9780"/>
                    <a:pt x="743" y="13955"/>
                  </a:cubicBezTo>
                  <a:lnTo>
                    <a:pt x="697" y="14730"/>
                  </a:lnTo>
                  <a:cubicBezTo>
                    <a:pt x="682" y="14957"/>
                    <a:pt x="641" y="15371"/>
                    <a:pt x="588" y="15918"/>
                  </a:cubicBezTo>
                  <a:cubicBezTo>
                    <a:pt x="383" y="17997"/>
                    <a:pt x="1" y="21869"/>
                    <a:pt x="97" y="24935"/>
                  </a:cubicBezTo>
                  <a:cubicBezTo>
                    <a:pt x="198" y="28085"/>
                    <a:pt x="764" y="29552"/>
                    <a:pt x="1881" y="29552"/>
                  </a:cubicBezTo>
                  <a:cubicBezTo>
                    <a:pt x="2526" y="29552"/>
                    <a:pt x="5401" y="29801"/>
                    <a:pt x="9043" y="30115"/>
                  </a:cubicBezTo>
                  <a:cubicBezTo>
                    <a:pt x="15932" y="30711"/>
                    <a:pt x="25180" y="31511"/>
                    <a:pt x="29132" y="31511"/>
                  </a:cubicBezTo>
                  <a:cubicBezTo>
                    <a:pt x="29446" y="31511"/>
                    <a:pt x="29727" y="31506"/>
                    <a:pt x="29970" y="31496"/>
                  </a:cubicBezTo>
                  <a:cubicBezTo>
                    <a:pt x="35228" y="31266"/>
                    <a:pt x="38900" y="28477"/>
                    <a:pt x="38900" y="24711"/>
                  </a:cubicBezTo>
                  <a:cubicBezTo>
                    <a:pt x="38900" y="20038"/>
                    <a:pt x="38610" y="4623"/>
                    <a:pt x="34863" y="2419"/>
                  </a:cubicBezTo>
                  <a:cubicBezTo>
                    <a:pt x="30868" y="68"/>
                    <a:pt x="9488" y="1"/>
                    <a:pt x="70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54"/>
            <p:cNvSpPr/>
            <p:nvPr/>
          </p:nvSpPr>
          <p:spPr>
            <a:xfrm>
              <a:off x="4875725" y="3558675"/>
              <a:ext cx="955700" cy="751450"/>
            </a:xfrm>
            <a:custGeom>
              <a:avLst/>
              <a:gdLst/>
              <a:ahLst/>
              <a:cxnLst/>
              <a:rect l="l" t="t" r="r" b="b"/>
              <a:pathLst>
                <a:path w="38228" h="30058" extrusionOk="0">
                  <a:moveTo>
                    <a:pt x="30448" y="1"/>
                  </a:moveTo>
                  <a:cubicBezTo>
                    <a:pt x="27320" y="1"/>
                    <a:pt x="24181" y="1155"/>
                    <a:pt x="23027" y="2310"/>
                  </a:cubicBezTo>
                  <a:cubicBezTo>
                    <a:pt x="20455" y="4880"/>
                    <a:pt x="19338" y="8681"/>
                    <a:pt x="16096" y="13264"/>
                  </a:cubicBezTo>
                  <a:cubicBezTo>
                    <a:pt x="12855" y="17846"/>
                    <a:pt x="0" y="27012"/>
                    <a:pt x="0" y="27012"/>
                  </a:cubicBezTo>
                  <a:cubicBezTo>
                    <a:pt x="0" y="27012"/>
                    <a:pt x="12519" y="29024"/>
                    <a:pt x="18220" y="29806"/>
                  </a:cubicBezTo>
                  <a:cubicBezTo>
                    <a:pt x="19466" y="29977"/>
                    <a:pt x="20626" y="30057"/>
                    <a:pt x="21716" y="30057"/>
                  </a:cubicBezTo>
                  <a:cubicBezTo>
                    <a:pt x="25609" y="30057"/>
                    <a:pt x="28590" y="29032"/>
                    <a:pt x="31297" y="27459"/>
                  </a:cubicBezTo>
                  <a:cubicBezTo>
                    <a:pt x="34762" y="25447"/>
                    <a:pt x="36440" y="18629"/>
                    <a:pt x="36440" y="15163"/>
                  </a:cubicBezTo>
                  <a:cubicBezTo>
                    <a:pt x="36440" y="11699"/>
                    <a:pt x="38227" y="7340"/>
                    <a:pt x="38227" y="7340"/>
                  </a:cubicBezTo>
                  <a:cubicBezTo>
                    <a:pt x="38104" y="1737"/>
                    <a:pt x="34284" y="1"/>
                    <a:pt x="304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54"/>
            <p:cNvSpPr/>
            <p:nvPr/>
          </p:nvSpPr>
          <p:spPr>
            <a:xfrm>
              <a:off x="4865700" y="3551175"/>
              <a:ext cx="973400" cy="766650"/>
            </a:xfrm>
            <a:custGeom>
              <a:avLst/>
              <a:gdLst/>
              <a:ahLst/>
              <a:cxnLst/>
              <a:rect l="l" t="t" r="r" b="b"/>
              <a:pathLst>
                <a:path w="38936" h="30666" extrusionOk="0">
                  <a:moveTo>
                    <a:pt x="30877" y="611"/>
                  </a:moveTo>
                  <a:cubicBezTo>
                    <a:pt x="32092" y="611"/>
                    <a:pt x="33305" y="791"/>
                    <a:pt x="34390" y="1226"/>
                  </a:cubicBezTo>
                  <a:cubicBezTo>
                    <a:pt x="36911" y="2239"/>
                    <a:pt x="38234" y="4377"/>
                    <a:pt x="38322" y="7584"/>
                  </a:cubicBezTo>
                  <a:cubicBezTo>
                    <a:pt x="38097" y="8144"/>
                    <a:pt x="36534" y="12159"/>
                    <a:pt x="36534" y="15465"/>
                  </a:cubicBezTo>
                  <a:cubicBezTo>
                    <a:pt x="36534" y="19198"/>
                    <a:pt x="34758" y="25631"/>
                    <a:pt x="31545" y="27495"/>
                  </a:cubicBezTo>
                  <a:cubicBezTo>
                    <a:pt x="28565" y="29225"/>
                    <a:pt x="25559" y="30052"/>
                    <a:pt x="22107" y="30052"/>
                  </a:cubicBezTo>
                  <a:cubicBezTo>
                    <a:pt x="21009" y="30052"/>
                    <a:pt x="19865" y="29969"/>
                    <a:pt x="18663" y="29804"/>
                  </a:cubicBezTo>
                  <a:cubicBezTo>
                    <a:pt x="13824" y="29139"/>
                    <a:pt x="3947" y="27568"/>
                    <a:pt x="1182" y="27127"/>
                  </a:cubicBezTo>
                  <a:cubicBezTo>
                    <a:pt x="3792" y="25236"/>
                    <a:pt x="13879" y="17796"/>
                    <a:pt x="16748" y="13741"/>
                  </a:cubicBezTo>
                  <a:cubicBezTo>
                    <a:pt x="18200" y="11686"/>
                    <a:pt x="19235" y="9778"/>
                    <a:pt x="20147" y="8096"/>
                  </a:cubicBezTo>
                  <a:cubicBezTo>
                    <a:pt x="21276" y="6017"/>
                    <a:pt x="22249" y="4222"/>
                    <a:pt x="23644" y="2827"/>
                  </a:cubicBezTo>
                  <a:cubicBezTo>
                    <a:pt x="24706" y="1764"/>
                    <a:pt x="27798" y="611"/>
                    <a:pt x="30877" y="611"/>
                  </a:cubicBezTo>
                  <a:close/>
                  <a:moveTo>
                    <a:pt x="30851" y="1"/>
                  </a:moveTo>
                  <a:cubicBezTo>
                    <a:pt x="27681" y="1"/>
                    <a:pt x="24464" y="1140"/>
                    <a:pt x="23210" y="2394"/>
                  </a:cubicBezTo>
                  <a:cubicBezTo>
                    <a:pt x="21753" y="3852"/>
                    <a:pt x="20759" y="5683"/>
                    <a:pt x="19609" y="7803"/>
                  </a:cubicBezTo>
                  <a:cubicBezTo>
                    <a:pt x="18705" y="9473"/>
                    <a:pt x="17679" y="11362"/>
                    <a:pt x="16247" y="13387"/>
                  </a:cubicBezTo>
                  <a:cubicBezTo>
                    <a:pt x="13073" y="17876"/>
                    <a:pt x="353" y="26971"/>
                    <a:pt x="224" y="27063"/>
                  </a:cubicBezTo>
                  <a:cubicBezTo>
                    <a:pt x="0" y="27221"/>
                    <a:pt x="82" y="27571"/>
                    <a:pt x="354" y="27615"/>
                  </a:cubicBezTo>
                  <a:cubicBezTo>
                    <a:pt x="479" y="27635"/>
                    <a:pt x="12941" y="29635"/>
                    <a:pt x="18579" y="30410"/>
                  </a:cubicBezTo>
                  <a:cubicBezTo>
                    <a:pt x="19814" y="30580"/>
                    <a:pt x="20988" y="30665"/>
                    <a:pt x="22117" y="30665"/>
                  </a:cubicBezTo>
                  <a:cubicBezTo>
                    <a:pt x="25675" y="30665"/>
                    <a:pt x="28776" y="29811"/>
                    <a:pt x="31852" y="28023"/>
                  </a:cubicBezTo>
                  <a:cubicBezTo>
                    <a:pt x="35548" y="25879"/>
                    <a:pt x="37146" y="18669"/>
                    <a:pt x="37146" y="15465"/>
                  </a:cubicBezTo>
                  <a:cubicBezTo>
                    <a:pt x="37146" y="12100"/>
                    <a:pt x="38894" y="7799"/>
                    <a:pt x="38912" y="7756"/>
                  </a:cubicBezTo>
                  <a:cubicBezTo>
                    <a:pt x="38928" y="7717"/>
                    <a:pt x="38935" y="7676"/>
                    <a:pt x="38934" y="7634"/>
                  </a:cubicBezTo>
                  <a:cubicBezTo>
                    <a:pt x="38839" y="3261"/>
                    <a:pt x="36534" y="1427"/>
                    <a:pt x="34617" y="658"/>
                  </a:cubicBezTo>
                  <a:cubicBezTo>
                    <a:pt x="33465" y="196"/>
                    <a:pt x="32162" y="1"/>
                    <a:pt x="30851"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54"/>
            <p:cNvSpPr/>
            <p:nvPr/>
          </p:nvSpPr>
          <p:spPr>
            <a:xfrm>
              <a:off x="2190775" y="1954750"/>
              <a:ext cx="3435550" cy="2655075"/>
            </a:xfrm>
            <a:custGeom>
              <a:avLst/>
              <a:gdLst/>
              <a:ahLst/>
              <a:cxnLst/>
              <a:rect l="l" t="t" r="r" b="b"/>
              <a:pathLst>
                <a:path w="137422" h="106203" extrusionOk="0">
                  <a:moveTo>
                    <a:pt x="68710" y="0"/>
                  </a:moveTo>
                  <a:cubicBezTo>
                    <a:pt x="50488" y="0"/>
                    <a:pt x="33011" y="5595"/>
                    <a:pt x="20126" y="15554"/>
                  </a:cubicBezTo>
                  <a:cubicBezTo>
                    <a:pt x="7240" y="25511"/>
                    <a:pt x="1" y="39018"/>
                    <a:pt x="1" y="53102"/>
                  </a:cubicBezTo>
                  <a:cubicBezTo>
                    <a:pt x="1" y="67185"/>
                    <a:pt x="7240" y="80692"/>
                    <a:pt x="20126" y="90650"/>
                  </a:cubicBezTo>
                  <a:cubicBezTo>
                    <a:pt x="33011" y="100609"/>
                    <a:pt x="50488" y="106203"/>
                    <a:pt x="68712" y="106203"/>
                  </a:cubicBezTo>
                  <a:cubicBezTo>
                    <a:pt x="86934" y="106203"/>
                    <a:pt x="104411" y="100609"/>
                    <a:pt x="117296" y="90650"/>
                  </a:cubicBezTo>
                  <a:cubicBezTo>
                    <a:pt x="130182" y="80692"/>
                    <a:pt x="137421" y="67185"/>
                    <a:pt x="137421" y="53102"/>
                  </a:cubicBezTo>
                  <a:cubicBezTo>
                    <a:pt x="137421" y="39018"/>
                    <a:pt x="130182" y="25511"/>
                    <a:pt x="117296" y="15554"/>
                  </a:cubicBezTo>
                  <a:cubicBezTo>
                    <a:pt x="104411" y="5595"/>
                    <a:pt x="86934" y="0"/>
                    <a:pt x="687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54"/>
            <p:cNvSpPr/>
            <p:nvPr/>
          </p:nvSpPr>
          <p:spPr>
            <a:xfrm>
              <a:off x="2183100" y="1947100"/>
              <a:ext cx="3450900" cy="2670400"/>
            </a:xfrm>
            <a:custGeom>
              <a:avLst/>
              <a:gdLst/>
              <a:ahLst/>
              <a:cxnLst/>
              <a:rect l="l" t="t" r="r" b="b"/>
              <a:pathLst>
                <a:path w="138036" h="106816" extrusionOk="0">
                  <a:moveTo>
                    <a:pt x="69019" y="612"/>
                  </a:moveTo>
                  <a:cubicBezTo>
                    <a:pt x="106736" y="612"/>
                    <a:pt x="137424" y="24295"/>
                    <a:pt x="137424" y="53408"/>
                  </a:cubicBezTo>
                  <a:cubicBezTo>
                    <a:pt x="137424" y="82520"/>
                    <a:pt x="106737" y="106203"/>
                    <a:pt x="69019" y="106203"/>
                  </a:cubicBezTo>
                  <a:cubicBezTo>
                    <a:pt x="31299" y="106203"/>
                    <a:pt x="614" y="82519"/>
                    <a:pt x="614" y="53408"/>
                  </a:cubicBezTo>
                  <a:cubicBezTo>
                    <a:pt x="614" y="24296"/>
                    <a:pt x="31300" y="612"/>
                    <a:pt x="69019" y="612"/>
                  </a:cubicBezTo>
                  <a:close/>
                  <a:moveTo>
                    <a:pt x="69019" y="1"/>
                  </a:moveTo>
                  <a:cubicBezTo>
                    <a:pt x="30962" y="1"/>
                    <a:pt x="1" y="23959"/>
                    <a:pt x="1" y="53408"/>
                  </a:cubicBezTo>
                  <a:cubicBezTo>
                    <a:pt x="1" y="82857"/>
                    <a:pt x="30962" y="106816"/>
                    <a:pt x="69019" y="106816"/>
                  </a:cubicBezTo>
                  <a:cubicBezTo>
                    <a:pt x="107074" y="106816"/>
                    <a:pt x="138035" y="82857"/>
                    <a:pt x="138035" y="53408"/>
                  </a:cubicBezTo>
                  <a:cubicBezTo>
                    <a:pt x="138035" y="23959"/>
                    <a:pt x="107074" y="1"/>
                    <a:pt x="690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54"/>
            <p:cNvSpPr/>
            <p:nvPr/>
          </p:nvSpPr>
          <p:spPr>
            <a:xfrm>
              <a:off x="2190775" y="1914975"/>
              <a:ext cx="3435550" cy="2655125"/>
            </a:xfrm>
            <a:custGeom>
              <a:avLst/>
              <a:gdLst/>
              <a:ahLst/>
              <a:cxnLst/>
              <a:rect l="l" t="t" r="r" b="b"/>
              <a:pathLst>
                <a:path w="137422" h="106205" extrusionOk="0">
                  <a:moveTo>
                    <a:pt x="68710" y="1"/>
                  </a:moveTo>
                  <a:cubicBezTo>
                    <a:pt x="50488" y="1"/>
                    <a:pt x="33011" y="5596"/>
                    <a:pt x="20126" y="15554"/>
                  </a:cubicBezTo>
                  <a:cubicBezTo>
                    <a:pt x="7240" y="25513"/>
                    <a:pt x="1" y="39019"/>
                    <a:pt x="1" y="53102"/>
                  </a:cubicBezTo>
                  <a:cubicBezTo>
                    <a:pt x="1" y="67186"/>
                    <a:pt x="7240" y="80692"/>
                    <a:pt x="20126" y="90651"/>
                  </a:cubicBezTo>
                  <a:cubicBezTo>
                    <a:pt x="33011" y="100609"/>
                    <a:pt x="50488" y="106204"/>
                    <a:pt x="68712" y="106204"/>
                  </a:cubicBezTo>
                  <a:cubicBezTo>
                    <a:pt x="86934" y="106204"/>
                    <a:pt x="104411" y="100609"/>
                    <a:pt x="117296" y="90651"/>
                  </a:cubicBezTo>
                  <a:cubicBezTo>
                    <a:pt x="130182" y="80692"/>
                    <a:pt x="137421" y="67186"/>
                    <a:pt x="137421" y="53102"/>
                  </a:cubicBezTo>
                  <a:cubicBezTo>
                    <a:pt x="137421" y="39019"/>
                    <a:pt x="130182" y="25513"/>
                    <a:pt x="117296" y="15554"/>
                  </a:cubicBezTo>
                  <a:cubicBezTo>
                    <a:pt x="104411" y="5596"/>
                    <a:pt x="86934" y="1"/>
                    <a:pt x="68710" y="1"/>
                  </a:cubicBezTo>
                  <a:close/>
                </a:path>
              </a:pathLst>
            </a:custGeom>
            <a:gradFill>
              <a:gsLst>
                <a:gs pos="0">
                  <a:srgbClr val="8BE3FF"/>
                </a:gs>
                <a:gs pos="100000">
                  <a:srgbClr val="ACFFD9"/>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54"/>
            <p:cNvSpPr/>
            <p:nvPr/>
          </p:nvSpPr>
          <p:spPr>
            <a:xfrm>
              <a:off x="2183100" y="1907300"/>
              <a:ext cx="3450900" cy="2670425"/>
            </a:xfrm>
            <a:custGeom>
              <a:avLst/>
              <a:gdLst/>
              <a:ahLst/>
              <a:cxnLst/>
              <a:rect l="l" t="t" r="r" b="b"/>
              <a:pathLst>
                <a:path w="138036" h="106817" extrusionOk="0">
                  <a:moveTo>
                    <a:pt x="69019" y="613"/>
                  </a:moveTo>
                  <a:cubicBezTo>
                    <a:pt x="106736" y="613"/>
                    <a:pt x="137424" y="24298"/>
                    <a:pt x="137424" y="53409"/>
                  </a:cubicBezTo>
                  <a:cubicBezTo>
                    <a:pt x="137424" y="82521"/>
                    <a:pt x="106737" y="106204"/>
                    <a:pt x="69019" y="106204"/>
                  </a:cubicBezTo>
                  <a:cubicBezTo>
                    <a:pt x="31299" y="106204"/>
                    <a:pt x="614" y="82521"/>
                    <a:pt x="614" y="53409"/>
                  </a:cubicBezTo>
                  <a:cubicBezTo>
                    <a:pt x="614" y="24298"/>
                    <a:pt x="31300" y="613"/>
                    <a:pt x="69019" y="613"/>
                  </a:cubicBezTo>
                  <a:close/>
                  <a:moveTo>
                    <a:pt x="69019" y="1"/>
                  </a:moveTo>
                  <a:cubicBezTo>
                    <a:pt x="30962" y="1"/>
                    <a:pt x="1" y="23961"/>
                    <a:pt x="1" y="53410"/>
                  </a:cubicBezTo>
                  <a:cubicBezTo>
                    <a:pt x="1" y="82858"/>
                    <a:pt x="30962" y="106817"/>
                    <a:pt x="69019" y="106817"/>
                  </a:cubicBezTo>
                  <a:cubicBezTo>
                    <a:pt x="107074" y="106817"/>
                    <a:pt x="138035" y="82859"/>
                    <a:pt x="138035" y="53410"/>
                  </a:cubicBezTo>
                  <a:cubicBezTo>
                    <a:pt x="138035" y="23960"/>
                    <a:pt x="107074" y="1"/>
                    <a:pt x="690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54"/>
            <p:cNvSpPr/>
            <p:nvPr/>
          </p:nvSpPr>
          <p:spPr>
            <a:xfrm>
              <a:off x="4369050" y="2427275"/>
              <a:ext cx="608600" cy="516250"/>
            </a:xfrm>
            <a:custGeom>
              <a:avLst/>
              <a:gdLst/>
              <a:ahLst/>
              <a:cxnLst/>
              <a:rect l="l" t="t" r="r" b="b"/>
              <a:pathLst>
                <a:path w="24344" h="20650" extrusionOk="0">
                  <a:moveTo>
                    <a:pt x="15629" y="0"/>
                  </a:moveTo>
                  <a:lnTo>
                    <a:pt x="1" y="9852"/>
                  </a:lnTo>
                  <a:lnTo>
                    <a:pt x="8904" y="20649"/>
                  </a:lnTo>
                  <a:lnTo>
                    <a:pt x="24344" y="9567"/>
                  </a:lnTo>
                  <a:lnTo>
                    <a:pt x="1562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54"/>
            <p:cNvSpPr/>
            <p:nvPr/>
          </p:nvSpPr>
          <p:spPr>
            <a:xfrm>
              <a:off x="4360200" y="2419650"/>
              <a:ext cx="626175" cy="531500"/>
            </a:xfrm>
            <a:custGeom>
              <a:avLst/>
              <a:gdLst/>
              <a:ahLst/>
              <a:cxnLst/>
              <a:rect l="l" t="t" r="r" b="b"/>
              <a:pathLst>
                <a:path w="25047" h="21260" extrusionOk="0">
                  <a:moveTo>
                    <a:pt x="15930" y="702"/>
                  </a:moveTo>
                  <a:lnTo>
                    <a:pt x="24240" y="9824"/>
                  </a:lnTo>
                  <a:lnTo>
                    <a:pt x="9312" y="20540"/>
                  </a:lnTo>
                  <a:lnTo>
                    <a:pt x="812" y="10230"/>
                  </a:lnTo>
                  <a:lnTo>
                    <a:pt x="15930" y="702"/>
                  </a:lnTo>
                  <a:close/>
                  <a:moveTo>
                    <a:pt x="15984" y="0"/>
                  </a:moveTo>
                  <a:cubicBezTo>
                    <a:pt x="15927" y="0"/>
                    <a:pt x="15871" y="16"/>
                    <a:pt x="15820" y="47"/>
                  </a:cubicBezTo>
                  <a:lnTo>
                    <a:pt x="192" y="9897"/>
                  </a:lnTo>
                  <a:cubicBezTo>
                    <a:pt x="35" y="9995"/>
                    <a:pt x="0" y="10209"/>
                    <a:pt x="119" y="10352"/>
                  </a:cubicBezTo>
                  <a:lnTo>
                    <a:pt x="9023" y="21149"/>
                  </a:lnTo>
                  <a:cubicBezTo>
                    <a:pt x="9081" y="21219"/>
                    <a:pt x="9167" y="21260"/>
                    <a:pt x="9258" y="21260"/>
                  </a:cubicBezTo>
                  <a:cubicBezTo>
                    <a:pt x="9260" y="21260"/>
                    <a:pt x="9261" y="21260"/>
                    <a:pt x="9263" y="21260"/>
                  </a:cubicBezTo>
                  <a:cubicBezTo>
                    <a:pt x="9325" y="21260"/>
                    <a:pt x="9387" y="21240"/>
                    <a:pt x="9437" y="21203"/>
                  </a:cubicBezTo>
                  <a:lnTo>
                    <a:pt x="24876" y="10121"/>
                  </a:lnTo>
                  <a:cubicBezTo>
                    <a:pt x="25025" y="10014"/>
                    <a:pt x="25047" y="9802"/>
                    <a:pt x="24925" y="9666"/>
                  </a:cubicBezTo>
                  <a:lnTo>
                    <a:pt x="16210" y="99"/>
                  </a:lnTo>
                  <a:cubicBezTo>
                    <a:pt x="16151" y="34"/>
                    <a:pt x="16068" y="0"/>
                    <a:pt x="159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54"/>
            <p:cNvSpPr/>
            <p:nvPr/>
          </p:nvSpPr>
          <p:spPr>
            <a:xfrm>
              <a:off x="3224600" y="2447925"/>
              <a:ext cx="682450" cy="570375"/>
            </a:xfrm>
            <a:custGeom>
              <a:avLst/>
              <a:gdLst/>
              <a:ahLst/>
              <a:cxnLst/>
              <a:rect l="l" t="t" r="r" b="b"/>
              <a:pathLst>
                <a:path w="27298" h="22815" extrusionOk="0">
                  <a:moveTo>
                    <a:pt x="14260" y="1"/>
                  </a:moveTo>
                  <a:lnTo>
                    <a:pt x="1" y="7333"/>
                  </a:lnTo>
                  <a:lnTo>
                    <a:pt x="12631" y="22814"/>
                  </a:lnTo>
                  <a:lnTo>
                    <a:pt x="27298" y="13037"/>
                  </a:lnTo>
                  <a:lnTo>
                    <a:pt x="142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54"/>
            <p:cNvSpPr/>
            <p:nvPr/>
          </p:nvSpPr>
          <p:spPr>
            <a:xfrm>
              <a:off x="3215600" y="2440250"/>
              <a:ext cx="700250" cy="585675"/>
            </a:xfrm>
            <a:custGeom>
              <a:avLst/>
              <a:gdLst/>
              <a:ahLst/>
              <a:cxnLst/>
              <a:rect l="l" t="t" r="r" b="b"/>
              <a:pathLst>
                <a:path w="28010" h="23427" extrusionOk="0">
                  <a:moveTo>
                    <a:pt x="14562" y="682"/>
                  </a:moveTo>
                  <a:lnTo>
                    <a:pt x="27176" y="13296"/>
                  </a:lnTo>
                  <a:lnTo>
                    <a:pt x="13052" y="22712"/>
                  </a:lnTo>
                  <a:lnTo>
                    <a:pt x="837" y="7740"/>
                  </a:lnTo>
                  <a:lnTo>
                    <a:pt x="14562" y="682"/>
                  </a:lnTo>
                  <a:close/>
                  <a:moveTo>
                    <a:pt x="14620" y="1"/>
                  </a:moveTo>
                  <a:cubicBezTo>
                    <a:pt x="14573" y="1"/>
                    <a:pt x="14525" y="12"/>
                    <a:pt x="14481" y="35"/>
                  </a:cubicBezTo>
                  <a:lnTo>
                    <a:pt x="221" y="7369"/>
                  </a:lnTo>
                  <a:cubicBezTo>
                    <a:pt x="49" y="7457"/>
                    <a:pt x="1" y="7683"/>
                    <a:pt x="124" y="7834"/>
                  </a:cubicBezTo>
                  <a:lnTo>
                    <a:pt x="12754" y="23315"/>
                  </a:lnTo>
                  <a:cubicBezTo>
                    <a:pt x="12811" y="23385"/>
                    <a:pt x="12897" y="23427"/>
                    <a:pt x="12987" y="23427"/>
                  </a:cubicBezTo>
                  <a:cubicBezTo>
                    <a:pt x="12988" y="23427"/>
                    <a:pt x="12990" y="23427"/>
                    <a:pt x="12991" y="23427"/>
                  </a:cubicBezTo>
                  <a:cubicBezTo>
                    <a:pt x="13052" y="23427"/>
                    <a:pt x="13110" y="23409"/>
                    <a:pt x="13160" y="23375"/>
                  </a:cubicBezTo>
                  <a:lnTo>
                    <a:pt x="27827" y="13598"/>
                  </a:lnTo>
                  <a:cubicBezTo>
                    <a:pt x="27988" y="13491"/>
                    <a:pt x="28010" y="13263"/>
                    <a:pt x="27874" y="13127"/>
                  </a:cubicBezTo>
                  <a:lnTo>
                    <a:pt x="14836" y="91"/>
                  </a:lnTo>
                  <a:cubicBezTo>
                    <a:pt x="14777" y="32"/>
                    <a:pt x="14699" y="1"/>
                    <a:pt x="146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54"/>
            <p:cNvSpPr/>
            <p:nvPr/>
          </p:nvSpPr>
          <p:spPr>
            <a:xfrm>
              <a:off x="3765325" y="2835600"/>
              <a:ext cx="682425" cy="570375"/>
            </a:xfrm>
            <a:custGeom>
              <a:avLst/>
              <a:gdLst/>
              <a:ahLst/>
              <a:cxnLst/>
              <a:rect l="l" t="t" r="r" b="b"/>
              <a:pathLst>
                <a:path w="27297" h="22815" extrusionOk="0">
                  <a:moveTo>
                    <a:pt x="14259" y="0"/>
                  </a:moveTo>
                  <a:lnTo>
                    <a:pt x="0" y="7334"/>
                  </a:lnTo>
                  <a:lnTo>
                    <a:pt x="12630" y="22815"/>
                  </a:lnTo>
                  <a:lnTo>
                    <a:pt x="27297" y="13037"/>
                  </a:lnTo>
                  <a:lnTo>
                    <a:pt x="1425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54"/>
            <p:cNvSpPr/>
            <p:nvPr/>
          </p:nvSpPr>
          <p:spPr>
            <a:xfrm>
              <a:off x="3756325" y="2827950"/>
              <a:ext cx="700250" cy="585700"/>
            </a:xfrm>
            <a:custGeom>
              <a:avLst/>
              <a:gdLst/>
              <a:ahLst/>
              <a:cxnLst/>
              <a:rect l="l" t="t" r="r" b="b"/>
              <a:pathLst>
                <a:path w="28010" h="23428" extrusionOk="0">
                  <a:moveTo>
                    <a:pt x="14561" y="681"/>
                  </a:moveTo>
                  <a:lnTo>
                    <a:pt x="27176" y="13295"/>
                  </a:lnTo>
                  <a:lnTo>
                    <a:pt x="13052" y="22711"/>
                  </a:lnTo>
                  <a:lnTo>
                    <a:pt x="837" y="7738"/>
                  </a:lnTo>
                  <a:lnTo>
                    <a:pt x="14561" y="681"/>
                  </a:lnTo>
                  <a:close/>
                  <a:moveTo>
                    <a:pt x="14619" y="0"/>
                  </a:moveTo>
                  <a:cubicBezTo>
                    <a:pt x="14572" y="0"/>
                    <a:pt x="14524" y="11"/>
                    <a:pt x="14480" y="34"/>
                  </a:cubicBezTo>
                  <a:lnTo>
                    <a:pt x="221" y="7368"/>
                  </a:lnTo>
                  <a:cubicBezTo>
                    <a:pt x="48" y="7457"/>
                    <a:pt x="0" y="7683"/>
                    <a:pt x="124" y="7834"/>
                  </a:cubicBezTo>
                  <a:lnTo>
                    <a:pt x="12753" y="23315"/>
                  </a:lnTo>
                  <a:cubicBezTo>
                    <a:pt x="12810" y="23386"/>
                    <a:pt x="12898" y="23428"/>
                    <a:pt x="12990" y="23428"/>
                  </a:cubicBezTo>
                  <a:cubicBezTo>
                    <a:pt x="13051" y="23427"/>
                    <a:pt x="13110" y="23409"/>
                    <a:pt x="13159" y="23376"/>
                  </a:cubicBezTo>
                  <a:lnTo>
                    <a:pt x="27826" y="13597"/>
                  </a:lnTo>
                  <a:cubicBezTo>
                    <a:pt x="27987" y="13490"/>
                    <a:pt x="28009" y="13263"/>
                    <a:pt x="27873" y="13127"/>
                  </a:cubicBezTo>
                  <a:lnTo>
                    <a:pt x="14835" y="89"/>
                  </a:lnTo>
                  <a:cubicBezTo>
                    <a:pt x="14777" y="31"/>
                    <a:pt x="14699" y="0"/>
                    <a:pt x="146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54"/>
            <p:cNvSpPr/>
            <p:nvPr/>
          </p:nvSpPr>
          <p:spPr>
            <a:xfrm>
              <a:off x="3697975" y="2863625"/>
              <a:ext cx="644700" cy="553250"/>
            </a:xfrm>
            <a:custGeom>
              <a:avLst/>
              <a:gdLst/>
              <a:ahLst/>
              <a:cxnLst/>
              <a:rect l="l" t="t" r="r" b="b"/>
              <a:pathLst>
                <a:path w="25788" h="22130" extrusionOk="0">
                  <a:moveTo>
                    <a:pt x="15363" y="0"/>
                  </a:moveTo>
                  <a:lnTo>
                    <a:pt x="0" y="4594"/>
                  </a:lnTo>
                  <a:lnTo>
                    <a:pt x="9577" y="22129"/>
                  </a:lnTo>
                  <a:lnTo>
                    <a:pt x="25788" y="15208"/>
                  </a:lnTo>
                  <a:lnTo>
                    <a:pt x="153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54"/>
            <p:cNvSpPr/>
            <p:nvPr/>
          </p:nvSpPr>
          <p:spPr>
            <a:xfrm>
              <a:off x="3688925" y="2856000"/>
              <a:ext cx="662800" cy="568550"/>
            </a:xfrm>
            <a:custGeom>
              <a:avLst/>
              <a:gdLst/>
              <a:ahLst/>
              <a:cxnLst/>
              <a:rect l="l" t="t" r="r" b="b"/>
              <a:pathLst>
                <a:path w="26512" h="22742" extrusionOk="0">
                  <a:moveTo>
                    <a:pt x="15598" y="663"/>
                  </a:moveTo>
                  <a:lnTo>
                    <a:pt x="25686" y="15378"/>
                  </a:lnTo>
                  <a:lnTo>
                    <a:pt x="10074" y="22044"/>
                  </a:lnTo>
                  <a:lnTo>
                    <a:pt x="812" y="5084"/>
                  </a:lnTo>
                  <a:lnTo>
                    <a:pt x="15598" y="663"/>
                  </a:lnTo>
                  <a:close/>
                  <a:moveTo>
                    <a:pt x="15724" y="0"/>
                  </a:moveTo>
                  <a:cubicBezTo>
                    <a:pt x="15695" y="0"/>
                    <a:pt x="15665" y="4"/>
                    <a:pt x="15636" y="13"/>
                  </a:cubicBezTo>
                  <a:lnTo>
                    <a:pt x="275" y="4607"/>
                  </a:lnTo>
                  <a:cubicBezTo>
                    <a:pt x="88" y="4662"/>
                    <a:pt x="1" y="4876"/>
                    <a:pt x="94" y="5047"/>
                  </a:cubicBezTo>
                  <a:lnTo>
                    <a:pt x="9670" y="22582"/>
                  </a:lnTo>
                  <a:cubicBezTo>
                    <a:pt x="9724" y="22679"/>
                    <a:pt x="9827" y="22740"/>
                    <a:pt x="9939" y="22741"/>
                  </a:cubicBezTo>
                  <a:cubicBezTo>
                    <a:pt x="9980" y="22741"/>
                    <a:pt x="10021" y="22732"/>
                    <a:pt x="10060" y="22716"/>
                  </a:cubicBezTo>
                  <a:lnTo>
                    <a:pt x="26270" y="15794"/>
                  </a:lnTo>
                  <a:cubicBezTo>
                    <a:pt x="26448" y="15718"/>
                    <a:pt x="26511" y="15499"/>
                    <a:pt x="26401" y="15339"/>
                  </a:cubicBezTo>
                  <a:lnTo>
                    <a:pt x="15976" y="133"/>
                  </a:lnTo>
                  <a:cubicBezTo>
                    <a:pt x="15918" y="48"/>
                    <a:pt x="15823" y="0"/>
                    <a:pt x="157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54"/>
            <p:cNvSpPr/>
            <p:nvPr/>
          </p:nvSpPr>
          <p:spPr>
            <a:xfrm>
              <a:off x="3532750" y="2215900"/>
              <a:ext cx="160375" cy="51225"/>
            </a:xfrm>
            <a:custGeom>
              <a:avLst/>
              <a:gdLst/>
              <a:ahLst/>
              <a:cxnLst/>
              <a:rect l="l" t="t" r="r" b="b"/>
              <a:pathLst>
                <a:path w="6415" h="2049" extrusionOk="0">
                  <a:moveTo>
                    <a:pt x="5981" y="1"/>
                  </a:moveTo>
                  <a:cubicBezTo>
                    <a:pt x="5202" y="1"/>
                    <a:pt x="3644" y="585"/>
                    <a:pt x="3644" y="585"/>
                  </a:cubicBezTo>
                  <a:cubicBezTo>
                    <a:pt x="3644" y="585"/>
                    <a:pt x="3367" y="557"/>
                    <a:pt x="2969" y="557"/>
                  </a:cubicBezTo>
                  <a:cubicBezTo>
                    <a:pt x="2371" y="557"/>
                    <a:pt x="1498" y="619"/>
                    <a:pt x="874" y="931"/>
                  </a:cubicBezTo>
                  <a:cubicBezTo>
                    <a:pt x="1" y="1368"/>
                    <a:pt x="2798" y="2049"/>
                    <a:pt x="4431" y="2049"/>
                  </a:cubicBezTo>
                  <a:cubicBezTo>
                    <a:pt x="4741" y="2049"/>
                    <a:pt x="5009" y="2025"/>
                    <a:pt x="5202" y="1969"/>
                  </a:cubicBezTo>
                  <a:cubicBezTo>
                    <a:pt x="6414" y="1624"/>
                    <a:pt x="6414" y="931"/>
                    <a:pt x="6414" y="239"/>
                  </a:cubicBezTo>
                  <a:cubicBezTo>
                    <a:pt x="6414" y="66"/>
                    <a:pt x="6241" y="1"/>
                    <a:pt x="59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54"/>
            <p:cNvSpPr/>
            <p:nvPr/>
          </p:nvSpPr>
          <p:spPr>
            <a:xfrm>
              <a:off x="3540350" y="2208425"/>
              <a:ext cx="160500" cy="66150"/>
            </a:xfrm>
            <a:custGeom>
              <a:avLst/>
              <a:gdLst/>
              <a:ahLst/>
              <a:cxnLst/>
              <a:rect l="l" t="t" r="r" b="b"/>
              <a:pathLst>
                <a:path w="6420" h="2646" extrusionOk="0">
                  <a:moveTo>
                    <a:pt x="5687" y="601"/>
                  </a:moveTo>
                  <a:cubicBezTo>
                    <a:pt x="5733" y="601"/>
                    <a:pt x="5773" y="605"/>
                    <a:pt x="5804" y="611"/>
                  </a:cubicBezTo>
                  <a:cubicBezTo>
                    <a:pt x="5803" y="1244"/>
                    <a:pt x="5768" y="1702"/>
                    <a:pt x="4815" y="1975"/>
                  </a:cubicBezTo>
                  <a:cubicBezTo>
                    <a:pt x="4634" y="2027"/>
                    <a:pt x="4389" y="2049"/>
                    <a:pt x="4109" y="2049"/>
                  </a:cubicBezTo>
                  <a:cubicBezTo>
                    <a:pt x="3025" y="2049"/>
                    <a:pt x="1407" y="1713"/>
                    <a:pt x="855" y="1437"/>
                  </a:cubicBezTo>
                  <a:lnTo>
                    <a:pt x="854" y="1437"/>
                  </a:lnTo>
                  <a:cubicBezTo>
                    <a:pt x="1410" y="1211"/>
                    <a:pt x="2143" y="1163"/>
                    <a:pt x="2662" y="1163"/>
                  </a:cubicBezTo>
                  <a:cubicBezTo>
                    <a:pt x="3038" y="1163"/>
                    <a:pt x="3303" y="1188"/>
                    <a:pt x="3310" y="1188"/>
                  </a:cubicBezTo>
                  <a:cubicBezTo>
                    <a:pt x="3319" y="1189"/>
                    <a:pt x="3329" y="1190"/>
                    <a:pt x="3338" y="1190"/>
                  </a:cubicBezTo>
                  <a:cubicBezTo>
                    <a:pt x="3375" y="1190"/>
                    <a:pt x="3413" y="1183"/>
                    <a:pt x="3448" y="1170"/>
                  </a:cubicBezTo>
                  <a:cubicBezTo>
                    <a:pt x="4347" y="834"/>
                    <a:pt x="5283" y="601"/>
                    <a:pt x="5687" y="601"/>
                  </a:cubicBezTo>
                  <a:close/>
                  <a:moveTo>
                    <a:pt x="5664" y="0"/>
                  </a:moveTo>
                  <a:cubicBezTo>
                    <a:pt x="4949" y="0"/>
                    <a:pt x="3867" y="362"/>
                    <a:pt x="3299" y="573"/>
                  </a:cubicBezTo>
                  <a:cubicBezTo>
                    <a:pt x="3187" y="565"/>
                    <a:pt x="2957" y="550"/>
                    <a:pt x="2665" y="550"/>
                  </a:cubicBezTo>
                  <a:cubicBezTo>
                    <a:pt x="2035" y="550"/>
                    <a:pt x="1111" y="618"/>
                    <a:pt x="433" y="957"/>
                  </a:cubicBezTo>
                  <a:cubicBezTo>
                    <a:pt x="1" y="1173"/>
                    <a:pt x="104" y="1505"/>
                    <a:pt x="128" y="1569"/>
                  </a:cubicBezTo>
                  <a:cubicBezTo>
                    <a:pt x="368" y="2187"/>
                    <a:pt x="2714" y="2646"/>
                    <a:pt x="4150" y="2646"/>
                  </a:cubicBezTo>
                  <a:cubicBezTo>
                    <a:pt x="4493" y="2646"/>
                    <a:pt x="4784" y="2621"/>
                    <a:pt x="4982" y="2564"/>
                  </a:cubicBezTo>
                  <a:cubicBezTo>
                    <a:pt x="6417" y="2153"/>
                    <a:pt x="6417" y="1258"/>
                    <a:pt x="6417" y="538"/>
                  </a:cubicBezTo>
                  <a:cubicBezTo>
                    <a:pt x="6419" y="372"/>
                    <a:pt x="6338" y="216"/>
                    <a:pt x="6200" y="122"/>
                  </a:cubicBezTo>
                  <a:cubicBezTo>
                    <a:pt x="6075" y="36"/>
                    <a:pt x="5888" y="0"/>
                    <a:pt x="56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54"/>
            <p:cNvSpPr/>
            <p:nvPr/>
          </p:nvSpPr>
          <p:spPr>
            <a:xfrm>
              <a:off x="2970550" y="1486750"/>
              <a:ext cx="740725" cy="865250"/>
            </a:xfrm>
            <a:custGeom>
              <a:avLst/>
              <a:gdLst/>
              <a:ahLst/>
              <a:cxnLst/>
              <a:rect l="l" t="t" r="r" b="b"/>
              <a:pathLst>
                <a:path w="29629" h="34610" extrusionOk="0">
                  <a:moveTo>
                    <a:pt x="10793" y="0"/>
                  </a:moveTo>
                  <a:cubicBezTo>
                    <a:pt x="10793" y="0"/>
                    <a:pt x="7195" y="1270"/>
                    <a:pt x="5397" y="3492"/>
                  </a:cubicBezTo>
                  <a:cubicBezTo>
                    <a:pt x="3598" y="5714"/>
                    <a:pt x="2752" y="11534"/>
                    <a:pt x="2328" y="14073"/>
                  </a:cubicBezTo>
                  <a:cubicBezTo>
                    <a:pt x="1905" y="16613"/>
                    <a:pt x="0" y="26242"/>
                    <a:pt x="1058" y="27405"/>
                  </a:cubicBezTo>
                  <a:cubicBezTo>
                    <a:pt x="2117" y="28569"/>
                    <a:pt x="13439" y="32485"/>
                    <a:pt x="15661" y="33119"/>
                  </a:cubicBezTo>
                  <a:cubicBezTo>
                    <a:pt x="17769" y="33721"/>
                    <a:pt x="20257" y="34610"/>
                    <a:pt x="21772" y="34610"/>
                  </a:cubicBezTo>
                  <a:cubicBezTo>
                    <a:pt x="21854" y="34610"/>
                    <a:pt x="21933" y="34607"/>
                    <a:pt x="22010" y="34601"/>
                  </a:cubicBezTo>
                  <a:cubicBezTo>
                    <a:pt x="23491" y="34495"/>
                    <a:pt x="24973" y="33437"/>
                    <a:pt x="24973" y="33437"/>
                  </a:cubicBezTo>
                  <a:cubicBezTo>
                    <a:pt x="24973" y="33437"/>
                    <a:pt x="27512" y="34601"/>
                    <a:pt x="28148" y="34601"/>
                  </a:cubicBezTo>
                  <a:cubicBezTo>
                    <a:pt x="28782" y="34601"/>
                    <a:pt x="29629" y="33437"/>
                    <a:pt x="28888" y="32273"/>
                  </a:cubicBezTo>
                  <a:cubicBezTo>
                    <a:pt x="28147" y="31109"/>
                    <a:pt x="26084" y="29404"/>
                    <a:pt x="24921" y="29404"/>
                  </a:cubicBezTo>
                  <a:cubicBezTo>
                    <a:pt x="23756" y="29404"/>
                    <a:pt x="19471" y="30051"/>
                    <a:pt x="19471" y="30051"/>
                  </a:cubicBezTo>
                  <a:cubicBezTo>
                    <a:pt x="19471" y="30051"/>
                    <a:pt x="12169" y="26347"/>
                    <a:pt x="10053" y="24866"/>
                  </a:cubicBezTo>
                  <a:cubicBezTo>
                    <a:pt x="7936" y="23384"/>
                    <a:pt x="6350" y="21691"/>
                    <a:pt x="6350" y="21691"/>
                  </a:cubicBezTo>
                  <a:lnTo>
                    <a:pt x="10688" y="8148"/>
                  </a:lnTo>
                  <a:lnTo>
                    <a:pt x="10793" y="0"/>
                  </a:lnTo>
                  <a:close/>
                </a:path>
              </a:pathLst>
            </a:custGeom>
            <a:gradFill>
              <a:gsLst>
                <a:gs pos="0">
                  <a:srgbClr val="8BE3FF"/>
                </a:gs>
                <a:gs pos="100000">
                  <a:srgbClr val="ACFFD9"/>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54"/>
            <p:cNvSpPr/>
            <p:nvPr/>
          </p:nvSpPr>
          <p:spPr>
            <a:xfrm>
              <a:off x="2970150" y="1479125"/>
              <a:ext cx="740175" cy="880500"/>
            </a:xfrm>
            <a:custGeom>
              <a:avLst/>
              <a:gdLst/>
              <a:ahLst/>
              <a:cxnLst/>
              <a:rect l="l" t="t" r="r" b="b"/>
              <a:pathLst>
                <a:path w="29607" h="35220" extrusionOk="0">
                  <a:moveTo>
                    <a:pt x="10803" y="1"/>
                  </a:moveTo>
                  <a:cubicBezTo>
                    <a:pt x="10771" y="1"/>
                    <a:pt x="10739" y="6"/>
                    <a:pt x="10707" y="16"/>
                  </a:cubicBezTo>
                  <a:cubicBezTo>
                    <a:pt x="10557" y="69"/>
                    <a:pt x="7007" y="1341"/>
                    <a:pt x="5175" y="3605"/>
                  </a:cubicBezTo>
                  <a:cubicBezTo>
                    <a:pt x="3449" y="5737"/>
                    <a:pt x="2595" y="10955"/>
                    <a:pt x="2135" y="13759"/>
                  </a:cubicBezTo>
                  <a:lnTo>
                    <a:pt x="2042" y="14328"/>
                  </a:lnTo>
                  <a:cubicBezTo>
                    <a:pt x="1987" y="14660"/>
                    <a:pt x="1906" y="15114"/>
                    <a:pt x="1810" y="15653"/>
                  </a:cubicBezTo>
                  <a:cubicBezTo>
                    <a:pt x="620" y="22341"/>
                    <a:pt x="1" y="26985"/>
                    <a:pt x="848" y="27916"/>
                  </a:cubicBezTo>
                  <a:cubicBezTo>
                    <a:pt x="1991" y="29175"/>
                    <a:pt x="13466" y="33112"/>
                    <a:pt x="15593" y="33719"/>
                  </a:cubicBezTo>
                  <a:cubicBezTo>
                    <a:pt x="16061" y="33853"/>
                    <a:pt x="16548" y="34001"/>
                    <a:pt x="17038" y="34150"/>
                  </a:cubicBezTo>
                  <a:cubicBezTo>
                    <a:pt x="18773" y="34677"/>
                    <a:pt x="20563" y="35220"/>
                    <a:pt x="21790" y="35220"/>
                  </a:cubicBezTo>
                  <a:cubicBezTo>
                    <a:pt x="21879" y="35220"/>
                    <a:pt x="21965" y="35218"/>
                    <a:pt x="22047" y="35211"/>
                  </a:cubicBezTo>
                  <a:cubicBezTo>
                    <a:pt x="23335" y="35119"/>
                    <a:pt x="24592" y="34368"/>
                    <a:pt x="25017" y="34091"/>
                  </a:cubicBezTo>
                  <a:cubicBezTo>
                    <a:pt x="25676" y="34389"/>
                    <a:pt x="27553" y="35212"/>
                    <a:pt x="28161" y="35212"/>
                  </a:cubicBezTo>
                  <a:cubicBezTo>
                    <a:pt x="28571" y="35212"/>
                    <a:pt x="29003" y="34906"/>
                    <a:pt x="29264" y="34432"/>
                  </a:cubicBezTo>
                  <a:cubicBezTo>
                    <a:pt x="29606" y="33809"/>
                    <a:pt x="29568" y="33053"/>
                    <a:pt x="29161" y="32414"/>
                  </a:cubicBezTo>
                  <a:cubicBezTo>
                    <a:pt x="28407" y="31230"/>
                    <a:pt x="26254" y="29404"/>
                    <a:pt x="24936" y="29404"/>
                  </a:cubicBezTo>
                  <a:cubicBezTo>
                    <a:pt x="23847" y="29404"/>
                    <a:pt x="20198" y="29940"/>
                    <a:pt x="19536" y="30039"/>
                  </a:cubicBezTo>
                  <a:cubicBezTo>
                    <a:pt x="18706" y="29616"/>
                    <a:pt x="12194" y="26286"/>
                    <a:pt x="10243" y="24921"/>
                  </a:cubicBezTo>
                  <a:cubicBezTo>
                    <a:pt x="8513" y="23708"/>
                    <a:pt x="7124" y="22335"/>
                    <a:pt x="6713" y="21916"/>
                  </a:cubicBezTo>
                  <a:lnTo>
                    <a:pt x="10994" y="8546"/>
                  </a:lnTo>
                  <a:cubicBezTo>
                    <a:pt x="11043" y="8386"/>
                    <a:pt x="10953" y="8218"/>
                    <a:pt x="10795" y="8167"/>
                  </a:cubicBezTo>
                  <a:cubicBezTo>
                    <a:pt x="10764" y="8157"/>
                    <a:pt x="10732" y="8152"/>
                    <a:pt x="10701" y="8152"/>
                  </a:cubicBezTo>
                  <a:cubicBezTo>
                    <a:pt x="10573" y="8152"/>
                    <a:pt x="10455" y="8232"/>
                    <a:pt x="10412" y="8360"/>
                  </a:cubicBezTo>
                  <a:lnTo>
                    <a:pt x="6074" y="21903"/>
                  </a:lnTo>
                  <a:cubicBezTo>
                    <a:pt x="6039" y="22010"/>
                    <a:pt x="6066" y="22125"/>
                    <a:pt x="6141" y="22206"/>
                  </a:cubicBezTo>
                  <a:cubicBezTo>
                    <a:pt x="6208" y="22277"/>
                    <a:pt x="7775" y="23940"/>
                    <a:pt x="9893" y="25423"/>
                  </a:cubicBezTo>
                  <a:cubicBezTo>
                    <a:pt x="12002" y="26899"/>
                    <a:pt x="19049" y="30478"/>
                    <a:pt x="19347" y="30629"/>
                  </a:cubicBezTo>
                  <a:cubicBezTo>
                    <a:pt x="19392" y="30651"/>
                    <a:pt x="19441" y="30662"/>
                    <a:pt x="19490" y="30662"/>
                  </a:cubicBezTo>
                  <a:cubicBezTo>
                    <a:pt x="19504" y="30662"/>
                    <a:pt x="19518" y="30661"/>
                    <a:pt x="19532" y="30659"/>
                  </a:cubicBezTo>
                  <a:cubicBezTo>
                    <a:pt x="19574" y="30653"/>
                    <a:pt x="23808" y="30016"/>
                    <a:pt x="24936" y="30016"/>
                  </a:cubicBezTo>
                  <a:cubicBezTo>
                    <a:pt x="25934" y="30016"/>
                    <a:pt x="27903" y="31577"/>
                    <a:pt x="28644" y="32743"/>
                  </a:cubicBezTo>
                  <a:cubicBezTo>
                    <a:pt x="29055" y="33388"/>
                    <a:pt x="28839" y="33934"/>
                    <a:pt x="28726" y="34138"/>
                  </a:cubicBezTo>
                  <a:cubicBezTo>
                    <a:pt x="28560" y="34441"/>
                    <a:pt x="28317" y="34600"/>
                    <a:pt x="28163" y="34600"/>
                  </a:cubicBezTo>
                  <a:cubicBezTo>
                    <a:pt x="27749" y="34600"/>
                    <a:pt x="26074" y="33903"/>
                    <a:pt x="25116" y="33464"/>
                  </a:cubicBezTo>
                  <a:cubicBezTo>
                    <a:pt x="25076" y="33445"/>
                    <a:pt x="25032" y="33436"/>
                    <a:pt x="24989" y="33436"/>
                  </a:cubicBezTo>
                  <a:cubicBezTo>
                    <a:pt x="24926" y="33436"/>
                    <a:pt x="24863" y="33456"/>
                    <a:pt x="24810" y="33493"/>
                  </a:cubicBezTo>
                  <a:cubicBezTo>
                    <a:pt x="24796" y="33503"/>
                    <a:pt x="23384" y="34502"/>
                    <a:pt x="22003" y="34601"/>
                  </a:cubicBezTo>
                  <a:cubicBezTo>
                    <a:pt x="21934" y="34606"/>
                    <a:pt x="21862" y="34608"/>
                    <a:pt x="21787" y="34608"/>
                  </a:cubicBezTo>
                  <a:cubicBezTo>
                    <a:pt x="20660" y="34608"/>
                    <a:pt x="18911" y="34079"/>
                    <a:pt x="17217" y="33564"/>
                  </a:cubicBezTo>
                  <a:cubicBezTo>
                    <a:pt x="16723" y="33414"/>
                    <a:pt x="16232" y="33265"/>
                    <a:pt x="15761" y="33131"/>
                  </a:cubicBezTo>
                  <a:cubicBezTo>
                    <a:pt x="13436" y="32466"/>
                    <a:pt x="2266" y="28568"/>
                    <a:pt x="1301" y="27504"/>
                  </a:cubicBezTo>
                  <a:cubicBezTo>
                    <a:pt x="483" y="26605"/>
                    <a:pt x="1885" y="18726"/>
                    <a:pt x="2412" y="15761"/>
                  </a:cubicBezTo>
                  <a:cubicBezTo>
                    <a:pt x="2510" y="15218"/>
                    <a:pt x="2591" y="14763"/>
                    <a:pt x="2646" y="14428"/>
                  </a:cubicBezTo>
                  <a:lnTo>
                    <a:pt x="2740" y="13858"/>
                  </a:lnTo>
                  <a:cubicBezTo>
                    <a:pt x="3190" y="11110"/>
                    <a:pt x="4026" y="5996"/>
                    <a:pt x="5650" y="3990"/>
                  </a:cubicBezTo>
                  <a:cubicBezTo>
                    <a:pt x="7373" y="1863"/>
                    <a:pt x="10876" y="606"/>
                    <a:pt x="10911" y="594"/>
                  </a:cubicBezTo>
                  <a:cubicBezTo>
                    <a:pt x="11067" y="536"/>
                    <a:pt x="11147" y="363"/>
                    <a:pt x="11092" y="205"/>
                  </a:cubicBezTo>
                  <a:cubicBezTo>
                    <a:pt x="11047" y="80"/>
                    <a:pt x="10930" y="1"/>
                    <a:pt x="108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54"/>
            <p:cNvSpPr/>
            <p:nvPr/>
          </p:nvSpPr>
          <p:spPr>
            <a:xfrm>
              <a:off x="3353725" y="2212850"/>
              <a:ext cx="357550" cy="139150"/>
            </a:xfrm>
            <a:custGeom>
              <a:avLst/>
              <a:gdLst/>
              <a:ahLst/>
              <a:cxnLst/>
              <a:rect l="l" t="t" r="r" b="b"/>
              <a:pathLst>
                <a:path w="14302" h="5566" extrusionOk="0">
                  <a:moveTo>
                    <a:pt x="2187" y="1"/>
                  </a:moveTo>
                  <a:cubicBezTo>
                    <a:pt x="1417" y="587"/>
                    <a:pt x="514" y="1459"/>
                    <a:pt x="228" y="2489"/>
                  </a:cubicBezTo>
                  <a:cubicBezTo>
                    <a:pt x="67" y="3068"/>
                    <a:pt x="10" y="3560"/>
                    <a:pt x="0" y="3977"/>
                  </a:cubicBezTo>
                  <a:cubicBezTo>
                    <a:pt x="126" y="4014"/>
                    <a:pt x="240" y="4049"/>
                    <a:pt x="334" y="4075"/>
                  </a:cubicBezTo>
                  <a:cubicBezTo>
                    <a:pt x="2442" y="4678"/>
                    <a:pt x="4930" y="5566"/>
                    <a:pt x="6445" y="5566"/>
                  </a:cubicBezTo>
                  <a:cubicBezTo>
                    <a:pt x="6527" y="5566"/>
                    <a:pt x="6606" y="5563"/>
                    <a:pt x="6683" y="5557"/>
                  </a:cubicBezTo>
                  <a:cubicBezTo>
                    <a:pt x="8164" y="5452"/>
                    <a:pt x="9646" y="4393"/>
                    <a:pt x="9646" y="4393"/>
                  </a:cubicBezTo>
                  <a:cubicBezTo>
                    <a:pt x="9646" y="4393"/>
                    <a:pt x="12186" y="5557"/>
                    <a:pt x="12821" y="5557"/>
                  </a:cubicBezTo>
                  <a:cubicBezTo>
                    <a:pt x="13455" y="5557"/>
                    <a:pt x="14302" y="4393"/>
                    <a:pt x="13561" y="3230"/>
                  </a:cubicBezTo>
                  <a:cubicBezTo>
                    <a:pt x="12820" y="2066"/>
                    <a:pt x="10757" y="361"/>
                    <a:pt x="9593" y="361"/>
                  </a:cubicBezTo>
                  <a:cubicBezTo>
                    <a:pt x="8429" y="361"/>
                    <a:pt x="4144" y="1008"/>
                    <a:pt x="4144" y="1008"/>
                  </a:cubicBezTo>
                  <a:cubicBezTo>
                    <a:pt x="4144" y="1008"/>
                    <a:pt x="3338" y="599"/>
                    <a:pt x="21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54"/>
            <p:cNvSpPr/>
            <p:nvPr/>
          </p:nvSpPr>
          <p:spPr>
            <a:xfrm>
              <a:off x="3346000" y="2205200"/>
              <a:ext cx="364350" cy="154425"/>
            </a:xfrm>
            <a:custGeom>
              <a:avLst/>
              <a:gdLst/>
              <a:ahLst/>
              <a:cxnLst/>
              <a:rect l="l" t="t" r="r" b="b"/>
              <a:pathLst>
                <a:path w="14574" h="6177" extrusionOk="0">
                  <a:moveTo>
                    <a:pt x="2529" y="668"/>
                  </a:moveTo>
                  <a:cubicBezTo>
                    <a:pt x="3587" y="1217"/>
                    <a:pt x="4313" y="1586"/>
                    <a:pt x="4313" y="1586"/>
                  </a:cubicBezTo>
                  <a:cubicBezTo>
                    <a:pt x="4358" y="1608"/>
                    <a:pt x="4407" y="1619"/>
                    <a:pt x="4456" y="1619"/>
                  </a:cubicBezTo>
                  <a:cubicBezTo>
                    <a:pt x="4470" y="1619"/>
                    <a:pt x="4484" y="1618"/>
                    <a:pt x="4498" y="1616"/>
                  </a:cubicBezTo>
                  <a:cubicBezTo>
                    <a:pt x="4540" y="1610"/>
                    <a:pt x="8774" y="973"/>
                    <a:pt x="9902" y="973"/>
                  </a:cubicBezTo>
                  <a:cubicBezTo>
                    <a:pt x="10900" y="973"/>
                    <a:pt x="12869" y="2535"/>
                    <a:pt x="13610" y="3700"/>
                  </a:cubicBezTo>
                  <a:cubicBezTo>
                    <a:pt x="14021" y="4346"/>
                    <a:pt x="13805" y="4891"/>
                    <a:pt x="13692" y="5095"/>
                  </a:cubicBezTo>
                  <a:cubicBezTo>
                    <a:pt x="13526" y="5398"/>
                    <a:pt x="13283" y="5557"/>
                    <a:pt x="13129" y="5557"/>
                  </a:cubicBezTo>
                  <a:cubicBezTo>
                    <a:pt x="12715" y="5557"/>
                    <a:pt x="11040" y="4860"/>
                    <a:pt x="10082" y="4421"/>
                  </a:cubicBezTo>
                  <a:cubicBezTo>
                    <a:pt x="10042" y="4402"/>
                    <a:pt x="9998" y="4393"/>
                    <a:pt x="9955" y="4393"/>
                  </a:cubicBezTo>
                  <a:cubicBezTo>
                    <a:pt x="9892" y="4393"/>
                    <a:pt x="9829" y="4413"/>
                    <a:pt x="9776" y="4450"/>
                  </a:cubicBezTo>
                  <a:cubicBezTo>
                    <a:pt x="9762" y="4460"/>
                    <a:pt x="8350" y="5459"/>
                    <a:pt x="6969" y="5558"/>
                  </a:cubicBezTo>
                  <a:cubicBezTo>
                    <a:pt x="6900" y="5563"/>
                    <a:pt x="6828" y="5565"/>
                    <a:pt x="6753" y="5565"/>
                  </a:cubicBezTo>
                  <a:cubicBezTo>
                    <a:pt x="5626" y="5565"/>
                    <a:pt x="3877" y="5036"/>
                    <a:pt x="2183" y="4521"/>
                  </a:cubicBezTo>
                  <a:cubicBezTo>
                    <a:pt x="1689" y="4371"/>
                    <a:pt x="1198" y="4223"/>
                    <a:pt x="727" y="4088"/>
                  </a:cubicBezTo>
                  <a:lnTo>
                    <a:pt x="626" y="4058"/>
                  </a:lnTo>
                  <a:cubicBezTo>
                    <a:pt x="654" y="3658"/>
                    <a:pt x="723" y="3262"/>
                    <a:pt x="831" y="2876"/>
                  </a:cubicBezTo>
                  <a:cubicBezTo>
                    <a:pt x="1079" y="1983"/>
                    <a:pt x="1861" y="1200"/>
                    <a:pt x="2529" y="668"/>
                  </a:cubicBezTo>
                  <a:close/>
                  <a:moveTo>
                    <a:pt x="2496" y="0"/>
                  </a:moveTo>
                  <a:cubicBezTo>
                    <a:pt x="2431" y="0"/>
                    <a:pt x="2365" y="22"/>
                    <a:pt x="2311" y="63"/>
                  </a:cubicBezTo>
                  <a:cubicBezTo>
                    <a:pt x="1540" y="650"/>
                    <a:pt x="554" y="1586"/>
                    <a:pt x="242" y="2713"/>
                  </a:cubicBezTo>
                  <a:cubicBezTo>
                    <a:pt x="93" y="3247"/>
                    <a:pt x="16" y="3758"/>
                    <a:pt x="4" y="4276"/>
                  </a:cubicBezTo>
                  <a:cubicBezTo>
                    <a:pt x="0" y="4412"/>
                    <a:pt x="89" y="4535"/>
                    <a:pt x="220" y="4575"/>
                  </a:cubicBezTo>
                  <a:lnTo>
                    <a:pt x="559" y="4676"/>
                  </a:lnTo>
                  <a:cubicBezTo>
                    <a:pt x="1027" y="4810"/>
                    <a:pt x="1514" y="4958"/>
                    <a:pt x="2004" y="5107"/>
                  </a:cubicBezTo>
                  <a:cubicBezTo>
                    <a:pt x="3739" y="5634"/>
                    <a:pt x="5529" y="6177"/>
                    <a:pt x="6756" y="6177"/>
                  </a:cubicBezTo>
                  <a:cubicBezTo>
                    <a:pt x="6845" y="6177"/>
                    <a:pt x="6931" y="6175"/>
                    <a:pt x="7014" y="6168"/>
                  </a:cubicBezTo>
                  <a:cubicBezTo>
                    <a:pt x="8302" y="6076"/>
                    <a:pt x="9559" y="5325"/>
                    <a:pt x="9984" y="5048"/>
                  </a:cubicBezTo>
                  <a:cubicBezTo>
                    <a:pt x="10643" y="5346"/>
                    <a:pt x="12520" y="6169"/>
                    <a:pt x="13129" y="6169"/>
                  </a:cubicBezTo>
                  <a:cubicBezTo>
                    <a:pt x="13537" y="6169"/>
                    <a:pt x="13969" y="5863"/>
                    <a:pt x="14230" y="5389"/>
                  </a:cubicBezTo>
                  <a:cubicBezTo>
                    <a:pt x="14573" y="4766"/>
                    <a:pt x="14534" y="4010"/>
                    <a:pt x="14128" y="3371"/>
                  </a:cubicBezTo>
                  <a:cubicBezTo>
                    <a:pt x="13375" y="2187"/>
                    <a:pt x="11221" y="361"/>
                    <a:pt x="9902" y="361"/>
                  </a:cubicBezTo>
                  <a:cubicBezTo>
                    <a:pt x="8813" y="361"/>
                    <a:pt x="5164" y="897"/>
                    <a:pt x="4503" y="996"/>
                  </a:cubicBezTo>
                  <a:cubicBezTo>
                    <a:pt x="4266" y="875"/>
                    <a:pt x="3564" y="516"/>
                    <a:pt x="2638" y="35"/>
                  </a:cubicBezTo>
                  <a:cubicBezTo>
                    <a:pt x="2593" y="12"/>
                    <a:pt x="2545" y="0"/>
                    <a:pt x="24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54"/>
            <p:cNvSpPr/>
            <p:nvPr/>
          </p:nvSpPr>
          <p:spPr>
            <a:xfrm>
              <a:off x="2301725" y="1746050"/>
              <a:ext cx="318700" cy="436725"/>
            </a:xfrm>
            <a:custGeom>
              <a:avLst/>
              <a:gdLst/>
              <a:ahLst/>
              <a:cxnLst/>
              <a:rect l="l" t="t" r="r" b="b"/>
              <a:pathLst>
                <a:path w="12748" h="17469" extrusionOk="0">
                  <a:moveTo>
                    <a:pt x="4057" y="1"/>
                  </a:moveTo>
                  <a:cubicBezTo>
                    <a:pt x="3762" y="1"/>
                    <a:pt x="3478" y="38"/>
                    <a:pt x="3214" y="115"/>
                  </a:cubicBezTo>
                  <a:cubicBezTo>
                    <a:pt x="2888" y="211"/>
                    <a:pt x="428" y="2900"/>
                    <a:pt x="214" y="6007"/>
                  </a:cubicBezTo>
                  <a:cubicBezTo>
                    <a:pt x="1" y="9114"/>
                    <a:pt x="2357" y="14255"/>
                    <a:pt x="2785" y="15112"/>
                  </a:cubicBezTo>
                  <a:cubicBezTo>
                    <a:pt x="3213" y="15970"/>
                    <a:pt x="2678" y="17469"/>
                    <a:pt x="3749" y="17469"/>
                  </a:cubicBezTo>
                  <a:cubicBezTo>
                    <a:pt x="4820" y="17469"/>
                    <a:pt x="8142" y="12541"/>
                    <a:pt x="8142" y="12541"/>
                  </a:cubicBezTo>
                  <a:cubicBezTo>
                    <a:pt x="8142" y="12541"/>
                    <a:pt x="8498" y="12562"/>
                    <a:pt x="9003" y="12562"/>
                  </a:cubicBezTo>
                  <a:cubicBezTo>
                    <a:pt x="10137" y="12562"/>
                    <a:pt x="12022" y="12459"/>
                    <a:pt x="12319" y="11791"/>
                  </a:cubicBezTo>
                  <a:cubicBezTo>
                    <a:pt x="12748" y="10828"/>
                    <a:pt x="9320" y="5472"/>
                    <a:pt x="8570" y="3222"/>
                  </a:cubicBezTo>
                  <a:cubicBezTo>
                    <a:pt x="7929" y="1298"/>
                    <a:pt x="5799" y="1"/>
                    <a:pt x="40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54"/>
            <p:cNvSpPr/>
            <p:nvPr/>
          </p:nvSpPr>
          <p:spPr>
            <a:xfrm>
              <a:off x="2293450" y="1738550"/>
              <a:ext cx="330750" cy="451900"/>
            </a:xfrm>
            <a:custGeom>
              <a:avLst/>
              <a:gdLst/>
              <a:ahLst/>
              <a:cxnLst/>
              <a:rect l="l" t="t" r="r" b="b"/>
              <a:pathLst>
                <a:path w="13230" h="18076" extrusionOk="0">
                  <a:moveTo>
                    <a:pt x="4397" y="605"/>
                  </a:moveTo>
                  <a:cubicBezTo>
                    <a:pt x="5993" y="605"/>
                    <a:pt x="7999" y="1784"/>
                    <a:pt x="8611" y="3619"/>
                  </a:cubicBezTo>
                  <a:cubicBezTo>
                    <a:pt x="8921" y="4549"/>
                    <a:pt x="9646" y="5937"/>
                    <a:pt x="10414" y="7408"/>
                  </a:cubicBezTo>
                  <a:cubicBezTo>
                    <a:pt x="11271" y="9047"/>
                    <a:pt x="12566" y="11526"/>
                    <a:pt x="12371" y="11967"/>
                  </a:cubicBezTo>
                  <a:cubicBezTo>
                    <a:pt x="12195" y="12362"/>
                    <a:pt x="10805" y="12560"/>
                    <a:pt x="9363" y="12560"/>
                  </a:cubicBezTo>
                  <a:cubicBezTo>
                    <a:pt x="9071" y="12560"/>
                    <a:pt x="8776" y="12552"/>
                    <a:pt x="8489" y="12536"/>
                  </a:cubicBezTo>
                  <a:cubicBezTo>
                    <a:pt x="8485" y="12535"/>
                    <a:pt x="8481" y="12535"/>
                    <a:pt x="8476" y="12535"/>
                  </a:cubicBezTo>
                  <a:cubicBezTo>
                    <a:pt x="8374" y="12535"/>
                    <a:pt x="8277" y="12586"/>
                    <a:pt x="8219" y="12671"/>
                  </a:cubicBezTo>
                  <a:cubicBezTo>
                    <a:pt x="6666" y="14976"/>
                    <a:pt x="4642" y="17463"/>
                    <a:pt x="4080" y="17463"/>
                  </a:cubicBezTo>
                  <a:cubicBezTo>
                    <a:pt x="3756" y="17463"/>
                    <a:pt x="3684" y="17311"/>
                    <a:pt x="3632" y="16504"/>
                  </a:cubicBezTo>
                  <a:cubicBezTo>
                    <a:pt x="3606" y="16103"/>
                    <a:pt x="3577" y="15650"/>
                    <a:pt x="3390" y="15276"/>
                  </a:cubicBezTo>
                  <a:cubicBezTo>
                    <a:pt x="2670" y="13836"/>
                    <a:pt x="659" y="9103"/>
                    <a:pt x="851" y="6328"/>
                  </a:cubicBezTo>
                  <a:cubicBezTo>
                    <a:pt x="1053" y="3408"/>
                    <a:pt x="3314" y="911"/>
                    <a:pt x="3649" y="703"/>
                  </a:cubicBezTo>
                  <a:cubicBezTo>
                    <a:pt x="3882" y="637"/>
                    <a:pt x="4134" y="605"/>
                    <a:pt x="4397" y="605"/>
                  </a:cubicBezTo>
                  <a:close/>
                  <a:moveTo>
                    <a:pt x="4355" y="0"/>
                  </a:moveTo>
                  <a:cubicBezTo>
                    <a:pt x="4039" y="0"/>
                    <a:pt x="3736" y="40"/>
                    <a:pt x="3458" y="122"/>
                  </a:cubicBezTo>
                  <a:cubicBezTo>
                    <a:pt x="2967" y="266"/>
                    <a:pt x="459" y="3100"/>
                    <a:pt x="240" y="6286"/>
                  </a:cubicBezTo>
                  <a:cubicBezTo>
                    <a:pt x="0" y="9755"/>
                    <a:pt x="2814" y="15492"/>
                    <a:pt x="2843" y="15550"/>
                  </a:cubicBezTo>
                  <a:cubicBezTo>
                    <a:pt x="2974" y="15812"/>
                    <a:pt x="2998" y="16184"/>
                    <a:pt x="3021" y="16542"/>
                  </a:cubicBezTo>
                  <a:cubicBezTo>
                    <a:pt x="3063" y="17189"/>
                    <a:pt x="3120" y="18076"/>
                    <a:pt x="4080" y="18076"/>
                  </a:cubicBezTo>
                  <a:cubicBezTo>
                    <a:pt x="5182" y="18076"/>
                    <a:pt x="7727" y="14483"/>
                    <a:pt x="8629" y="13156"/>
                  </a:cubicBezTo>
                  <a:cubicBezTo>
                    <a:pt x="8844" y="13166"/>
                    <a:pt x="9125" y="13175"/>
                    <a:pt x="9441" y="13175"/>
                  </a:cubicBezTo>
                  <a:cubicBezTo>
                    <a:pt x="10720" y="13175"/>
                    <a:pt x="12568" y="13029"/>
                    <a:pt x="12929" y="12215"/>
                  </a:cubicBezTo>
                  <a:cubicBezTo>
                    <a:pt x="13229" y="11540"/>
                    <a:pt x="12375" y="9840"/>
                    <a:pt x="10956" y="7124"/>
                  </a:cubicBezTo>
                  <a:cubicBezTo>
                    <a:pt x="10233" y="5739"/>
                    <a:pt x="9485" y="4308"/>
                    <a:pt x="9190" y="3425"/>
                  </a:cubicBezTo>
                  <a:cubicBezTo>
                    <a:pt x="8495" y="1337"/>
                    <a:pt x="6194" y="0"/>
                    <a:pt x="43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54"/>
            <p:cNvSpPr/>
            <p:nvPr/>
          </p:nvSpPr>
          <p:spPr>
            <a:xfrm>
              <a:off x="2352600" y="1687325"/>
              <a:ext cx="257100" cy="396375"/>
            </a:xfrm>
            <a:custGeom>
              <a:avLst/>
              <a:gdLst/>
              <a:ahLst/>
              <a:cxnLst/>
              <a:rect l="l" t="t" r="r" b="b"/>
              <a:pathLst>
                <a:path w="10284" h="15855" extrusionOk="0">
                  <a:moveTo>
                    <a:pt x="1868" y="0"/>
                  </a:moveTo>
                  <a:cubicBezTo>
                    <a:pt x="1489" y="0"/>
                    <a:pt x="1197" y="207"/>
                    <a:pt x="964" y="857"/>
                  </a:cubicBezTo>
                  <a:cubicBezTo>
                    <a:pt x="964" y="857"/>
                    <a:pt x="964" y="3749"/>
                    <a:pt x="536" y="5249"/>
                  </a:cubicBezTo>
                  <a:cubicBezTo>
                    <a:pt x="107" y="6749"/>
                    <a:pt x="0" y="7499"/>
                    <a:pt x="1607" y="9856"/>
                  </a:cubicBezTo>
                  <a:cubicBezTo>
                    <a:pt x="3214" y="12213"/>
                    <a:pt x="6857" y="15854"/>
                    <a:pt x="6857" y="15854"/>
                  </a:cubicBezTo>
                  <a:cubicBezTo>
                    <a:pt x="6857" y="15854"/>
                    <a:pt x="7070" y="13390"/>
                    <a:pt x="7178" y="11998"/>
                  </a:cubicBezTo>
                  <a:cubicBezTo>
                    <a:pt x="7284" y="10605"/>
                    <a:pt x="9427" y="9749"/>
                    <a:pt x="9855" y="9106"/>
                  </a:cubicBezTo>
                  <a:cubicBezTo>
                    <a:pt x="10284" y="8463"/>
                    <a:pt x="7499" y="8034"/>
                    <a:pt x="6428" y="6107"/>
                  </a:cubicBezTo>
                  <a:cubicBezTo>
                    <a:pt x="5357" y="4178"/>
                    <a:pt x="5357" y="857"/>
                    <a:pt x="3857" y="536"/>
                  </a:cubicBezTo>
                  <a:cubicBezTo>
                    <a:pt x="3007" y="354"/>
                    <a:pt x="2364" y="0"/>
                    <a:pt x="18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54"/>
            <p:cNvSpPr/>
            <p:nvPr/>
          </p:nvSpPr>
          <p:spPr>
            <a:xfrm>
              <a:off x="2346175" y="1679775"/>
              <a:ext cx="262025" cy="411575"/>
            </a:xfrm>
            <a:custGeom>
              <a:avLst/>
              <a:gdLst/>
              <a:ahLst/>
              <a:cxnLst/>
              <a:rect l="l" t="t" r="r" b="b"/>
              <a:pathLst>
                <a:path w="10481" h="16463" extrusionOk="0">
                  <a:moveTo>
                    <a:pt x="2132" y="605"/>
                  </a:moveTo>
                  <a:cubicBezTo>
                    <a:pt x="2341" y="605"/>
                    <a:pt x="2614" y="698"/>
                    <a:pt x="3000" y="830"/>
                  </a:cubicBezTo>
                  <a:cubicBezTo>
                    <a:pt x="3307" y="934"/>
                    <a:pt x="3655" y="1053"/>
                    <a:pt x="4049" y="1137"/>
                  </a:cubicBezTo>
                  <a:cubicBezTo>
                    <a:pt x="4788" y="1295"/>
                    <a:pt x="5124" y="2555"/>
                    <a:pt x="5481" y="3888"/>
                  </a:cubicBezTo>
                  <a:cubicBezTo>
                    <a:pt x="5729" y="4818"/>
                    <a:pt x="5986" y="5781"/>
                    <a:pt x="6418" y="6557"/>
                  </a:cubicBezTo>
                  <a:cubicBezTo>
                    <a:pt x="7054" y="7703"/>
                    <a:pt x="8211" y="8332"/>
                    <a:pt x="9057" y="8792"/>
                  </a:cubicBezTo>
                  <a:cubicBezTo>
                    <a:pt x="9342" y="8947"/>
                    <a:pt x="9723" y="9154"/>
                    <a:pt x="9832" y="9274"/>
                  </a:cubicBezTo>
                  <a:cubicBezTo>
                    <a:pt x="9701" y="9439"/>
                    <a:pt x="9391" y="9659"/>
                    <a:pt x="9064" y="9892"/>
                  </a:cubicBezTo>
                  <a:cubicBezTo>
                    <a:pt x="8239" y="10479"/>
                    <a:pt x="7212" y="11210"/>
                    <a:pt x="7129" y="12277"/>
                  </a:cubicBezTo>
                  <a:cubicBezTo>
                    <a:pt x="7057" y="13215"/>
                    <a:pt x="6936" y="14640"/>
                    <a:pt x="6865" y="15468"/>
                  </a:cubicBezTo>
                  <a:cubicBezTo>
                    <a:pt x="5835" y="14408"/>
                    <a:pt x="3350" y="11794"/>
                    <a:pt x="2117" y="9986"/>
                  </a:cubicBezTo>
                  <a:cubicBezTo>
                    <a:pt x="578" y="7726"/>
                    <a:pt x="681" y="7059"/>
                    <a:pt x="1087" y="5636"/>
                  </a:cubicBezTo>
                  <a:cubicBezTo>
                    <a:pt x="1495" y="4209"/>
                    <a:pt x="1525" y="1633"/>
                    <a:pt x="1527" y="1214"/>
                  </a:cubicBezTo>
                  <a:cubicBezTo>
                    <a:pt x="1694" y="767"/>
                    <a:pt x="1858" y="605"/>
                    <a:pt x="2132" y="605"/>
                  </a:cubicBezTo>
                  <a:close/>
                  <a:moveTo>
                    <a:pt x="2122" y="0"/>
                  </a:moveTo>
                  <a:cubicBezTo>
                    <a:pt x="1648" y="0"/>
                    <a:pt x="1224" y="241"/>
                    <a:pt x="933" y="1057"/>
                  </a:cubicBezTo>
                  <a:cubicBezTo>
                    <a:pt x="921" y="1089"/>
                    <a:pt x="916" y="1125"/>
                    <a:pt x="916" y="1159"/>
                  </a:cubicBezTo>
                  <a:cubicBezTo>
                    <a:pt x="916" y="1188"/>
                    <a:pt x="910" y="4027"/>
                    <a:pt x="499" y="5467"/>
                  </a:cubicBezTo>
                  <a:cubicBezTo>
                    <a:pt x="27" y="7120"/>
                    <a:pt x="0" y="7967"/>
                    <a:pt x="1611" y="10330"/>
                  </a:cubicBezTo>
                  <a:cubicBezTo>
                    <a:pt x="3215" y="12683"/>
                    <a:pt x="6748" y="16224"/>
                    <a:pt x="6896" y="16373"/>
                  </a:cubicBezTo>
                  <a:cubicBezTo>
                    <a:pt x="6954" y="16431"/>
                    <a:pt x="7032" y="16463"/>
                    <a:pt x="7114" y="16463"/>
                  </a:cubicBezTo>
                  <a:cubicBezTo>
                    <a:pt x="7272" y="16463"/>
                    <a:pt x="7404" y="16341"/>
                    <a:pt x="7418" y="16184"/>
                  </a:cubicBezTo>
                  <a:cubicBezTo>
                    <a:pt x="7418" y="16184"/>
                    <a:pt x="7633" y="13718"/>
                    <a:pt x="7739" y="12324"/>
                  </a:cubicBezTo>
                  <a:cubicBezTo>
                    <a:pt x="7800" y="11542"/>
                    <a:pt x="8698" y="10904"/>
                    <a:pt x="9419" y="10390"/>
                  </a:cubicBezTo>
                  <a:cubicBezTo>
                    <a:pt x="9834" y="10095"/>
                    <a:pt x="10192" y="9841"/>
                    <a:pt x="10367" y="9578"/>
                  </a:cubicBezTo>
                  <a:cubicBezTo>
                    <a:pt x="10480" y="9410"/>
                    <a:pt x="10473" y="9252"/>
                    <a:pt x="10448" y="9151"/>
                  </a:cubicBezTo>
                  <a:cubicBezTo>
                    <a:pt x="10363" y="8805"/>
                    <a:pt x="9959" y="8586"/>
                    <a:pt x="9350" y="8254"/>
                  </a:cubicBezTo>
                  <a:cubicBezTo>
                    <a:pt x="8570" y="7830"/>
                    <a:pt x="7502" y="7250"/>
                    <a:pt x="6953" y="6260"/>
                  </a:cubicBezTo>
                  <a:cubicBezTo>
                    <a:pt x="6557" y="5549"/>
                    <a:pt x="6310" y="4624"/>
                    <a:pt x="6072" y="3730"/>
                  </a:cubicBezTo>
                  <a:cubicBezTo>
                    <a:pt x="5666" y="2210"/>
                    <a:pt x="5282" y="776"/>
                    <a:pt x="4178" y="539"/>
                  </a:cubicBezTo>
                  <a:cubicBezTo>
                    <a:pt x="3819" y="462"/>
                    <a:pt x="3489" y="349"/>
                    <a:pt x="3199" y="251"/>
                  </a:cubicBezTo>
                  <a:cubicBezTo>
                    <a:pt x="2834" y="126"/>
                    <a:pt x="2465" y="0"/>
                    <a:pt x="21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54"/>
            <p:cNvSpPr/>
            <p:nvPr/>
          </p:nvSpPr>
          <p:spPr>
            <a:xfrm>
              <a:off x="2258850" y="1329150"/>
              <a:ext cx="551725" cy="488550"/>
            </a:xfrm>
            <a:custGeom>
              <a:avLst/>
              <a:gdLst/>
              <a:ahLst/>
              <a:cxnLst/>
              <a:rect l="l" t="t" r="r" b="b"/>
              <a:pathLst>
                <a:path w="22069" h="19542" extrusionOk="0">
                  <a:moveTo>
                    <a:pt x="11387" y="1"/>
                  </a:moveTo>
                  <a:cubicBezTo>
                    <a:pt x="10813" y="1"/>
                    <a:pt x="10230" y="26"/>
                    <a:pt x="9643" y="80"/>
                  </a:cubicBezTo>
                  <a:cubicBezTo>
                    <a:pt x="3750" y="616"/>
                    <a:pt x="1073" y="4472"/>
                    <a:pt x="537" y="8328"/>
                  </a:cubicBezTo>
                  <a:cubicBezTo>
                    <a:pt x="1" y="12185"/>
                    <a:pt x="4072" y="15934"/>
                    <a:pt x="4500" y="16577"/>
                  </a:cubicBezTo>
                  <a:cubicBezTo>
                    <a:pt x="4929" y="17220"/>
                    <a:pt x="4393" y="17863"/>
                    <a:pt x="5679" y="18291"/>
                  </a:cubicBezTo>
                  <a:cubicBezTo>
                    <a:pt x="6107" y="18434"/>
                    <a:pt x="6548" y="18481"/>
                    <a:pt x="6944" y="18481"/>
                  </a:cubicBezTo>
                  <a:cubicBezTo>
                    <a:pt x="7738" y="18481"/>
                    <a:pt x="8357" y="18291"/>
                    <a:pt x="8357" y="18291"/>
                  </a:cubicBezTo>
                  <a:cubicBezTo>
                    <a:pt x="8357" y="18291"/>
                    <a:pt x="9190" y="19542"/>
                    <a:pt x="10637" y="19542"/>
                  </a:cubicBezTo>
                  <a:cubicBezTo>
                    <a:pt x="10831" y="19542"/>
                    <a:pt x="11035" y="19519"/>
                    <a:pt x="11249" y="19469"/>
                  </a:cubicBezTo>
                  <a:cubicBezTo>
                    <a:pt x="13070" y="19041"/>
                    <a:pt x="12534" y="15398"/>
                    <a:pt x="13285" y="14970"/>
                  </a:cubicBezTo>
                  <a:cubicBezTo>
                    <a:pt x="14035" y="14542"/>
                    <a:pt x="14570" y="13149"/>
                    <a:pt x="16820" y="11864"/>
                  </a:cubicBezTo>
                  <a:cubicBezTo>
                    <a:pt x="19069" y="10578"/>
                    <a:pt x="19069" y="8650"/>
                    <a:pt x="19069" y="8650"/>
                  </a:cubicBezTo>
                  <a:cubicBezTo>
                    <a:pt x="19069" y="8650"/>
                    <a:pt x="22069" y="7793"/>
                    <a:pt x="21532" y="4793"/>
                  </a:cubicBezTo>
                  <a:cubicBezTo>
                    <a:pt x="21051" y="2093"/>
                    <a:pt x="16574" y="1"/>
                    <a:pt x="113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54"/>
            <p:cNvSpPr/>
            <p:nvPr/>
          </p:nvSpPr>
          <p:spPr>
            <a:xfrm>
              <a:off x="2252925" y="1321450"/>
              <a:ext cx="564075" cy="503950"/>
            </a:xfrm>
            <a:custGeom>
              <a:avLst/>
              <a:gdLst/>
              <a:ahLst/>
              <a:cxnLst/>
              <a:rect l="l" t="t" r="r" b="b"/>
              <a:pathLst>
                <a:path w="22563" h="20158" extrusionOk="0">
                  <a:moveTo>
                    <a:pt x="11629" y="614"/>
                  </a:moveTo>
                  <a:cubicBezTo>
                    <a:pt x="16606" y="614"/>
                    <a:pt x="21006" y="2561"/>
                    <a:pt x="21469" y="5154"/>
                  </a:cubicBezTo>
                  <a:cubicBezTo>
                    <a:pt x="21949" y="7841"/>
                    <a:pt x="19333" y="8631"/>
                    <a:pt x="19222" y="8664"/>
                  </a:cubicBezTo>
                  <a:cubicBezTo>
                    <a:pt x="19092" y="8701"/>
                    <a:pt x="19002" y="8820"/>
                    <a:pt x="19000" y="8956"/>
                  </a:cubicBezTo>
                  <a:cubicBezTo>
                    <a:pt x="19000" y="9028"/>
                    <a:pt x="18960" y="10731"/>
                    <a:pt x="16905" y="11905"/>
                  </a:cubicBezTo>
                  <a:cubicBezTo>
                    <a:pt x="15433" y="12747"/>
                    <a:pt x="14675" y="13629"/>
                    <a:pt x="14121" y="14274"/>
                  </a:cubicBezTo>
                  <a:cubicBezTo>
                    <a:pt x="13830" y="14614"/>
                    <a:pt x="13600" y="14882"/>
                    <a:pt x="13370" y="15012"/>
                  </a:cubicBezTo>
                  <a:cubicBezTo>
                    <a:pt x="12954" y="15251"/>
                    <a:pt x="12850" y="15927"/>
                    <a:pt x="12718" y="16785"/>
                  </a:cubicBezTo>
                  <a:cubicBezTo>
                    <a:pt x="12548" y="17889"/>
                    <a:pt x="12337" y="19263"/>
                    <a:pt x="11416" y="19479"/>
                  </a:cubicBezTo>
                  <a:cubicBezTo>
                    <a:pt x="11226" y="19524"/>
                    <a:pt x="11044" y="19544"/>
                    <a:pt x="10873" y="19544"/>
                  </a:cubicBezTo>
                  <a:cubicBezTo>
                    <a:pt x="9619" y="19544"/>
                    <a:pt x="8883" y="18479"/>
                    <a:pt x="8848" y="18429"/>
                  </a:cubicBezTo>
                  <a:cubicBezTo>
                    <a:pt x="8791" y="18345"/>
                    <a:pt x="8696" y="18294"/>
                    <a:pt x="8594" y="18293"/>
                  </a:cubicBezTo>
                  <a:cubicBezTo>
                    <a:pt x="8563" y="18293"/>
                    <a:pt x="8533" y="18297"/>
                    <a:pt x="8504" y="18306"/>
                  </a:cubicBezTo>
                  <a:cubicBezTo>
                    <a:pt x="8496" y="18309"/>
                    <a:pt x="7917" y="18483"/>
                    <a:pt x="7182" y="18483"/>
                  </a:cubicBezTo>
                  <a:cubicBezTo>
                    <a:pt x="6814" y="18483"/>
                    <a:pt x="6407" y="18439"/>
                    <a:pt x="6013" y="18308"/>
                  </a:cubicBezTo>
                  <a:cubicBezTo>
                    <a:pt x="5345" y="18085"/>
                    <a:pt x="5310" y="17862"/>
                    <a:pt x="5253" y="17489"/>
                  </a:cubicBezTo>
                  <a:cubicBezTo>
                    <a:pt x="5219" y="17268"/>
                    <a:pt x="5176" y="16991"/>
                    <a:pt x="4992" y="16715"/>
                  </a:cubicBezTo>
                  <a:cubicBezTo>
                    <a:pt x="4912" y="16595"/>
                    <a:pt x="4756" y="16419"/>
                    <a:pt x="4520" y="16152"/>
                  </a:cubicBezTo>
                  <a:cubicBezTo>
                    <a:pt x="3360" y="14844"/>
                    <a:pt x="646" y="11782"/>
                    <a:pt x="1077" y="8678"/>
                  </a:cubicBezTo>
                  <a:cubicBezTo>
                    <a:pt x="1710" y="4123"/>
                    <a:pt x="5011" y="1138"/>
                    <a:pt x="9907" y="692"/>
                  </a:cubicBezTo>
                  <a:cubicBezTo>
                    <a:pt x="10485" y="640"/>
                    <a:pt x="11061" y="614"/>
                    <a:pt x="11629" y="614"/>
                  </a:cubicBezTo>
                  <a:close/>
                  <a:moveTo>
                    <a:pt x="11661" y="1"/>
                  </a:moveTo>
                  <a:cubicBezTo>
                    <a:pt x="11066" y="1"/>
                    <a:pt x="10461" y="27"/>
                    <a:pt x="9852" y="83"/>
                  </a:cubicBezTo>
                  <a:cubicBezTo>
                    <a:pt x="4652" y="556"/>
                    <a:pt x="1145" y="3737"/>
                    <a:pt x="470" y="8594"/>
                  </a:cubicBezTo>
                  <a:cubicBezTo>
                    <a:pt x="1" y="11978"/>
                    <a:pt x="2846" y="15187"/>
                    <a:pt x="4062" y="16559"/>
                  </a:cubicBezTo>
                  <a:cubicBezTo>
                    <a:pt x="4258" y="16779"/>
                    <a:pt x="4426" y="16970"/>
                    <a:pt x="4483" y="17055"/>
                  </a:cubicBezTo>
                  <a:cubicBezTo>
                    <a:pt x="4592" y="17218"/>
                    <a:pt x="4618" y="17387"/>
                    <a:pt x="4648" y="17582"/>
                  </a:cubicBezTo>
                  <a:cubicBezTo>
                    <a:pt x="4714" y="18013"/>
                    <a:pt x="4796" y="18548"/>
                    <a:pt x="5819" y="18890"/>
                  </a:cubicBezTo>
                  <a:cubicBezTo>
                    <a:pt x="6284" y="19045"/>
                    <a:pt x="6758" y="19096"/>
                    <a:pt x="7183" y="19096"/>
                  </a:cubicBezTo>
                  <a:cubicBezTo>
                    <a:pt x="7741" y="19096"/>
                    <a:pt x="8214" y="19008"/>
                    <a:pt x="8474" y="18947"/>
                  </a:cubicBezTo>
                  <a:cubicBezTo>
                    <a:pt x="8783" y="19323"/>
                    <a:pt x="9612" y="20158"/>
                    <a:pt x="10865" y="20158"/>
                  </a:cubicBezTo>
                  <a:cubicBezTo>
                    <a:pt x="11097" y="20157"/>
                    <a:pt x="11330" y="20129"/>
                    <a:pt x="11557" y="20075"/>
                  </a:cubicBezTo>
                  <a:cubicBezTo>
                    <a:pt x="12878" y="19765"/>
                    <a:pt x="13124" y="18164"/>
                    <a:pt x="13323" y="16878"/>
                  </a:cubicBezTo>
                  <a:cubicBezTo>
                    <a:pt x="13398" y="16383"/>
                    <a:pt x="13513" y="15635"/>
                    <a:pt x="13673" y="15544"/>
                  </a:cubicBezTo>
                  <a:cubicBezTo>
                    <a:pt x="13994" y="15361"/>
                    <a:pt x="14254" y="15057"/>
                    <a:pt x="14586" y="14672"/>
                  </a:cubicBezTo>
                  <a:cubicBezTo>
                    <a:pt x="15110" y="14062"/>
                    <a:pt x="15827" y="13227"/>
                    <a:pt x="17209" y="12437"/>
                  </a:cubicBezTo>
                  <a:cubicBezTo>
                    <a:pt x="19155" y="11325"/>
                    <a:pt x="19525" y="9757"/>
                    <a:pt x="19596" y="9180"/>
                  </a:cubicBezTo>
                  <a:cubicBezTo>
                    <a:pt x="20303" y="8904"/>
                    <a:pt x="22563" y="7799"/>
                    <a:pt x="22071" y="5048"/>
                  </a:cubicBezTo>
                  <a:cubicBezTo>
                    <a:pt x="21551" y="2133"/>
                    <a:pt x="16972" y="1"/>
                    <a:pt x="116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54"/>
            <p:cNvSpPr/>
            <p:nvPr/>
          </p:nvSpPr>
          <p:spPr>
            <a:xfrm>
              <a:off x="2407475" y="1545375"/>
              <a:ext cx="360250" cy="399975"/>
            </a:xfrm>
            <a:custGeom>
              <a:avLst/>
              <a:gdLst/>
              <a:ahLst/>
              <a:cxnLst/>
              <a:rect l="l" t="t" r="r" b="b"/>
              <a:pathLst>
                <a:path w="14410" h="15999" extrusionOk="0">
                  <a:moveTo>
                    <a:pt x="13125" y="0"/>
                  </a:moveTo>
                  <a:cubicBezTo>
                    <a:pt x="13125" y="0"/>
                    <a:pt x="12589" y="1929"/>
                    <a:pt x="10875" y="1929"/>
                  </a:cubicBezTo>
                  <a:cubicBezTo>
                    <a:pt x="9160" y="1929"/>
                    <a:pt x="7447" y="1394"/>
                    <a:pt x="7446" y="1394"/>
                  </a:cubicBezTo>
                  <a:lnTo>
                    <a:pt x="7446" y="1394"/>
                  </a:lnTo>
                  <a:cubicBezTo>
                    <a:pt x="7446" y="1394"/>
                    <a:pt x="8304" y="3643"/>
                    <a:pt x="7660" y="4608"/>
                  </a:cubicBezTo>
                  <a:cubicBezTo>
                    <a:pt x="7018" y="5571"/>
                    <a:pt x="5947" y="5357"/>
                    <a:pt x="5733" y="5785"/>
                  </a:cubicBezTo>
                  <a:cubicBezTo>
                    <a:pt x="5518" y="6214"/>
                    <a:pt x="5625" y="8142"/>
                    <a:pt x="5518" y="8571"/>
                  </a:cubicBezTo>
                  <a:cubicBezTo>
                    <a:pt x="5447" y="8857"/>
                    <a:pt x="5090" y="9618"/>
                    <a:pt x="4670" y="9618"/>
                  </a:cubicBezTo>
                  <a:cubicBezTo>
                    <a:pt x="4459" y="9618"/>
                    <a:pt x="4233" y="9428"/>
                    <a:pt x="4019" y="8892"/>
                  </a:cubicBezTo>
                  <a:cubicBezTo>
                    <a:pt x="4019" y="8892"/>
                    <a:pt x="4233" y="7178"/>
                    <a:pt x="2090" y="6964"/>
                  </a:cubicBezTo>
                  <a:cubicBezTo>
                    <a:pt x="1985" y="6953"/>
                    <a:pt x="1885" y="6948"/>
                    <a:pt x="1793" y="6948"/>
                  </a:cubicBezTo>
                  <a:cubicBezTo>
                    <a:pt x="1" y="6948"/>
                    <a:pt x="505" y="8832"/>
                    <a:pt x="912" y="9749"/>
                  </a:cubicBezTo>
                  <a:cubicBezTo>
                    <a:pt x="1340" y="10714"/>
                    <a:pt x="2840" y="11462"/>
                    <a:pt x="2840" y="11462"/>
                  </a:cubicBezTo>
                  <a:cubicBezTo>
                    <a:pt x="2840" y="11462"/>
                    <a:pt x="3376" y="13926"/>
                    <a:pt x="4125" y="14140"/>
                  </a:cubicBezTo>
                  <a:cubicBezTo>
                    <a:pt x="4818" y="14338"/>
                    <a:pt x="8708" y="15998"/>
                    <a:pt x="9975" y="15998"/>
                  </a:cubicBezTo>
                  <a:cubicBezTo>
                    <a:pt x="10080" y="15998"/>
                    <a:pt x="10167" y="15987"/>
                    <a:pt x="10233" y="15962"/>
                  </a:cubicBezTo>
                  <a:cubicBezTo>
                    <a:pt x="11090" y="15640"/>
                    <a:pt x="11946" y="11676"/>
                    <a:pt x="11946" y="11676"/>
                  </a:cubicBezTo>
                  <a:cubicBezTo>
                    <a:pt x="11946" y="11676"/>
                    <a:pt x="13446" y="10927"/>
                    <a:pt x="13446" y="10177"/>
                  </a:cubicBezTo>
                  <a:cubicBezTo>
                    <a:pt x="13446" y="9427"/>
                    <a:pt x="12804" y="7285"/>
                    <a:pt x="12804" y="6749"/>
                  </a:cubicBezTo>
                  <a:cubicBezTo>
                    <a:pt x="12804" y="6214"/>
                    <a:pt x="13981" y="4714"/>
                    <a:pt x="14196" y="3535"/>
                  </a:cubicBezTo>
                  <a:cubicBezTo>
                    <a:pt x="14410" y="2358"/>
                    <a:pt x="13125" y="0"/>
                    <a:pt x="131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54"/>
            <p:cNvSpPr/>
            <p:nvPr/>
          </p:nvSpPr>
          <p:spPr>
            <a:xfrm>
              <a:off x="2404625" y="1537725"/>
              <a:ext cx="370950" cy="415250"/>
            </a:xfrm>
            <a:custGeom>
              <a:avLst/>
              <a:gdLst/>
              <a:ahLst/>
              <a:cxnLst/>
              <a:rect l="l" t="t" r="r" b="b"/>
              <a:pathLst>
                <a:path w="14838" h="16610" extrusionOk="0">
                  <a:moveTo>
                    <a:pt x="13263" y="1041"/>
                  </a:moveTo>
                  <a:cubicBezTo>
                    <a:pt x="13648" y="1862"/>
                    <a:pt x="14132" y="3108"/>
                    <a:pt x="14008" y="3788"/>
                  </a:cubicBezTo>
                  <a:cubicBezTo>
                    <a:pt x="13899" y="4385"/>
                    <a:pt x="13496" y="5120"/>
                    <a:pt x="13172" y="5711"/>
                  </a:cubicBezTo>
                  <a:cubicBezTo>
                    <a:pt x="12814" y="6366"/>
                    <a:pt x="12611" y="6750"/>
                    <a:pt x="12611" y="7056"/>
                  </a:cubicBezTo>
                  <a:cubicBezTo>
                    <a:pt x="12611" y="7336"/>
                    <a:pt x="12744" y="7914"/>
                    <a:pt x="12899" y="8585"/>
                  </a:cubicBezTo>
                  <a:cubicBezTo>
                    <a:pt x="13065" y="9300"/>
                    <a:pt x="13253" y="10112"/>
                    <a:pt x="13253" y="10485"/>
                  </a:cubicBezTo>
                  <a:cubicBezTo>
                    <a:pt x="13253" y="10866"/>
                    <a:pt x="12459" y="11441"/>
                    <a:pt x="11922" y="11710"/>
                  </a:cubicBezTo>
                  <a:cubicBezTo>
                    <a:pt x="11840" y="11752"/>
                    <a:pt x="11780" y="11828"/>
                    <a:pt x="11760" y="11919"/>
                  </a:cubicBezTo>
                  <a:cubicBezTo>
                    <a:pt x="11363" y="13755"/>
                    <a:pt x="10657" y="15824"/>
                    <a:pt x="10238" y="15981"/>
                  </a:cubicBezTo>
                  <a:cubicBezTo>
                    <a:pt x="10195" y="15998"/>
                    <a:pt x="10136" y="16005"/>
                    <a:pt x="10063" y="16005"/>
                  </a:cubicBezTo>
                  <a:cubicBezTo>
                    <a:pt x="9238" y="16005"/>
                    <a:pt x="6652" y="15021"/>
                    <a:pt x="5494" y="14580"/>
                  </a:cubicBezTo>
                  <a:cubicBezTo>
                    <a:pt x="4931" y="14365"/>
                    <a:pt x="4523" y="14210"/>
                    <a:pt x="4324" y="14153"/>
                  </a:cubicBezTo>
                  <a:cubicBezTo>
                    <a:pt x="3981" y="14056"/>
                    <a:pt x="3494" y="12808"/>
                    <a:pt x="3253" y="11704"/>
                  </a:cubicBezTo>
                  <a:cubicBezTo>
                    <a:pt x="3233" y="11613"/>
                    <a:pt x="3174" y="11537"/>
                    <a:pt x="3091" y="11496"/>
                  </a:cubicBezTo>
                  <a:cubicBezTo>
                    <a:pt x="3077" y="11488"/>
                    <a:pt x="1684" y="10783"/>
                    <a:pt x="1306" y="9931"/>
                  </a:cubicBezTo>
                  <a:cubicBezTo>
                    <a:pt x="1007" y="9258"/>
                    <a:pt x="773" y="8313"/>
                    <a:pt x="1098" y="7864"/>
                  </a:cubicBezTo>
                  <a:cubicBezTo>
                    <a:pt x="1244" y="7662"/>
                    <a:pt x="1514" y="7560"/>
                    <a:pt x="1904" y="7560"/>
                  </a:cubicBezTo>
                  <a:cubicBezTo>
                    <a:pt x="1988" y="7560"/>
                    <a:pt x="2079" y="7564"/>
                    <a:pt x="2174" y="7574"/>
                  </a:cubicBezTo>
                  <a:cubicBezTo>
                    <a:pt x="2799" y="7638"/>
                    <a:pt x="3256" y="7841"/>
                    <a:pt x="3531" y="8184"/>
                  </a:cubicBezTo>
                  <a:cubicBezTo>
                    <a:pt x="3883" y="8617"/>
                    <a:pt x="3831" y="9149"/>
                    <a:pt x="3829" y="9162"/>
                  </a:cubicBezTo>
                  <a:cubicBezTo>
                    <a:pt x="3823" y="9213"/>
                    <a:pt x="3829" y="9265"/>
                    <a:pt x="3848" y="9313"/>
                  </a:cubicBezTo>
                  <a:cubicBezTo>
                    <a:pt x="4093" y="9921"/>
                    <a:pt x="4414" y="10230"/>
                    <a:pt x="4781" y="10230"/>
                  </a:cubicBezTo>
                  <a:cubicBezTo>
                    <a:pt x="4797" y="10230"/>
                    <a:pt x="4813" y="10230"/>
                    <a:pt x="4829" y="10229"/>
                  </a:cubicBezTo>
                  <a:cubicBezTo>
                    <a:pt x="5482" y="10184"/>
                    <a:pt x="5869" y="9194"/>
                    <a:pt x="5929" y="8951"/>
                  </a:cubicBezTo>
                  <a:cubicBezTo>
                    <a:pt x="5979" y="8752"/>
                    <a:pt x="5987" y="8386"/>
                    <a:pt x="5998" y="7807"/>
                  </a:cubicBezTo>
                  <a:cubicBezTo>
                    <a:pt x="6008" y="7289"/>
                    <a:pt x="6024" y="6420"/>
                    <a:pt x="6120" y="6228"/>
                  </a:cubicBezTo>
                  <a:cubicBezTo>
                    <a:pt x="6148" y="6173"/>
                    <a:pt x="6381" y="6104"/>
                    <a:pt x="6535" y="6059"/>
                  </a:cubicBezTo>
                  <a:cubicBezTo>
                    <a:pt x="6978" y="5928"/>
                    <a:pt x="7586" y="5747"/>
                    <a:pt x="8029" y="5083"/>
                  </a:cubicBezTo>
                  <a:cubicBezTo>
                    <a:pt x="8549" y="4304"/>
                    <a:pt x="8259" y="2924"/>
                    <a:pt x="8030" y="2145"/>
                  </a:cubicBezTo>
                  <a:lnTo>
                    <a:pt x="8030" y="2145"/>
                  </a:lnTo>
                  <a:cubicBezTo>
                    <a:pt x="8687" y="2308"/>
                    <a:pt x="9830" y="2542"/>
                    <a:pt x="10988" y="2542"/>
                  </a:cubicBezTo>
                  <a:cubicBezTo>
                    <a:pt x="12141" y="2542"/>
                    <a:pt x="12880" y="1751"/>
                    <a:pt x="13263" y="1041"/>
                  </a:cubicBezTo>
                  <a:close/>
                  <a:moveTo>
                    <a:pt x="13241" y="0"/>
                  </a:moveTo>
                  <a:cubicBezTo>
                    <a:pt x="13229" y="0"/>
                    <a:pt x="13216" y="1"/>
                    <a:pt x="13203" y="3"/>
                  </a:cubicBezTo>
                  <a:cubicBezTo>
                    <a:pt x="13079" y="16"/>
                    <a:pt x="12976" y="104"/>
                    <a:pt x="12943" y="224"/>
                  </a:cubicBezTo>
                  <a:cubicBezTo>
                    <a:pt x="12923" y="293"/>
                    <a:pt x="12445" y="1928"/>
                    <a:pt x="10989" y="1928"/>
                  </a:cubicBezTo>
                  <a:cubicBezTo>
                    <a:pt x="9343" y="1928"/>
                    <a:pt x="7668" y="1412"/>
                    <a:pt x="7651" y="1407"/>
                  </a:cubicBezTo>
                  <a:cubicBezTo>
                    <a:pt x="7619" y="1397"/>
                    <a:pt x="7588" y="1393"/>
                    <a:pt x="7557" y="1393"/>
                  </a:cubicBezTo>
                  <a:cubicBezTo>
                    <a:pt x="7354" y="1393"/>
                    <a:pt x="7195" y="1600"/>
                    <a:pt x="7275" y="1807"/>
                  </a:cubicBezTo>
                  <a:cubicBezTo>
                    <a:pt x="7496" y="2393"/>
                    <a:pt x="7974" y="4062"/>
                    <a:pt x="7519" y="4743"/>
                  </a:cubicBezTo>
                  <a:cubicBezTo>
                    <a:pt x="7200" y="5223"/>
                    <a:pt x="6754" y="5354"/>
                    <a:pt x="6361" y="5472"/>
                  </a:cubicBezTo>
                  <a:cubicBezTo>
                    <a:pt x="6031" y="5569"/>
                    <a:pt x="5718" y="5661"/>
                    <a:pt x="5572" y="5955"/>
                  </a:cubicBezTo>
                  <a:cubicBezTo>
                    <a:pt x="5426" y="6248"/>
                    <a:pt x="5404" y="6874"/>
                    <a:pt x="5386" y="7796"/>
                  </a:cubicBezTo>
                  <a:cubicBezTo>
                    <a:pt x="5379" y="8201"/>
                    <a:pt x="5370" y="8661"/>
                    <a:pt x="5335" y="8803"/>
                  </a:cubicBezTo>
                  <a:cubicBezTo>
                    <a:pt x="5256" y="9115"/>
                    <a:pt x="4948" y="9607"/>
                    <a:pt x="4785" y="9618"/>
                  </a:cubicBezTo>
                  <a:cubicBezTo>
                    <a:pt x="4762" y="9618"/>
                    <a:pt x="4610" y="9542"/>
                    <a:pt x="4442" y="9147"/>
                  </a:cubicBezTo>
                  <a:cubicBezTo>
                    <a:pt x="4452" y="8926"/>
                    <a:pt x="4431" y="8330"/>
                    <a:pt x="4014" y="7807"/>
                  </a:cubicBezTo>
                  <a:cubicBezTo>
                    <a:pt x="3633" y="7328"/>
                    <a:pt x="3033" y="7046"/>
                    <a:pt x="2234" y="6965"/>
                  </a:cubicBezTo>
                  <a:cubicBezTo>
                    <a:pt x="2120" y="6954"/>
                    <a:pt x="2011" y="6948"/>
                    <a:pt x="1907" y="6948"/>
                  </a:cubicBezTo>
                  <a:cubicBezTo>
                    <a:pt x="1308" y="6948"/>
                    <a:pt x="869" y="7135"/>
                    <a:pt x="601" y="7506"/>
                  </a:cubicBezTo>
                  <a:cubicBezTo>
                    <a:pt x="1" y="8335"/>
                    <a:pt x="560" y="9762"/>
                    <a:pt x="745" y="10180"/>
                  </a:cubicBezTo>
                  <a:cubicBezTo>
                    <a:pt x="1140" y="11066"/>
                    <a:pt x="2293" y="11757"/>
                    <a:pt x="2686" y="11973"/>
                  </a:cubicBezTo>
                  <a:cubicBezTo>
                    <a:pt x="2858" y="12714"/>
                    <a:pt x="3352" y="14512"/>
                    <a:pt x="4155" y="14742"/>
                  </a:cubicBezTo>
                  <a:cubicBezTo>
                    <a:pt x="4330" y="14792"/>
                    <a:pt x="4769" y="14958"/>
                    <a:pt x="5277" y="15152"/>
                  </a:cubicBezTo>
                  <a:cubicBezTo>
                    <a:pt x="7702" y="16075"/>
                    <a:pt x="9274" y="16609"/>
                    <a:pt x="10084" y="16609"/>
                  </a:cubicBezTo>
                  <a:cubicBezTo>
                    <a:pt x="10232" y="16609"/>
                    <a:pt x="10355" y="16592"/>
                    <a:pt x="10453" y="16554"/>
                  </a:cubicBezTo>
                  <a:cubicBezTo>
                    <a:pt x="11352" y="16217"/>
                    <a:pt x="12082" y="13291"/>
                    <a:pt x="12328" y="12187"/>
                  </a:cubicBezTo>
                  <a:cubicBezTo>
                    <a:pt x="12768" y="11949"/>
                    <a:pt x="13866" y="11277"/>
                    <a:pt x="13866" y="10482"/>
                  </a:cubicBezTo>
                  <a:cubicBezTo>
                    <a:pt x="13866" y="10041"/>
                    <a:pt x="13678" y="9229"/>
                    <a:pt x="13496" y="8445"/>
                  </a:cubicBezTo>
                  <a:cubicBezTo>
                    <a:pt x="13361" y="7865"/>
                    <a:pt x="13222" y="7265"/>
                    <a:pt x="13222" y="7055"/>
                  </a:cubicBezTo>
                  <a:cubicBezTo>
                    <a:pt x="13222" y="6891"/>
                    <a:pt x="13493" y="6399"/>
                    <a:pt x="13709" y="6004"/>
                  </a:cubicBezTo>
                  <a:cubicBezTo>
                    <a:pt x="14072" y="5341"/>
                    <a:pt x="14484" y="4590"/>
                    <a:pt x="14610" y="3895"/>
                  </a:cubicBezTo>
                  <a:cubicBezTo>
                    <a:pt x="14837" y="2647"/>
                    <a:pt x="13643" y="410"/>
                    <a:pt x="13507" y="160"/>
                  </a:cubicBezTo>
                  <a:cubicBezTo>
                    <a:pt x="13454" y="61"/>
                    <a:pt x="13351" y="0"/>
                    <a:pt x="132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54"/>
            <p:cNvSpPr/>
            <p:nvPr/>
          </p:nvSpPr>
          <p:spPr>
            <a:xfrm>
              <a:off x="2767700" y="1960475"/>
              <a:ext cx="337425" cy="678750"/>
            </a:xfrm>
            <a:custGeom>
              <a:avLst/>
              <a:gdLst/>
              <a:ahLst/>
              <a:cxnLst/>
              <a:rect l="l" t="t" r="r" b="b"/>
              <a:pathLst>
                <a:path w="13497" h="27150" extrusionOk="0">
                  <a:moveTo>
                    <a:pt x="3321" y="1"/>
                  </a:moveTo>
                  <a:lnTo>
                    <a:pt x="1" y="3964"/>
                  </a:lnTo>
                  <a:cubicBezTo>
                    <a:pt x="1" y="3964"/>
                    <a:pt x="536" y="8249"/>
                    <a:pt x="1607" y="9963"/>
                  </a:cubicBezTo>
                  <a:cubicBezTo>
                    <a:pt x="2677" y="11678"/>
                    <a:pt x="7177" y="18319"/>
                    <a:pt x="7177" y="18319"/>
                  </a:cubicBezTo>
                  <a:cubicBezTo>
                    <a:pt x="7177" y="18319"/>
                    <a:pt x="6856" y="20569"/>
                    <a:pt x="7177" y="21211"/>
                  </a:cubicBezTo>
                  <a:cubicBezTo>
                    <a:pt x="7498" y="21854"/>
                    <a:pt x="8783" y="24961"/>
                    <a:pt x="8783" y="25389"/>
                  </a:cubicBezTo>
                  <a:cubicBezTo>
                    <a:pt x="8783" y="25643"/>
                    <a:pt x="9085" y="25859"/>
                    <a:pt x="9353" y="25859"/>
                  </a:cubicBezTo>
                  <a:cubicBezTo>
                    <a:pt x="9537" y="25859"/>
                    <a:pt x="9705" y="25758"/>
                    <a:pt x="9748" y="25496"/>
                  </a:cubicBezTo>
                  <a:cubicBezTo>
                    <a:pt x="9855" y="24854"/>
                    <a:pt x="9855" y="23996"/>
                    <a:pt x="9855" y="23996"/>
                  </a:cubicBezTo>
                  <a:lnTo>
                    <a:pt x="11676" y="26782"/>
                  </a:lnTo>
                  <a:cubicBezTo>
                    <a:pt x="11676" y="26782"/>
                    <a:pt x="12148" y="27149"/>
                    <a:pt x="12542" y="27149"/>
                  </a:cubicBezTo>
                  <a:cubicBezTo>
                    <a:pt x="12711" y="27149"/>
                    <a:pt x="12865" y="27082"/>
                    <a:pt x="12962" y="26889"/>
                  </a:cubicBezTo>
                  <a:cubicBezTo>
                    <a:pt x="13283" y="26246"/>
                    <a:pt x="13068" y="22818"/>
                    <a:pt x="13283" y="21425"/>
                  </a:cubicBezTo>
                  <a:cubicBezTo>
                    <a:pt x="13497" y="20033"/>
                    <a:pt x="12426" y="18105"/>
                    <a:pt x="11568" y="17248"/>
                  </a:cubicBezTo>
                  <a:cubicBezTo>
                    <a:pt x="10712" y="16391"/>
                    <a:pt x="9641" y="14891"/>
                    <a:pt x="9320" y="14570"/>
                  </a:cubicBezTo>
                  <a:cubicBezTo>
                    <a:pt x="8998" y="14248"/>
                    <a:pt x="7606" y="9213"/>
                    <a:pt x="6962" y="5786"/>
                  </a:cubicBezTo>
                  <a:cubicBezTo>
                    <a:pt x="6320" y="2358"/>
                    <a:pt x="4606" y="216"/>
                    <a:pt x="33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54"/>
            <p:cNvSpPr/>
            <p:nvPr/>
          </p:nvSpPr>
          <p:spPr>
            <a:xfrm>
              <a:off x="2759600" y="1952850"/>
              <a:ext cx="353800" cy="694000"/>
            </a:xfrm>
            <a:custGeom>
              <a:avLst/>
              <a:gdLst/>
              <a:ahLst/>
              <a:cxnLst/>
              <a:rect l="l" t="t" r="r" b="b"/>
              <a:pathLst>
                <a:path w="14152" h="27760" extrusionOk="0">
                  <a:moveTo>
                    <a:pt x="3645" y="0"/>
                  </a:moveTo>
                  <a:cubicBezTo>
                    <a:pt x="3498" y="0"/>
                    <a:pt x="3368" y="106"/>
                    <a:pt x="3344" y="256"/>
                  </a:cubicBezTo>
                  <a:cubicBezTo>
                    <a:pt x="3316" y="422"/>
                    <a:pt x="3429" y="580"/>
                    <a:pt x="3595" y="608"/>
                  </a:cubicBezTo>
                  <a:cubicBezTo>
                    <a:pt x="4603" y="775"/>
                    <a:pt x="6322" y="2605"/>
                    <a:pt x="6987" y="6147"/>
                  </a:cubicBezTo>
                  <a:cubicBezTo>
                    <a:pt x="7580" y="9308"/>
                    <a:pt x="8992" y="14655"/>
                    <a:pt x="9427" y="15090"/>
                  </a:cubicBezTo>
                  <a:cubicBezTo>
                    <a:pt x="9537" y="15200"/>
                    <a:pt x="9771" y="15497"/>
                    <a:pt x="10042" y="15840"/>
                  </a:cubicBezTo>
                  <a:cubicBezTo>
                    <a:pt x="10502" y="16424"/>
                    <a:pt x="11133" y="17225"/>
                    <a:pt x="11677" y="17769"/>
                  </a:cubicBezTo>
                  <a:cubicBezTo>
                    <a:pt x="12467" y="18559"/>
                    <a:pt x="13502" y="20407"/>
                    <a:pt x="13306" y="21684"/>
                  </a:cubicBezTo>
                  <a:cubicBezTo>
                    <a:pt x="13207" y="22323"/>
                    <a:pt x="13196" y="23359"/>
                    <a:pt x="13185" y="24359"/>
                  </a:cubicBezTo>
                  <a:cubicBezTo>
                    <a:pt x="13174" y="25430"/>
                    <a:pt x="13161" y="26762"/>
                    <a:pt x="13012" y="27056"/>
                  </a:cubicBezTo>
                  <a:cubicBezTo>
                    <a:pt x="12979" y="27124"/>
                    <a:pt x="12947" y="27136"/>
                    <a:pt x="12919" y="27143"/>
                  </a:cubicBezTo>
                  <a:cubicBezTo>
                    <a:pt x="12903" y="27146"/>
                    <a:pt x="12884" y="27148"/>
                    <a:pt x="12865" y="27148"/>
                  </a:cubicBezTo>
                  <a:cubicBezTo>
                    <a:pt x="12686" y="27148"/>
                    <a:pt x="12404" y="26999"/>
                    <a:pt x="12228" y="26873"/>
                  </a:cubicBezTo>
                  <a:lnTo>
                    <a:pt x="10437" y="24134"/>
                  </a:lnTo>
                  <a:cubicBezTo>
                    <a:pt x="10379" y="24046"/>
                    <a:pt x="10282" y="23996"/>
                    <a:pt x="10181" y="23996"/>
                  </a:cubicBezTo>
                  <a:cubicBezTo>
                    <a:pt x="10152" y="23996"/>
                    <a:pt x="10122" y="24000"/>
                    <a:pt x="10093" y="24009"/>
                  </a:cubicBezTo>
                  <a:cubicBezTo>
                    <a:pt x="9964" y="24048"/>
                    <a:pt x="9875" y="24166"/>
                    <a:pt x="9875" y="24301"/>
                  </a:cubicBezTo>
                  <a:cubicBezTo>
                    <a:pt x="9875" y="24310"/>
                    <a:pt x="9874" y="25141"/>
                    <a:pt x="9772" y="25751"/>
                  </a:cubicBezTo>
                  <a:cubicBezTo>
                    <a:pt x="9756" y="25842"/>
                    <a:pt x="9731" y="25859"/>
                    <a:pt x="9688" y="25859"/>
                  </a:cubicBezTo>
                  <a:cubicBezTo>
                    <a:pt x="9680" y="25859"/>
                    <a:pt x="9671" y="25859"/>
                    <a:pt x="9661" y="25858"/>
                  </a:cubicBezTo>
                  <a:cubicBezTo>
                    <a:pt x="9532" y="25848"/>
                    <a:pt x="9415" y="25740"/>
                    <a:pt x="9415" y="25694"/>
                  </a:cubicBezTo>
                  <a:cubicBezTo>
                    <a:pt x="9415" y="25140"/>
                    <a:pt x="8015" y="21856"/>
                    <a:pt x="7776" y="21380"/>
                  </a:cubicBezTo>
                  <a:cubicBezTo>
                    <a:pt x="7573" y="20975"/>
                    <a:pt x="7686" y="19501"/>
                    <a:pt x="7806" y="18667"/>
                  </a:cubicBezTo>
                  <a:cubicBezTo>
                    <a:pt x="7816" y="18592"/>
                    <a:pt x="7798" y="18515"/>
                    <a:pt x="7756" y="18452"/>
                  </a:cubicBezTo>
                  <a:cubicBezTo>
                    <a:pt x="7710" y="18386"/>
                    <a:pt x="3247" y="11796"/>
                    <a:pt x="2192" y="10106"/>
                  </a:cubicBezTo>
                  <a:cubicBezTo>
                    <a:pt x="1169" y="8470"/>
                    <a:pt x="634" y="4274"/>
                    <a:pt x="628" y="4232"/>
                  </a:cubicBezTo>
                  <a:cubicBezTo>
                    <a:pt x="609" y="4077"/>
                    <a:pt x="477" y="3963"/>
                    <a:pt x="325" y="3963"/>
                  </a:cubicBezTo>
                  <a:cubicBezTo>
                    <a:pt x="313" y="3963"/>
                    <a:pt x="300" y="3964"/>
                    <a:pt x="287" y="3966"/>
                  </a:cubicBezTo>
                  <a:cubicBezTo>
                    <a:pt x="119" y="3987"/>
                    <a:pt x="0" y="4140"/>
                    <a:pt x="21" y="4308"/>
                  </a:cubicBezTo>
                  <a:cubicBezTo>
                    <a:pt x="44" y="4485"/>
                    <a:pt x="577" y="8679"/>
                    <a:pt x="1673" y="10431"/>
                  </a:cubicBezTo>
                  <a:cubicBezTo>
                    <a:pt x="2663" y="12016"/>
                    <a:pt x="6623" y="17870"/>
                    <a:pt x="7183" y="18698"/>
                  </a:cubicBezTo>
                  <a:cubicBezTo>
                    <a:pt x="7107" y="19271"/>
                    <a:pt x="6908" y="21013"/>
                    <a:pt x="7229" y="21653"/>
                  </a:cubicBezTo>
                  <a:cubicBezTo>
                    <a:pt x="7575" y="22346"/>
                    <a:pt x="8784" y="25317"/>
                    <a:pt x="8803" y="25694"/>
                  </a:cubicBezTo>
                  <a:cubicBezTo>
                    <a:pt x="8803" y="26117"/>
                    <a:pt x="9220" y="26435"/>
                    <a:pt x="9610" y="26467"/>
                  </a:cubicBezTo>
                  <a:cubicBezTo>
                    <a:pt x="9638" y="26470"/>
                    <a:pt x="9664" y="26471"/>
                    <a:pt x="9691" y="26471"/>
                  </a:cubicBezTo>
                  <a:cubicBezTo>
                    <a:pt x="10047" y="26471"/>
                    <a:pt x="10312" y="26231"/>
                    <a:pt x="10376" y="25851"/>
                  </a:cubicBezTo>
                  <a:cubicBezTo>
                    <a:pt x="10406" y="25664"/>
                    <a:pt x="10428" y="25461"/>
                    <a:pt x="10444" y="25265"/>
                  </a:cubicBezTo>
                  <a:lnTo>
                    <a:pt x="11745" y="27253"/>
                  </a:lnTo>
                  <a:cubicBezTo>
                    <a:pt x="11764" y="27282"/>
                    <a:pt x="11786" y="27307"/>
                    <a:pt x="11813" y="27328"/>
                  </a:cubicBezTo>
                  <a:cubicBezTo>
                    <a:pt x="11914" y="27407"/>
                    <a:pt x="12395" y="27760"/>
                    <a:pt x="12867" y="27760"/>
                  </a:cubicBezTo>
                  <a:cubicBezTo>
                    <a:pt x="12872" y="27760"/>
                    <a:pt x="12876" y="27760"/>
                    <a:pt x="12881" y="27760"/>
                  </a:cubicBezTo>
                  <a:cubicBezTo>
                    <a:pt x="12939" y="27760"/>
                    <a:pt x="12997" y="27753"/>
                    <a:pt x="13054" y="27740"/>
                  </a:cubicBezTo>
                  <a:cubicBezTo>
                    <a:pt x="13276" y="27690"/>
                    <a:pt x="13452" y="27548"/>
                    <a:pt x="13561" y="27331"/>
                  </a:cubicBezTo>
                  <a:cubicBezTo>
                    <a:pt x="13760" y="26931"/>
                    <a:pt x="13781" y="25944"/>
                    <a:pt x="13798" y="24367"/>
                  </a:cubicBezTo>
                  <a:cubicBezTo>
                    <a:pt x="13808" y="23386"/>
                    <a:pt x="13819" y="22373"/>
                    <a:pt x="13911" y="21778"/>
                  </a:cubicBezTo>
                  <a:cubicBezTo>
                    <a:pt x="14151" y="20217"/>
                    <a:pt x="12978" y="18204"/>
                    <a:pt x="12111" y="17337"/>
                  </a:cubicBezTo>
                  <a:cubicBezTo>
                    <a:pt x="11592" y="16817"/>
                    <a:pt x="10974" y="16034"/>
                    <a:pt x="10522" y="15461"/>
                  </a:cubicBezTo>
                  <a:cubicBezTo>
                    <a:pt x="10216" y="15073"/>
                    <a:pt x="9996" y="14793"/>
                    <a:pt x="9873" y="14671"/>
                  </a:cubicBezTo>
                  <a:cubicBezTo>
                    <a:pt x="9598" y="14294"/>
                    <a:pt x="8264" y="9642"/>
                    <a:pt x="7589" y="6034"/>
                  </a:cubicBezTo>
                  <a:cubicBezTo>
                    <a:pt x="6912" y="2426"/>
                    <a:pt x="5077" y="235"/>
                    <a:pt x="3696" y="4"/>
                  </a:cubicBezTo>
                  <a:cubicBezTo>
                    <a:pt x="3679" y="2"/>
                    <a:pt x="3662" y="0"/>
                    <a:pt x="36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54"/>
            <p:cNvSpPr/>
            <p:nvPr/>
          </p:nvSpPr>
          <p:spPr>
            <a:xfrm>
              <a:off x="2929725" y="2339975"/>
              <a:ext cx="175450" cy="299250"/>
            </a:xfrm>
            <a:custGeom>
              <a:avLst/>
              <a:gdLst/>
              <a:ahLst/>
              <a:cxnLst/>
              <a:rect l="l" t="t" r="r" b="b"/>
              <a:pathLst>
                <a:path w="7018" h="11970" extrusionOk="0">
                  <a:moveTo>
                    <a:pt x="3346" y="1"/>
                  </a:moveTo>
                  <a:cubicBezTo>
                    <a:pt x="1729" y="423"/>
                    <a:pt x="594" y="1447"/>
                    <a:pt x="0" y="2110"/>
                  </a:cubicBezTo>
                  <a:cubicBezTo>
                    <a:pt x="425" y="2738"/>
                    <a:pt x="697" y="3139"/>
                    <a:pt x="697" y="3139"/>
                  </a:cubicBezTo>
                  <a:cubicBezTo>
                    <a:pt x="697" y="3139"/>
                    <a:pt x="376" y="5389"/>
                    <a:pt x="697" y="6031"/>
                  </a:cubicBezTo>
                  <a:cubicBezTo>
                    <a:pt x="1018" y="6674"/>
                    <a:pt x="2303" y="9781"/>
                    <a:pt x="2303" y="10209"/>
                  </a:cubicBezTo>
                  <a:cubicBezTo>
                    <a:pt x="2303" y="10463"/>
                    <a:pt x="2605" y="10679"/>
                    <a:pt x="2872" y="10679"/>
                  </a:cubicBezTo>
                  <a:cubicBezTo>
                    <a:pt x="3056" y="10679"/>
                    <a:pt x="3224" y="10578"/>
                    <a:pt x="3267" y="10316"/>
                  </a:cubicBezTo>
                  <a:cubicBezTo>
                    <a:pt x="3375" y="9674"/>
                    <a:pt x="3375" y="8816"/>
                    <a:pt x="3375" y="8816"/>
                  </a:cubicBezTo>
                  <a:lnTo>
                    <a:pt x="5196" y="11602"/>
                  </a:lnTo>
                  <a:cubicBezTo>
                    <a:pt x="5196" y="11602"/>
                    <a:pt x="5668" y="11969"/>
                    <a:pt x="6062" y="11969"/>
                  </a:cubicBezTo>
                  <a:cubicBezTo>
                    <a:pt x="6231" y="11969"/>
                    <a:pt x="6385" y="11902"/>
                    <a:pt x="6482" y="11709"/>
                  </a:cubicBezTo>
                  <a:cubicBezTo>
                    <a:pt x="6803" y="11066"/>
                    <a:pt x="6588" y="7638"/>
                    <a:pt x="6803" y="6245"/>
                  </a:cubicBezTo>
                  <a:cubicBezTo>
                    <a:pt x="7017" y="4854"/>
                    <a:pt x="5946" y="2925"/>
                    <a:pt x="5088" y="2068"/>
                  </a:cubicBezTo>
                  <a:cubicBezTo>
                    <a:pt x="4504" y="1483"/>
                    <a:pt x="3823" y="604"/>
                    <a:pt x="33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54"/>
            <p:cNvSpPr/>
            <p:nvPr/>
          </p:nvSpPr>
          <p:spPr>
            <a:xfrm>
              <a:off x="2921450" y="2332300"/>
              <a:ext cx="191950" cy="314550"/>
            </a:xfrm>
            <a:custGeom>
              <a:avLst/>
              <a:gdLst/>
              <a:ahLst/>
              <a:cxnLst/>
              <a:rect l="l" t="t" r="r" b="b"/>
              <a:pathLst>
                <a:path w="7678" h="12582" extrusionOk="0">
                  <a:moveTo>
                    <a:pt x="3563" y="657"/>
                  </a:moveTo>
                  <a:lnTo>
                    <a:pt x="3575" y="672"/>
                  </a:lnTo>
                  <a:cubicBezTo>
                    <a:pt x="4032" y="1253"/>
                    <a:pt x="4659" y="2048"/>
                    <a:pt x="5203" y="2591"/>
                  </a:cubicBezTo>
                  <a:cubicBezTo>
                    <a:pt x="5993" y="3382"/>
                    <a:pt x="7028" y="5231"/>
                    <a:pt x="6832" y="6506"/>
                  </a:cubicBezTo>
                  <a:cubicBezTo>
                    <a:pt x="6733" y="7145"/>
                    <a:pt x="6722" y="8181"/>
                    <a:pt x="6711" y="9182"/>
                  </a:cubicBezTo>
                  <a:cubicBezTo>
                    <a:pt x="6700" y="10252"/>
                    <a:pt x="6687" y="11584"/>
                    <a:pt x="6538" y="11878"/>
                  </a:cubicBezTo>
                  <a:cubicBezTo>
                    <a:pt x="6505" y="11946"/>
                    <a:pt x="6473" y="11958"/>
                    <a:pt x="6445" y="11965"/>
                  </a:cubicBezTo>
                  <a:cubicBezTo>
                    <a:pt x="6429" y="11968"/>
                    <a:pt x="6411" y="11970"/>
                    <a:pt x="6392" y="11970"/>
                  </a:cubicBezTo>
                  <a:cubicBezTo>
                    <a:pt x="6214" y="11970"/>
                    <a:pt x="5930" y="11821"/>
                    <a:pt x="5754" y="11695"/>
                  </a:cubicBezTo>
                  <a:lnTo>
                    <a:pt x="3962" y="8956"/>
                  </a:lnTo>
                  <a:cubicBezTo>
                    <a:pt x="3905" y="8868"/>
                    <a:pt x="3808" y="8818"/>
                    <a:pt x="3706" y="8818"/>
                  </a:cubicBezTo>
                  <a:cubicBezTo>
                    <a:pt x="3677" y="8818"/>
                    <a:pt x="3647" y="8822"/>
                    <a:pt x="3618" y="8831"/>
                  </a:cubicBezTo>
                  <a:cubicBezTo>
                    <a:pt x="3489" y="8868"/>
                    <a:pt x="3400" y="8988"/>
                    <a:pt x="3400" y="9123"/>
                  </a:cubicBezTo>
                  <a:cubicBezTo>
                    <a:pt x="3400" y="9132"/>
                    <a:pt x="3399" y="9962"/>
                    <a:pt x="3297" y="10573"/>
                  </a:cubicBezTo>
                  <a:cubicBezTo>
                    <a:pt x="3282" y="10664"/>
                    <a:pt x="3256" y="10681"/>
                    <a:pt x="3213" y="10681"/>
                  </a:cubicBezTo>
                  <a:cubicBezTo>
                    <a:pt x="3205" y="10681"/>
                    <a:pt x="3196" y="10681"/>
                    <a:pt x="3186" y="10680"/>
                  </a:cubicBezTo>
                  <a:cubicBezTo>
                    <a:pt x="3057" y="10669"/>
                    <a:pt x="2940" y="10562"/>
                    <a:pt x="2940" y="10516"/>
                  </a:cubicBezTo>
                  <a:cubicBezTo>
                    <a:pt x="2940" y="9961"/>
                    <a:pt x="1540" y="6678"/>
                    <a:pt x="1302" y="6201"/>
                  </a:cubicBezTo>
                  <a:cubicBezTo>
                    <a:pt x="1099" y="5795"/>
                    <a:pt x="1212" y="4322"/>
                    <a:pt x="1331" y="3489"/>
                  </a:cubicBezTo>
                  <a:cubicBezTo>
                    <a:pt x="1342" y="3414"/>
                    <a:pt x="1324" y="3337"/>
                    <a:pt x="1281" y="3274"/>
                  </a:cubicBezTo>
                  <a:lnTo>
                    <a:pt x="721" y="2446"/>
                  </a:lnTo>
                  <a:cubicBezTo>
                    <a:pt x="1337" y="1802"/>
                    <a:pt x="2287" y="1038"/>
                    <a:pt x="3563" y="657"/>
                  </a:cubicBezTo>
                  <a:close/>
                  <a:moveTo>
                    <a:pt x="3678" y="1"/>
                  </a:moveTo>
                  <a:cubicBezTo>
                    <a:pt x="3652" y="1"/>
                    <a:pt x="3626" y="4"/>
                    <a:pt x="3600" y="11"/>
                  </a:cubicBezTo>
                  <a:cubicBezTo>
                    <a:pt x="1959" y="439"/>
                    <a:pt x="793" y="1444"/>
                    <a:pt x="104" y="2212"/>
                  </a:cubicBezTo>
                  <a:cubicBezTo>
                    <a:pt x="10" y="2316"/>
                    <a:pt x="0" y="2471"/>
                    <a:pt x="79" y="2587"/>
                  </a:cubicBezTo>
                  <a:lnTo>
                    <a:pt x="709" y="3520"/>
                  </a:lnTo>
                  <a:cubicBezTo>
                    <a:pt x="633" y="4093"/>
                    <a:pt x="434" y="5835"/>
                    <a:pt x="755" y="6475"/>
                  </a:cubicBezTo>
                  <a:cubicBezTo>
                    <a:pt x="1101" y="7168"/>
                    <a:pt x="2310" y="10139"/>
                    <a:pt x="2329" y="10516"/>
                  </a:cubicBezTo>
                  <a:cubicBezTo>
                    <a:pt x="2329" y="10939"/>
                    <a:pt x="2746" y="11258"/>
                    <a:pt x="3136" y="11290"/>
                  </a:cubicBezTo>
                  <a:cubicBezTo>
                    <a:pt x="3163" y="11293"/>
                    <a:pt x="3190" y="11294"/>
                    <a:pt x="3217" y="11294"/>
                  </a:cubicBezTo>
                  <a:cubicBezTo>
                    <a:pt x="3573" y="11294"/>
                    <a:pt x="3838" y="11053"/>
                    <a:pt x="3902" y="10674"/>
                  </a:cubicBezTo>
                  <a:cubicBezTo>
                    <a:pt x="3932" y="10486"/>
                    <a:pt x="3954" y="10283"/>
                    <a:pt x="3970" y="10087"/>
                  </a:cubicBezTo>
                  <a:lnTo>
                    <a:pt x="5271" y="12075"/>
                  </a:lnTo>
                  <a:cubicBezTo>
                    <a:pt x="5290" y="12104"/>
                    <a:pt x="5312" y="12129"/>
                    <a:pt x="5339" y="12150"/>
                  </a:cubicBezTo>
                  <a:cubicBezTo>
                    <a:pt x="5440" y="12229"/>
                    <a:pt x="5921" y="12582"/>
                    <a:pt x="6393" y="12582"/>
                  </a:cubicBezTo>
                  <a:cubicBezTo>
                    <a:pt x="6456" y="12582"/>
                    <a:pt x="6518" y="12575"/>
                    <a:pt x="6580" y="12562"/>
                  </a:cubicBezTo>
                  <a:cubicBezTo>
                    <a:pt x="6803" y="12511"/>
                    <a:pt x="6978" y="12370"/>
                    <a:pt x="7087" y="12153"/>
                  </a:cubicBezTo>
                  <a:cubicBezTo>
                    <a:pt x="7287" y="11752"/>
                    <a:pt x="7307" y="10765"/>
                    <a:pt x="7324" y="9189"/>
                  </a:cubicBezTo>
                  <a:cubicBezTo>
                    <a:pt x="7334" y="8208"/>
                    <a:pt x="7345" y="7195"/>
                    <a:pt x="7437" y="6599"/>
                  </a:cubicBezTo>
                  <a:cubicBezTo>
                    <a:pt x="7677" y="5038"/>
                    <a:pt x="6504" y="3026"/>
                    <a:pt x="5637" y="2158"/>
                  </a:cubicBezTo>
                  <a:cubicBezTo>
                    <a:pt x="5118" y="1640"/>
                    <a:pt x="4504" y="861"/>
                    <a:pt x="4056" y="293"/>
                  </a:cubicBezTo>
                  <a:lnTo>
                    <a:pt x="3917" y="117"/>
                  </a:lnTo>
                  <a:cubicBezTo>
                    <a:pt x="3858" y="43"/>
                    <a:pt x="3770" y="1"/>
                    <a:pt x="36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54"/>
            <p:cNvSpPr/>
            <p:nvPr/>
          </p:nvSpPr>
          <p:spPr>
            <a:xfrm>
              <a:off x="2036575" y="1952450"/>
              <a:ext cx="1098050" cy="985600"/>
            </a:xfrm>
            <a:custGeom>
              <a:avLst/>
              <a:gdLst/>
              <a:ahLst/>
              <a:cxnLst/>
              <a:rect l="l" t="t" r="r" b="b"/>
              <a:pathLst>
                <a:path w="43922" h="39424" extrusionOk="0">
                  <a:moveTo>
                    <a:pt x="3536" y="0"/>
                  </a:moveTo>
                  <a:cubicBezTo>
                    <a:pt x="3536" y="0"/>
                    <a:pt x="1501" y="1393"/>
                    <a:pt x="751" y="4393"/>
                  </a:cubicBezTo>
                  <a:cubicBezTo>
                    <a:pt x="1" y="7393"/>
                    <a:pt x="2464" y="19604"/>
                    <a:pt x="3108" y="23140"/>
                  </a:cubicBezTo>
                  <a:cubicBezTo>
                    <a:pt x="3750" y="26675"/>
                    <a:pt x="6964" y="38458"/>
                    <a:pt x="7928" y="39208"/>
                  </a:cubicBezTo>
                  <a:cubicBezTo>
                    <a:pt x="8122" y="39359"/>
                    <a:pt x="8733" y="39423"/>
                    <a:pt x="9619" y="39423"/>
                  </a:cubicBezTo>
                  <a:cubicBezTo>
                    <a:pt x="13131" y="39423"/>
                    <a:pt x="20960" y="38414"/>
                    <a:pt x="24211" y="37815"/>
                  </a:cubicBezTo>
                  <a:cubicBezTo>
                    <a:pt x="28281" y="37066"/>
                    <a:pt x="37066" y="33958"/>
                    <a:pt x="38887" y="33423"/>
                  </a:cubicBezTo>
                  <a:cubicBezTo>
                    <a:pt x="40708" y="32887"/>
                    <a:pt x="41672" y="30102"/>
                    <a:pt x="42208" y="29567"/>
                  </a:cubicBezTo>
                  <a:cubicBezTo>
                    <a:pt x="42743" y="29031"/>
                    <a:pt x="43922" y="27210"/>
                    <a:pt x="43278" y="26567"/>
                  </a:cubicBezTo>
                  <a:cubicBezTo>
                    <a:pt x="43064" y="26353"/>
                    <a:pt x="42719" y="26282"/>
                    <a:pt x="42326" y="26282"/>
                  </a:cubicBezTo>
                  <a:cubicBezTo>
                    <a:pt x="41540" y="26282"/>
                    <a:pt x="40564" y="26567"/>
                    <a:pt x="40064" y="26567"/>
                  </a:cubicBezTo>
                  <a:cubicBezTo>
                    <a:pt x="39314" y="26567"/>
                    <a:pt x="37922" y="26460"/>
                    <a:pt x="36423" y="26460"/>
                  </a:cubicBezTo>
                  <a:cubicBezTo>
                    <a:pt x="34923" y="26460"/>
                    <a:pt x="33638" y="27531"/>
                    <a:pt x="33210" y="29031"/>
                  </a:cubicBezTo>
                  <a:cubicBezTo>
                    <a:pt x="32781" y="30531"/>
                    <a:pt x="32138" y="31281"/>
                    <a:pt x="32138" y="31281"/>
                  </a:cubicBezTo>
                  <a:cubicBezTo>
                    <a:pt x="32138" y="31281"/>
                    <a:pt x="21104" y="32781"/>
                    <a:pt x="18748" y="32781"/>
                  </a:cubicBezTo>
                  <a:cubicBezTo>
                    <a:pt x="16391" y="32781"/>
                    <a:pt x="14141" y="32459"/>
                    <a:pt x="14141" y="32459"/>
                  </a:cubicBezTo>
                  <a:cubicBezTo>
                    <a:pt x="14141" y="32459"/>
                    <a:pt x="12856" y="25067"/>
                    <a:pt x="11892" y="20461"/>
                  </a:cubicBezTo>
                  <a:cubicBezTo>
                    <a:pt x="10928" y="15855"/>
                    <a:pt x="10070" y="12320"/>
                    <a:pt x="9320" y="11142"/>
                  </a:cubicBezTo>
                  <a:lnTo>
                    <a:pt x="353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54"/>
            <p:cNvSpPr/>
            <p:nvPr/>
          </p:nvSpPr>
          <p:spPr>
            <a:xfrm>
              <a:off x="2030900" y="1944800"/>
              <a:ext cx="1115225" cy="1000750"/>
            </a:xfrm>
            <a:custGeom>
              <a:avLst/>
              <a:gdLst/>
              <a:ahLst/>
              <a:cxnLst/>
              <a:rect l="l" t="t" r="r" b="b"/>
              <a:pathLst>
                <a:path w="44609" h="40030" extrusionOk="0">
                  <a:moveTo>
                    <a:pt x="3762" y="0"/>
                  </a:moveTo>
                  <a:cubicBezTo>
                    <a:pt x="3703" y="0"/>
                    <a:pt x="3643" y="18"/>
                    <a:pt x="3590" y="54"/>
                  </a:cubicBezTo>
                  <a:cubicBezTo>
                    <a:pt x="3503" y="114"/>
                    <a:pt x="1450" y="1547"/>
                    <a:pt x="681" y="4625"/>
                  </a:cubicBezTo>
                  <a:cubicBezTo>
                    <a:pt x="1" y="7347"/>
                    <a:pt x="1857" y="17232"/>
                    <a:pt x="2750" y="21981"/>
                  </a:cubicBezTo>
                  <a:cubicBezTo>
                    <a:pt x="2863" y="22583"/>
                    <a:pt x="2961" y="23098"/>
                    <a:pt x="3034" y="23500"/>
                  </a:cubicBezTo>
                  <a:cubicBezTo>
                    <a:pt x="3589" y="26556"/>
                    <a:pt x="6834" y="38874"/>
                    <a:pt x="7967" y="39755"/>
                  </a:cubicBezTo>
                  <a:cubicBezTo>
                    <a:pt x="8216" y="39948"/>
                    <a:pt x="8943" y="40029"/>
                    <a:pt x="9964" y="40029"/>
                  </a:cubicBezTo>
                  <a:cubicBezTo>
                    <a:pt x="13890" y="40029"/>
                    <a:pt x="22177" y="38849"/>
                    <a:pt x="24493" y="38422"/>
                  </a:cubicBezTo>
                  <a:cubicBezTo>
                    <a:pt x="27565" y="37857"/>
                    <a:pt x="33293" y="35961"/>
                    <a:pt x="36714" y="34829"/>
                  </a:cubicBezTo>
                  <a:cubicBezTo>
                    <a:pt x="37851" y="34453"/>
                    <a:pt x="38749" y="34156"/>
                    <a:pt x="39200" y="34023"/>
                  </a:cubicBezTo>
                  <a:cubicBezTo>
                    <a:pt x="40627" y="33603"/>
                    <a:pt x="41535" y="31984"/>
                    <a:pt x="42136" y="30913"/>
                  </a:cubicBezTo>
                  <a:cubicBezTo>
                    <a:pt x="42339" y="30552"/>
                    <a:pt x="42530" y="30211"/>
                    <a:pt x="42652" y="30089"/>
                  </a:cubicBezTo>
                  <a:cubicBezTo>
                    <a:pt x="43128" y="29613"/>
                    <a:pt x="44608" y="27543"/>
                    <a:pt x="43723" y="26657"/>
                  </a:cubicBezTo>
                  <a:cubicBezTo>
                    <a:pt x="43440" y="26373"/>
                    <a:pt x="43016" y="26282"/>
                    <a:pt x="42549" y="26282"/>
                  </a:cubicBezTo>
                  <a:cubicBezTo>
                    <a:pt x="42085" y="26282"/>
                    <a:pt x="41579" y="26373"/>
                    <a:pt x="41128" y="26453"/>
                  </a:cubicBezTo>
                  <a:cubicBezTo>
                    <a:pt x="40799" y="26512"/>
                    <a:pt x="40488" y="26567"/>
                    <a:pt x="40293" y="26567"/>
                  </a:cubicBezTo>
                  <a:cubicBezTo>
                    <a:pt x="39986" y="26567"/>
                    <a:pt x="39569" y="26549"/>
                    <a:pt x="39082" y="26528"/>
                  </a:cubicBezTo>
                  <a:cubicBezTo>
                    <a:pt x="38393" y="26498"/>
                    <a:pt x="37535" y="26460"/>
                    <a:pt x="36650" y="26460"/>
                  </a:cubicBezTo>
                  <a:cubicBezTo>
                    <a:pt x="35030" y="26460"/>
                    <a:pt x="33620" y="27582"/>
                    <a:pt x="33142" y="29253"/>
                  </a:cubicBezTo>
                  <a:cubicBezTo>
                    <a:pt x="32821" y="30381"/>
                    <a:pt x="32370" y="31068"/>
                    <a:pt x="32200" y="31300"/>
                  </a:cubicBezTo>
                  <a:cubicBezTo>
                    <a:pt x="30977" y="31465"/>
                    <a:pt x="21151" y="32780"/>
                    <a:pt x="18976" y="32780"/>
                  </a:cubicBezTo>
                  <a:cubicBezTo>
                    <a:pt x="17089" y="32780"/>
                    <a:pt x="15251" y="32569"/>
                    <a:pt x="14632" y="32491"/>
                  </a:cubicBezTo>
                  <a:cubicBezTo>
                    <a:pt x="14409" y="31223"/>
                    <a:pt x="13279" y="24817"/>
                    <a:pt x="12419" y="20704"/>
                  </a:cubicBezTo>
                  <a:cubicBezTo>
                    <a:pt x="11241" y="15079"/>
                    <a:pt x="10485" y="12349"/>
                    <a:pt x="9807" y="11283"/>
                  </a:cubicBezTo>
                  <a:cubicBezTo>
                    <a:pt x="9748" y="11194"/>
                    <a:pt x="9650" y="11146"/>
                    <a:pt x="9551" y="11146"/>
                  </a:cubicBezTo>
                  <a:cubicBezTo>
                    <a:pt x="9494" y="11146"/>
                    <a:pt x="9438" y="11161"/>
                    <a:pt x="9387" y="11194"/>
                  </a:cubicBezTo>
                  <a:cubicBezTo>
                    <a:pt x="9246" y="11283"/>
                    <a:pt x="9203" y="11470"/>
                    <a:pt x="9290" y="11611"/>
                  </a:cubicBezTo>
                  <a:cubicBezTo>
                    <a:pt x="10079" y="12851"/>
                    <a:pt x="11012" y="16966"/>
                    <a:pt x="11819" y="20830"/>
                  </a:cubicBezTo>
                  <a:cubicBezTo>
                    <a:pt x="12772" y="25379"/>
                    <a:pt x="14055" y="32743"/>
                    <a:pt x="14067" y="32817"/>
                  </a:cubicBezTo>
                  <a:cubicBezTo>
                    <a:pt x="14090" y="32948"/>
                    <a:pt x="14194" y="33049"/>
                    <a:pt x="14325" y="33068"/>
                  </a:cubicBezTo>
                  <a:cubicBezTo>
                    <a:pt x="14348" y="33071"/>
                    <a:pt x="16625" y="33392"/>
                    <a:pt x="18976" y="33392"/>
                  </a:cubicBezTo>
                  <a:cubicBezTo>
                    <a:pt x="21325" y="33392"/>
                    <a:pt x="31955" y="31951"/>
                    <a:pt x="32407" y="31890"/>
                  </a:cubicBezTo>
                  <a:cubicBezTo>
                    <a:pt x="32482" y="31879"/>
                    <a:pt x="32549" y="31843"/>
                    <a:pt x="32598" y="31786"/>
                  </a:cubicBezTo>
                  <a:cubicBezTo>
                    <a:pt x="32626" y="31753"/>
                    <a:pt x="33289" y="30967"/>
                    <a:pt x="33731" y="29421"/>
                  </a:cubicBezTo>
                  <a:cubicBezTo>
                    <a:pt x="34133" y="28016"/>
                    <a:pt x="35305" y="27071"/>
                    <a:pt x="36650" y="27071"/>
                  </a:cubicBezTo>
                  <a:cubicBezTo>
                    <a:pt x="37522" y="27071"/>
                    <a:pt x="38373" y="27109"/>
                    <a:pt x="39055" y="27139"/>
                  </a:cubicBezTo>
                  <a:cubicBezTo>
                    <a:pt x="39554" y="27160"/>
                    <a:pt x="39979" y="27179"/>
                    <a:pt x="40293" y="27179"/>
                  </a:cubicBezTo>
                  <a:cubicBezTo>
                    <a:pt x="40542" y="27179"/>
                    <a:pt x="40863" y="27121"/>
                    <a:pt x="41234" y="27056"/>
                  </a:cubicBezTo>
                  <a:cubicBezTo>
                    <a:pt x="41647" y="26982"/>
                    <a:pt x="42147" y="26893"/>
                    <a:pt x="42564" y="26893"/>
                  </a:cubicBezTo>
                  <a:cubicBezTo>
                    <a:pt x="42878" y="26893"/>
                    <a:pt x="43144" y="26943"/>
                    <a:pt x="43290" y="27089"/>
                  </a:cubicBezTo>
                  <a:cubicBezTo>
                    <a:pt x="43691" y="27491"/>
                    <a:pt x="42817" y="29058"/>
                    <a:pt x="42219" y="29656"/>
                  </a:cubicBezTo>
                  <a:cubicBezTo>
                    <a:pt x="42037" y="29838"/>
                    <a:pt x="41846" y="30180"/>
                    <a:pt x="41602" y="30613"/>
                  </a:cubicBezTo>
                  <a:cubicBezTo>
                    <a:pt x="41049" y="31598"/>
                    <a:pt x="40215" y="33086"/>
                    <a:pt x="39027" y="33436"/>
                  </a:cubicBezTo>
                  <a:cubicBezTo>
                    <a:pt x="38567" y="33571"/>
                    <a:pt x="37664" y="33870"/>
                    <a:pt x="36522" y="34248"/>
                  </a:cubicBezTo>
                  <a:cubicBezTo>
                    <a:pt x="33115" y="35374"/>
                    <a:pt x="27412" y="37262"/>
                    <a:pt x="24383" y="37820"/>
                  </a:cubicBezTo>
                  <a:cubicBezTo>
                    <a:pt x="20321" y="38568"/>
                    <a:pt x="12889" y="39434"/>
                    <a:pt x="9752" y="39434"/>
                  </a:cubicBezTo>
                  <a:cubicBezTo>
                    <a:pt x="9002" y="39434"/>
                    <a:pt x="8498" y="39385"/>
                    <a:pt x="8343" y="39272"/>
                  </a:cubicBezTo>
                  <a:cubicBezTo>
                    <a:pt x="7537" y="38644"/>
                    <a:pt x="4332" y="27224"/>
                    <a:pt x="3635" y="23390"/>
                  </a:cubicBezTo>
                  <a:cubicBezTo>
                    <a:pt x="3562" y="22987"/>
                    <a:pt x="3465" y="22471"/>
                    <a:pt x="3352" y="21868"/>
                  </a:cubicBezTo>
                  <a:cubicBezTo>
                    <a:pt x="2536" y="17528"/>
                    <a:pt x="626" y="7365"/>
                    <a:pt x="1275" y="4773"/>
                  </a:cubicBezTo>
                  <a:cubicBezTo>
                    <a:pt x="1985" y="1932"/>
                    <a:pt x="3917" y="572"/>
                    <a:pt x="3937" y="559"/>
                  </a:cubicBezTo>
                  <a:cubicBezTo>
                    <a:pt x="4076" y="464"/>
                    <a:pt x="4112" y="273"/>
                    <a:pt x="4015" y="134"/>
                  </a:cubicBezTo>
                  <a:cubicBezTo>
                    <a:pt x="3956" y="47"/>
                    <a:pt x="3860" y="0"/>
                    <a:pt x="37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54"/>
            <p:cNvSpPr/>
            <p:nvPr/>
          </p:nvSpPr>
          <p:spPr>
            <a:xfrm>
              <a:off x="2820625" y="2609475"/>
              <a:ext cx="314000" cy="236300"/>
            </a:xfrm>
            <a:custGeom>
              <a:avLst/>
              <a:gdLst/>
              <a:ahLst/>
              <a:cxnLst/>
              <a:rect l="l" t="t" r="r" b="b"/>
              <a:pathLst>
                <a:path w="12560" h="9452" extrusionOk="0">
                  <a:moveTo>
                    <a:pt x="10965" y="1"/>
                  </a:moveTo>
                  <a:cubicBezTo>
                    <a:pt x="10179" y="1"/>
                    <a:pt x="9203" y="286"/>
                    <a:pt x="8702" y="286"/>
                  </a:cubicBezTo>
                  <a:cubicBezTo>
                    <a:pt x="7954" y="286"/>
                    <a:pt x="6560" y="179"/>
                    <a:pt x="5061" y="179"/>
                  </a:cubicBezTo>
                  <a:cubicBezTo>
                    <a:pt x="3561" y="179"/>
                    <a:pt x="2276" y="1250"/>
                    <a:pt x="1848" y="2750"/>
                  </a:cubicBezTo>
                  <a:cubicBezTo>
                    <a:pt x="1419" y="4250"/>
                    <a:pt x="776" y="5000"/>
                    <a:pt x="776" y="5000"/>
                  </a:cubicBezTo>
                  <a:cubicBezTo>
                    <a:pt x="776" y="5000"/>
                    <a:pt x="488" y="5038"/>
                    <a:pt x="1" y="5104"/>
                  </a:cubicBezTo>
                  <a:cubicBezTo>
                    <a:pt x="267" y="5684"/>
                    <a:pt x="516" y="6399"/>
                    <a:pt x="563" y="7142"/>
                  </a:cubicBezTo>
                  <a:cubicBezTo>
                    <a:pt x="610" y="7920"/>
                    <a:pt x="527" y="8762"/>
                    <a:pt x="421" y="9452"/>
                  </a:cubicBezTo>
                  <a:cubicBezTo>
                    <a:pt x="3589" y="8449"/>
                    <a:pt x="6552" y="7428"/>
                    <a:pt x="7525" y="7142"/>
                  </a:cubicBezTo>
                  <a:cubicBezTo>
                    <a:pt x="9346" y="6606"/>
                    <a:pt x="10310" y="3821"/>
                    <a:pt x="10846" y="3286"/>
                  </a:cubicBezTo>
                  <a:cubicBezTo>
                    <a:pt x="11382" y="2750"/>
                    <a:pt x="12560" y="929"/>
                    <a:pt x="11917" y="286"/>
                  </a:cubicBezTo>
                  <a:cubicBezTo>
                    <a:pt x="11703" y="72"/>
                    <a:pt x="11358" y="1"/>
                    <a:pt x="109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54"/>
            <p:cNvSpPr/>
            <p:nvPr/>
          </p:nvSpPr>
          <p:spPr>
            <a:xfrm>
              <a:off x="2811525" y="2601850"/>
              <a:ext cx="334575" cy="251575"/>
            </a:xfrm>
            <a:custGeom>
              <a:avLst/>
              <a:gdLst/>
              <a:ahLst/>
              <a:cxnLst/>
              <a:rect l="l" t="t" r="r" b="b"/>
              <a:pathLst>
                <a:path w="13383" h="10063" extrusionOk="0">
                  <a:moveTo>
                    <a:pt x="11338" y="611"/>
                  </a:moveTo>
                  <a:cubicBezTo>
                    <a:pt x="11652" y="611"/>
                    <a:pt x="11918" y="661"/>
                    <a:pt x="12064" y="807"/>
                  </a:cubicBezTo>
                  <a:cubicBezTo>
                    <a:pt x="12466" y="1209"/>
                    <a:pt x="11592" y="2776"/>
                    <a:pt x="10993" y="3374"/>
                  </a:cubicBezTo>
                  <a:cubicBezTo>
                    <a:pt x="10812" y="3556"/>
                    <a:pt x="10620" y="3898"/>
                    <a:pt x="10377" y="4331"/>
                  </a:cubicBezTo>
                  <a:cubicBezTo>
                    <a:pt x="9824" y="5316"/>
                    <a:pt x="8990" y="6804"/>
                    <a:pt x="7802" y="7154"/>
                  </a:cubicBezTo>
                  <a:cubicBezTo>
                    <a:pt x="7341" y="7289"/>
                    <a:pt x="6435" y="7588"/>
                    <a:pt x="5291" y="7968"/>
                  </a:cubicBezTo>
                  <a:cubicBezTo>
                    <a:pt x="4112" y="8358"/>
                    <a:pt x="2667" y="8835"/>
                    <a:pt x="1154" y="9318"/>
                  </a:cubicBezTo>
                  <a:cubicBezTo>
                    <a:pt x="1240" y="8615"/>
                    <a:pt x="1265" y="7980"/>
                    <a:pt x="1231" y="7428"/>
                  </a:cubicBezTo>
                  <a:cubicBezTo>
                    <a:pt x="1197" y="6876"/>
                    <a:pt x="1054" y="6282"/>
                    <a:pt x="805" y="5658"/>
                  </a:cubicBezTo>
                  <a:lnTo>
                    <a:pt x="1181" y="5608"/>
                  </a:lnTo>
                  <a:cubicBezTo>
                    <a:pt x="1256" y="5597"/>
                    <a:pt x="1323" y="5561"/>
                    <a:pt x="1372" y="5504"/>
                  </a:cubicBezTo>
                  <a:cubicBezTo>
                    <a:pt x="1401" y="5471"/>
                    <a:pt x="2064" y="4685"/>
                    <a:pt x="2506" y="3139"/>
                  </a:cubicBezTo>
                  <a:cubicBezTo>
                    <a:pt x="2907" y="1734"/>
                    <a:pt x="4080" y="789"/>
                    <a:pt x="5425" y="789"/>
                  </a:cubicBezTo>
                  <a:cubicBezTo>
                    <a:pt x="6297" y="789"/>
                    <a:pt x="7147" y="827"/>
                    <a:pt x="7829" y="857"/>
                  </a:cubicBezTo>
                  <a:cubicBezTo>
                    <a:pt x="8329" y="878"/>
                    <a:pt x="8753" y="897"/>
                    <a:pt x="9068" y="897"/>
                  </a:cubicBezTo>
                  <a:cubicBezTo>
                    <a:pt x="9317" y="897"/>
                    <a:pt x="9637" y="839"/>
                    <a:pt x="10009" y="774"/>
                  </a:cubicBezTo>
                  <a:cubicBezTo>
                    <a:pt x="10422" y="700"/>
                    <a:pt x="10922" y="611"/>
                    <a:pt x="11338" y="611"/>
                  </a:cubicBezTo>
                  <a:close/>
                  <a:moveTo>
                    <a:pt x="11324" y="0"/>
                  </a:moveTo>
                  <a:cubicBezTo>
                    <a:pt x="10860" y="0"/>
                    <a:pt x="10353" y="91"/>
                    <a:pt x="9902" y="171"/>
                  </a:cubicBezTo>
                  <a:cubicBezTo>
                    <a:pt x="9573" y="230"/>
                    <a:pt x="9261" y="285"/>
                    <a:pt x="9068" y="285"/>
                  </a:cubicBezTo>
                  <a:cubicBezTo>
                    <a:pt x="8760" y="285"/>
                    <a:pt x="8344" y="267"/>
                    <a:pt x="7856" y="246"/>
                  </a:cubicBezTo>
                  <a:cubicBezTo>
                    <a:pt x="7168" y="216"/>
                    <a:pt x="6310" y="178"/>
                    <a:pt x="5425" y="178"/>
                  </a:cubicBezTo>
                  <a:cubicBezTo>
                    <a:pt x="3803" y="178"/>
                    <a:pt x="2394" y="1300"/>
                    <a:pt x="1917" y="2971"/>
                  </a:cubicBezTo>
                  <a:cubicBezTo>
                    <a:pt x="1595" y="4099"/>
                    <a:pt x="1145" y="4786"/>
                    <a:pt x="975" y="5018"/>
                  </a:cubicBezTo>
                  <a:lnTo>
                    <a:pt x="324" y="5105"/>
                  </a:lnTo>
                  <a:cubicBezTo>
                    <a:pt x="120" y="5132"/>
                    <a:pt x="0" y="5349"/>
                    <a:pt x="87" y="5536"/>
                  </a:cubicBezTo>
                  <a:cubicBezTo>
                    <a:pt x="404" y="6230"/>
                    <a:pt x="584" y="6879"/>
                    <a:pt x="621" y="7466"/>
                  </a:cubicBezTo>
                  <a:cubicBezTo>
                    <a:pt x="660" y="8099"/>
                    <a:pt x="613" y="8854"/>
                    <a:pt x="482" y="9710"/>
                  </a:cubicBezTo>
                  <a:cubicBezTo>
                    <a:pt x="453" y="9895"/>
                    <a:pt x="596" y="10063"/>
                    <a:pt x="785" y="10063"/>
                  </a:cubicBezTo>
                  <a:cubicBezTo>
                    <a:pt x="816" y="10063"/>
                    <a:pt x="847" y="10058"/>
                    <a:pt x="877" y="10048"/>
                  </a:cubicBezTo>
                  <a:cubicBezTo>
                    <a:pt x="2559" y="9516"/>
                    <a:pt x="4183" y="8979"/>
                    <a:pt x="5483" y="8548"/>
                  </a:cubicBezTo>
                  <a:cubicBezTo>
                    <a:pt x="6623" y="8172"/>
                    <a:pt x="7522" y="7874"/>
                    <a:pt x="7975" y="7741"/>
                  </a:cubicBezTo>
                  <a:cubicBezTo>
                    <a:pt x="9401" y="7321"/>
                    <a:pt x="10309" y="5702"/>
                    <a:pt x="10911" y="4631"/>
                  </a:cubicBezTo>
                  <a:cubicBezTo>
                    <a:pt x="11114" y="4270"/>
                    <a:pt x="11305" y="3929"/>
                    <a:pt x="11426" y="3807"/>
                  </a:cubicBezTo>
                  <a:cubicBezTo>
                    <a:pt x="11902" y="3331"/>
                    <a:pt x="13382" y="1261"/>
                    <a:pt x="12497" y="375"/>
                  </a:cubicBezTo>
                  <a:cubicBezTo>
                    <a:pt x="12214" y="91"/>
                    <a:pt x="11790" y="0"/>
                    <a:pt x="113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54"/>
            <p:cNvSpPr/>
            <p:nvPr/>
          </p:nvSpPr>
          <p:spPr>
            <a:xfrm>
              <a:off x="2857025" y="3034975"/>
              <a:ext cx="273125" cy="92025"/>
            </a:xfrm>
            <a:custGeom>
              <a:avLst/>
              <a:gdLst/>
              <a:ahLst/>
              <a:cxnLst/>
              <a:rect l="l" t="t" r="r" b="b"/>
              <a:pathLst>
                <a:path w="10925" h="3681" extrusionOk="0">
                  <a:moveTo>
                    <a:pt x="2170" y="0"/>
                  </a:moveTo>
                  <a:lnTo>
                    <a:pt x="0" y="3450"/>
                  </a:lnTo>
                  <a:cubicBezTo>
                    <a:pt x="0" y="3450"/>
                    <a:pt x="2760" y="3680"/>
                    <a:pt x="3681" y="3680"/>
                  </a:cubicBezTo>
                  <a:cubicBezTo>
                    <a:pt x="4600" y="3680"/>
                    <a:pt x="10924" y="2990"/>
                    <a:pt x="10005" y="1955"/>
                  </a:cubicBezTo>
                  <a:cubicBezTo>
                    <a:pt x="9084" y="920"/>
                    <a:pt x="2170" y="0"/>
                    <a:pt x="21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54"/>
            <p:cNvSpPr/>
            <p:nvPr/>
          </p:nvSpPr>
          <p:spPr>
            <a:xfrm>
              <a:off x="2847500" y="3027275"/>
              <a:ext cx="270700" cy="107350"/>
            </a:xfrm>
            <a:custGeom>
              <a:avLst/>
              <a:gdLst/>
              <a:ahLst/>
              <a:cxnLst/>
              <a:rect l="l" t="t" r="r" b="b"/>
              <a:pathLst>
                <a:path w="10828" h="4294" extrusionOk="0">
                  <a:moveTo>
                    <a:pt x="2704" y="637"/>
                  </a:moveTo>
                  <a:cubicBezTo>
                    <a:pt x="5352" y="1001"/>
                    <a:pt x="9557" y="1790"/>
                    <a:pt x="10174" y="2444"/>
                  </a:cubicBezTo>
                  <a:cubicBezTo>
                    <a:pt x="9907" y="3009"/>
                    <a:pt x="5371" y="3681"/>
                    <a:pt x="4062" y="3681"/>
                  </a:cubicBezTo>
                  <a:cubicBezTo>
                    <a:pt x="3402" y="3681"/>
                    <a:pt x="1747" y="3558"/>
                    <a:pt x="910" y="3493"/>
                  </a:cubicBezTo>
                  <a:lnTo>
                    <a:pt x="2704" y="637"/>
                  </a:lnTo>
                  <a:close/>
                  <a:moveTo>
                    <a:pt x="2551" y="1"/>
                  </a:moveTo>
                  <a:cubicBezTo>
                    <a:pt x="2446" y="1"/>
                    <a:pt x="2347" y="54"/>
                    <a:pt x="2291" y="144"/>
                  </a:cubicBezTo>
                  <a:lnTo>
                    <a:pt x="122" y="3594"/>
                  </a:lnTo>
                  <a:cubicBezTo>
                    <a:pt x="0" y="3789"/>
                    <a:pt x="128" y="4044"/>
                    <a:pt x="356" y="4062"/>
                  </a:cubicBezTo>
                  <a:cubicBezTo>
                    <a:pt x="469" y="4072"/>
                    <a:pt x="3140" y="4294"/>
                    <a:pt x="4062" y="4294"/>
                  </a:cubicBezTo>
                  <a:cubicBezTo>
                    <a:pt x="4120" y="4294"/>
                    <a:pt x="10193" y="3897"/>
                    <a:pt x="10733" y="2694"/>
                  </a:cubicBezTo>
                  <a:cubicBezTo>
                    <a:pt x="10828" y="2482"/>
                    <a:pt x="10785" y="2251"/>
                    <a:pt x="10614" y="2060"/>
                  </a:cubicBezTo>
                  <a:cubicBezTo>
                    <a:pt x="9647" y="971"/>
                    <a:pt x="3310" y="100"/>
                    <a:pt x="2592" y="4"/>
                  </a:cubicBezTo>
                  <a:cubicBezTo>
                    <a:pt x="2578" y="2"/>
                    <a:pt x="2564" y="1"/>
                    <a:pt x="2551"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54"/>
            <p:cNvSpPr/>
            <p:nvPr/>
          </p:nvSpPr>
          <p:spPr>
            <a:xfrm>
              <a:off x="2698925" y="2965975"/>
              <a:ext cx="689950" cy="629575"/>
            </a:xfrm>
            <a:custGeom>
              <a:avLst/>
              <a:gdLst/>
              <a:ahLst/>
              <a:cxnLst/>
              <a:rect l="l" t="t" r="r" b="b"/>
              <a:pathLst>
                <a:path w="27598" h="25183" extrusionOk="0">
                  <a:moveTo>
                    <a:pt x="20123" y="1"/>
                  </a:moveTo>
                  <a:lnTo>
                    <a:pt x="0" y="9315"/>
                  </a:lnTo>
                  <a:lnTo>
                    <a:pt x="7820" y="25183"/>
                  </a:lnTo>
                  <a:lnTo>
                    <a:pt x="27597" y="15178"/>
                  </a:lnTo>
                  <a:lnTo>
                    <a:pt x="201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54"/>
            <p:cNvSpPr/>
            <p:nvPr/>
          </p:nvSpPr>
          <p:spPr>
            <a:xfrm>
              <a:off x="2690175" y="2958325"/>
              <a:ext cx="707425" cy="644875"/>
            </a:xfrm>
            <a:custGeom>
              <a:avLst/>
              <a:gdLst/>
              <a:ahLst/>
              <a:cxnLst/>
              <a:rect l="l" t="t" r="r" b="b"/>
              <a:pathLst>
                <a:path w="28297" h="25795" extrusionOk="0">
                  <a:moveTo>
                    <a:pt x="20330" y="710"/>
                  </a:moveTo>
                  <a:lnTo>
                    <a:pt x="27539" y="15348"/>
                  </a:lnTo>
                  <a:lnTo>
                    <a:pt x="8307" y="25075"/>
                  </a:lnTo>
                  <a:lnTo>
                    <a:pt x="763" y="9766"/>
                  </a:lnTo>
                  <a:lnTo>
                    <a:pt x="20330" y="710"/>
                  </a:lnTo>
                  <a:close/>
                  <a:moveTo>
                    <a:pt x="20473" y="0"/>
                  </a:moveTo>
                  <a:cubicBezTo>
                    <a:pt x="20430" y="0"/>
                    <a:pt x="20386" y="9"/>
                    <a:pt x="20344" y="29"/>
                  </a:cubicBezTo>
                  <a:lnTo>
                    <a:pt x="222" y="9342"/>
                  </a:lnTo>
                  <a:cubicBezTo>
                    <a:pt x="67" y="9415"/>
                    <a:pt x="0" y="9601"/>
                    <a:pt x="77" y="9755"/>
                  </a:cubicBezTo>
                  <a:lnTo>
                    <a:pt x="7895" y="25624"/>
                  </a:lnTo>
                  <a:cubicBezTo>
                    <a:pt x="7931" y="25697"/>
                    <a:pt x="7995" y="25753"/>
                    <a:pt x="8073" y="25779"/>
                  </a:cubicBezTo>
                  <a:cubicBezTo>
                    <a:pt x="8104" y="25789"/>
                    <a:pt x="8137" y="25794"/>
                    <a:pt x="8170" y="25794"/>
                  </a:cubicBezTo>
                  <a:cubicBezTo>
                    <a:pt x="8218" y="25794"/>
                    <a:pt x="8265" y="25783"/>
                    <a:pt x="8307" y="25762"/>
                  </a:cubicBezTo>
                  <a:lnTo>
                    <a:pt x="28086" y="15758"/>
                  </a:lnTo>
                  <a:cubicBezTo>
                    <a:pt x="28235" y="15683"/>
                    <a:pt x="28296" y="15500"/>
                    <a:pt x="28222" y="15350"/>
                  </a:cubicBezTo>
                  <a:lnTo>
                    <a:pt x="20748" y="172"/>
                  </a:lnTo>
                  <a:cubicBezTo>
                    <a:pt x="20695" y="63"/>
                    <a:pt x="20586" y="0"/>
                    <a:pt x="204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54"/>
            <p:cNvSpPr/>
            <p:nvPr/>
          </p:nvSpPr>
          <p:spPr>
            <a:xfrm>
              <a:off x="2865675" y="3066600"/>
              <a:ext cx="166725" cy="91525"/>
            </a:xfrm>
            <a:custGeom>
              <a:avLst/>
              <a:gdLst/>
              <a:ahLst/>
              <a:cxnLst/>
              <a:rect l="l" t="t" r="r" b="b"/>
              <a:pathLst>
                <a:path w="6669" h="3661" extrusionOk="0">
                  <a:moveTo>
                    <a:pt x="3565" y="0"/>
                  </a:moveTo>
                  <a:lnTo>
                    <a:pt x="0" y="1264"/>
                  </a:lnTo>
                  <a:cubicBezTo>
                    <a:pt x="0" y="1264"/>
                    <a:pt x="2414" y="1264"/>
                    <a:pt x="2989" y="1610"/>
                  </a:cubicBezTo>
                  <a:cubicBezTo>
                    <a:pt x="3497" y="1915"/>
                    <a:pt x="5446" y="3660"/>
                    <a:pt x="6128" y="3660"/>
                  </a:cubicBezTo>
                  <a:cubicBezTo>
                    <a:pt x="6217" y="3660"/>
                    <a:pt x="6285" y="3630"/>
                    <a:pt x="6324" y="3564"/>
                  </a:cubicBezTo>
                  <a:cubicBezTo>
                    <a:pt x="6669" y="2989"/>
                    <a:pt x="5289" y="1610"/>
                    <a:pt x="4714" y="1035"/>
                  </a:cubicBezTo>
                  <a:cubicBezTo>
                    <a:pt x="4139" y="460"/>
                    <a:pt x="3565" y="0"/>
                    <a:pt x="35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54"/>
            <p:cNvSpPr/>
            <p:nvPr/>
          </p:nvSpPr>
          <p:spPr>
            <a:xfrm>
              <a:off x="2857825" y="3059025"/>
              <a:ext cx="182250" cy="106750"/>
            </a:xfrm>
            <a:custGeom>
              <a:avLst/>
              <a:gdLst/>
              <a:ahLst/>
              <a:cxnLst/>
              <a:rect l="l" t="t" r="r" b="b"/>
              <a:pathLst>
                <a:path w="7290" h="4270" extrusionOk="0">
                  <a:moveTo>
                    <a:pt x="3884" y="0"/>
                  </a:moveTo>
                  <a:cubicBezTo>
                    <a:pt x="3793" y="0"/>
                    <a:pt x="3704" y="40"/>
                    <a:pt x="3644" y="115"/>
                  </a:cubicBezTo>
                  <a:cubicBezTo>
                    <a:pt x="3540" y="246"/>
                    <a:pt x="3560" y="435"/>
                    <a:pt x="3687" y="543"/>
                  </a:cubicBezTo>
                  <a:cubicBezTo>
                    <a:pt x="3693" y="546"/>
                    <a:pt x="4257" y="999"/>
                    <a:pt x="4813" y="1554"/>
                  </a:cubicBezTo>
                  <a:cubicBezTo>
                    <a:pt x="6247" y="2990"/>
                    <a:pt x="6409" y="3490"/>
                    <a:pt x="6392" y="3655"/>
                  </a:cubicBezTo>
                  <a:cubicBezTo>
                    <a:pt x="5990" y="3597"/>
                    <a:pt x="4778" y="2650"/>
                    <a:pt x="4246" y="2234"/>
                  </a:cubicBezTo>
                  <a:cubicBezTo>
                    <a:pt x="3900" y="1964"/>
                    <a:pt x="3627" y="1750"/>
                    <a:pt x="3461" y="1650"/>
                  </a:cubicBezTo>
                  <a:cubicBezTo>
                    <a:pt x="2844" y="1280"/>
                    <a:pt x="731" y="1261"/>
                    <a:pt x="314" y="1261"/>
                  </a:cubicBezTo>
                  <a:cubicBezTo>
                    <a:pt x="312" y="1261"/>
                    <a:pt x="310" y="1261"/>
                    <a:pt x="308" y="1261"/>
                  </a:cubicBezTo>
                  <a:cubicBezTo>
                    <a:pt x="139" y="1261"/>
                    <a:pt x="1" y="1399"/>
                    <a:pt x="1" y="1568"/>
                  </a:cubicBezTo>
                  <a:cubicBezTo>
                    <a:pt x="1" y="1738"/>
                    <a:pt x="139" y="1874"/>
                    <a:pt x="308" y="1874"/>
                  </a:cubicBezTo>
                  <a:cubicBezTo>
                    <a:pt x="310" y="1874"/>
                    <a:pt x="312" y="1874"/>
                    <a:pt x="314" y="1874"/>
                  </a:cubicBezTo>
                  <a:cubicBezTo>
                    <a:pt x="1281" y="1874"/>
                    <a:pt x="2800" y="1967"/>
                    <a:pt x="3146" y="2175"/>
                  </a:cubicBezTo>
                  <a:cubicBezTo>
                    <a:pt x="3280" y="2255"/>
                    <a:pt x="3552" y="2469"/>
                    <a:pt x="3869" y="2716"/>
                  </a:cubicBezTo>
                  <a:cubicBezTo>
                    <a:pt x="5024" y="3620"/>
                    <a:pt x="5900" y="4269"/>
                    <a:pt x="6448" y="4269"/>
                  </a:cubicBezTo>
                  <a:cubicBezTo>
                    <a:pt x="6484" y="4269"/>
                    <a:pt x="6522" y="4266"/>
                    <a:pt x="6559" y="4259"/>
                  </a:cubicBezTo>
                  <a:cubicBezTo>
                    <a:pt x="6702" y="4235"/>
                    <a:pt x="6827" y="4149"/>
                    <a:pt x="6901" y="4024"/>
                  </a:cubicBezTo>
                  <a:cubicBezTo>
                    <a:pt x="7290" y="3377"/>
                    <a:pt x="6520" y="2396"/>
                    <a:pt x="5245" y="1122"/>
                  </a:cubicBezTo>
                  <a:cubicBezTo>
                    <a:pt x="4664" y="540"/>
                    <a:pt x="4094" y="83"/>
                    <a:pt x="4071" y="64"/>
                  </a:cubicBezTo>
                  <a:cubicBezTo>
                    <a:pt x="4015" y="21"/>
                    <a:pt x="3949" y="0"/>
                    <a:pt x="38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54"/>
            <p:cNvSpPr/>
            <p:nvPr/>
          </p:nvSpPr>
          <p:spPr>
            <a:xfrm>
              <a:off x="2155400" y="2899975"/>
              <a:ext cx="755875" cy="253800"/>
            </a:xfrm>
            <a:custGeom>
              <a:avLst/>
              <a:gdLst/>
              <a:ahLst/>
              <a:cxnLst/>
              <a:rect l="l" t="t" r="r" b="b"/>
              <a:pathLst>
                <a:path w="30235" h="10152" extrusionOk="0">
                  <a:moveTo>
                    <a:pt x="9503" y="1"/>
                  </a:moveTo>
                  <a:cubicBezTo>
                    <a:pt x="0" y="433"/>
                    <a:pt x="5183" y="7559"/>
                    <a:pt x="5183" y="7559"/>
                  </a:cubicBezTo>
                  <a:lnTo>
                    <a:pt x="26995" y="10151"/>
                  </a:lnTo>
                  <a:lnTo>
                    <a:pt x="30235" y="5400"/>
                  </a:lnTo>
                  <a:lnTo>
                    <a:pt x="950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54"/>
            <p:cNvSpPr/>
            <p:nvPr/>
          </p:nvSpPr>
          <p:spPr>
            <a:xfrm>
              <a:off x="2221750" y="2892325"/>
              <a:ext cx="698825" cy="269100"/>
            </a:xfrm>
            <a:custGeom>
              <a:avLst/>
              <a:gdLst/>
              <a:ahLst/>
              <a:cxnLst/>
              <a:rect l="l" t="t" r="r" b="b"/>
              <a:pathLst>
                <a:path w="27953" h="10764" extrusionOk="0">
                  <a:moveTo>
                    <a:pt x="6816" y="615"/>
                  </a:moveTo>
                  <a:lnTo>
                    <a:pt x="27083" y="5892"/>
                  </a:lnTo>
                  <a:lnTo>
                    <a:pt x="24193" y="10132"/>
                  </a:lnTo>
                  <a:lnTo>
                    <a:pt x="2702" y="7578"/>
                  </a:lnTo>
                  <a:cubicBezTo>
                    <a:pt x="2341" y="7038"/>
                    <a:pt x="818" y="4580"/>
                    <a:pt x="1690" y="2766"/>
                  </a:cubicBezTo>
                  <a:cubicBezTo>
                    <a:pt x="2312" y="1472"/>
                    <a:pt x="4037" y="748"/>
                    <a:pt x="6816" y="615"/>
                  </a:cubicBezTo>
                  <a:close/>
                  <a:moveTo>
                    <a:pt x="6846" y="1"/>
                  </a:moveTo>
                  <a:cubicBezTo>
                    <a:pt x="6842" y="1"/>
                    <a:pt x="6838" y="1"/>
                    <a:pt x="6834" y="1"/>
                  </a:cubicBezTo>
                  <a:cubicBezTo>
                    <a:pt x="3786" y="140"/>
                    <a:pt x="1869" y="982"/>
                    <a:pt x="1138" y="2501"/>
                  </a:cubicBezTo>
                  <a:cubicBezTo>
                    <a:pt x="0" y="4864"/>
                    <a:pt x="2188" y="7917"/>
                    <a:pt x="2281" y="8046"/>
                  </a:cubicBezTo>
                  <a:cubicBezTo>
                    <a:pt x="2332" y="8114"/>
                    <a:pt x="2409" y="8160"/>
                    <a:pt x="2493" y="8170"/>
                  </a:cubicBezTo>
                  <a:lnTo>
                    <a:pt x="24305" y="10761"/>
                  </a:lnTo>
                  <a:cubicBezTo>
                    <a:pt x="24317" y="10762"/>
                    <a:pt x="24329" y="10763"/>
                    <a:pt x="24341" y="10763"/>
                  </a:cubicBezTo>
                  <a:cubicBezTo>
                    <a:pt x="24442" y="10763"/>
                    <a:pt x="24537" y="10713"/>
                    <a:pt x="24594" y="10629"/>
                  </a:cubicBezTo>
                  <a:lnTo>
                    <a:pt x="27833" y="5878"/>
                  </a:lnTo>
                  <a:cubicBezTo>
                    <a:pt x="27953" y="5704"/>
                    <a:pt x="27863" y="5464"/>
                    <a:pt x="27658" y="5410"/>
                  </a:cubicBezTo>
                  <a:lnTo>
                    <a:pt x="6925" y="11"/>
                  </a:lnTo>
                  <a:cubicBezTo>
                    <a:pt x="6900" y="4"/>
                    <a:pt x="6873" y="1"/>
                    <a:pt x="68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54"/>
            <p:cNvSpPr/>
            <p:nvPr/>
          </p:nvSpPr>
          <p:spPr>
            <a:xfrm>
              <a:off x="1655175" y="2894050"/>
              <a:ext cx="811075" cy="1382925"/>
            </a:xfrm>
            <a:custGeom>
              <a:avLst/>
              <a:gdLst/>
              <a:ahLst/>
              <a:cxnLst/>
              <a:rect l="l" t="t" r="r" b="b"/>
              <a:pathLst>
                <a:path w="32443" h="55317" extrusionOk="0">
                  <a:moveTo>
                    <a:pt x="17974" y="0"/>
                  </a:moveTo>
                  <a:cubicBezTo>
                    <a:pt x="16936" y="0"/>
                    <a:pt x="15899" y="342"/>
                    <a:pt x="14845" y="1145"/>
                  </a:cubicBezTo>
                  <a:cubicBezTo>
                    <a:pt x="14845" y="1145"/>
                    <a:pt x="9794" y="5430"/>
                    <a:pt x="8110" y="10633"/>
                  </a:cubicBezTo>
                  <a:cubicBezTo>
                    <a:pt x="6428" y="15836"/>
                    <a:pt x="5356" y="26242"/>
                    <a:pt x="5356" y="26242"/>
                  </a:cubicBezTo>
                  <a:cubicBezTo>
                    <a:pt x="5356" y="26242"/>
                    <a:pt x="0" y="33893"/>
                    <a:pt x="0" y="34659"/>
                  </a:cubicBezTo>
                  <a:cubicBezTo>
                    <a:pt x="0" y="34914"/>
                    <a:pt x="493" y="34999"/>
                    <a:pt x="1151" y="34999"/>
                  </a:cubicBezTo>
                  <a:cubicBezTo>
                    <a:pt x="2466" y="34999"/>
                    <a:pt x="4438" y="34659"/>
                    <a:pt x="4438" y="34659"/>
                  </a:cubicBezTo>
                  <a:lnTo>
                    <a:pt x="4438" y="34659"/>
                  </a:lnTo>
                  <a:lnTo>
                    <a:pt x="153" y="42004"/>
                  </a:lnTo>
                  <a:cubicBezTo>
                    <a:pt x="153" y="42004"/>
                    <a:pt x="153" y="48125"/>
                    <a:pt x="3520" y="51338"/>
                  </a:cubicBezTo>
                  <a:cubicBezTo>
                    <a:pt x="6329" y="54020"/>
                    <a:pt x="10099" y="55317"/>
                    <a:pt x="13405" y="55317"/>
                  </a:cubicBezTo>
                  <a:cubicBezTo>
                    <a:pt x="14060" y="55317"/>
                    <a:pt x="14697" y="55266"/>
                    <a:pt x="15304" y="55165"/>
                  </a:cubicBezTo>
                  <a:cubicBezTo>
                    <a:pt x="18977" y="54552"/>
                    <a:pt x="25710" y="46288"/>
                    <a:pt x="26475" y="45829"/>
                  </a:cubicBezTo>
                  <a:cubicBezTo>
                    <a:pt x="27241" y="45371"/>
                    <a:pt x="24638" y="38331"/>
                    <a:pt x="24027" y="35730"/>
                  </a:cubicBezTo>
                  <a:cubicBezTo>
                    <a:pt x="23414" y="33129"/>
                    <a:pt x="24638" y="31292"/>
                    <a:pt x="25404" y="30832"/>
                  </a:cubicBezTo>
                  <a:cubicBezTo>
                    <a:pt x="26169" y="30374"/>
                    <a:pt x="30606" y="27619"/>
                    <a:pt x="31524" y="25630"/>
                  </a:cubicBezTo>
                  <a:cubicBezTo>
                    <a:pt x="32443" y="23641"/>
                    <a:pt x="32290" y="20274"/>
                    <a:pt x="31984" y="17672"/>
                  </a:cubicBezTo>
                  <a:cubicBezTo>
                    <a:pt x="31677" y="15070"/>
                    <a:pt x="27852" y="6042"/>
                    <a:pt x="24486" y="3288"/>
                  </a:cubicBezTo>
                  <a:cubicBezTo>
                    <a:pt x="22223" y="1436"/>
                    <a:pt x="20099" y="0"/>
                    <a:pt x="179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54"/>
            <p:cNvSpPr/>
            <p:nvPr/>
          </p:nvSpPr>
          <p:spPr>
            <a:xfrm>
              <a:off x="1647500" y="2886300"/>
              <a:ext cx="825875" cy="1398450"/>
            </a:xfrm>
            <a:custGeom>
              <a:avLst/>
              <a:gdLst/>
              <a:ahLst/>
              <a:cxnLst/>
              <a:rect l="l" t="t" r="r" b="b"/>
              <a:pathLst>
                <a:path w="33035" h="55938" extrusionOk="0">
                  <a:moveTo>
                    <a:pt x="18282" y="606"/>
                  </a:moveTo>
                  <a:cubicBezTo>
                    <a:pt x="20183" y="606"/>
                    <a:pt x="22177" y="1854"/>
                    <a:pt x="24599" y="3834"/>
                  </a:cubicBezTo>
                  <a:cubicBezTo>
                    <a:pt x="27918" y="6550"/>
                    <a:pt x="31690" y="15495"/>
                    <a:pt x="31986" y="18017"/>
                  </a:cubicBezTo>
                  <a:cubicBezTo>
                    <a:pt x="32407" y="21591"/>
                    <a:pt x="32258" y="24286"/>
                    <a:pt x="31553" y="25811"/>
                  </a:cubicBezTo>
                  <a:cubicBezTo>
                    <a:pt x="30813" y="27415"/>
                    <a:pt x="27433" y="29752"/>
                    <a:pt x="25552" y="30880"/>
                  </a:cubicBezTo>
                  <a:cubicBezTo>
                    <a:pt x="24767" y="31352"/>
                    <a:pt x="23362" y="33251"/>
                    <a:pt x="24035" y="36110"/>
                  </a:cubicBezTo>
                  <a:cubicBezTo>
                    <a:pt x="24231" y="36943"/>
                    <a:pt x="24629" y="38226"/>
                    <a:pt x="25050" y="39583"/>
                  </a:cubicBezTo>
                  <a:cubicBezTo>
                    <a:pt x="25725" y="41763"/>
                    <a:pt x="26856" y="45414"/>
                    <a:pt x="26624" y="45877"/>
                  </a:cubicBezTo>
                  <a:cubicBezTo>
                    <a:pt x="26407" y="46008"/>
                    <a:pt x="25979" y="46460"/>
                    <a:pt x="25032" y="47470"/>
                  </a:cubicBezTo>
                  <a:cubicBezTo>
                    <a:pt x="22822" y="49826"/>
                    <a:pt x="18222" y="54730"/>
                    <a:pt x="15560" y="55173"/>
                  </a:cubicBezTo>
                  <a:cubicBezTo>
                    <a:pt x="14940" y="55277"/>
                    <a:pt x="14305" y="55327"/>
                    <a:pt x="13663" y="55327"/>
                  </a:cubicBezTo>
                  <a:cubicBezTo>
                    <a:pt x="10239" y="55327"/>
                    <a:pt x="6623" y="53896"/>
                    <a:pt x="4038" y="51428"/>
                  </a:cubicBezTo>
                  <a:cubicBezTo>
                    <a:pt x="1013" y="48540"/>
                    <a:pt x="785" y="43121"/>
                    <a:pt x="767" y="42395"/>
                  </a:cubicBezTo>
                  <a:lnTo>
                    <a:pt x="5010" y="35123"/>
                  </a:lnTo>
                  <a:cubicBezTo>
                    <a:pt x="5131" y="34914"/>
                    <a:pt x="4975" y="34662"/>
                    <a:pt x="4746" y="34662"/>
                  </a:cubicBezTo>
                  <a:cubicBezTo>
                    <a:pt x="4729" y="34662"/>
                    <a:pt x="4711" y="34663"/>
                    <a:pt x="4693" y="34666"/>
                  </a:cubicBezTo>
                  <a:cubicBezTo>
                    <a:pt x="3533" y="34867"/>
                    <a:pt x="2234" y="35005"/>
                    <a:pt x="1404" y="35005"/>
                  </a:cubicBezTo>
                  <a:cubicBezTo>
                    <a:pt x="1034" y="35005"/>
                    <a:pt x="757" y="34977"/>
                    <a:pt x="628" y="34915"/>
                  </a:cubicBezTo>
                  <a:cubicBezTo>
                    <a:pt x="861" y="34169"/>
                    <a:pt x="3480" y="30204"/>
                    <a:pt x="5914" y="26728"/>
                  </a:cubicBezTo>
                  <a:cubicBezTo>
                    <a:pt x="5944" y="26685"/>
                    <a:pt x="5963" y="26635"/>
                    <a:pt x="5968" y="26583"/>
                  </a:cubicBezTo>
                  <a:cubicBezTo>
                    <a:pt x="5978" y="26480"/>
                    <a:pt x="7055" y="16150"/>
                    <a:pt x="8709" y="11037"/>
                  </a:cubicBezTo>
                  <a:cubicBezTo>
                    <a:pt x="10321" y="6057"/>
                    <a:pt x="15149" y="1861"/>
                    <a:pt x="15343" y="1693"/>
                  </a:cubicBezTo>
                  <a:cubicBezTo>
                    <a:pt x="16329" y="944"/>
                    <a:pt x="17293" y="606"/>
                    <a:pt x="18282" y="606"/>
                  </a:cubicBezTo>
                  <a:close/>
                  <a:moveTo>
                    <a:pt x="18288" y="0"/>
                  </a:moveTo>
                  <a:cubicBezTo>
                    <a:pt x="17200" y="0"/>
                    <a:pt x="16092" y="354"/>
                    <a:pt x="14965" y="1211"/>
                  </a:cubicBezTo>
                  <a:lnTo>
                    <a:pt x="14952" y="1221"/>
                  </a:lnTo>
                  <a:cubicBezTo>
                    <a:pt x="14744" y="1399"/>
                    <a:pt x="9817" y="5623"/>
                    <a:pt x="8126" y="10848"/>
                  </a:cubicBezTo>
                  <a:cubicBezTo>
                    <a:pt x="6530" y="15782"/>
                    <a:pt x="5471" y="25463"/>
                    <a:pt x="5367" y="26441"/>
                  </a:cubicBezTo>
                  <a:cubicBezTo>
                    <a:pt x="4047" y="28328"/>
                    <a:pt x="1" y="34178"/>
                    <a:pt x="1" y="34969"/>
                  </a:cubicBezTo>
                  <a:cubicBezTo>
                    <a:pt x="1" y="35117"/>
                    <a:pt x="66" y="35254"/>
                    <a:pt x="187" y="35355"/>
                  </a:cubicBezTo>
                  <a:cubicBezTo>
                    <a:pt x="411" y="35545"/>
                    <a:pt x="923" y="35611"/>
                    <a:pt x="1534" y="35611"/>
                  </a:cubicBezTo>
                  <a:cubicBezTo>
                    <a:pt x="2383" y="35611"/>
                    <a:pt x="3424" y="35482"/>
                    <a:pt x="4154" y="35373"/>
                  </a:cubicBezTo>
                  <a:lnTo>
                    <a:pt x="4154" y="35373"/>
                  </a:lnTo>
                  <a:lnTo>
                    <a:pt x="196" y="42159"/>
                  </a:lnTo>
                  <a:cubicBezTo>
                    <a:pt x="168" y="42207"/>
                    <a:pt x="153" y="42260"/>
                    <a:pt x="153" y="42314"/>
                  </a:cubicBezTo>
                  <a:cubicBezTo>
                    <a:pt x="153" y="42569"/>
                    <a:pt x="193" y="48604"/>
                    <a:pt x="3615" y="51870"/>
                  </a:cubicBezTo>
                  <a:cubicBezTo>
                    <a:pt x="6312" y="54444"/>
                    <a:pt x="10088" y="55938"/>
                    <a:pt x="13668" y="55938"/>
                  </a:cubicBezTo>
                  <a:cubicBezTo>
                    <a:pt x="13675" y="55938"/>
                    <a:pt x="13682" y="55938"/>
                    <a:pt x="13688" y="55938"/>
                  </a:cubicBezTo>
                  <a:cubicBezTo>
                    <a:pt x="14350" y="55938"/>
                    <a:pt x="15009" y="55883"/>
                    <a:pt x="15661" y="55776"/>
                  </a:cubicBezTo>
                  <a:cubicBezTo>
                    <a:pt x="18527" y="55299"/>
                    <a:pt x="23049" y="50478"/>
                    <a:pt x="25478" y="47889"/>
                  </a:cubicBezTo>
                  <a:cubicBezTo>
                    <a:pt x="26151" y="47171"/>
                    <a:pt x="26787" y="46494"/>
                    <a:pt x="26939" y="46402"/>
                  </a:cubicBezTo>
                  <a:cubicBezTo>
                    <a:pt x="27563" y="46028"/>
                    <a:pt x="27160" y="44325"/>
                    <a:pt x="25633" y="39401"/>
                  </a:cubicBezTo>
                  <a:cubicBezTo>
                    <a:pt x="25216" y="38054"/>
                    <a:pt x="24821" y="36782"/>
                    <a:pt x="24631" y="35970"/>
                  </a:cubicBezTo>
                  <a:cubicBezTo>
                    <a:pt x="24041" y="33463"/>
                    <a:pt x="25233" y="31786"/>
                    <a:pt x="25868" y="31405"/>
                  </a:cubicBezTo>
                  <a:cubicBezTo>
                    <a:pt x="26402" y="31084"/>
                    <a:pt x="31121" y="28208"/>
                    <a:pt x="32109" y="26068"/>
                  </a:cubicBezTo>
                  <a:cubicBezTo>
                    <a:pt x="32870" y="24417"/>
                    <a:pt x="33034" y="21685"/>
                    <a:pt x="32593" y="17947"/>
                  </a:cubicBezTo>
                  <a:cubicBezTo>
                    <a:pt x="32295" y="15412"/>
                    <a:pt x="28543" y="6273"/>
                    <a:pt x="24985" y="3361"/>
                  </a:cubicBezTo>
                  <a:cubicBezTo>
                    <a:pt x="22851" y="1614"/>
                    <a:pt x="20614" y="0"/>
                    <a:pt x="182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54"/>
            <p:cNvSpPr/>
            <p:nvPr/>
          </p:nvSpPr>
          <p:spPr>
            <a:xfrm>
              <a:off x="2045425" y="2880400"/>
              <a:ext cx="439975" cy="497975"/>
            </a:xfrm>
            <a:custGeom>
              <a:avLst/>
              <a:gdLst/>
              <a:ahLst/>
              <a:cxnLst/>
              <a:rect l="l" t="t" r="r" b="b"/>
              <a:pathLst>
                <a:path w="17599" h="19919" extrusionOk="0">
                  <a:moveTo>
                    <a:pt x="6102" y="0"/>
                  </a:moveTo>
                  <a:cubicBezTo>
                    <a:pt x="4746" y="0"/>
                    <a:pt x="3399" y="287"/>
                    <a:pt x="2294" y="926"/>
                  </a:cubicBezTo>
                  <a:cubicBezTo>
                    <a:pt x="2294" y="926"/>
                    <a:pt x="0" y="4292"/>
                    <a:pt x="0" y="6740"/>
                  </a:cubicBezTo>
                  <a:cubicBezTo>
                    <a:pt x="0" y="9190"/>
                    <a:pt x="1989" y="13168"/>
                    <a:pt x="3519" y="15004"/>
                  </a:cubicBezTo>
                  <a:cubicBezTo>
                    <a:pt x="5049" y="16841"/>
                    <a:pt x="6427" y="18065"/>
                    <a:pt x="6427" y="18065"/>
                  </a:cubicBezTo>
                  <a:lnTo>
                    <a:pt x="9793" y="17300"/>
                  </a:lnTo>
                  <a:lnTo>
                    <a:pt x="9947" y="19901"/>
                  </a:lnTo>
                  <a:cubicBezTo>
                    <a:pt x="9947" y="19901"/>
                    <a:pt x="10377" y="19126"/>
                    <a:pt x="11496" y="19126"/>
                  </a:cubicBezTo>
                  <a:cubicBezTo>
                    <a:pt x="11869" y="19126"/>
                    <a:pt x="12319" y="19212"/>
                    <a:pt x="12855" y="19442"/>
                  </a:cubicBezTo>
                  <a:cubicBezTo>
                    <a:pt x="13667" y="19790"/>
                    <a:pt x="14369" y="19918"/>
                    <a:pt x="14927" y="19918"/>
                  </a:cubicBezTo>
                  <a:cubicBezTo>
                    <a:pt x="15843" y="19918"/>
                    <a:pt x="16374" y="19574"/>
                    <a:pt x="16374" y="19289"/>
                  </a:cubicBezTo>
                  <a:cubicBezTo>
                    <a:pt x="16374" y="18830"/>
                    <a:pt x="17598" y="15616"/>
                    <a:pt x="16374" y="10261"/>
                  </a:cubicBezTo>
                  <a:cubicBezTo>
                    <a:pt x="15150" y="4905"/>
                    <a:pt x="13772" y="3986"/>
                    <a:pt x="11783" y="1997"/>
                  </a:cubicBezTo>
                  <a:cubicBezTo>
                    <a:pt x="10550" y="763"/>
                    <a:pt x="8315" y="0"/>
                    <a:pt x="61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54"/>
            <p:cNvSpPr/>
            <p:nvPr/>
          </p:nvSpPr>
          <p:spPr>
            <a:xfrm>
              <a:off x="2037725" y="2872750"/>
              <a:ext cx="450275" cy="513300"/>
            </a:xfrm>
            <a:custGeom>
              <a:avLst/>
              <a:gdLst/>
              <a:ahLst/>
              <a:cxnLst/>
              <a:rect l="l" t="t" r="r" b="b"/>
              <a:pathLst>
                <a:path w="18011" h="20532" extrusionOk="0">
                  <a:moveTo>
                    <a:pt x="6412" y="600"/>
                  </a:moveTo>
                  <a:cubicBezTo>
                    <a:pt x="8568" y="600"/>
                    <a:pt x="10719" y="1365"/>
                    <a:pt x="11874" y="2520"/>
                  </a:cubicBezTo>
                  <a:cubicBezTo>
                    <a:pt x="12060" y="2707"/>
                    <a:pt x="12242" y="2884"/>
                    <a:pt x="12418" y="3056"/>
                  </a:cubicBezTo>
                  <a:cubicBezTo>
                    <a:pt x="14088" y="4689"/>
                    <a:pt x="15293" y="5868"/>
                    <a:pt x="16383" y="10636"/>
                  </a:cubicBezTo>
                  <a:cubicBezTo>
                    <a:pt x="17382" y="15008"/>
                    <a:pt x="16721" y="17947"/>
                    <a:pt x="16472" y="19055"/>
                  </a:cubicBezTo>
                  <a:cubicBezTo>
                    <a:pt x="16410" y="19331"/>
                    <a:pt x="16375" y="19482"/>
                    <a:pt x="16377" y="19580"/>
                  </a:cubicBezTo>
                  <a:cubicBezTo>
                    <a:pt x="16369" y="19603"/>
                    <a:pt x="16302" y="19686"/>
                    <a:pt x="16113" y="19767"/>
                  </a:cubicBezTo>
                  <a:cubicBezTo>
                    <a:pt x="15900" y="19859"/>
                    <a:pt x="15604" y="19919"/>
                    <a:pt x="15237" y="19919"/>
                  </a:cubicBezTo>
                  <a:cubicBezTo>
                    <a:pt x="14714" y="19919"/>
                    <a:pt x="14048" y="19796"/>
                    <a:pt x="13282" y="19468"/>
                  </a:cubicBezTo>
                  <a:cubicBezTo>
                    <a:pt x="12710" y="19222"/>
                    <a:pt x="12222" y="19129"/>
                    <a:pt x="11811" y="19129"/>
                  </a:cubicBezTo>
                  <a:cubicBezTo>
                    <a:pt x="11237" y="19129"/>
                    <a:pt x="10814" y="19311"/>
                    <a:pt x="10521" y="19516"/>
                  </a:cubicBezTo>
                  <a:lnTo>
                    <a:pt x="10408" y="17589"/>
                  </a:lnTo>
                  <a:cubicBezTo>
                    <a:pt x="10398" y="17423"/>
                    <a:pt x="10260" y="17301"/>
                    <a:pt x="10102" y="17301"/>
                  </a:cubicBezTo>
                  <a:cubicBezTo>
                    <a:pt x="10080" y="17301"/>
                    <a:pt x="10056" y="17304"/>
                    <a:pt x="10033" y="17309"/>
                  </a:cubicBezTo>
                  <a:lnTo>
                    <a:pt x="6823" y="18038"/>
                  </a:lnTo>
                  <a:cubicBezTo>
                    <a:pt x="6462" y="17705"/>
                    <a:pt x="5307" y="16610"/>
                    <a:pt x="4062" y="15115"/>
                  </a:cubicBezTo>
                  <a:cubicBezTo>
                    <a:pt x="2622" y="13387"/>
                    <a:pt x="614" y="9482"/>
                    <a:pt x="614" y="7047"/>
                  </a:cubicBezTo>
                  <a:cubicBezTo>
                    <a:pt x="614" y="4893"/>
                    <a:pt x="2520" y="1913"/>
                    <a:pt x="2817" y="1463"/>
                  </a:cubicBezTo>
                  <a:cubicBezTo>
                    <a:pt x="3884" y="863"/>
                    <a:pt x="5149" y="600"/>
                    <a:pt x="6412" y="600"/>
                  </a:cubicBezTo>
                  <a:close/>
                  <a:moveTo>
                    <a:pt x="6385" y="1"/>
                  </a:moveTo>
                  <a:cubicBezTo>
                    <a:pt x="4998" y="1"/>
                    <a:pt x="3611" y="294"/>
                    <a:pt x="2449" y="967"/>
                  </a:cubicBezTo>
                  <a:cubicBezTo>
                    <a:pt x="2410" y="990"/>
                    <a:pt x="2375" y="1021"/>
                    <a:pt x="2350" y="1059"/>
                  </a:cubicBezTo>
                  <a:cubicBezTo>
                    <a:pt x="2253" y="1201"/>
                    <a:pt x="0" y="4533"/>
                    <a:pt x="0" y="7047"/>
                  </a:cubicBezTo>
                  <a:cubicBezTo>
                    <a:pt x="0" y="9619"/>
                    <a:pt x="2092" y="13707"/>
                    <a:pt x="3591" y="15506"/>
                  </a:cubicBezTo>
                  <a:cubicBezTo>
                    <a:pt x="5118" y="17340"/>
                    <a:pt x="6517" y="18587"/>
                    <a:pt x="6530" y="18600"/>
                  </a:cubicBezTo>
                  <a:cubicBezTo>
                    <a:pt x="6587" y="18650"/>
                    <a:pt x="6659" y="18677"/>
                    <a:pt x="6733" y="18677"/>
                  </a:cubicBezTo>
                  <a:cubicBezTo>
                    <a:pt x="6756" y="18677"/>
                    <a:pt x="6779" y="18674"/>
                    <a:pt x="6802" y="18669"/>
                  </a:cubicBezTo>
                  <a:lnTo>
                    <a:pt x="9817" y="17985"/>
                  </a:lnTo>
                  <a:lnTo>
                    <a:pt x="9948" y="20226"/>
                  </a:lnTo>
                  <a:cubicBezTo>
                    <a:pt x="9957" y="20360"/>
                    <a:pt x="10052" y="20474"/>
                    <a:pt x="10184" y="20504"/>
                  </a:cubicBezTo>
                  <a:cubicBezTo>
                    <a:pt x="10207" y="20509"/>
                    <a:pt x="10230" y="20511"/>
                    <a:pt x="10253" y="20511"/>
                  </a:cubicBezTo>
                  <a:cubicBezTo>
                    <a:pt x="10361" y="20511"/>
                    <a:pt x="10464" y="20455"/>
                    <a:pt x="10520" y="20359"/>
                  </a:cubicBezTo>
                  <a:cubicBezTo>
                    <a:pt x="10540" y="20324"/>
                    <a:pt x="10895" y="19741"/>
                    <a:pt x="11807" y="19741"/>
                  </a:cubicBezTo>
                  <a:cubicBezTo>
                    <a:pt x="12140" y="19741"/>
                    <a:pt x="12548" y="19818"/>
                    <a:pt x="13041" y="20030"/>
                  </a:cubicBezTo>
                  <a:cubicBezTo>
                    <a:pt x="13889" y="20393"/>
                    <a:pt x="14630" y="20531"/>
                    <a:pt x="15233" y="20531"/>
                  </a:cubicBezTo>
                  <a:cubicBezTo>
                    <a:pt x="15843" y="20530"/>
                    <a:pt x="16311" y="20390"/>
                    <a:pt x="16600" y="20199"/>
                  </a:cubicBezTo>
                  <a:cubicBezTo>
                    <a:pt x="16849" y="20034"/>
                    <a:pt x="16988" y="19819"/>
                    <a:pt x="16988" y="19596"/>
                  </a:cubicBezTo>
                  <a:cubicBezTo>
                    <a:pt x="16989" y="19545"/>
                    <a:pt x="17030" y="19364"/>
                    <a:pt x="17069" y="19189"/>
                  </a:cubicBezTo>
                  <a:cubicBezTo>
                    <a:pt x="17326" y="18045"/>
                    <a:pt x="18010" y="15007"/>
                    <a:pt x="16980" y="10498"/>
                  </a:cubicBezTo>
                  <a:cubicBezTo>
                    <a:pt x="15850" y="5555"/>
                    <a:pt x="14591" y="4322"/>
                    <a:pt x="12847" y="2619"/>
                  </a:cubicBezTo>
                  <a:cubicBezTo>
                    <a:pt x="12671" y="2447"/>
                    <a:pt x="12491" y="2272"/>
                    <a:pt x="12306" y="2087"/>
                  </a:cubicBezTo>
                  <a:cubicBezTo>
                    <a:pt x="11052" y="832"/>
                    <a:pt x="8719" y="1"/>
                    <a:pt x="63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54"/>
            <p:cNvSpPr/>
            <p:nvPr/>
          </p:nvSpPr>
          <p:spPr>
            <a:xfrm>
              <a:off x="2098950" y="2915050"/>
              <a:ext cx="352000" cy="417000"/>
            </a:xfrm>
            <a:custGeom>
              <a:avLst/>
              <a:gdLst/>
              <a:ahLst/>
              <a:cxnLst/>
              <a:rect l="l" t="t" r="r" b="b"/>
              <a:pathLst>
                <a:path w="14080" h="16680" extrusionOk="0">
                  <a:moveTo>
                    <a:pt x="2823" y="0"/>
                  </a:moveTo>
                  <a:cubicBezTo>
                    <a:pt x="2336" y="0"/>
                    <a:pt x="1943" y="104"/>
                    <a:pt x="1684" y="305"/>
                  </a:cubicBezTo>
                  <a:cubicBezTo>
                    <a:pt x="1684" y="305"/>
                    <a:pt x="0" y="3213"/>
                    <a:pt x="919" y="5508"/>
                  </a:cubicBezTo>
                  <a:cubicBezTo>
                    <a:pt x="1837" y="7803"/>
                    <a:pt x="4745" y="10558"/>
                    <a:pt x="7039" y="12547"/>
                  </a:cubicBezTo>
                  <a:cubicBezTo>
                    <a:pt x="9334" y="14537"/>
                    <a:pt x="12242" y="16679"/>
                    <a:pt x="12242" y="16679"/>
                  </a:cubicBezTo>
                  <a:cubicBezTo>
                    <a:pt x="12242" y="16679"/>
                    <a:pt x="14079" y="11935"/>
                    <a:pt x="11171" y="6426"/>
                  </a:cubicBezTo>
                  <a:cubicBezTo>
                    <a:pt x="8809" y="1950"/>
                    <a:pt x="4933" y="0"/>
                    <a:pt x="28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54"/>
            <p:cNvSpPr/>
            <p:nvPr/>
          </p:nvSpPr>
          <p:spPr>
            <a:xfrm>
              <a:off x="2090750" y="2907375"/>
              <a:ext cx="367750" cy="432300"/>
            </a:xfrm>
            <a:custGeom>
              <a:avLst/>
              <a:gdLst/>
              <a:ahLst/>
              <a:cxnLst/>
              <a:rect l="l" t="t" r="r" b="b"/>
              <a:pathLst>
                <a:path w="14710" h="17292" extrusionOk="0">
                  <a:moveTo>
                    <a:pt x="3152" y="614"/>
                  </a:moveTo>
                  <a:cubicBezTo>
                    <a:pt x="3420" y="614"/>
                    <a:pt x="3722" y="648"/>
                    <a:pt x="4044" y="717"/>
                  </a:cubicBezTo>
                  <a:cubicBezTo>
                    <a:pt x="6092" y="1158"/>
                    <a:pt x="9202" y="3036"/>
                    <a:pt x="11229" y="6876"/>
                  </a:cubicBezTo>
                  <a:cubicBezTo>
                    <a:pt x="13563" y="11298"/>
                    <a:pt x="12755" y="15255"/>
                    <a:pt x="12410" y="16484"/>
                  </a:cubicBezTo>
                  <a:cubicBezTo>
                    <a:pt x="11573" y="15857"/>
                    <a:pt x="9369" y="14184"/>
                    <a:pt x="7569" y="12623"/>
                  </a:cubicBezTo>
                  <a:cubicBezTo>
                    <a:pt x="4202" y="9705"/>
                    <a:pt x="2227" y="7440"/>
                    <a:pt x="1531" y="5701"/>
                  </a:cubicBezTo>
                  <a:cubicBezTo>
                    <a:pt x="746" y="3738"/>
                    <a:pt x="2030" y="1221"/>
                    <a:pt x="2247" y="820"/>
                  </a:cubicBezTo>
                  <a:cubicBezTo>
                    <a:pt x="2454" y="684"/>
                    <a:pt x="2769" y="614"/>
                    <a:pt x="3152" y="614"/>
                  </a:cubicBezTo>
                  <a:close/>
                  <a:moveTo>
                    <a:pt x="3151" y="1"/>
                  </a:moveTo>
                  <a:cubicBezTo>
                    <a:pt x="2595" y="1"/>
                    <a:pt x="2139" y="126"/>
                    <a:pt x="1824" y="371"/>
                  </a:cubicBezTo>
                  <a:cubicBezTo>
                    <a:pt x="1793" y="395"/>
                    <a:pt x="1766" y="425"/>
                    <a:pt x="1747" y="459"/>
                  </a:cubicBezTo>
                  <a:cubicBezTo>
                    <a:pt x="1675" y="582"/>
                    <a:pt x="0" y="3522"/>
                    <a:pt x="963" y="5928"/>
                  </a:cubicBezTo>
                  <a:cubicBezTo>
                    <a:pt x="1695" y="7762"/>
                    <a:pt x="3726" y="10102"/>
                    <a:pt x="7168" y="13086"/>
                  </a:cubicBezTo>
                  <a:cubicBezTo>
                    <a:pt x="9445" y="15060"/>
                    <a:pt x="12360" y="17211"/>
                    <a:pt x="12390" y="17232"/>
                  </a:cubicBezTo>
                  <a:cubicBezTo>
                    <a:pt x="12442" y="17271"/>
                    <a:pt x="12506" y="17292"/>
                    <a:pt x="12572" y="17292"/>
                  </a:cubicBezTo>
                  <a:cubicBezTo>
                    <a:pt x="12600" y="17292"/>
                    <a:pt x="12629" y="17289"/>
                    <a:pt x="12657" y="17281"/>
                  </a:cubicBezTo>
                  <a:cubicBezTo>
                    <a:pt x="12748" y="17253"/>
                    <a:pt x="12822" y="17186"/>
                    <a:pt x="12856" y="17097"/>
                  </a:cubicBezTo>
                  <a:cubicBezTo>
                    <a:pt x="12934" y="16898"/>
                    <a:pt x="14710" y="12158"/>
                    <a:pt x="11771" y="6591"/>
                  </a:cubicBezTo>
                  <a:cubicBezTo>
                    <a:pt x="9645" y="2564"/>
                    <a:pt x="6350" y="588"/>
                    <a:pt x="4173" y="119"/>
                  </a:cubicBezTo>
                  <a:cubicBezTo>
                    <a:pt x="3806" y="40"/>
                    <a:pt x="3462" y="1"/>
                    <a:pt x="31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54"/>
            <p:cNvSpPr/>
            <p:nvPr/>
          </p:nvSpPr>
          <p:spPr>
            <a:xfrm>
              <a:off x="2118075" y="2574525"/>
              <a:ext cx="436175" cy="566225"/>
            </a:xfrm>
            <a:custGeom>
              <a:avLst/>
              <a:gdLst/>
              <a:ahLst/>
              <a:cxnLst/>
              <a:rect l="l" t="t" r="r" b="b"/>
              <a:pathLst>
                <a:path w="17447" h="22649" extrusionOk="0">
                  <a:moveTo>
                    <a:pt x="14232" y="0"/>
                  </a:moveTo>
                  <a:cubicBezTo>
                    <a:pt x="14232" y="0"/>
                    <a:pt x="10100" y="2448"/>
                    <a:pt x="9029" y="2908"/>
                  </a:cubicBezTo>
                  <a:cubicBezTo>
                    <a:pt x="7958" y="3367"/>
                    <a:pt x="3367" y="5509"/>
                    <a:pt x="2756" y="8264"/>
                  </a:cubicBezTo>
                  <a:cubicBezTo>
                    <a:pt x="2143" y="11018"/>
                    <a:pt x="613" y="14844"/>
                    <a:pt x="307" y="15762"/>
                  </a:cubicBezTo>
                  <a:cubicBezTo>
                    <a:pt x="1" y="16680"/>
                    <a:pt x="307" y="17904"/>
                    <a:pt x="1225" y="19129"/>
                  </a:cubicBezTo>
                  <a:cubicBezTo>
                    <a:pt x="2143" y="20353"/>
                    <a:pt x="7041" y="22649"/>
                    <a:pt x="8112" y="22649"/>
                  </a:cubicBezTo>
                  <a:cubicBezTo>
                    <a:pt x="9182" y="22649"/>
                    <a:pt x="9642" y="16221"/>
                    <a:pt x="9642" y="16221"/>
                  </a:cubicBezTo>
                  <a:lnTo>
                    <a:pt x="13927" y="16221"/>
                  </a:lnTo>
                  <a:cubicBezTo>
                    <a:pt x="15609" y="16221"/>
                    <a:pt x="14998" y="15303"/>
                    <a:pt x="15457" y="13314"/>
                  </a:cubicBezTo>
                  <a:cubicBezTo>
                    <a:pt x="15916" y="11324"/>
                    <a:pt x="15609" y="8263"/>
                    <a:pt x="15609" y="8263"/>
                  </a:cubicBezTo>
                  <a:cubicBezTo>
                    <a:pt x="15609" y="8263"/>
                    <a:pt x="16835" y="6274"/>
                    <a:pt x="17140" y="5815"/>
                  </a:cubicBezTo>
                  <a:cubicBezTo>
                    <a:pt x="17446" y="5355"/>
                    <a:pt x="15304" y="4131"/>
                    <a:pt x="15304" y="4131"/>
                  </a:cubicBezTo>
                  <a:lnTo>
                    <a:pt x="15304" y="3060"/>
                  </a:lnTo>
                  <a:cubicBezTo>
                    <a:pt x="15304" y="2601"/>
                    <a:pt x="14232" y="0"/>
                    <a:pt x="142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54"/>
            <p:cNvSpPr/>
            <p:nvPr/>
          </p:nvSpPr>
          <p:spPr>
            <a:xfrm>
              <a:off x="2109800" y="2566850"/>
              <a:ext cx="445875" cy="581550"/>
            </a:xfrm>
            <a:custGeom>
              <a:avLst/>
              <a:gdLst/>
              <a:ahLst/>
              <a:cxnLst/>
              <a:rect l="l" t="t" r="r" b="b"/>
              <a:pathLst>
                <a:path w="17835" h="23262" extrusionOk="0">
                  <a:moveTo>
                    <a:pt x="14414" y="750"/>
                  </a:moveTo>
                  <a:cubicBezTo>
                    <a:pt x="14875" y="1895"/>
                    <a:pt x="15328" y="3140"/>
                    <a:pt x="15328" y="3368"/>
                  </a:cubicBezTo>
                  <a:lnTo>
                    <a:pt x="15328" y="4439"/>
                  </a:lnTo>
                  <a:cubicBezTo>
                    <a:pt x="15328" y="4549"/>
                    <a:pt x="15387" y="4650"/>
                    <a:pt x="15482" y="4704"/>
                  </a:cubicBezTo>
                  <a:cubicBezTo>
                    <a:pt x="16305" y="5175"/>
                    <a:pt x="17071" y="5762"/>
                    <a:pt x="17183" y="6001"/>
                  </a:cubicBezTo>
                  <a:cubicBezTo>
                    <a:pt x="16835" y="6532"/>
                    <a:pt x="15728" y="8332"/>
                    <a:pt x="15679" y="8411"/>
                  </a:cubicBezTo>
                  <a:cubicBezTo>
                    <a:pt x="15644" y="8467"/>
                    <a:pt x="15628" y="8535"/>
                    <a:pt x="15636" y="8601"/>
                  </a:cubicBezTo>
                  <a:cubicBezTo>
                    <a:pt x="15638" y="8631"/>
                    <a:pt x="15932" y="11633"/>
                    <a:pt x="15488" y="13552"/>
                  </a:cubicBezTo>
                  <a:cubicBezTo>
                    <a:pt x="15350" y="14152"/>
                    <a:pt x="15306" y="14659"/>
                    <a:pt x="15270" y="15064"/>
                  </a:cubicBezTo>
                  <a:cubicBezTo>
                    <a:pt x="15184" y="16045"/>
                    <a:pt x="15168" y="16223"/>
                    <a:pt x="14257" y="16223"/>
                  </a:cubicBezTo>
                  <a:lnTo>
                    <a:pt x="9972" y="16223"/>
                  </a:lnTo>
                  <a:cubicBezTo>
                    <a:pt x="9811" y="16223"/>
                    <a:pt x="9678" y="16347"/>
                    <a:pt x="9667" y="16506"/>
                  </a:cubicBezTo>
                  <a:cubicBezTo>
                    <a:pt x="9440" y="19681"/>
                    <a:pt x="8875" y="22495"/>
                    <a:pt x="8442" y="22650"/>
                  </a:cubicBezTo>
                  <a:cubicBezTo>
                    <a:pt x="7475" y="22650"/>
                    <a:pt x="2664" y="20403"/>
                    <a:pt x="1801" y="19252"/>
                  </a:cubicBezTo>
                  <a:cubicBezTo>
                    <a:pt x="964" y="18137"/>
                    <a:pt x="646" y="17011"/>
                    <a:pt x="928" y="16166"/>
                  </a:cubicBezTo>
                  <a:cubicBezTo>
                    <a:pt x="995" y="15963"/>
                    <a:pt x="1124" y="15618"/>
                    <a:pt x="1288" y="15174"/>
                  </a:cubicBezTo>
                  <a:cubicBezTo>
                    <a:pt x="1853" y="13645"/>
                    <a:pt x="2905" y="10799"/>
                    <a:pt x="3385" y="8637"/>
                  </a:cubicBezTo>
                  <a:cubicBezTo>
                    <a:pt x="3989" y="5920"/>
                    <a:pt x="8920" y="3736"/>
                    <a:pt x="9481" y="3495"/>
                  </a:cubicBezTo>
                  <a:cubicBezTo>
                    <a:pt x="10398" y="3103"/>
                    <a:pt x="13430" y="1330"/>
                    <a:pt x="14414" y="750"/>
                  </a:cubicBezTo>
                  <a:close/>
                  <a:moveTo>
                    <a:pt x="14563" y="1"/>
                  </a:moveTo>
                  <a:cubicBezTo>
                    <a:pt x="14509" y="1"/>
                    <a:pt x="14455" y="15"/>
                    <a:pt x="14407" y="44"/>
                  </a:cubicBezTo>
                  <a:cubicBezTo>
                    <a:pt x="14366" y="69"/>
                    <a:pt x="10281" y="2487"/>
                    <a:pt x="9241" y="2934"/>
                  </a:cubicBezTo>
                  <a:cubicBezTo>
                    <a:pt x="8278" y="3346"/>
                    <a:pt x="3444" y="5554"/>
                    <a:pt x="2788" y="8505"/>
                  </a:cubicBezTo>
                  <a:cubicBezTo>
                    <a:pt x="2316" y="10626"/>
                    <a:pt x="1273" y="13447"/>
                    <a:pt x="714" y="14962"/>
                  </a:cubicBezTo>
                  <a:cubicBezTo>
                    <a:pt x="546" y="15414"/>
                    <a:pt x="417" y="15766"/>
                    <a:pt x="347" y="15972"/>
                  </a:cubicBezTo>
                  <a:cubicBezTo>
                    <a:pt x="1" y="17013"/>
                    <a:pt x="352" y="18341"/>
                    <a:pt x="1311" y="19619"/>
                  </a:cubicBezTo>
                  <a:cubicBezTo>
                    <a:pt x="2287" y="20921"/>
                    <a:pt x="7319" y="23262"/>
                    <a:pt x="8442" y="23262"/>
                  </a:cubicBezTo>
                  <a:cubicBezTo>
                    <a:pt x="9578" y="23262"/>
                    <a:pt x="10063" y="19361"/>
                    <a:pt x="10256" y="16835"/>
                  </a:cubicBezTo>
                  <a:lnTo>
                    <a:pt x="14258" y="16835"/>
                  </a:lnTo>
                  <a:cubicBezTo>
                    <a:pt x="15730" y="16835"/>
                    <a:pt x="15796" y="16078"/>
                    <a:pt x="15881" y="15118"/>
                  </a:cubicBezTo>
                  <a:cubicBezTo>
                    <a:pt x="15915" y="14732"/>
                    <a:pt x="15957" y="14249"/>
                    <a:pt x="16086" y="13690"/>
                  </a:cubicBezTo>
                  <a:cubicBezTo>
                    <a:pt x="16509" y="11858"/>
                    <a:pt x="16305" y="9208"/>
                    <a:pt x="16255" y="8644"/>
                  </a:cubicBezTo>
                  <a:cubicBezTo>
                    <a:pt x="16494" y="8257"/>
                    <a:pt x="17462" y="6687"/>
                    <a:pt x="17725" y="6293"/>
                  </a:cubicBezTo>
                  <a:cubicBezTo>
                    <a:pt x="17779" y="6211"/>
                    <a:pt x="17835" y="6077"/>
                    <a:pt x="17791" y="5893"/>
                  </a:cubicBezTo>
                  <a:cubicBezTo>
                    <a:pt x="17661" y="5338"/>
                    <a:pt x="16488" y="4588"/>
                    <a:pt x="15940" y="4263"/>
                  </a:cubicBezTo>
                  <a:lnTo>
                    <a:pt x="15940" y="3368"/>
                  </a:lnTo>
                  <a:cubicBezTo>
                    <a:pt x="15940" y="2886"/>
                    <a:pt x="15103" y="814"/>
                    <a:pt x="14847" y="191"/>
                  </a:cubicBezTo>
                  <a:cubicBezTo>
                    <a:pt x="14813" y="109"/>
                    <a:pt x="14745" y="45"/>
                    <a:pt x="14661" y="17"/>
                  </a:cubicBezTo>
                  <a:cubicBezTo>
                    <a:pt x="14629" y="6"/>
                    <a:pt x="14596" y="1"/>
                    <a:pt x="14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54"/>
            <p:cNvSpPr/>
            <p:nvPr/>
          </p:nvSpPr>
          <p:spPr>
            <a:xfrm>
              <a:off x="1808175" y="2836350"/>
              <a:ext cx="264025" cy="251425"/>
            </a:xfrm>
            <a:custGeom>
              <a:avLst/>
              <a:gdLst/>
              <a:ahLst/>
              <a:cxnLst/>
              <a:rect l="l" t="t" r="r" b="b"/>
              <a:pathLst>
                <a:path w="10561" h="10057" extrusionOk="0">
                  <a:moveTo>
                    <a:pt x="5413" y="1"/>
                  </a:moveTo>
                  <a:cubicBezTo>
                    <a:pt x="4942" y="1"/>
                    <a:pt x="4501" y="25"/>
                    <a:pt x="4133" y="87"/>
                  </a:cubicBezTo>
                  <a:cubicBezTo>
                    <a:pt x="2296" y="392"/>
                    <a:pt x="1" y="2995"/>
                    <a:pt x="1" y="5596"/>
                  </a:cubicBezTo>
                  <a:cubicBezTo>
                    <a:pt x="1" y="8197"/>
                    <a:pt x="1990" y="9726"/>
                    <a:pt x="5204" y="10033"/>
                  </a:cubicBezTo>
                  <a:cubicBezTo>
                    <a:pt x="5371" y="10049"/>
                    <a:pt x="5534" y="10057"/>
                    <a:pt x="5695" y="10057"/>
                  </a:cubicBezTo>
                  <a:cubicBezTo>
                    <a:pt x="8634" y="10057"/>
                    <a:pt x="10560" y="7506"/>
                    <a:pt x="10560" y="6054"/>
                  </a:cubicBezTo>
                  <a:cubicBezTo>
                    <a:pt x="10560" y="4524"/>
                    <a:pt x="10407" y="2841"/>
                    <a:pt x="9642" y="392"/>
                  </a:cubicBezTo>
                  <a:cubicBezTo>
                    <a:pt x="9642" y="392"/>
                    <a:pt x="7293" y="1"/>
                    <a:pt x="54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54"/>
            <p:cNvSpPr/>
            <p:nvPr/>
          </p:nvSpPr>
          <p:spPr>
            <a:xfrm>
              <a:off x="1800550" y="2828675"/>
              <a:ext cx="279325" cy="266750"/>
            </a:xfrm>
            <a:custGeom>
              <a:avLst/>
              <a:gdLst/>
              <a:ahLst/>
              <a:cxnLst/>
              <a:rect l="l" t="t" r="r" b="b"/>
              <a:pathLst>
                <a:path w="11173" h="10670" extrusionOk="0">
                  <a:moveTo>
                    <a:pt x="5713" y="613"/>
                  </a:moveTo>
                  <a:cubicBezTo>
                    <a:pt x="7244" y="613"/>
                    <a:pt x="9122" y="881"/>
                    <a:pt x="9711" y="972"/>
                  </a:cubicBezTo>
                  <a:cubicBezTo>
                    <a:pt x="10458" y="3421"/>
                    <a:pt x="10559" y="5068"/>
                    <a:pt x="10559" y="6361"/>
                  </a:cubicBezTo>
                  <a:cubicBezTo>
                    <a:pt x="10559" y="6961"/>
                    <a:pt x="10143" y="7944"/>
                    <a:pt x="9211" y="8791"/>
                  </a:cubicBezTo>
                  <a:cubicBezTo>
                    <a:pt x="8672" y="9282"/>
                    <a:pt x="7573" y="10059"/>
                    <a:pt x="6012" y="10059"/>
                  </a:cubicBezTo>
                  <a:cubicBezTo>
                    <a:pt x="5858" y="10059"/>
                    <a:pt x="5700" y="10052"/>
                    <a:pt x="5538" y="10036"/>
                  </a:cubicBezTo>
                  <a:cubicBezTo>
                    <a:pt x="2362" y="9733"/>
                    <a:pt x="613" y="8265"/>
                    <a:pt x="613" y="5903"/>
                  </a:cubicBezTo>
                  <a:cubicBezTo>
                    <a:pt x="613" y="3489"/>
                    <a:pt x="2780" y="980"/>
                    <a:pt x="4489" y="695"/>
                  </a:cubicBezTo>
                  <a:cubicBezTo>
                    <a:pt x="4839" y="636"/>
                    <a:pt x="5261" y="613"/>
                    <a:pt x="5713" y="613"/>
                  </a:cubicBezTo>
                  <a:close/>
                  <a:moveTo>
                    <a:pt x="5725" y="1"/>
                  </a:moveTo>
                  <a:cubicBezTo>
                    <a:pt x="5236" y="1"/>
                    <a:pt x="4775" y="27"/>
                    <a:pt x="4388" y="91"/>
                  </a:cubicBezTo>
                  <a:cubicBezTo>
                    <a:pt x="2413" y="420"/>
                    <a:pt x="0" y="3166"/>
                    <a:pt x="0" y="5903"/>
                  </a:cubicBezTo>
                  <a:cubicBezTo>
                    <a:pt x="0" y="8585"/>
                    <a:pt x="1997" y="10313"/>
                    <a:pt x="5480" y="10645"/>
                  </a:cubicBezTo>
                  <a:cubicBezTo>
                    <a:pt x="5653" y="10662"/>
                    <a:pt x="5825" y="10669"/>
                    <a:pt x="5995" y="10669"/>
                  </a:cubicBezTo>
                  <a:cubicBezTo>
                    <a:pt x="7329" y="10669"/>
                    <a:pt x="8601" y="10173"/>
                    <a:pt x="9623" y="9244"/>
                  </a:cubicBezTo>
                  <a:cubicBezTo>
                    <a:pt x="10564" y="8387"/>
                    <a:pt x="11172" y="7256"/>
                    <a:pt x="11172" y="6361"/>
                  </a:cubicBezTo>
                  <a:cubicBezTo>
                    <a:pt x="11172" y="4991"/>
                    <a:pt x="11060" y="3236"/>
                    <a:pt x="10239" y="609"/>
                  </a:cubicBezTo>
                  <a:cubicBezTo>
                    <a:pt x="10205" y="498"/>
                    <a:pt x="10111" y="416"/>
                    <a:pt x="9998" y="397"/>
                  </a:cubicBezTo>
                  <a:cubicBezTo>
                    <a:pt x="9877" y="377"/>
                    <a:pt x="7595" y="1"/>
                    <a:pt x="57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54"/>
            <p:cNvSpPr/>
            <p:nvPr/>
          </p:nvSpPr>
          <p:spPr>
            <a:xfrm>
              <a:off x="1945925" y="2374125"/>
              <a:ext cx="573900" cy="595300"/>
            </a:xfrm>
            <a:custGeom>
              <a:avLst/>
              <a:gdLst/>
              <a:ahLst/>
              <a:cxnLst/>
              <a:rect l="l" t="t" r="r" b="b"/>
              <a:pathLst>
                <a:path w="22956" h="23812" extrusionOk="0">
                  <a:moveTo>
                    <a:pt x="14815" y="0"/>
                  </a:moveTo>
                  <a:cubicBezTo>
                    <a:pt x="12912" y="0"/>
                    <a:pt x="10669" y="248"/>
                    <a:pt x="7805" y="1282"/>
                  </a:cubicBezTo>
                  <a:cubicBezTo>
                    <a:pt x="2296" y="3272"/>
                    <a:pt x="1" y="9699"/>
                    <a:pt x="307" y="13067"/>
                  </a:cubicBezTo>
                  <a:cubicBezTo>
                    <a:pt x="612" y="16434"/>
                    <a:pt x="5663" y="23319"/>
                    <a:pt x="8264" y="23779"/>
                  </a:cubicBezTo>
                  <a:cubicBezTo>
                    <a:pt x="8388" y="23801"/>
                    <a:pt x="8506" y="23811"/>
                    <a:pt x="8618" y="23811"/>
                  </a:cubicBezTo>
                  <a:cubicBezTo>
                    <a:pt x="10866" y="23811"/>
                    <a:pt x="10866" y="19647"/>
                    <a:pt x="10866" y="19647"/>
                  </a:cubicBezTo>
                  <a:lnTo>
                    <a:pt x="13467" y="18116"/>
                  </a:lnTo>
                  <a:cubicBezTo>
                    <a:pt x="13467" y="18116"/>
                    <a:pt x="19283" y="11841"/>
                    <a:pt x="21118" y="8016"/>
                  </a:cubicBezTo>
                  <a:cubicBezTo>
                    <a:pt x="22955" y="4190"/>
                    <a:pt x="22343" y="212"/>
                    <a:pt x="19436" y="212"/>
                  </a:cubicBezTo>
                  <a:cubicBezTo>
                    <a:pt x="18039" y="212"/>
                    <a:pt x="16573" y="0"/>
                    <a:pt x="148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54"/>
            <p:cNvSpPr/>
            <p:nvPr/>
          </p:nvSpPr>
          <p:spPr>
            <a:xfrm>
              <a:off x="1937575" y="2366500"/>
              <a:ext cx="578925" cy="610550"/>
            </a:xfrm>
            <a:custGeom>
              <a:avLst/>
              <a:gdLst/>
              <a:ahLst/>
              <a:cxnLst/>
              <a:rect l="l" t="t" r="r" b="b"/>
              <a:pathLst>
                <a:path w="23157" h="24422" extrusionOk="0">
                  <a:moveTo>
                    <a:pt x="15131" y="610"/>
                  </a:moveTo>
                  <a:cubicBezTo>
                    <a:pt x="16050" y="610"/>
                    <a:pt x="16895" y="669"/>
                    <a:pt x="17705" y="725"/>
                  </a:cubicBezTo>
                  <a:cubicBezTo>
                    <a:pt x="18423" y="775"/>
                    <a:pt x="19101" y="823"/>
                    <a:pt x="19770" y="823"/>
                  </a:cubicBezTo>
                  <a:cubicBezTo>
                    <a:pt x="20585" y="823"/>
                    <a:pt x="21213" y="1164"/>
                    <a:pt x="21636" y="1836"/>
                  </a:cubicBezTo>
                  <a:cubicBezTo>
                    <a:pt x="22515" y="3232"/>
                    <a:pt x="22331" y="5786"/>
                    <a:pt x="21177" y="8188"/>
                  </a:cubicBezTo>
                  <a:cubicBezTo>
                    <a:pt x="19448" y="11788"/>
                    <a:pt x="14061" y="17686"/>
                    <a:pt x="13607" y="18181"/>
                  </a:cubicBezTo>
                  <a:lnTo>
                    <a:pt x="11045" y="19687"/>
                  </a:lnTo>
                  <a:cubicBezTo>
                    <a:pt x="10951" y="19742"/>
                    <a:pt x="10893" y="19843"/>
                    <a:pt x="10893" y="19952"/>
                  </a:cubicBezTo>
                  <a:cubicBezTo>
                    <a:pt x="10893" y="19977"/>
                    <a:pt x="10878" y="22591"/>
                    <a:pt x="9784" y="23508"/>
                  </a:cubicBezTo>
                  <a:cubicBezTo>
                    <a:pt x="9543" y="23710"/>
                    <a:pt x="9270" y="23810"/>
                    <a:pt x="8954" y="23810"/>
                  </a:cubicBezTo>
                  <a:cubicBezTo>
                    <a:pt x="8857" y="23810"/>
                    <a:pt x="8756" y="23800"/>
                    <a:pt x="8651" y="23781"/>
                  </a:cubicBezTo>
                  <a:cubicBezTo>
                    <a:pt x="6213" y="23352"/>
                    <a:pt x="1243" y="16620"/>
                    <a:pt x="945" y="13343"/>
                  </a:cubicBezTo>
                  <a:cubicBezTo>
                    <a:pt x="627" y="9848"/>
                    <a:pt x="3043" y="3753"/>
                    <a:pt x="8243" y="1875"/>
                  </a:cubicBezTo>
                  <a:cubicBezTo>
                    <a:pt x="11065" y="856"/>
                    <a:pt x="13253" y="610"/>
                    <a:pt x="15131" y="610"/>
                  </a:cubicBezTo>
                  <a:close/>
                  <a:moveTo>
                    <a:pt x="15171" y="0"/>
                  </a:moveTo>
                  <a:cubicBezTo>
                    <a:pt x="13244" y="0"/>
                    <a:pt x="10941" y="250"/>
                    <a:pt x="8035" y="1300"/>
                  </a:cubicBezTo>
                  <a:cubicBezTo>
                    <a:pt x="2549" y="3281"/>
                    <a:pt x="0" y="9712"/>
                    <a:pt x="336" y="13398"/>
                  </a:cubicBezTo>
                  <a:cubicBezTo>
                    <a:pt x="657" y="16932"/>
                    <a:pt x="5874" y="23913"/>
                    <a:pt x="8545" y="24384"/>
                  </a:cubicBezTo>
                  <a:cubicBezTo>
                    <a:pt x="8680" y="24410"/>
                    <a:pt x="8817" y="24422"/>
                    <a:pt x="8955" y="24422"/>
                  </a:cubicBezTo>
                  <a:cubicBezTo>
                    <a:pt x="9415" y="24422"/>
                    <a:pt x="9825" y="24272"/>
                    <a:pt x="10178" y="23976"/>
                  </a:cubicBezTo>
                  <a:cubicBezTo>
                    <a:pt x="11317" y="23021"/>
                    <a:pt x="11479" y="20780"/>
                    <a:pt x="11502" y="20129"/>
                  </a:cubicBezTo>
                  <a:lnTo>
                    <a:pt x="13956" y="18685"/>
                  </a:lnTo>
                  <a:cubicBezTo>
                    <a:pt x="13982" y="18669"/>
                    <a:pt x="14005" y="18650"/>
                    <a:pt x="14025" y="18629"/>
                  </a:cubicBezTo>
                  <a:cubicBezTo>
                    <a:pt x="14264" y="18371"/>
                    <a:pt x="19893" y="12277"/>
                    <a:pt x="21728" y="8453"/>
                  </a:cubicBezTo>
                  <a:cubicBezTo>
                    <a:pt x="22989" y="5828"/>
                    <a:pt x="23156" y="3103"/>
                    <a:pt x="22154" y="1511"/>
                  </a:cubicBezTo>
                  <a:cubicBezTo>
                    <a:pt x="21619" y="660"/>
                    <a:pt x="20794" y="210"/>
                    <a:pt x="19769" y="210"/>
                  </a:cubicBezTo>
                  <a:cubicBezTo>
                    <a:pt x="19122" y="210"/>
                    <a:pt x="18454" y="164"/>
                    <a:pt x="17747" y="115"/>
                  </a:cubicBezTo>
                  <a:cubicBezTo>
                    <a:pt x="16960" y="60"/>
                    <a:pt x="16110" y="0"/>
                    <a:pt x="151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54"/>
            <p:cNvSpPr/>
            <p:nvPr/>
          </p:nvSpPr>
          <p:spPr>
            <a:xfrm>
              <a:off x="2183150" y="2795950"/>
              <a:ext cx="133925" cy="136850"/>
            </a:xfrm>
            <a:custGeom>
              <a:avLst/>
              <a:gdLst/>
              <a:ahLst/>
              <a:cxnLst/>
              <a:rect l="l" t="t" r="r" b="b"/>
              <a:pathLst>
                <a:path w="5357" h="5474" extrusionOk="0">
                  <a:moveTo>
                    <a:pt x="2323" y="0"/>
                  </a:moveTo>
                  <a:cubicBezTo>
                    <a:pt x="2116" y="0"/>
                    <a:pt x="1902" y="52"/>
                    <a:pt x="1683" y="172"/>
                  </a:cubicBezTo>
                  <a:cubicBezTo>
                    <a:pt x="0" y="1090"/>
                    <a:pt x="1530" y="4457"/>
                    <a:pt x="2601" y="5222"/>
                  </a:cubicBezTo>
                  <a:cubicBezTo>
                    <a:pt x="2856" y="5404"/>
                    <a:pt x="3146" y="5474"/>
                    <a:pt x="3439" y="5474"/>
                  </a:cubicBezTo>
                  <a:cubicBezTo>
                    <a:pt x="4378" y="5474"/>
                    <a:pt x="5356" y="4762"/>
                    <a:pt x="5356" y="4762"/>
                  </a:cubicBezTo>
                  <a:lnTo>
                    <a:pt x="4744" y="2314"/>
                  </a:lnTo>
                  <a:cubicBezTo>
                    <a:pt x="4744" y="2314"/>
                    <a:pt x="3702" y="0"/>
                    <a:pt x="23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54"/>
            <p:cNvSpPr/>
            <p:nvPr/>
          </p:nvSpPr>
          <p:spPr>
            <a:xfrm>
              <a:off x="2196825" y="2788275"/>
              <a:ext cx="128800" cy="152175"/>
            </a:xfrm>
            <a:custGeom>
              <a:avLst/>
              <a:gdLst/>
              <a:ahLst/>
              <a:cxnLst/>
              <a:rect l="l" t="t" r="r" b="b"/>
              <a:pathLst>
                <a:path w="5152" h="6087" extrusionOk="0">
                  <a:moveTo>
                    <a:pt x="1774" y="0"/>
                  </a:moveTo>
                  <a:cubicBezTo>
                    <a:pt x="1507" y="0"/>
                    <a:pt x="1244" y="70"/>
                    <a:pt x="988" y="211"/>
                  </a:cubicBezTo>
                  <a:cubicBezTo>
                    <a:pt x="441" y="509"/>
                    <a:pt x="129" y="1048"/>
                    <a:pt x="86" y="1770"/>
                  </a:cubicBezTo>
                  <a:cubicBezTo>
                    <a:pt x="0" y="3179"/>
                    <a:pt x="998" y="5151"/>
                    <a:pt x="1876" y="5778"/>
                  </a:cubicBezTo>
                  <a:cubicBezTo>
                    <a:pt x="2189" y="6002"/>
                    <a:pt x="2539" y="6086"/>
                    <a:pt x="2889" y="6086"/>
                  </a:cubicBezTo>
                  <a:cubicBezTo>
                    <a:pt x="3915" y="6086"/>
                    <a:pt x="4932" y="5358"/>
                    <a:pt x="4989" y="5317"/>
                  </a:cubicBezTo>
                  <a:cubicBezTo>
                    <a:pt x="5123" y="5218"/>
                    <a:pt x="5151" y="5028"/>
                    <a:pt x="5053" y="4892"/>
                  </a:cubicBezTo>
                  <a:cubicBezTo>
                    <a:pt x="4993" y="4810"/>
                    <a:pt x="4899" y="4766"/>
                    <a:pt x="4805" y="4766"/>
                  </a:cubicBezTo>
                  <a:cubicBezTo>
                    <a:pt x="4744" y="4766"/>
                    <a:pt x="4682" y="4784"/>
                    <a:pt x="4629" y="4822"/>
                  </a:cubicBezTo>
                  <a:cubicBezTo>
                    <a:pt x="4617" y="4831"/>
                    <a:pt x="3703" y="5473"/>
                    <a:pt x="2889" y="5473"/>
                  </a:cubicBezTo>
                  <a:cubicBezTo>
                    <a:pt x="2653" y="5473"/>
                    <a:pt x="2426" y="5419"/>
                    <a:pt x="2231" y="5280"/>
                  </a:cubicBezTo>
                  <a:cubicBezTo>
                    <a:pt x="1571" y="4808"/>
                    <a:pt x="621" y="3064"/>
                    <a:pt x="696" y="1807"/>
                  </a:cubicBezTo>
                  <a:cubicBezTo>
                    <a:pt x="728" y="1298"/>
                    <a:pt x="924" y="943"/>
                    <a:pt x="1282" y="748"/>
                  </a:cubicBezTo>
                  <a:cubicBezTo>
                    <a:pt x="1446" y="658"/>
                    <a:pt x="1610" y="613"/>
                    <a:pt x="1776" y="613"/>
                  </a:cubicBezTo>
                  <a:cubicBezTo>
                    <a:pt x="1883" y="613"/>
                    <a:pt x="1991" y="632"/>
                    <a:pt x="2102" y="668"/>
                  </a:cubicBezTo>
                  <a:cubicBezTo>
                    <a:pt x="3123" y="1012"/>
                    <a:pt x="3908" y="2730"/>
                    <a:pt x="3916" y="2747"/>
                  </a:cubicBezTo>
                  <a:cubicBezTo>
                    <a:pt x="3967" y="2860"/>
                    <a:pt x="4079" y="2928"/>
                    <a:pt x="4196" y="2928"/>
                  </a:cubicBezTo>
                  <a:cubicBezTo>
                    <a:pt x="4238" y="2928"/>
                    <a:pt x="4281" y="2919"/>
                    <a:pt x="4322" y="2900"/>
                  </a:cubicBezTo>
                  <a:cubicBezTo>
                    <a:pt x="4476" y="2832"/>
                    <a:pt x="4544" y="2650"/>
                    <a:pt x="4475" y="2496"/>
                  </a:cubicBezTo>
                  <a:cubicBezTo>
                    <a:pt x="4438" y="2415"/>
                    <a:pt x="3572" y="517"/>
                    <a:pt x="2298" y="89"/>
                  </a:cubicBezTo>
                  <a:cubicBezTo>
                    <a:pt x="2122" y="30"/>
                    <a:pt x="1947" y="0"/>
                    <a:pt x="17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54"/>
            <p:cNvSpPr/>
            <p:nvPr/>
          </p:nvSpPr>
          <p:spPr>
            <a:xfrm>
              <a:off x="2458000" y="2670025"/>
              <a:ext cx="51325" cy="72850"/>
            </a:xfrm>
            <a:custGeom>
              <a:avLst/>
              <a:gdLst/>
              <a:ahLst/>
              <a:cxnLst/>
              <a:rect l="l" t="t" r="r" b="b"/>
              <a:pathLst>
                <a:path w="2053" h="2914" extrusionOk="0">
                  <a:moveTo>
                    <a:pt x="1709" y="1"/>
                  </a:moveTo>
                  <a:cubicBezTo>
                    <a:pt x="1576" y="1"/>
                    <a:pt x="1453" y="88"/>
                    <a:pt x="1414" y="221"/>
                  </a:cubicBezTo>
                  <a:cubicBezTo>
                    <a:pt x="1178" y="990"/>
                    <a:pt x="650" y="2149"/>
                    <a:pt x="216" y="2323"/>
                  </a:cubicBezTo>
                  <a:cubicBezTo>
                    <a:pt x="79" y="2377"/>
                    <a:pt x="1" y="2521"/>
                    <a:pt x="28" y="2665"/>
                  </a:cubicBezTo>
                  <a:cubicBezTo>
                    <a:pt x="56" y="2809"/>
                    <a:pt x="182" y="2913"/>
                    <a:pt x="330" y="2913"/>
                  </a:cubicBezTo>
                  <a:cubicBezTo>
                    <a:pt x="368" y="2913"/>
                    <a:pt x="407" y="2906"/>
                    <a:pt x="443" y="2891"/>
                  </a:cubicBezTo>
                  <a:cubicBezTo>
                    <a:pt x="1300" y="2548"/>
                    <a:pt x="1891" y="758"/>
                    <a:pt x="1999" y="402"/>
                  </a:cubicBezTo>
                  <a:cubicBezTo>
                    <a:pt x="2052" y="239"/>
                    <a:pt x="1961" y="65"/>
                    <a:pt x="1799" y="14"/>
                  </a:cubicBezTo>
                  <a:cubicBezTo>
                    <a:pt x="1769" y="5"/>
                    <a:pt x="1738" y="1"/>
                    <a:pt x="1709"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54"/>
            <p:cNvSpPr/>
            <p:nvPr/>
          </p:nvSpPr>
          <p:spPr>
            <a:xfrm>
              <a:off x="2739375" y="3363375"/>
              <a:ext cx="97725" cy="171250"/>
            </a:xfrm>
            <a:custGeom>
              <a:avLst/>
              <a:gdLst/>
              <a:ahLst/>
              <a:cxnLst/>
              <a:rect l="l" t="t" r="r" b="b"/>
              <a:pathLst>
                <a:path w="3909" h="6850" extrusionOk="0">
                  <a:moveTo>
                    <a:pt x="1383" y="1"/>
                  </a:moveTo>
                  <a:cubicBezTo>
                    <a:pt x="1140" y="1"/>
                    <a:pt x="921" y="122"/>
                    <a:pt x="859" y="522"/>
                  </a:cubicBezTo>
                  <a:cubicBezTo>
                    <a:pt x="745" y="1266"/>
                    <a:pt x="1343" y="2053"/>
                    <a:pt x="1672" y="2420"/>
                  </a:cubicBezTo>
                  <a:lnTo>
                    <a:pt x="1672" y="2420"/>
                  </a:lnTo>
                  <a:cubicBezTo>
                    <a:pt x="1380" y="2129"/>
                    <a:pt x="847" y="1640"/>
                    <a:pt x="542" y="1640"/>
                  </a:cubicBezTo>
                  <a:cubicBezTo>
                    <a:pt x="417" y="1640"/>
                    <a:pt x="330" y="1721"/>
                    <a:pt x="313" y="1930"/>
                  </a:cubicBezTo>
                  <a:cubicBezTo>
                    <a:pt x="234" y="2868"/>
                    <a:pt x="1173" y="3884"/>
                    <a:pt x="1173" y="3884"/>
                  </a:cubicBezTo>
                  <a:cubicBezTo>
                    <a:pt x="1173" y="3884"/>
                    <a:pt x="599" y="3616"/>
                    <a:pt x="254" y="3616"/>
                  </a:cubicBezTo>
                  <a:cubicBezTo>
                    <a:pt x="106" y="3616"/>
                    <a:pt x="1" y="3665"/>
                    <a:pt x="1" y="3806"/>
                  </a:cubicBezTo>
                  <a:cubicBezTo>
                    <a:pt x="1" y="4275"/>
                    <a:pt x="1641" y="5917"/>
                    <a:pt x="1720" y="6699"/>
                  </a:cubicBezTo>
                  <a:cubicBezTo>
                    <a:pt x="1730" y="6802"/>
                    <a:pt x="1765" y="6849"/>
                    <a:pt x="1818" y="6849"/>
                  </a:cubicBezTo>
                  <a:cubicBezTo>
                    <a:pt x="2170" y="6849"/>
                    <a:pt x="3324" y="4809"/>
                    <a:pt x="3597" y="3182"/>
                  </a:cubicBezTo>
                  <a:cubicBezTo>
                    <a:pt x="3909" y="1305"/>
                    <a:pt x="2189" y="288"/>
                    <a:pt x="2189" y="288"/>
                  </a:cubicBezTo>
                  <a:cubicBezTo>
                    <a:pt x="2189" y="288"/>
                    <a:pt x="1758" y="1"/>
                    <a:pt x="13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54"/>
            <p:cNvSpPr/>
            <p:nvPr/>
          </p:nvSpPr>
          <p:spPr>
            <a:xfrm>
              <a:off x="2731700" y="3355750"/>
              <a:ext cx="113500" cy="186500"/>
            </a:xfrm>
            <a:custGeom>
              <a:avLst/>
              <a:gdLst/>
              <a:ahLst/>
              <a:cxnLst/>
              <a:rect l="l" t="t" r="r" b="b"/>
              <a:pathLst>
                <a:path w="4540" h="7460" extrusionOk="0">
                  <a:moveTo>
                    <a:pt x="1689" y="612"/>
                  </a:moveTo>
                  <a:cubicBezTo>
                    <a:pt x="1871" y="612"/>
                    <a:pt x="2155" y="734"/>
                    <a:pt x="2327" y="848"/>
                  </a:cubicBezTo>
                  <a:cubicBezTo>
                    <a:pt x="2332" y="850"/>
                    <a:pt x="2336" y="854"/>
                    <a:pt x="2340" y="857"/>
                  </a:cubicBezTo>
                  <a:cubicBezTo>
                    <a:pt x="2355" y="866"/>
                    <a:pt x="3877" y="1785"/>
                    <a:pt x="3601" y="3435"/>
                  </a:cubicBezTo>
                  <a:cubicBezTo>
                    <a:pt x="3387" y="4716"/>
                    <a:pt x="2651" y="6119"/>
                    <a:pt x="2252" y="6652"/>
                  </a:cubicBezTo>
                  <a:cubicBezTo>
                    <a:pt x="2079" y="6191"/>
                    <a:pt x="1668" y="5639"/>
                    <a:pt x="1268" y="5102"/>
                  </a:cubicBezTo>
                  <a:cubicBezTo>
                    <a:pt x="1055" y="4816"/>
                    <a:pt x="780" y="4445"/>
                    <a:pt x="665" y="4236"/>
                  </a:cubicBezTo>
                  <a:lnTo>
                    <a:pt x="665" y="4236"/>
                  </a:lnTo>
                  <a:cubicBezTo>
                    <a:pt x="837" y="4264"/>
                    <a:pt x="1112" y="4355"/>
                    <a:pt x="1350" y="4466"/>
                  </a:cubicBezTo>
                  <a:cubicBezTo>
                    <a:pt x="1391" y="4485"/>
                    <a:pt x="1435" y="4495"/>
                    <a:pt x="1479" y="4495"/>
                  </a:cubicBezTo>
                  <a:cubicBezTo>
                    <a:pt x="1574" y="4495"/>
                    <a:pt x="1667" y="4450"/>
                    <a:pt x="1727" y="4370"/>
                  </a:cubicBezTo>
                  <a:cubicBezTo>
                    <a:pt x="1813" y="4252"/>
                    <a:pt x="1803" y="4089"/>
                    <a:pt x="1705" y="3982"/>
                  </a:cubicBezTo>
                  <a:cubicBezTo>
                    <a:pt x="1470" y="3727"/>
                    <a:pt x="877" y="2929"/>
                    <a:pt x="924" y="2271"/>
                  </a:cubicBezTo>
                  <a:lnTo>
                    <a:pt x="924" y="2271"/>
                  </a:lnTo>
                  <a:cubicBezTo>
                    <a:pt x="1098" y="2345"/>
                    <a:pt x="1425" y="2605"/>
                    <a:pt x="1739" y="2916"/>
                  </a:cubicBezTo>
                  <a:cubicBezTo>
                    <a:pt x="1866" y="3060"/>
                    <a:pt x="1960" y="3149"/>
                    <a:pt x="1974" y="3161"/>
                  </a:cubicBezTo>
                  <a:cubicBezTo>
                    <a:pt x="2033" y="3217"/>
                    <a:pt x="2109" y="3245"/>
                    <a:pt x="2185" y="3245"/>
                  </a:cubicBezTo>
                  <a:cubicBezTo>
                    <a:pt x="2262" y="3245"/>
                    <a:pt x="2340" y="3216"/>
                    <a:pt x="2399" y="3158"/>
                  </a:cubicBezTo>
                  <a:cubicBezTo>
                    <a:pt x="2517" y="3041"/>
                    <a:pt x="2522" y="2853"/>
                    <a:pt x="2410" y="2732"/>
                  </a:cubicBezTo>
                  <a:cubicBezTo>
                    <a:pt x="2336" y="2650"/>
                    <a:pt x="2250" y="2558"/>
                    <a:pt x="2157" y="2465"/>
                  </a:cubicBezTo>
                  <a:cubicBezTo>
                    <a:pt x="1823" y="2079"/>
                    <a:pt x="1384" y="1424"/>
                    <a:pt x="1470" y="873"/>
                  </a:cubicBezTo>
                  <a:cubicBezTo>
                    <a:pt x="1484" y="780"/>
                    <a:pt x="1516" y="662"/>
                    <a:pt x="1592" y="629"/>
                  </a:cubicBezTo>
                  <a:cubicBezTo>
                    <a:pt x="1619" y="617"/>
                    <a:pt x="1652" y="612"/>
                    <a:pt x="1689" y="612"/>
                  </a:cubicBezTo>
                  <a:close/>
                  <a:moveTo>
                    <a:pt x="1688" y="0"/>
                  </a:moveTo>
                  <a:cubicBezTo>
                    <a:pt x="1571" y="0"/>
                    <a:pt x="1454" y="20"/>
                    <a:pt x="1343" y="68"/>
                  </a:cubicBezTo>
                  <a:cubicBezTo>
                    <a:pt x="1162" y="148"/>
                    <a:pt x="931" y="337"/>
                    <a:pt x="863" y="780"/>
                  </a:cubicBezTo>
                  <a:cubicBezTo>
                    <a:pt x="818" y="1077"/>
                    <a:pt x="865" y="1374"/>
                    <a:pt x="960" y="1653"/>
                  </a:cubicBezTo>
                  <a:cubicBezTo>
                    <a:pt x="917" y="1645"/>
                    <a:pt x="875" y="1640"/>
                    <a:pt x="835" y="1640"/>
                  </a:cubicBezTo>
                  <a:cubicBezTo>
                    <a:pt x="780" y="1640"/>
                    <a:pt x="727" y="1649"/>
                    <a:pt x="677" y="1667"/>
                  </a:cubicBezTo>
                  <a:cubicBezTo>
                    <a:pt x="555" y="1708"/>
                    <a:pt x="345" y="1833"/>
                    <a:pt x="314" y="2208"/>
                  </a:cubicBezTo>
                  <a:cubicBezTo>
                    <a:pt x="272" y="2713"/>
                    <a:pt x="474" y="3224"/>
                    <a:pt x="702" y="3624"/>
                  </a:cubicBezTo>
                  <a:cubicBezTo>
                    <a:pt x="657" y="3620"/>
                    <a:pt x="613" y="3617"/>
                    <a:pt x="570" y="3617"/>
                  </a:cubicBezTo>
                  <a:cubicBezTo>
                    <a:pt x="437" y="3617"/>
                    <a:pt x="314" y="3641"/>
                    <a:pt x="217" y="3703"/>
                  </a:cubicBezTo>
                  <a:cubicBezTo>
                    <a:pt x="79" y="3790"/>
                    <a:pt x="1" y="3939"/>
                    <a:pt x="1" y="4110"/>
                  </a:cubicBezTo>
                  <a:cubicBezTo>
                    <a:pt x="1" y="4411"/>
                    <a:pt x="268" y="4783"/>
                    <a:pt x="777" y="5467"/>
                  </a:cubicBezTo>
                  <a:cubicBezTo>
                    <a:pt x="1162" y="5984"/>
                    <a:pt x="1688" y="6691"/>
                    <a:pt x="1722" y="7033"/>
                  </a:cubicBezTo>
                  <a:cubicBezTo>
                    <a:pt x="1753" y="7338"/>
                    <a:pt x="1944" y="7454"/>
                    <a:pt x="2113" y="7459"/>
                  </a:cubicBezTo>
                  <a:lnTo>
                    <a:pt x="2122" y="7459"/>
                  </a:lnTo>
                  <a:cubicBezTo>
                    <a:pt x="2832" y="7459"/>
                    <a:pt x="3969" y="4952"/>
                    <a:pt x="4204" y="3535"/>
                  </a:cubicBezTo>
                  <a:cubicBezTo>
                    <a:pt x="4539" y="1522"/>
                    <a:pt x="2806" y="424"/>
                    <a:pt x="2657" y="334"/>
                  </a:cubicBezTo>
                  <a:cubicBezTo>
                    <a:pt x="2575" y="279"/>
                    <a:pt x="2131" y="0"/>
                    <a:pt x="16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54"/>
            <p:cNvSpPr/>
            <p:nvPr/>
          </p:nvSpPr>
          <p:spPr>
            <a:xfrm>
              <a:off x="2737850" y="3339450"/>
              <a:ext cx="164525" cy="367525"/>
            </a:xfrm>
            <a:custGeom>
              <a:avLst/>
              <a:gdLst/>
              <a:ahLst/>
              <a:cxnLst/>
              <a:rect l="l" t="t" r="r" b="b"/>
              <a:pathLst>
                <a:path w="6581" h="14701" extrusionOk="0">
                  <a:moveTo>
                    <a:pt x="2630" y="0"/>
                  </a:moveTo>
                  <a:cubicBezTo>
                    <a:pt x="2425" y="0"/>
                    <a:pt x="2213" y="51"/>
                    <a:pt x="1990" y="162"/>
                  </a:cubicBezTo>
                  <a:cubicBezTo>
                    <a:pt x="766" y="774"/>
                    <a:pt x="3367" y="2917"/>
                    <a:pt x="2756" y="4141"/>
                  </a:cubicBezTo>
                  <a:cubicBezTo>
                    <a:pt x="2143" y="5365"/>
                    <a:pt x="766" y="7507"/>
                    <a:pt x="766" y="8732"/>
                  </a:cubicBezTo>
                  <a:cubicBezTo>
                    <a:pt x="766" y="9956"/>
                    <a:pt x="1" y="12864"/>
                    <a:pt x="1" y="12864"/>
                  </a:cubicBezTo>
                  <a:lnTo>
                    <a:pt x="766" y="14700"/>
                  </a:lnTo>
                  <a:cubicBezTo>
                    <a:pt x="766" y="14700"/>
                    <a:pt x="1378" y="14394"/>
                    <a:pt x="2296" y="13476"/>
                  </a:cubicBezTo>
                  <a:cubicBezTo>
                    <a:pt x="3214" y="12558"/>
                    <a:pt x="4744" y="10415"/>
                    <a:pt x="5663" y="8426"/>
                  </a:cubicBezTo>
                  <a:cubicBezTo>
                    <a:pt x="6581" y="6436"/>
                    <a:pt x="6275" y="3528"/>
                    <a:pt x="5204" y="2151"/>
                  </a:cubicBezTo>
                  <a:cubicBezTo>
                    <a:pt x="4327" y="1025"/>
                    <a:pt x="3553" y="0"/>
                    <a:pt x="26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54"/>
            <p:cNvSpPr/>
            <p:nvPr/>
          </p:nvSpPr>
          <p:spPr>
            <a:xfrm>
              <a:off x="2730025" y="3331650"/>
              <a:ext cx="179725" cy="382950"/>
            </a:xfrm>
            <a:custGeom>
              <a:avLst/>
              <a:gdLst/>
              <a:ahLst/>
              <a:cxnLst/>
              <a:rect l="l" t="t" r="r" b="b"/>
              <a:pathLst>
                <a:path w="7189" h="15318" extrusionOk="0">
                  <a:moveTo>
                    <a:pt x="2940" y="621"/>
                  </a:moveTo>
                  <a:cubicBezTo>
                    <a:pt x="3652" y="621"/>
                    <a:pt x="4306" y="1404"/>
                    <a:pt x="5213" y="2572"/>
                  </a:cubicBezTo>
                  <a:lnTo>
                    <a:pt x="5275" y="2652"/>
                  </a:lnTo>
                  <a:cubicBezTo>
                    <a:pt x="6217" y="3862"/>
                    <a:pt x="6623" y="6606"/>
                    <a:pt x="5699" y="8609"/>
                  </a:cubicBezTo>
                  <a:cubicBezTo>
                    <a:pt x="4809" y="10536"/>
                    <a:pt x="3319" y="12645"/>
                    <a:pt x="2393" y="13571"/>
                  </a:cubicBezTo>
                  <a:cubicBezTo>
                    <a:pt x="1887" y="14078"/>
                    <a:pt x="1477" y="14391"/>
                    <a:pt x="1224" y="14562"/>
                  </a:cubicBezTo>
                  <a:lnTo>
                    <a:pt x="636" y="13153"/>
                  </a:lnTo>
                  <a:cubicBezTo>
                    <a:pt x="773" y="12619"/>
                    <a:pt x="1385" y="10177"/>
                    <a:pt x="1385" y="9044"/>
                  </a:cubicBezTo>
                  <a:cubicBezTo>
                    <a:pt x="1385" y="8179"/>
                    <a:pt x="2214" y="6671"/>
                    <a:pt x="2818" y="5568"/>
                  </a:cubicBezTo>
                  <a:cubicBezTo>
                    <a:pt x="3017" y="5208"/>
                    <a:pt x="3199" y="4874"/>
                    <a:pt x="3342" y="4589"/>
                  </a:cubicBezTo>
                  <a:cubicBezTo>
                    <a:pt x="3706" y="3864"/>
                    <a:pt x="3217" y="2978"/>
                    <a:pt x="2785" y="2196"/>
                  </a:cubicBezTo>
                  <a:cubicBezTo>
                    <a:pt x="2516" y="1709"/>
                    <a:pt x="2209" y="1154"/>
                    <a:pt x="2290" y="897"/>
                  </a:cubicBezTo>
                  <a:cubicBezTo>
                    <a:pt x="2302" y="857"/>
                    <a:pt x="2331" y="802"/>
                    <a:pt x="2441" y="747"/>
                  </a:cubicBezTo>
                  <a:cubicBezTo>
                    <a:pt x="2613" y="662"/>
                    <a:pt x="2778" y="621"/>
                    <a:pt x="2940" y="621"/>
                  </a:cubicBezTo>
                  <a:close/>
                  <a:moveTo>
                    <a:pt x="2951" y="0"/>
                  </a:moveTo>
                  <a:cubicBezTo>
                    <a:pt x="2702" y="0"/>
                    <a:pt x="2442" y="62"/>
                    <a:pt x="2166" y="200"/>
                  </a:cubicBezTo>
                  <a:cubicBezTo>
                    <a:pt x="1929" y="319"/>
                    <a:pt x="1774" y="492"/>
                    <a:pt x="1704" y="715"/>
                  </a:cubicBezTo>
                  <a:cubicBezTo>
                    <a:pt x="1547" y="1222"/>
                    <a:pt x="1888" y="1840"/>
                    <a:pt x="2249" y="2493"/>
                  </a:cubicBezTo>
                  <a:cubicBezTo>
                    <a:pt x="2607" y="3142"/>
                    <a:pt x="3013" y="3877"/>
                    <a:pt x="2794" y="4316"/>
                  </a:cubicBezTo>
                  <a:cubicBezTo>
                    <a:pt x="2656" y="4595"/>
                    <a:pt x="2475" y="4922"/>
                    <a:pt x="2281" y="5274"/>
                  </a:cubicBezTo>
                  <a:cubicBezTo>
                    <a:pt x="1609" y="6499"/>
                    <a:pt x="772" y="8023"/>
                    <a:pt x="772" y="9044"/>
                  </a:cubicBezTo>
                  <a:cubicBezTo>
                    <a:pt x="772" y="10214"/>
                    <a:pt x="25" y="13069"/>
                    <a:pt x="17" y="13098"/>
                  </a:cubicBezTo>
                  <a:cubicBezTo>
                    <a:pt x="0" y="13162"/>
                    <a:pt x="5" y="13232"/>
                    <a:pt x="31" y="13293"/>
                  </a:cubicBezTo>
                  <a:lnTo>
                    <a:pt x="797" y="15130"/>
                  </a:lnTo>
                  <a:cubicBezTo>
                    <a:pt x="829" y="15208"/>
                    <a:pt x="893" y="15269"/>
                    <a:pt x="972" y="15299"/>
                  </a:cubicBezTo>
                  <a:cubicBezTo>
                    <a:pt x="1006" y="15311"/>
                    <a:pt x="1043" y="15318"/>
                    <a:pt x="1079" y="15318"/>
                  </a:cubicBezTo>
                  <a:cubicBezTo>
                    <a:pt x="1127" y="15318"/>
                    <a:pt x="1173" y="15307"/>
                    <a:pt x="1215" y="15285"/>
                  </a:cubicBezTo>
                  <a:cubicBezTo>
                    <a:pt x="1243" y="15273"/>
                    <a:pt x="1883" y="14947"/>
                    <a:pt x="2826" y="14004"/>
                  </a:cubicBezTo>
                  <a:cubicBezTo>
                    <a:pt x="3790" y="13039"/>
                    <a:pt x="5336" y="10854"/>
                    <a:pt x="6254" y="8866"/>
                  </a:cubicBezTo>
                  <a:cubicBezTo>
                    <a:pt x="7189" y="6841"/>
                    <a:pt x="6961" y="3823"/>
                    <a:pt x="5758" y="2276"/>
                  </a:cubicBezTo>
                  <a:lnTo>
                    <a:pt x="5696" y="2196"/>
                  </a:lnTo>
                  <a:cubicBezTo>
                    <a:pt x="4823" y="1074"/>
                    <a:pt x="3988" y="0"/>
                    <a:pt x="29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54"/>
            <p:cNvSpPr/>
            <p:nvPr/>
          </p:nvSpPr>
          <p:spPr>
            <a:xfrm>
              <a:off x="2766850" y="3370525"/>
              <a:ext cx="62750" cy="217050"/>
            </a:xfrm>
            <a:custGeom>
              <a:avLst/>
              <a:gdLst/>
              <a:ahLst/>
              <a:cxnLst/>
              <a:rect l="l" t="t" r="r" b="b"/>
              <a:pathLst>
                <a:path w="2510" h="8682" extrusionOk="0">
                  <a:moveTo>
                    <a:pt x="1148" y="1"/>
                  </a:moveTo>
                  <a:cubicBezTo>
                    <a:pt x="1111" y="1"/>
                    <a:pt x="1090" y="2"/>
                    <a:pt x="1090" y="2"/>
                  </a:cubicBezTo>
                  <a:cubicBezTo>
                    <a:pt x="1090" y="2"/>
                    <a:pt x="1" y="2865"/>
                    <a:pt x="1" y="4803"/>
                  </a:cubicBezTo>
                  <a:lnTo>
                    <a:pt x="1" y="8682"/>
                  </a:lnTo>
                  <a:lnTo>
                    <a:pt x="2510" y="5146"/>
                  </a:lnTo>
                  <a:cubicBezTo>
                    <a:pt x="2510" y="5146"/>
                    <a:pt x="2053" y="2865"/>
                    <a:pt x="2281" y="1381"/>
                  </a:cubicBezTo>
                  <a:cubicBezTo>
                    <a:pt x="2482" y="81"/>
                    <a:pt x="1414" y="1"/>
                    <a:pt x="11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54"/>
            <p:cNvSpPr/>
            <p:nvPr/>
          </p:nvSpPr>
          <p:spPr>
            <a:xfrm>
              <a:off x="2759175" y="3362900"/>
              <a:ext cx="78850" cy="232350"/>
            </a:xfrm>
            <a:custGeom>
              <a:avLst/>
              <a:gdLst/>
              <a:ahLst/>
              <a:cxnLst/>
              <a:rect l="l" t="t" r="r" b="b"/>
              <a:pathLst>
                <a:path w="3154" h="9294" extrusionOk="0">
                  <a:moveTo>
                    <a:pt x="1445" y="0"/>
                  </a:moveTo>
                  <a:cubicBezTo>
                    <a:pt x="1405" y="0"/>
                    <a:pt x="1379" y="1"/>
                    <a:pt x="1374" y="1"/>
                  </a:cubicBezTo>
                  <a:cubicBezTo>
                    <a:pt x="1256" y="10"/>
                    <a:pt x="1153" y="87"/>
                    <a:pt x="1111" y="198"/>
                  </a:cubicBezTo>
                  <a:cubicBezTo>
                    <a:pt x="1064" y="317"/>
                    <a:pt x="1" y="3136"/>
                    <a:pt x="1" y="5108"/>
                  </a:cubicBezTo>
                  <a:lnTo>
                    <a:pt x="1" y="8987"/>
                  </a:lnTo>
                  <a:cubicBezTo>
                    <a:pt x="1" y="9156"/>
                    <a:pt x="138" y="9293"/>
                    <a:pt x="308" y="9293"/>
                  </a:cubicBezTo>
                  <a:cubicBezTo>
                    <a:pt x="476" y="9293"/>
                    <a:pt x="613" y="9156"/>
                    <a:pt x="613" y="8988"/>
                  </a:cubicBezTo>
                  <a:lnTo>
                    <a:pt x="613" y="5108"/>
                  </a:lnTo>
                  <a:cubicBezTo>
                    <a:pt x="613" y="3542"/>
                    <a:pt x="1364" y="1303"/>
                    <a:pt x="1608" y="621"/>
                  </a:cubicBezTo>
                  <a:cubicBezTo>
                    <a:pt x="1767" y="640"/>
                    <a:pt x="1989" y="696"/>
                    <a:pt x="2138" y="856"/>
                  </a:cubicBezTo>
                  <a:cubicBezTo>
                    <a:pt x="2290" y="1022"/>
                    <a:pt x="2340" y="1285"/>
                    <a:pt x="2286" y="1640"/>
                  </a:cubicBezTo>
                  <a:cubicBezTo>
                    <a:pt x="2052" y="3159"/>
                    <a:pt x="2498" y="5415"/>
                    <a:pt x="2516" y="5510"/>
                  </a:cubicBezTo>
                  <a:cubicBezTo>
                    <a:pt x="2544" y="5658"/>
                    <a:pt x="2673" y="5763"/>
                    <a:pt x="2817" y="5763"/>
                  </a:cubicBezTo>
                  <a:cubicBezTo>
                    <a:pt x="2837" y="5763"/>
                    <a:pt x="2857" y="5761"/>
                    <a:pt x="2878" y="5756"/>
                  </a:cubicBezTo>
                  <a:cubicBezTo>
                    <a:pt x="3046" y="5723"/>
                    <a:pt x="3153" y="5558"/>
                    <a:pt x="3117" y="5391"/>
                  </a:cubicBezTo>
                  <a:cubicBezTo>
                    <a:pt x="3112" y="5369"/>
                    <a:pt x="2674" y="3144"/>
                    <a:pt x="2891" y="1733"/>
                  </a:cubicBezTo>
                  <a:cubicBezTo>
                    <a:pt x="2975" y="1186"/>
                    <a:pt x="2873" y="751"/>
                    <a:pt x="2586" y="440"/>
                  </a:cubicBezTo>
                  <a:cubicBezTo>
                    <a:pt x="2212" y="34"/>
                    <a:pt x="1644" y="0"/>
                    <a:pt x="1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54"/>
            <p:cNvSpPr/>
            <p:nvPr/>
          </p:nvSpPr>
          <p:spPr>
            <a:xfrm>
              <a:off x="1865600" y="3423825"/>
              <a:ext cx="975575" cy="860850"/>
            </a:xfrm>
            <a:custGeom>
              <a:avLst/>
              <a:gdLst/>
              <a:ahLst/>
              <a:cxnLst/>
              <a:rect l="l" t="t" r="r" b="b"/>
              <a:pathLst>
                <a:path w="39023" h="34434" extrusionOk="0">
                  <a:moveTo>
                    <a:pt x="8110" y="0"/>
                  </a:moveTo>
                  <a:lnTo>
                    <a:pt x="2143" y="4285"/>
                  </a:lnTo>
                  <a:cubicBezTo>
                    <a:pt x="2143" y="4285"/>
                    <a:pt x="0" y="7346"/>
                    <a:pt x="1071" y="10713"/>
                  </a:cubicBezTo>
                  <a:cubicBezTo>
                    <a:pt x="2143" y="14080"/>
                    <a:pt x="17446" y="34433"/>
                    <a:pt x="19588" y="34433"/>
                  </a:cubicBezTo>
                  <a:cubicBezTo>
                    <a:pt x="21730" y="34433"/>
                    <a:pt x="37186" y="14386"/>
                    <a:pt x="38104" y="13162"/>
                  </a:cubicBezTo>
                  <a:cubicBezTo>
                    <a:pt x="39023" y="11938"/>
                    <a:pt x="35044" y="8877"/>
                    <a:pt x="35044" y="8877"/>
                  </a:cubicBezTo>
                  <a:lnTo>
                    <a:pt x="19588" y="22956"/>
                  </a:lnTo>
                  <a:cubicBezTo>
                    <a:pt x="19588" y="22956"/>
                    <a:pt x="15456" y="6428"/>
                    <a:pt x="13772" y="3368"/>
                  </a:cubicBezTo>
                  <a:cubicBezTo>
                    <a:pt x="12089" y="307"/>
                    <a:pt x="8110" y="0"/>
                    <a:pt x="81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54"/>
            <p:cNvSpPr/>
            <p:nvPr/>
          </p:nvSpPr>
          <p:spPr>
            <a:xfrm>
              <a:off x="1857450" y="3416125"/>
              <a:ext cx="993025" cy="876200"/>
            </a:xfrm>
            <a:custGeom>
              <a:avLst/>
              <a:gdLst/>
              <a:ahLst/>
              <a:cxnLst/>
              <a:rect l="l" t="t" r="r" b="b"/>
              <a:pathLst>
                <a:path w="39721" h="35048" extrusionOk="0">
                  <a:moveTo>
                    <a:pt x="8415" y="0"/>
                  </a:moveTo>
                  <a:cubicBezTo>
                    <a:pt x="8263" y="0"/>
                    <a:pt x="8143" y="132"/>
                    <a:pt x="8132" y="285"/>
                  </a:cubicBezTo>
                  <a:cubicBezTo>
                    <a:pt x="8118" y="454"/>
                    <a:pt x="8244" y="601"/>
                    <a:pt x="8412" y="614"/>
                  </a:cubicBezTo>
                  <a:cubicBezTo>
                    <a:pt x="8451" y="616"/>
                    <a:pt x="12248" y="948"/>
                    <a:pt x="13830" y="3823"/>
                  </a:cubicBezTo>
                  <a:cubicBezTo>
                    <a:pt x="15475" y="6813"/>
                    <a:pt x="19575" y="23173"/>
                    <a:pt x="19616" y="23338"/>
                  </a:cubicBezTo>
                  <a:cubicBezTo>
                    <a:pt x="19653" y="23483"/>
                    <a:pt x="19782" y="23569"/>
                    <a:pt x="19915" y="23569"/>
                  </a:cubicBezTo>
                  <a:cubicBezTo>
                    <a:pt x="19987" y="23569"/>
                    <a:pt x="20060" y="23544"/>
                    <a:pt x="20120" y="23490"/>
                  </a:cubicBezTo>
                  <a:lnTo>
                    <a:pt x="35384" y="9585"/>
                  </a:lnTo>
                  <a:cubicBezTo>
                    <a:pt x="36862" y="10764"/>
                    <a:pt x="38665" y="12646"/>
                    <a:pt x="38186" y="13286"/>
                  </a:cubicBezTo>
                  <a:cubicBezTo>
                    <a:pt x="34491" y="18212"/>
                    <a:pt x="21572" y="34436"/>
                    <a:pt x="19914" y="34436"/>
                  </a:cubicBezTo>
                  <a:cubicBezTo>
                    <a:pt x="18207" y="34436"/>
                    <a:pt x="2877" y="14663"/>
                    <a:pt x="1689" y="10929"/>
                  </a:cubicBezTo>
                  <a:cubicBezTo>
                    <a:pt x="677" y="7750"/>
                    <a:pt x="2699" y="4798"/>
                    <a:pt x="2719" y="4768"/>
                  </a:cubicBezTo>
                  <a:cubicBezTo>
                    <a:pt x="2815" y="4630"/>
                    <a:pt x="2782" y="4439"/>
                    <a:pt x="2644" y="4343"/>
                  </a:cubicBezTo>
                  <a:cubicBezTo>
                    <a:pt x="2590" y="4305"/>
                    <a:pt x="2529" y="4287"/>
                    <a:pt x="2469" y="4287"/>
                  </a:cubicBezTo>
                  <a:cubicBezTo>
                    <a:pt x="2372" y="4287"/>
                    <a:pt x="2277" y="4333"/>
                    <a:pt x="2217" y="4418"/>
                  </a:cubicBezTo>
                  <a:cubicBezTo>
                    <a:pt x="2126" y="4548"/>
                    <a:pt x="1" y="7643"/>
                    <a:pt x="1105" y="11114"/>
                  </a:cubicBezTo>
                  <a:cubicBezTo>
                    <a:pt x="1680" y="12919"/>
                    <a:pt x="6020" y="19130"/>
                    <a:pt x="10010" y="24329"/>
                  </a:cubicBezTo>
                  <a:cubicBezTo>
                    <a:pt x="12484" y="27552"/>
                    <a:pt x="18399" y="35047"/>
                    <a:pt x="19914" y="35047"/>
                  </a:cubicBezTo>
                  <a:cubicBezTo>
                    <a:pt x="22342" y="35047"/>
                    <a:pt x="38515" y="13867"/>
                    <a:pt x="38674" y="13653"/>
                  </a:cubicBezTo>
                  <a:cubicBezTo>
                    <a:pt x="39721" y="12258"/>
                    <a:pt x="36260" y="9484"/>
                    <a:pt x="35556" y="8941"/>
                  </a:cubicBezTo>
                  <a:cubicBezTo>
                    <a:pt x="35501" y="8899"/>
                    <a:pt x="35435" y="8879"/>
                    <a:pt x="35370" y="8879"/>
                  </a:cubicBezTo>
                  <a:cubicBezTo>
                    <a:pt x="35296" y="8879"/>
                    <a:pt x="35221" y="8905"/>
                    <a:pt x="35162" y="8958"/>
                  </a:cubicBezTo>
                  <a:lnTo>
                    <a:pt x="20086" y="22692"/>
                  </a:lnTo>
                  <a:cubicBezTo>
                    <a:pt x="19370" y="19864"/>
                    <a:pt x="15904" y="6325"/>
                    <a:pt x="14366" y="3528"/>
                  </a:cubicBezTo>
                  <a:cubicBezTo>
                    <a:pt x="12624" y="359"/>
                    <a:pt x="8629" y="16"/>
                    <a:pt x="8460" y="4"/>
                  </a:cubicBezTo>
                  <a:cubicBezTo>
                    <a:pt x="8444" y="1"/>
                    <a:pt x="8429" y="0"/>
                    <a:pt x="8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54"/>
            <p:cNvSpPr/>
            <p:nvPr/>
          </p:nvSpPr>
          <p:spPr>
            <a:xfrm>
              <a:off x="3748275" y="1839425"/>
              <a:ext cx="212500" cy="174025"/>
            </a:xfrm>
            <a:custGeom>
              <a:avLst/>
              <a:gdLst/>
              <a:ahLst/>
              <a:cxnLst/>
              <a:rect l="l" t="t" r="r" b="b"/>
              <a:pathLst>
                <a:path w="8500" h="6961" extrusionOk="0">
                  <a:moveTo>
                    <a:pt x="5902" y="1"/>
                  </a:moveTo>
                  <a:cubicBezTo>
                    <a:pt x="5677" y="1"/>
                    <a:pt x="5438" y="24"/>
                    <a:pt x="5185" y="73"/>
                  </a:cubicBezTo>
                  <a:cubicBezTo>
                    <a:pt x="2963" y="496"/>
                    <a:pt x="847" y="2823"/>
                    <a:pt x="847" y="2823"/>
                  </a:cubicBezTo>
                  <a:cubicBezTo>
                    <a:pt x="847" y="2823"/>
                    <a:pt x="1" y="3564"/>
                    <a:pt x="529" y="4939"/>
                  </a:cubicBezTo>
                  <a:cubicBezTo>
                    <a:pt x="1059" y="6315"/>
                    <a:pt x="2963" y="6844"/>
                    <a:pt x="4127" y="6950"/>
                  </a:cubicBezTo>
                  <a:cubicBezTo>
                    <a:pt x="4206" y="6957"/>
                    <a:pt x="4289" y="6961"/>
                    <a:pt x="4375" y="6961"/>
                  </a:cubicBezTo>
                  <a:cubicBezTo>
                    <a:pt x="5558" y="6961"/>
                    <a:pt x="7344" y="6242"/>
                    <a:pt x="7937" y="3776"/>
                  </a:cubicBezTo>
                  <a:cubicBezTo>
                    <a:pt x="8500" y="1432"/>
                    <a:pt x="7649" y="1"/>
                    <a:pt x="5902" y="1"/>
                  </a:cubicBezTo>
                  <a:close/>
                </a:path>
              </a:pathLst>
            </a:custGeom>
            <a:gradFill>
              <a:gsLst>
                <a:gs pos="0">
                  <a:srgbClr val="8BE3FF"/>
                </a:gs>
                <a:gs pos="100000">
                  <a:srgbClr val="ACFFD9"/>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54"/>
            <p:cNvSpPr/>
            <p:nvPr/>
          </p:nvSpPr>
          <p:spPr>
            <a:xfrm>
              <a:off x="3740250" y="1831750"/>
              <a:ext cx="222875" cy="189325"/>
            </a:xfrm>
            <a:custGeom>
              <a:avLst/>
              <a:gdLst/>
              <a:ahLst/>
              <a:cxnLst/>
              <a:rect l="l" t="t" r="r" b="b"/>
              <a:pathLst>
                <a:path w="8915" h="7573" extrusionOk="0">
                  <a:moveTo>
                    <a:pt x="6223" y="613"/>
                  </a:moveTo>
                  <a:cubicBezTo>
                    <a:pt x="6801" y="613"/>
                    <a:pt x="7268" y="787"/>
                    <a:pt x="7593" y="1127"/>
                  </a:cubicBezTo>
                  <a:cubicBezTo>
                    <a:pt x="8139" y="1699"/>
                    <a:pt x="8269" y="2723"/>
                    <a:pt x="7960" y="4011"/>
                  </a:cubicBezTo>
                  <a:cubicBezTo>
                    <a:pt x="7400" y="6347"/>
                    <a:pt x="5748" y="6963"/>
                    <a:pt x="4706" y="6963"/>
                  </a:cubicBezTo>
                  <a:cubicBezTo>
                    <a:pt x="4625" y="6963"/>
                    <a:pt x="4548" y="6959"/>
                    <a:pt x="4476" y="6952"/>
                  </a:cubicBezTo>
                  <a:cubicBezTo>
                    <a:pt x="3213" y="6837"/>
                    <a:pt x="1581" y="6293"/>
                    <a:pt x="1136" y="5136"/>
                  </a:cubicBezTo>
                  <a:cubicBezTo>
                    <a:pt x="695" y="3991"/>
                    <a:pt x="1344" y="3384"/>
                    <a:pt x="1372" y="3358"/>
                  </a:cubicBezTo>
                  <a:cubicBezTo>
                    <a:pt x="1380" y="3352"/>
                    <a:pt x="1388" y="3345"/>
                    <a:pt x="1395" y="3336"/>
                  </a:cubicBezTo>
                  <a:cubicBezTo>
                    <a:pt x="1415" y="3313"/>
                    <a:pt x="3467" y="1079"/>
                    <a:pt x="5564" y="680"/>
                  </a:cubicBezTo>
                  <a:cubicBezTo>
                    <a:pt x="5797" y="635"/>
                    <a:pt x="6017" y="613"/>
                    <a:pt x="6223" y="613"/>
                  </a:cubicBezTo>
                  <a:close/>
                  <a:moveTo>
                    <a:pt x="6227" y="1"/>
                  </a:moveTo>
                  <a:cubicBezTo>
                    <a:pt x="5981" y="1"/>
                    <a:pt x="5721" y="26"/>
                    <a:pt x="5449" y="78"/>
                  </a:cubicBezTo>
                  <a:cubicBezTo>
                    <a:pt x="3205" y="506"/>
                    <a:pt x="1128" y="2721"/>
                    <a:pt x="951" y="2914"/>
                  </a:cubicBezTo>
                  <a:cubicBezTo>
                    <a:pt x="820" y="3037"/>
                    <a:pt x="1" y="3889"/>
                    <a:pt x="564" y="5357"/>
                  </a:cubicBezTo>
                  <a:cubicBezTo>
                    <a:pt x="1112" y="6775"/>
                    <a:pt x="2983" y="7432"/>
                    <a:pt x="4421" y="7562"/>
                  </a:cubicBezTo>
                  <a:cubicBezTo>
                    <a:pt x="4498" y="7569"/>
                    <a:pt x="4581" y="7572"/>
                    <a:pt x="4669" y="7572"/>
                  </a:cubicBezTo>
                  <a:cubicBezTo>
                    <a:pt x="5854" y="7572"/>
                    <a:pt x="7901" y="6881"/>
                    <a:pt x="8556" y="4154"/>
                  </a:cubicBezTo>
                  <a:cubicBezTo>
                    <a:pt x="8915" y="2657"/>
                    <a:pt x="8730" y="1433"/>
                    <a:pt x="8036" y="705"/>
                  </a:cubicBezTo>
                  <a:cubicBezTo>
                    <a:pt x="7591" y="239"/>
                    <a:pt x="6974" y="1"/>
                    <a:pt x="62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54"/>
            <p:cNvSpPr/>
            <p:nvPr/>
          </p:nvSpPr>
          <p:spPr>
            <a:xfrm>
              <a:off x="3573675" y="1894125"/>
              <a:ext cx="283075" cy="198425"/>
            </a:xfrm>
            <a:custGeom>
              <a:avLst/>
              <a:gdLst/>
              <a:ahLst/>
              <a:cxnLst/>
              <a:rect l="l" t="t" r="r" b="b"/>
              <a:pathLst>
                <a:path w="11323" h="7937" extrusionOk="0">
                  <a:moveTo>
                    <a:pt x="9101" y="1"/>
                  </a:moveTo>
                  <a:cubicBezTo>
                    <a:pt x="9101" y="1"/>
                    <a:pt x="4551" y="635"/>
                    <a:pt x="3493" y="1376"/>
                  </a:cubicBezTo>
                  <a:cubicBezTo>
                    <a:pt x="2434" y="2116"/>
                    <a:pt x="0" y="6244"/>
                    <a:pt x="0" y="6772"/>
                  </a:cubicBezTo>
                  <a:cubicBezTo>
                    <a:pt x="0" y="7302"/>
                    <a:pt x="1483" y="7830"/>
                    <a:pt x="2223" y="7830"/>
                  </a:cubicBezTo>
                  <a:cubicBezTo>
                    <a:pt x="2964" y="7830"/>
                    <a:pt x="4868" y="5292"/>
                    <a:pt x="4868" y="5291"/>
                  </a:cubicBezTo>
                  <a:lnTo>
                    <a:pt x="4868" y="5291"/>
                  </a:lnTo>
                  <a:lnTo>
                    <a:pt x="3915" y="7937"/>
                  </a:lnTo>
                  <a:cubicBezTo>
                    <a:pt x="3915" y="7937"/>
                    <a:pt x="4868" y="7830"/>
                    <a:pt x="4973" y="7407"/>
                  </a:cubicBezTo>
                  <a:cubicBezTo>
                    <a:pt x="5080" y="6984"/>
                    <a:pt x="6561" y="4127"/>
                    <a:pt x="6561" y="4127"/>
                  </a:cubicBezTo>
                  <a:cubicBezTo>
                    <a:pt x="6561" y="4127"/>
                    <a:pt x="6616" y="4129"/>
                    <a:pt x="6714" y="4129"/>
                  </a:cubicBezTo>
                  <a:cubicBezTo>
                    <a:pt x="7303" y="4129"/>
                    <a:pt x="9418" y="4052"/>
                    <a:pt x="10052" y="2963"/>
                  </a:cubicBezTo>
                  <a:cubicBezTo>
                    <a:pt x="10793" y="1693"/>
                    <a:pt x="11323" y="847"/>
                    <a:pt x="9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54"/>
            <p:cNvSpPr/>
            <p:nvPr/>
          </p:nvSpPr>
          <p:spPr>
            <a:xfrm>
              <a:off x="3566025" y="1886475"/>
              <a:ext cx="286700" cy="213725"/>
            </a:xfrm>
            <a:custGeom>
              <a:avLst/>
              <a:gdLst/>
              <a:ahLst/>
              <a:cxnLst/>
              <a:rect l="l" t="t" r="r" b="b"/>
              <a:pathLst>
                <a:path w="11468" h="8549" extrusionOk="0">
                  <a:moveTo>
                    <a:pt x="9370" y="621"/>
                  </a:moveTo>
                  <a:cubicBezTo>
                    <a:pt x="10126" y="917"/>
                    <a:pt x="10548" y="1216"/>
                    <a:pt x="10661" y="1533"/>
                  </a:cubicBezTo>
                  <a:cubicBezTo>
                    <a:pt x="10795" y="1915"/>
                    <a:pt x="10498" y="2422"/>
                    <a:pt x="10095" y="3115"/>
                  </a:cubicBezTo>
                  <a:cubicBezTo>
                    <a:pt x="9601" y="3960"/>
                    <a:pt x="7863" y="4130"/>
                    <a:pt x="7047" y="4130"/>
                  </a:cubicBezTo>
                  <a:cubicBezTo>
                    <a:pt x="6985" y="4130"/>
                    <a:pt x="6929" y="4129"/>
                    <a:pt x="6879" y="4127"/>
                  </a:cubicBezTo>
                  <a:cubicBezTo>
                    <a:pt x="6875" y="4127"/>
                    <a:pt x="6871" y="4127"/>
                    <a:pt x="6867" y="4127"/>
                  </a:cubicBezTo>
                  <a:cubicBezTo>
                    <a:pt x="6753" y="4127"/>
                    <a:pt x="6648" y="4190"/>
                    <a:pt x="6595" y="4292"/>
                  </a:cubicBezTo>
                  <a:cubicBezTo>
                    <a:pt x="6345" y="4774"/>
                    <a:pt x="5092" y="7202"/>
                    <a:pt x="4983" y="7639"/>
                  </a:cubicBezTo>
                  <a:cubicBezTo>
                    <a:pt x="4970" y="7689"/>
                    <a:pt x="4859" y="7756"/>
                    <a:pt x="4701" y="7816"/>
                  </a:cubicBezTo>
                  <a:lnTo>
                    <a:pt x="5462" y="5700"/>
                  </a:lnTo>
                  <a:cubicBezTo>
                    <a:pt x="5513" y="5558"/>
                    <a:pt x="5452" y="5400"/>
                    <a:pt x="5319" y="5328"/>
                  </a:cubicBezTo>
                  <a:cubicBezTo>
                    <a:pt x="5273" y="5303"/>
                    <a:pt x="5223" y="5291"/>
                    <a:pt x="5174" y="5291"/>
                  </a:cubicBezTo>
                  <a:cubicBezTo>
                    <a:pt x="5080" y="5291"/>
                    <a:pt x="4989" y="5334"/>
                    <a:pt x="4929" y="5413"/>
                  </a:cubicBezTo>
                  <a:cubicBezTo>
                    <a:pt x="3947" y="6723"/>
                    <a:pt x="2848" y="7831"/>
                    <a:pt x="2529" y="7831"/>
                  </a:cubicBezTo>
                  <a:cubicBezTo>
                    <a:pt x="1775" y="7831"/>
                    <a:pt x="649" y="7308"/>
                    <a:pt x="612" y="7087"/>
                  </a:cubicBezTo>
                  <a:cubicBezTo>
                    <a:pt x="668" y="6584"/>
                    <a:pt x="2985" y="2625"/>
                    <a:pt x="3974" y="1933"/>
                  </a:cubicBezTo>
                  <a:cubicBezTo>
                    <a:pt x="4776" y="1371"/>
                    <a:pt x="8066" y="807"/>
                    <a:pt x="9370" y="621"/>
                  </a:cubicBezTo>
                  <a:close/>
                  <a:moveTo>
                    <a:pt x="9409" y="1"/>
                  </a:moveTo>
                  <a:cubicBezTo>
                    <a:pt x="9394" y="1"/>
                    <a:pt x="9380" y="2"/>
                    <a:pt x="9365" y="4"/>
                  </a:cubicBezTo>
                  <a:cubicBezTo>
                    <a:pt x="8892" y="69"/>
                    <a:pt x="4711" y="670"/>
                    <a:pt x="3623" y="1431"/>
                  </a:cubicBezTo>
                  <a:cubicBezTo>
                    <a:pt x="2504" y="2214"/>
                    <a:pt x="1" y="6425"/>
                    <a:pt x="1" y="7078"/>
                  </a:cubicBezTo>
                  <a:cubicBezTo>
                    <a:pt x="1" y="7914"/>
                    <a:pt x="1779" y="8443"/>
                    <a:pt x="2529" y="8443"/>
                  </a:cubicBezTo>
                  <a:cubicBezTo>
                    <a:pt x="2988" y="8443"/>
                    <a:pt x="3682" y="7817"/>
                    <a:pt x="4289" y="7154"/>
                  </a:cubicBezTo>
                  <a:lnTo>
                    <a:pt x="4289" y="7154"/>
                  </a:lnTo>
                  <a:lnTo>
                    <a:pt x="3934" y="8138"/>
                  </a:lnTo>
                  <a:cubicBezTo>
                    <a:pt x="3862" y="8338"/>
                    <a:pt x="4010" y="8548"/>
                    <a:pt x="4222" y="8548"/>
                  </a:cubicBezTo>
                  <a:cubicBezTo>
                    <a:pt x="4233" y="8548"/>
                    <a:pt x="4245" y="8548"/>
                    <a:pt x="4256" y="8547"/>
                  </a:cubicBezTo>
                  <a:cubicBezTo>
                    <a:pt x="4451" y="8525"/>
                    <a:pt x="5428" y="8388"/>
                    <a:pt x="5577" y="7788"/>
                  </a:cubicBezTo>
                  <a:cubicBezTo>
                    <a:pt x="5644" y="7519"/>
                    <a:pt x="6483" y="5844"/>
                    <a:pt x="7053" y="4742"/>
                  </a:cubicBezTo>
                  <a:cubicBezTo>
                    <a:pt x="7728" y="4739"/>
                    <a:pt x="9920" y="4631"/>
                    <a:pt x="10652" y="3375"/>
                  </a:cubicBezTo>
                  <a:cubicBezTo>
                    <a:pt x="11089" y="2626"/>
                    <a:pt x="11467" y="1979"/>
                    <a:pt x="11237" y="1330"/>
                  </a:cubicBezTo>
                  <a:cubicBezTo>
                    <a:pt x="11055" y="815"/>
                    <a:pt x="10509" y="398"/>
                    <a:pt x="9516" y="21"/>
                  </a:cubicBezTo>
                  <a:cubicBezTo>
                    <a:pt x="9482" y="7"/>
                    <a:pt x="9446" y="1"/>
                    <a:pt x="94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54"/>
            <p:cNvSpPr/>
            <p:nvPr/>
          </p:nvSpPr>
          <p:spPr>
            <a:xfrm>
              <a:off x="3960075" y="1719450"/>
              <a:ext cx="202550" cy="700950"/>
            </a:xfrm>
            <a:custGeom>
              <a:avLst/>
              <a:gdLst/>
              <a:ahLst/>
              <a:cxnLst/>
              <a:rect l="l" t="t" r="r" b="b"/>
              <a:pathLst>
                <a:path w="8102" h="28038" extrusionOk="0">
                  <a:moveTo>
                    <a:pt x="2778" y="1"/>
                  </a:moveTo>
                  <a:cubicBezTo>
                    <a:pt x="2778" y="1"/>
                    <a:pt x="1504" y="4283"/>
                    <a:pt x="1504" y="6945"/>
                  </a:cubicBezTo>
                  <a:cubicBezTo>
                    <a:pt x="1504" y="9607"/>
                    <a:pt x="3357" y="18172"/>
                    <a:pt x="3357" y="18172"/>
                  </a:cubicBezTo>
                  <a:cubicBezTo>
                    <a:pt x="3357" y="18172"/>
                    <a:pt x="3010" y="20486"/>
                    <a:pt x="1504" y="22106"/>
                  </a:cubicBezTo>
                  <a:cubicBezTo>
                    <a:pt x="0" y="23727"/>
                    <a:pt x="463" y="25925"/>
                    <a:pt x="1158" y="26619"/>
                  </a:cubicBezTo>
                  <a:cubicBezTo>
                    <a:pt x="1694" y="27156"/>
                    <a:pt x="2645" y="28038"/>
                    <a:pt x="3263" y="28038"/>
                  </a:cubicBezTo>
                  <a:cubicBezTo>
                    <a:pt x="3445" y="28038"/>
                    <a:pt x="3598" y="27961"/>
                    <a:pt x="3703" y="27777"/>
                  </a:cubicBezTo>
                  <a:cubicBezTo>
                    <a:pt x="4166" y="26967"/>
                    <a:pt x="3820" y="25463"/>
                    <a:pt x="4283" y="24884"/>
                  </a:cubicBezTo>
                  <a:cubicBezTo>
                    <a:pt x="4746" y="24305"/>
                    <a:pt x="6482" y="23379"/>
                    <a:pt x="6713" y="21643"/>
                  </a:cubicBezTo>
                  <a:cubicBezTo>
                    <a:pt x="6945" y="19907"/>
                    <a:pt x="6597" y="14584"/>
                    <a:pt x="6597" y="11690"/>
                  </a:cubicBezTo>
                  <a:cubicBezTo>
                    <a:pt x="6597" y="8797"/>
                    <a:pt x="8101" y="4515"/>
                    <a:pt x="6482" y="1506"/>
                  </a:cubicBezTo>
                  <a:lnTo>
                    <a:pt x="277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54"/>
            <p:cNvSpPr/>
            <p:nvPr/>
          </p:nvSpPr>
          <p:spPr>
            <a:xfrm>
              <a:off x="3950375" y="1711825"/>
              <a:ext cx="207725" cy="716250"/>
            </a:xfrm>
            <a:custGeom>
              <a:avLst/>
              <a:gdLst/>
              <a:ahLst/>
              <a:cxnLst/>
              <a:rect l="l" t="t" r="r" b="b"/>
              <a:pathLst>
                <a:path w="8309" h="28650" extrusionOk="0">
                  <a:moveTo>
                    <a:pt x="3166" y="0"/>
                  </a:moveTo>
                  <a:cubicBezTo>
                    <a:pt x="3034" y="0"/>
                    <a:pt x="2912" y="87"/>
                    <a:pt x="2873" y="219"/>
                  </a:cubicBezTo>
                  <a:cubicBezTo>
                    <a:pt x="2820" y="397"/>
                    <a:pt x="1587" y="4575"/>
                    <a:pt x="1587" y="7250"/>
                  </a:cubicBezTo>
                  <a:cubicBezTo>
                    <a:pt x="1587" y="9829"/>
                    <a:pt x="3257" y="17665"/>
                    <a:pt x="3433" y="18483"/>
                  </a:cubicBezTo>
                  <a:cubicBezTo>
                    <a:pt x="3370" y="18829"/>
                    <a:pt x="2967" y="20806"/>
                    <a:pt x="1669" y="22203"/>
                  </a:cubicBezTo>
                  <a:cubicBezTo>
                    <a:pt x="0" y="24000"/>
                    <a:pt x="561" y="26374"/>
                    <a:pt x="1330" y="27142"/>
                  </a:cubicBezTo>
                  <a:cubicBezTo>
                    <a:pt x="2353" y="28166"/>
                    <a:pt x="3098" y="28649"/>
                    <a:pt x="3652" y="28649"/>
                  </a:cubicBezTo>
                  <a:cubicBezTo>
                    <a:pt x="3691" y="28649"/>
                    <a:pt x="3731" y="28646"/>
                    <a:pt x="3771" y="28642"/>
                  </a:cubicBezTo>
                  <a:cubicBezTo>
                    <a:pt x="4022" y="28607"/>
                    <a:pt x="4224" y="28467"/>
                    <a:pt x="4357" y="28234"/>
                  </a:cubicBezTo>
                  <a:cubicBezTo>
                    <a:pt x="4624" y="27769"/>
                    <a:pt x="4655" y="27163"/>
                    <a:pt x="4687" y="26576"/>
                  </a:cubicBezTo>
                  <a:cubicBezTo>
                    <a:pt x="4712" y="26094"/>
                    <a:pt x="4738" y="25594"/>
                    <a:pt x="4910" y="25380"/>
                  </a:cubicBezTo>
                  <a:cubicBezTo>
                    <a:pt x="5011" y="25254"/>
                    <a:pt x="5208" y="25088"/>
                    <a:pt x="5435" y="24895"/>
                  </a:cubicBezTo>
                  <a:cubicBezTo>
                    <a:pt x="6145" y="24297"/>
                    <a:pt x="7217" y="23392"/>
                    <a:pt x="7405" y="21988"/>
                  </a:cubicBezTo>
                  <a:cubicBezTo>
                    <a:pt x="7554" y="20864"/>
                    <a:pt x="7469" y="18317"/>
                    <a:pt x="7386" y="15853"/>
                  </a:cubicBezTo>
                  <a:cubicBezTo>
                    <a:pt x="7337" y="14412"/>
                    <a:pt x="7292" y="13052"/>
                    <a:pt x="7292" y="11995"/>
                  </a:cubicBezTo>
                  <a:cubicBezTo>
                    <a:pt x="7292" y="11125"/>
                    <a:pt x="7432" y="10116"/>
                    <a:pt x="7581" y="9048"/>
                  </a:cubicBezTo>
                  <a:cubicBezTo>
                    <a:pt x="7922" y="6606"/>
                    <a:pt x="8309" y="3836"/>
                    <a:pt x="7140" y="1666"/>
                  </a:cubicBezTo>
                  <a:cubicBezTo>
                    <a:pt x="7085" y="1560"/>
                    <a:pt x="6978" y="1500"/>
                    <a:pt x="6867" y="1500"/>
                  </a:cubicBezTo>
                  <a:cubicBezTo>
                    <a:pt x="6818" y="1500"/>
                    <a:pt x="6768" y="1512"/>
                    <a:pt x="6722" y="1537"/>
                  </a:cubicBezTo>
                  <a:cubicBezTo>
                    <a:pt x="6572" y="1617"/>
                    <a:pt x="6516" y="1806"/>
                    <a:pt x="6600" y="1955"/>
                  </a:cubicBezTo>
                  <a:cubicBezTo>
                    <a:pt x="7675" y="3950"/>
                    <a:pt x="7303" y="6615"/>
                    <a:pt x="6975" y="8964"/>
                  </a:cubicBezTo>
                  <a:cubicBezTo>
                    <a:pt x="6823" y="10054"/>
                    <a:pt x="6680" y="11083"/>
                    <a:pt x="6680" y="11995"/>
                  </a:cubicBezTo>
                  <a:cubicBezTo>
                    <a:pt x="6680" y="13062"/>
                    <a:pt x="6726" y="14428"/>
                    <a:pt x="6774" y="15873"/>
                  </a:cubicBezTo>
                  <a:cubicBezTo>
                    <a:pt x="6856" y="18313"/>
                    <a:pt x="6941" y="20834"/>
                    <a:pt x="6798" y="21907"/>
                  </a:cubicBezTo>
                  <a:cubicBezTo>
                    <a:pt x="6643" y="23077"/>
                    <a:pt x="5716" y="23858"/>
                    <a:pt x="5041" y="24428"/>
                  </a:cubicBezTo>
                  <a:cubicBezTo>
                    <a:pt x="4788" y="24641"/>
                    <a:pt x="4570" y="24825"/>
                    <a:pt x="4431" y="24998"/>
                  </a:cubicBezTo>
                  <a:cubicBezTo>
                    <a:pt x="4137" y="25366"/>
                    <a:pt x="4107" y="25939"/>
                    <a:pt x="4075" y="26545"/>
                  </a:cubicBezTo>
                  <a:cubicBezTo>
                    <a:pt x="4048" y="27059"/>
                    <a:pt x="4019" y="27591"/>
                    <a:pt x="3825" y="27930"/>
                  </a:cubicBezTo>
                  <a:cubicBezTo>
                    <a:pt x="3782" y="28007"/>
                    <a:pt x="3740" y="28028"/>
                    <a:pt x="3689" y="28034"/>
                  </a:cubicBezTo>
                  <a:cubicBezTo>
                    <a:pt x="3678" y="28036"/>
                    <a:pt x="3665" y="28037"/>
                    <a:pt x="3650" y="28037"/>
                  </a:cubicBezTo>
                  <a:cubicBezTo>
                    <a:pt x="3459" y="28037"/>
                    <a:pt x="2934" y="27879"/>
                    <a:pt x="1763" y="26708"/>
                  </a:cubicBezTo>
                  <a:cubicBezTo>
                    <a:pt x="1157" y="26104"/>
                    <a:pt x="733" y="24111"/>
                    <a:pt x="2117" y="22620"/>
                  </a:cubicBezTo>
                  <a:cubicBezTo>
                    <a:pt x="3669" y="20949"/>
                    <a:pt x="4034" y="18621"/>
                    <a:pt x="4048" y="18522"/>
                  </a:cubicBezTo>
                  <a:cubicBezTo>
                    <a:pt x="4054" y="18485"/>
                    <a:pt x="4053" y="18448"/>
                    <a:pt x="4044" y="18412"/>
                  </a:cubicBezTo>
                  <a:cubicBezTo>
                    <a:pt x="4026" y="18327"/>
                    <a:pt x="2199" y="9849"/>
                    <a:pt x="2199" y="7250"/>
                  </a:cubicBezTo>
                  <a:cubicBezTo>
                    <a:pt x="2199" y="4665"/>
                    <a:pt x="3448" y="436"/>
                    <a:pt x="3460" y="393"/>
                  </a:cubicBezTo>
                  <a:cubicBezTo>
                    <a:pt x="3508" y="232"/>
                    <a:pt x="3416" y="61"/>
                    <a:pt x="3254" y="13"/>
                  </a:cubicBezTo>
                  <a:cubicBezTo>
                    <a:pt x="3224" y="5"/>
                    <a:pt x="3195" y="0"/>
                    <a:pt x="31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54"/>
            <p:cNvSpPr/>
            <p:nvPr/>
          </p:nvSpPr>
          <p:spPr>
            <a:xfrm>
              <a:off x="3960075" y="2136825"/>
              <a:ext cx="170875" cy="283575"/>
            </a:xfrm>
            <a:custGeom>
              <a:avLst/>
              <a:gdLst/>
              <a:ahLst/>
              <a:cxnLst/>
              <a:rect l="l" t="t" r="r" b="b"/>
              <a:pathLst>
                <a:path w="6835" h="11343" extrusionOk="0">
                  <a:moveTo>
                    <a:pt x="5684" y="0"/>
                  </a:moveTo>
                  <a:cubicBezTo>
                    <a:pt x="4452" y="0"/>
                    <a:pt x="3707" y="513"/>
                    <a:pt x="3267" y="1057"/>
                  </a:cubicBezTo>
                  <a:cubicBezTo>
                    <a:pt x="3323" y="1323"/>
                    <a:pt x="3357" y="1477"/>
                    <a:pt x="3357" y="1477"/>
                  </a:cubicBezTo>
                  <a:cubicBezTo>
                    <a:pt x="3357" y="1477"/>
                    <a:pt x="3009" y="3791"/>
                    <a:pt x="1504" y="5411"/>
                  </a:cubicBezTo>
                  <a:cubicBezTo>
                    <a:pt x="0" y="7032"/>
                    <a:pt x="463" y="9230"/>
                    <a:pt x="1158" y="9924"/>
                  </a:cubicBezTo>
                  <a:cubicBezTo>
                    <a:pt x="1694" y="10461"/>
                    <a:pt x="2645" y="11343"/>
                    <a:pt x="3263" y="11343"/>
                  </a:cubicBezTo>
                  <a:cubicBezTo>
                    <a:pt x="3445" y="11343"/>
                    <a:pt x="3598" y="11266"/>
                    <a:pt x="3703" y="11082"/>
                  </a:cubicBezTo>
                  <a:cubicBezTo>
                    <a:pt x="4166" y="10272"/>
                    <a:pt x="3820" y="8768"/>
                    <a:pt x="4283" y="8189"/>
                  </a:cubicBezTo>
                  <a:cubicBezTo>
                    <a:pt x="4745" y="7610"/>
                    <a:pt x="6482" y="6684"/>
                    <a:pt x="6712" y="4948"/>
                  </a:cubicBezTo>
                  <a:cubicBezTo>
                    <a:pt x="6835" y="4036"/>
                    <a:pt x="6796" y="2130"/>
                    <a:pt x="6732" y="110"/>
                  </a:cubicBezTo>
                  <a:cubicBezTo>
                    <a:pt x="6349" y="34"/>
                    <a:pt x="6001" y="0"/>
                    <a:pt x="56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54"/>
            <p:cNvSpPr/>
            <p:nvPr/>
          </p:nvSpPr>
          <p:spPr>
            <a:xfrm>
              <a:off x="3950375" y="2129175"/>
              <a:ext cx="188075" cy="298900"/>
            </a:xfrm>
            <a:custGeom>
              <a:avLst/>
              <a:gdLst/>
              <a:ahLst/>
              <a:cxnLst/>
              <a:rect l="l" t="t" r="r" b="b"/>
              <a:pathLst>
                <a:path w="7523" h="11956" extrusionOk="0">
                  <a:moveTo>
                    <a:pt x="6084" y="614"/>
                  </a:moveTo>
                  <a:cubicBezTo>
                    <a:pt x="6318" y="614"/>
                    <a:pt x="6564" y="634"/>
                    <a:pt x="6822" y="674"/>
                  </a:cubicBezTo>
                  <a:cubicBezTo>
                    <a:pt x="6878" y="2547"/>
                    <a:pt x="6911" y="4360"/>
                    <a:pt x="6797" y="5213"/>
                  </a:cubicBezTo>
                  <a:cubicBezTo>
                    <a:pt x="6641" y="6383"/>
                    <a:pt x="5716" y="7164"/>
                    <a:pt x="5040" y="7734"/>
                  </a:cubicBezTo>
                  <a:cubicBezTo>
                    <a:pt x="4788" y="7947"/>
                    <a:pt x="4569" y="8131"/>
                    <a:pt x="4430" y="8304"/>
                  </a:cubicBezTo>
                  <a:cubicBezTo>
                    <a:pt x="4137" y="8672"/>
                    <a:pt x="4106" y="9245"/>
                    <a:pt x="4075" y="9851"/>
                  </a:cubicBezTo>
                  <a:cubicBezTo>
                    <a:pt x="4048" y="10365"/>
                    <a:pt x="4019" y="10897"/>
                    <a:pt x="3825" y="11236"/>
                  </a:cubicBezTo>
                  <a:cubicBezTo>
                    <a:pt x="3782" y="11313"/>
                    <a:pt x="3739" y="11334"/>
                    <a:pt x="3688" y="11340"/>
                  </a:cubicBezTo>
                  <a:cubicBezTo>
                    <a:pt x="3677" y="11342"/>
                    <a:pt x="3664" y="11343"/>
                    <a:pt x="3649" y="11343"/>
                  </a:cubicBezTo>
                  <a:cubicBezTo>
                    <a:pt x="3458" y="11343"/>
                    <a:pt x="2933" y="11185"/>
                    <a:pt x="1762" y="10014"/>
                  </a:cubicBezTo>
                  <a:cubicBezTo>
                    <a:pt x="1157" y="9410"/>
                    <a:pt x="733" y="7417"/>
                    <a:pt x="2117" y="5926"/>
                  </a:cubicBezTo>
                  <a:cubicBezTo>
                    <a:pt x="3668" y="4255"/>
                    <a:pt x="4034" y="1927"/>
                    <a:pt x="4047" y="1828"/>
                  </a:cubicBezTo>
                  <a:cubicBezTo>
                    <a:pt x="4053" y="1791"/>
                    <a:pt x="4051" y="1754"/>
                    <a:pt x="4044" y="1717"/>
                  </a:cubicBezTo>
                  <a:lnTo>
                    <a:pt x="3986" y="1447"/>
                  </a:lnTo>
                  <a:cubicBezTo>
                    <a:pt x="4487" y="895"/>
                    <a:pt x="5200" y="614"/>
                    <a:pt x="6084" y="614"/>
                  </a:cubicBezTo>
                  <a:close/>
                  <a:moveTo>
                    <a:pt x="6073" y="1"/>
                  </a:moveTo>
                  <a:cubicBezTo>
                    <a:pt x="4690" y="1"/>
                    <a:pt x="3877" y="602"/>
                    <a:pt x="3418" y="1170"/>
                  </a:cubicBezTo>
                  <a:cubicBezTo>
                    <a:pt x="3359" y="1242"/>
                    <a:pt x="3337" y="1336"/>
                    <a:pt x="3356" y="1426"/>
                  </a:cubicBezTo>
                  <a:lnTo>
                    <a:pt x="3433" y="1789"/>
                  </a:lnTo>
                  <a:cubicBezTo>
                    <a:pt x="3372" y="2134"/>
                    <a:pt x="2970" y="4107"/>
                    <a:pt x="1669" y="5509"/>
                  </a:cubicBezTo>
                  <a:cubicBezTo>
                    <a:pt x="0" y="7306"/>
                    <a:pt x="561" y="9680"/>
                    <a:pt x="1330" y="10448"/>
                  </a:cubicBezTo>
                  <a:cubicBezTo>
                    <a:pt x="2353" y="11472"/>
                    <a:pt x="3098" y="11955"/>
                    <a:pt x="3652" y="11955"/>
                  </a:cubicBezTo>
                  <a:cubicBezTo>
                    <a:pt x="3691" y="11955"/>
                    <a:pt x="3731" y="11953"/>
                    <a:pt x="3770" y="11948"/>
                  </a:cubicBezTo>
                  <a:cubicBezTo>
                    <a:pt x="4022" y="11914"/>
                    <a:pt x="4224" y="11774"/>
                    <a:pt x="4357" y="11540"/>
                  </a:cubicBezTo>
                  <a:cubicBezTo>
                    <a:pt x="4623" y="11075"/>
                    <a:pt x="4655" y="10469"/>
                    <a:pt x="4686" y="9883"/>
                  </a:cubicBezTo>
                  <a:cubicBezTo>
                    <a:pt x="4712" y="9400"/>
                    <a:pt x="4737" y="8901"/>
                    <a:pt x="4909" y="8686"/>
                  </a:cubicBezTo>
                  <a:cubicBezTo>
                    <a:pt x="5011" y="8560"/>
                    <a:pt x="5207" y="8394"/>
                    <a:pt x="5435" y="8202"/>
                  </a:cubicBezTo>
                  <a:cubicBezTo>
                    <a:pt x="6144" y="7604"/>
                    <a:pt x="7217" y="6699"/>
                    <a:pt x="7404" y="5295"/>
                  </a:cubicBezTo>
                  <a:cubicBezTo>
                    <a:pt x="7522" y="4412"/>
                    <a:pt x="7499" y="2702"/>
                    <a:pt x="7427" y="406"/>
                  </a:cubicBezTo>
                  <a:cubicBezTo>
                    <a:pt x="7422" y="264"/>
                    <a:pt x="7319" y="143"/>
                    <a:pt x="7180" y="115"/>
                  </a:cubicBezTo>
                  <a:cubicBezTo>
                    <a:pt x="6775" y="36"/>
                    <a:pt x="6407" y="1"/>
                    <a:pt x="60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54"/>
            <p:cNvSpPr/>
            <p:nvPr/>
          </p:nvSpPr>
          <p:spPr>
            <a:xfrm>
              <a:off x="3931150" y="2136125"/>
              <a:ext cx="549725" cy="515025"/>
            </a:xfrm>
            <a:custGeom>
              <a:avLst/>
              <a:gdLst/>
              <a:ahLst/>
              <a:cxnLst/>
              <a:rect l="l" t="t" r="r" b="b"/>
              <a:pathLst>
                <a:path w="21989" h="20601" extrusionOk="0">
                  <a:moveTo>
                    <a:pt x="11110" y="0"/>
                  </a:moveTo>
                  <a:lnTo>
                    <a:pt x="1" y="12614"/>
                  </a:lnTo>
                  <a:lnTo>
                    <a:pt x="11226" y="20600"/>
                  </a:lnTo>
                  <a:lnTo>
                    <a:pt x="21989" y="6944"/>
                  </a:lnTo>
                  <a:lnTo>
                    <a:pt x="1111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54"/>
            <p:cNvSpPr/>
            <p:nvPr/>
          </p:nvSpPr>
          <p:spPr>
            <a:xfrm>
              <a:off x="3922400" y="2128475"/>
              <a:ext cx="567325" cy="530325"/>
            </a:xfrm>
            <a:custGeom>
              <a:avLst/>
              <a:gdLst/>
              <a:ahLst/>
              <a:cxnLst/>
              <a:rect l="l" t="t" r="r" b="b"/>
              <a:pathLst>
                <a:path w="22693" h="21213" extrusionOk="0">
                  <a:moveTo>
                    <a:pt x="11517" y="705"/>
                  </a:moveTo>
                  <a:lnTo>
                    <a:pt x="21890" y="7326"/>
                  </a:lnTo>
                  <a:lnTo>
                    <a:pt x="11517" y="20488"/>
                  </a:lnTo>
                  <a:lnTo>
                    <a:pt x="805" y="12868"/>
                  </a:lnTo>
                  <a:lnTo>
                    <a:pt x="11517" y="705"/>
                  </a:lnTo>
                  <a:close/>
                  <a:moveTo>
                    <a:pt x="11460" y="0"/>
                  </a:moveTo>
                  <a:cubicBezTo>
                    <a:pt x="11375" y="0"/>
                    <a:pt x="11291" y="36"/>
                    <a:pt x="11231" y="104"/>
                  </a:cubicBezTo>
                  <a:lnTo>
                    <a:pt x="120" y="12718"/>
                  </a:lnTo>
                  <a:cubicBezTo>
                    <a:pt x="0" y="12854"/>
                    <a:pt x="24" y="13064"/>
                    <a:pt x="172" y="13170"/>
                  </a:cubicBezTo>
                  <a:lnTo>
                    <a:pt x="11398" y="21156"/>
                  </a:lnTo>
                  <a:cubicBezTo>
                    <a:pt x="11450" y="21192"/>
                    <a:pt x="11512" y="21212"/>
                    <a:pt x="11577" y="21212"/>
                  </a:cubicBezTo>
                  <a:cubicBezTo>
                    <a:pt x="11670" y="21212"/>
                    <a:pt x="11758" y="21169"/>
                    <a:pt x="11817" y="21096"/>
                  </a:cubicBezTo>
                  <a:lnTo>
                    <a:pt x="22579" y="7439"/>
                  </a:lnTo>
                  <a:cubicBezTo>
                    <a:pt x="22692" y="7297"/>
                    <a:pt x="22657" y="7089"/>
                    <a:pt x="22504" y="6992"/>
                  </a:cubicBezTo>
                  <a:lnTo>
                    <a:pt x="11624" y="48"/>
                  </a:lnTo>
                  <a:cubicBezTo>
                    <a:pt x="11574" y="16"/>
                    <a:pt x="11517" y="0"/>
                    <a:pt x="114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54"/>
            <p:cNvSpPr/>
            <p:nvPr/>
          </p:nvSpPr>
          <p:spPr>
            <a:xfrm>
              <a:off x="4087375" y="2214250"/>
              <a:ext cx="63700" cy="182325"/>
            </a:xfrm>
            <a:custGeom>
              <a:avLst/>
              <a:gdLst/>
              <a:ahLst/>
              <a:cxnLst/>
              <a:rect l="l" t="t" r="r" b="b"/>
              <a:pathLst>
                <a:path w="2548" h="7293" extrusionOk="0">
                  <a:moveTo>
                    <a:pt x="1621" y="0"/>
                  </a:moveTo>
                  <a:lnTo>
                    <a:pt x="0" y="2083"/>
                  </a:lnTo>
                  <a:cubicBezTo>
                    <a:pt x="0" y="2083"/>
                    <a:pt x="117" y="6018"/>
                    <a:pt x="117" y="6597"/>
                  </a:cubicBezTo>
                  <a:cubicBezTo>
                    <a:pt x="117" y="6926"/>
                    <a:pt x="528" y="7292"/>
                    <a:pt x="904" y="7292"/>
                  </a:cubicBezTo>
                  <a:cubicBezTo>
                    <a:pt x="1189" y="7292"/>
                    <a:pt x="1455" y="7081"/>
                    <a:pt x="1505" y="6481"/>
                  </a:cubicBezTo>
                  <a:cubicBezTo>
                    <a:pt x="1621" y="5093"/>
                    <a:pt x="1621" y="4513"/>
                    <a:pt x="1736" y="4167"/>
                  </a:cubicBezTo>
                  <a:cubicBezTo>
                    <a:pt x="1853" y="3819"/>
                    <a:pt x="2547" y="1620"/>
                    <a:pt x="16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54"/>
            <p:cNvSpPr/>
            <p:nvPr/>
          </p:nvSpPr>
          <p:spPr>
            <a:xfrm>
              <a:off x="4079625" y="2206625"/>
              <a:ext cx="78525" cy="197575"/>
            </a:xfrm>
            <a:custGeom>
              <a:avLst/>
              <a:gdLst/>
              <a:ahLst/>
              <a:cxnLst/>
              <a:rect l="l" t="t" r="r" b="b"/>
              <a:pathLst>
                <a:path w="3141" h="7903" extrusionOk="0">
                  <a:moveTo>
                    <a:pt x="1932" y="0"/>
                  </a:moveTo>
                  <a:cubicBezTo>
                    <a:pt x="1881" y="0"/>
                    <a:pt x="1828" y="13"/>
                    <a:pt x="1780" y="41"/>
                  </a:cubicBezTo>
                  <a:cubicBezTo>
                    <a:pt x="1635" y="124"/>
                    <a:pt x="1583" y="310"/>
                    <a:pt x="1665" y="456"/>
                  </a:cubicBezTo>
                  <a:cubicBezTo>
                    <a:pt x="2505" y="1924"/>
                    <a:pt x="1889" y="3978"/>
                    <a:pt x="1757" y="4374"/>
                  </a:cubicBezTo>
                  <a:cubicBezTo>
                    <a:pt x="1663" y="4651"/>
                    <a:pt x="1639" y="5001"/>
                    <a:pt x="1591" y="5698"/>
                  </a:cubicBezTo>
                  <a:cubicBezTo>
                    <a:pt x="1570" y="5987"/>
                    <a:pt x="1546" y="6335"/>
                    <a:pt x="1510" y="6760"/>
                  </a:cubicBezTo>
                  <a:cubicBezTo>
                    <a:pt x="1490" y="6996"/>
                    <a:pt x="1416" y="7291"/>
                    <a:pt x="1227" y="7291"/>
                  </a:cubicBezTo>
                  <a:cubicBezTo>
                    <a:pt x="1219" y="7291"/>
                    <a:pt x="1211" y="7291"/>
                    <a:pt x="1202" y="7290"/>
                  </a:cubicBezTo>
                  <a:cubicBezTo>
                    <a:pt x="968" y="7281"/>
                    <a:pt x="733" y="7034"/>
                    <a:pt x="733" y="6902"/>
                  </a:cubicBezTo>
                  <a:cubicBezTo>
                    <a:pt x="733" y="6325"/>
                    <a:pt x="622" y="2540"/>
                    <a:pt x="616" y="2379"/>
                  </a:cubicBezTo>
                  <a:cubicBezTo>
                    <a:pt x="610" y="2213"/>
                    <a:pt x="473" y="2082"/>
                    <a:pt x="308" y="2082"/>
                  </a:cubicBezTo>
                  <a:cubicBezTo>
                    <a:pt x="306" y="2082"/>
                    <a:pt x="304" y="2082"/>
                    <a:pt x="302" y="2082"/>
                  </a:cubicBezTo>
                  <a:cubicBezTo>
                    <a:pt x="133" y="2087"/>
                    <a:pt x="0" y="2227"/>
                    <a:pt x="5" y="2397"/>
                  </a:cubicBezTo>
                  <a:cubicBezTo>
                    <a:pt x="6" y="2437"/>
                    <a:pt x="120" y="6334"/>
                    <a:pt x="120" y="6902"/>
                  </a:cubicBezTo>
                  <a:cubicBezTo>
                    <a:pt x="120" y="7384"/>
                    <a:pt x="643" y="7879"/>
                    <a:pt x="1177" y="7902"/>
                  </a:cubicBezTo>
                  <a:lnTo>
                    <a:pt x="1209" y="7902"/>
                  </a:lnTo>
                  <a:cubicBezTo>
                    <a:pt x="1439" y="7902"/>
                    <a:pt x="2037" y="7805"/>
                    <a:pt x="2121" y="6811"/>
                  </a:cubicBezTo>
                  <a:cubicBezTo>
                    <a:pt x="2157" y="6383"/>
                    <a:pt x="2182" y="6031"/>
                    <a:pt x="2201" y="5740"/>
                  </a:cubicBezTo>
                  <a:cubicBezTo>
                    <a:pt x="2246" y="5115"/>
                    <a:pt x="2270" y="4772"/>
                    <a:pt x="2338" y="4568"/>
                  </a:cubicBezTo>
                  <a:cubicBezTo>
                    <a:pt x="2544" y="3950"/>
                    <a:pt x="3141" y="1804"/>
                    <a:pt x="2197" y="152"/>
                  </a:cubicBezTo>
                  <a:cubicBezTo>
                    <a:pt x="2140" y="55"/>
                    <a:pt x="2038" y="0"/>
                    <a:pt x="19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54"/>
            <p:cNvSpPr/>
            <p:nvPr/>
          </p:nvSpPr>
          <p:spPr>
            <a:xfrm>
              <a:off x="4280375" y="1456175"/>
              <a:ext cx="712625" cy="1035850"/>
            </a:xfrm>
            <a:custGeom>
              <a:avLst/>
              <a:gdLst/>
              <a:ahLst/>
              <a:cxnLst/>
              <a:rect l="l" t="t" r="r" b="b"/>
              <a:pathLst>
                <a:path w="28505" h="41434" extrusionOk="0">
                  <a:moveTo>
                    <a:pt x="27232" y="0"/>
                  </a:moveTo>
                  <a:lnTo>
                    <a:pt x="23529" y="1737"/>
                  </a:lnTo>
                  <a:cubicBezTo>
                    <a:pt x="23529" y="1737"/>
                    <a:pt x="20404" y="5209"/>
                    <a:pt x="18899" y="8450"/>
                  </a:cubicBezTo>
                  <a:cubicBezTo>
                    <a:pt x="17395" y="11691"/>
                    <a:pt x="16237" y="20023"/>
                    <a:pt x="16237" y="20023"/>
                  </a:cubicBezTo>
                  <a:cubicBezTo>
                    <a:pt x="16237" y="20023"/>
                    <a:pt x="10219" y="29860"/>
                    <a:pt x="9409" y="30670"/>
                  </a:cubicBezTo>
                  <a:cubicBezTo>
                    <a:pt x="8599" y="31481"/>
                    <a:pt x="9062" y="31365"/>
                    <a:pt x="7095" y="32291"/>
                  </a:cubicBezTo>
                  <a:cubicBezTo>
                    <a:pt x="5127" y="33216"/>
                    <a:pt x="2581" y="33680"/>
                    <a:pt x="2234" y="34258"/>
                  </a:cubicBezTo>
                  <a:cubicBezTo>
                    <a:pt x="1888" y="34836"/>
                    <a:pt x="614" y="37615"/>
                    <a:pt x="266" y="37961"/>
                  </a:cubicBezTo>
                  <a:cubicBezTo>
                    <a:pt x="1" y="38227"/>
                    <a:pt x="411" y="38694"/>
                    <a:pt x="826" y="38694"/>
                  </a:cubicBezTo>
                  <a:cubicBezTo>
                    <a:pt x="954" y="38694"/>
                    <a:pt x="1083" y="38649"/>
                    <a:pt x="1193" y="38540"/>
                  </a:cubicBezTo>
                  <a:cubicBezTo>
                    <a:pt x="1656" y="38078"/>
                    <a:pt x="3275" y="36226"/>
                    <a:pt x="3275" y="36225"/>
                  </a:cubicBezTo>
                  <a:lnTo>
                    <a:pt x="3275" y="36225"/>
                  </a:lnTo>
                  <a:lnTo>
                    <a:pt x="1308" y="40854"/>
                  </a:lnTo>
                  <a:cubicBezTo>
                    <a:pt x="1308" y="40854"/>
                    <a:pt x="1308" y="41433"/>
                    <a:pt x="2002" y="41433"/>
                  </a:cubicBezTo>
                  <a:cubicBezTo>
                    <a:pt x="2697" y="41433"/>
                    <a:pt x="4433" y="40622"/>
                    <a:pt x="4433" y="40622"/>
                  </a:cubicBezTo>
                  <a:cubicBezTo>
                    <a:pt x="4433" y="40622"/>
                    <a:pt x="6400" y="40159"/>
                    <a:pt x="7095" y="39234"/>
                  </a:cubicBezTo>
                  <a:cubicBezTo>
                    <a:pt x="7789" y="38308"/>
                    <a:pt x="10335" y="33332"/>
                    <a:pt x="10335" y="33332"/>
                  </a:cubicBezTo>
                  <a:cubicBezTo>
                    <a:pt x="10335" y="33332"/>
                    <a:pt x="17047" y="29049"/>
                    <a:pt x="19477" y="26156"/>
                  </a:cubicBezTo>
                  <a:cubicBezTo>
                    <a:pt x="21908" y="23262"/>
                    <a:pt x="23529" y="19675"/>
                    <a:pt x="23875" y="18518"/>
                  </a:cubicBezTo>
                  <a:cubicBezTo>
                    <a:pt x="24222" y="17360"/>
                    <a:pt x="28505" y="4514"/>
                    <a:pt x="28389" y="2431"/>
                  </a:cubicBezTo>
                  <a:cubicBezTo>
                    <a:pt x="28274" y="348"/>
                    <a:pt x="27232" y="0"/>
                    <a:pt x="272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54"/>
            <p:cNvSpPr/>
            <p:nvPr/>
          </p:nvSpPr>
          <p:spPr>
            <a:xfrm>
              <a:off x="4275250" y="1448525"/>
              <a:ext cx="724750" cy="1051125"/>
            </a:xfrm>
            <a:custGeom>
              <a:avLst/>
              <a:gdLst/>
              <a:ahLst/>
              <a:cxnLst/>
              <a:rect l="l" t="t" r="r" b="b"/>
              <a:pathLst>
                <a:path w="28990" h="42045" extrusionOk="0">
                  <a:moveTo>
                    <a:pt x="27439" y="1"/>
                  </a:moveTo>
                  <a:cubicBezTo>
                    <a:pt x="27313" y="1"/>
                    <a:pt x="27196" y="79"/>
                    <a:pt x="27153" y="204"/>
                  </a:cubicBezTo>
                  <a:cubicBezTo>
                    <a:pt x="27098" y="363"/>
                    <a:pt x="27179" y="535"/>
                    <a:pt x="27336" y="594"/>
                  </a:cubicBezTo>
                  <a:cubicBezTo>
                    <a:pt x="27370" y="607"/>
                    <a:pt x="28189" y="939"/>
                    <a:pt x="28290" y="2754"/>
                  </a:cubicBezTo>
                  <a:cubicBezTo>
                    <a:pt x="28384" y="4461"/>
                    <a:pt x="25231" y="14244"/>
                    <a:pt x="24196" y="17459"/>
                  </a:cubicBezTo>
                  <a:cubicBezTo>
                    <a:pt x="23987" y="18105"/>
                    <a:pt x="23842" y="18558"/>
                    <a:pt x="23789" y="18735"/>
                  </a:cubicBezTo>
                  <a:cubicBezTo>
                    <a:pt x="23494" y="19718"/>
                    <a:pt x="21918" y="23327"/>
                    <a:pt x="19450" y="26265"/>
                  </a:cubicBezTo>
                  <a:cubicBezTo>
                    <a:pt x="17077" y="29089"/>
                    <a:pt x="10442" y="33337"/>
                    <a:pt x="10376" y="33380"/>
                  </a:cubicBezTo>
                  <a:cubicBezTo>
                    <a:pt x="10331" y="33409"/>
                    <a:pt x="10293" y="33450"/>
                    <a:pt x="10269" y="33498"/>
                  </a:cubicBezTo>
                  <a:cubicBezTo>
                    <a:pt x="10243" y="33547"/>
                    <a:pt x="7727" y="38461"/>
                    <a:pt x="7056" y="39356"/>
                  </a:cubicBezTo>
                  <a:cubicBezTo>
                    <a:pt x="6542" y="40041"/>
                    <a:pt x="5086" y="40507"/>
                    <a:pt x="4569" y="40630"/>
                  </a:cubicBezTo>
                  <a:cubicBezTo>
                    <a:pt x="4548" y="40635"/>
                    <a:pt x="4528" y="40642"/>
                    <a:pt x="4509" y="40650"/>
                  </a:cubicBezTo>
                  <a:cubicBezTo>
                    <a:pt x="4043" y="40868"/>
                    <a:pt x="2721" y="41432"/>
                    <a:pt x="2208" y="41432"/>
                  </a:cubicBezTo>
                  <a:cubicBezTo>
                    <a:pt x="1929" y="41432"/>
                    <a:pt x="1847" y="41306"/>
                    <a:pt x="1826" y="41207"/>
                  </a:cubicBezTo>
                  <a:lnTo>
                    <a:pt x="3763" y="36650"/>
                  </a:lnTo>
                  <a:cubicBezTo>
                    <a:pt x="3822" y="36512"/>
                    <a:pt x="3773" y="36350"/>
                    <a:pt x="3644" y="36270"/>
                  </a:cubicBezTo>
                  <a:cubicBezTo>
                    <a:pt x="3594" y="36238"/>
                    <a:pt x="3538" y="36223"/>
                    <a:pt x="3482" y="36223"/>
                  </a:cubicBezTo>
                  <a:cubicBezTo>
                    <a:pt x="3396" y="36223"/>
                    <a:pt x="3311" y="36260"/>
                    <a:pt x="3251" y="36329"/>
                  </a:cubicBezTo>
                  <a:cubicBezTo>
                    <a:pt x="3234" y="36348"/>
                    <a:pt x="1632" y="38179"/>
                    <a:pt x="1182" y="38629"/>
                  </a:cubicBezTo>
                  <a:cubicBezTo>
                    <a:pt x="1162" y="38648"/>
                    <a:pt x="1116" y="38694"/>
                    <a:pt x="1030" y="38694"/>
                  </a:cubicBezTo>
                  <a:cubicBezTo>
                    <a:pt x="997" y="38694"/>
                    <a:pt x="960" y="38687"/>
                    <a:pt x="916" y="38671"/>
                  </a:cubicBezTo>
                  <a:cubicBezTo>
                    <a:pt x="774" y="38615"/>
                    <a:pt x="695" y="38501"/>
                    <a:pt x="687" y="38483"/>
                  </a:cubicBezTo>
                  <a:cubicBezTo>
                    <a:pt x="924" y="38246"/>
                    <a:pt x="1376" y="37351"/>
                    <a:pt x="2041" y="36011"/>
                  </a:cubicBezTo>
                  <a:cubicBezTo>
                    <a:pt x="2318" y="35453"/>
                    <a:pt x="2580" y="34924"/>
                    <a:pt x="2701" y="34721"/>
                  </a:cubicBezTo>
                  <a:cubicBezTo>
                    <a:pt x="2838" y="34494"/>
                    <a:pt x="3870" y="34159"/>
                    <a:pt x="4701" y="33888"/>
                  </a:cubicBezTo>
                  <a:cubicBezTo>
                    <a:pt x="5567" y="33607"/>
                    <a:pt x="6549" y="33288"/>
                    <a:pt x="7430" y="32873"/>
                  </a:cubicBezTo>
                  <a:cubicBezTo>
                    <a:pt x="8934" y="32166"/>
                    <a:pt x="9077" y="32039"/>
                    <a:pt x="9437" y="31621"/>
                  </a:cubicBezTo>
                  <a:cubicBezTo>
                    <a:pt x="9531" y="31511"/>
                    <a:pt x="9646" y="31376"/>
                    <a:pt x="9831" y="31192"/>
                  </a:cubicBezTo>
                  <a:cubicBezTo>
                    <a:pt x="10657" y="30366"/>
                    <a:pt x="16458" y="20891"/>
                    <a:pt x="16704" y="20488"/>
                  </a:cubicBezTo>
                  <a:cubicBezTo>
                    <a:pt x="16726" y="20452"/>
                    <a:pt x="16740" y="20412"/>
                    <a:pt x="16746" y="20370"/>
                  </a:cubicBezTo>
                  <a:cubicBezTo>
                    <a:pt x="16757" y="20287"/>
                    <a:pt x="17914" y="12046"/>
                    <a:pt x="19382" y="8884"/>
                  </a:cubicBezTo>
                  <a:cubicBezTo>
                    <a:pt x="20849" y="5723"/>
                    <a:pt x="23931" y="2281"/>
                    <a:pt x="23962" y="2247"/>
                  </a:cubicBezTo>
                  <a:cubicBezTo>
                    <a:pt x="24075" y="2122"/>
                    <a:pt x="24064" y="1928"/>
                    <a:pt x="23939" y="1815"/>
                  </a:cubicBezTo>
                  <a:cubicBezTo>
                    <a:pt x="23880" y="1762"/>
                    <a:pt x="23806" y="1736"/>
                    <a:pt x="23733" y="1736"/>
                  </a:cubicBezTo>
                  <a:cubicBezTo>
                    <a:pt x="23650" y="1736"/>
                    <a:pt x="23567" y="1770"/>
                    <a:pt x="23506" y="1837"/>
                  </a:cubicBezTo>
                  <a:cubicBezTo>
                    <a:pt x="23377" y="1981"/>
                    <a:pt x="20334" y="5381"/>
                    <a:pt x="18827" y="8627"/>
                  </a:cubicBezTo>
                  <a:cubicBezTo>
                    <a:pt x="17373" y="11757"/>
                    <a:pt x="16266" y="19388"/>
                    <a:pt x="16149" y="20223"/>
                  </a:cubicBezTo>
                  <a:cubicBezTo>
                    <a:pt x="14455" y="22991"/>
                    <a:pt x="10037" y="30120"/>
                    <a:pt x="9398" y="30759"/>
                  </a:cubicBezTo>
                  <a:cubicBezTo>
                    <a:pt x="9198" y="30958"/>
                    <a:pt x="9074" y="31103"/>
                    <a:pt x="8972" y="31222"/>
                  </a:cubicBezTo>
                  <a:cubicBezTo>
                    <a:pt x="8688" y="31551"/>
                    <a:pt x="8611" y="31641"/>
                    <a:pt x="7169" y="32319"/>
                  </a:cubicBezTo>
                  <a:cubicBezTo>
                    <a:pt x="6323" y="32717"/>
                    <a:pt x="5360" y="33030"/>
                    <a:pt x="4513" y="33307"/>
                  </a:cubicBezTo>
                  <a:cubicBezTo>
                    <a:pt x="3144" y="33751"/>
                    <a:pt x="2419" y="34002"/>
                    <a:pt x="2176" y="34406"/>
                  </a:cubicBezTo>
                  <a:cubicBezTo>
                    <a:pt x="2041" y="34631"/>
                    <a:pt x="1787" y="35143"/>
                    <a:pt x="1493" y="35739"/>
                  </a:cubicBezTo>
                  <a:cubicBezTo>
                    <a:pt x="1098" y="36535"/>
                    <a:pt x="438" y="37867"/>
                    <a:pt x="255" y="38050"/>
                  </a:cubicBezTo>
                  <a:cubicBezTo>
                    <a:pt x="1" y="38305"/>
                    <a:pt x="32" y="38706"/>
                    <a:pt x="329" y="39003"/>
                  </a:cubicBezTo>
                  <a:cubicBezTo>
                    <a:pt x="513" y="39187"/>
                    <a:pt x="773" y="39304"/>
                    <a:pt x="1033" y="39304"/>
                  </a:cubicBezTo>
                  <a:cubicBezTo>
                    <a:pt x="1239" y="39304"/>
                    <a:pt x="1445" y="39231"/>
                    <a:pt x="1614" y="39062"/>
                  </a:cubicBezTo>
                  <a:cubicBezTo>
                    <a:pt x="1789" y="38888"/>
                    <a:pt x="2118" y="38528"/>
                    <a:pt x="2463" y="38141"/>
                  </a:cubicBezTo>
                  <a:lnTo>
                    <a:pt x="2463" y="38141"/>
                  </a:lnTo>
                  <a:lnTo>
                    <a:pt x="1231" y="41040"/>
                  </a:lnTo>
                  <a:cubicBezTo>
                    <a:pt x="1215" y="41078"/>
                    <a:pt x="1207" y="41119"/>
                    <a:pt x="1207" y="41160"/>
                  </a:cubicBezTo>
                  <a:cubicBezTo>
                    <a:pt x="1207" y="41515"/>
                    <a:pt x="1473" y="42045"/>
                    <a:pt x="2207" y="42045"/>
                  </a:cubicBezTo>
                  <a:cubicBezTo>
                    <a:pt x="2920" y="42045"/>
                    <a:pt x="4457" y="41349"/>
                    <a:pt x="4740" y="41218"/>
                  </a:cubicBezTo>
                  <a:cubicBezTo>
                    <a:pt x="5011" y="41152"/>
                    <a:pt x="6834" y="40670"/>
                    <a:pt x="7546" y="39723"/>
                  </a:cubicBezTo>
                  <a:cubicBezTo>
                    <a:pt x="8209" y="38839"/>
                    <a:pt x="10444" y="34497"/>
                    <a:pt x="10776" y="33851"/>
                  </a:cubicBezTo>
                  <a:cubicBezTo>
                    <a:pt x="11537" y="33361"/>
                    <a:pt x="17591" y="29430"/>
                    <a:pt x="19918" y="26659"/>
                  </a:cubicBezTo>
                  <a:cubicBezTo>
                    <a:pt x="22400" y="23706"/>
                    <a:pt x="24017" y="20102"/>
                    <a:pt x="24374" y="18911"/>
                  </a:cubicBezTo>
                  <a:cubicBezTo>
                    <a:pt x="24427" y="18735"/>
                    <a:pt x="24572" y="18288"/>
                    <a:pt x="24778" y="17647"/>
                  </a:cubicBezTo>
                  <a:cubicBezTo>
                    <a:pt x="26745" y="11545"/>
                    <a:pt x="28990" y="4334"/>
                    <a:pt x="28900" y="2720"/>
                  </a:cubicBezTo>
                  <a:cubicBezTo>
                    <a:pt x="28775" y="455"/>
                    <a:pt x="27585" y="33"/>
                    <a:pt x="27534" y="16"/>
                  </a:cubicBezTo>
                  <a:cubicBezTo>
                    <a:pt x="27503" y="5"/>
                    <a:pt x="27471" y="1"/>
                    <a:pt x="274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54"/>
            <p:cNvSpPr/>
            <p:nvPr/>
          </p:nvSpPr>
          <p:spPr>
            <a:xfrm>
              <a:off x="4280375" y="2232175"/>
              <a:ext cx="285600" cy="259850"/>
            </a:xfrm>
            <a:custGeom>
              <a:avLst/>
              <a:gdLst/>
              <a:ahLst/>
              <a:cxnLst/>
              <a:rect l="l" t="t" r="r" b="b"/>
              <a:pathLst>
                <a:path w="11424" h="10394" extrusionOk="0">
                  <a:moveTo>
                    <a:pt x="9064" y="0"/>
                  </a:moveTo>
                  <a:cubicBezTo>
                    <a:pt x="8687" y="433"/>
                    <a:pt x="8694" y="497"/>
                    <a:pt x="7095" y="1250"/>
                  </a:cubicBezTo>
                  <a:cubicBezTo>
                    <a:pt x="5127" y="2176"/>
                    <a:pt x="2581" y="2639"/>
                    <a:pt x="2234" y="3217"/>
                  </a:cubicBezTo>
                  <a:cubicBezTo>
                    <a:pt x="1888" y="3796"/>
                    <a:pt x="614" y="6574"/>
                    <a:pt x="266" y="6921"/>
                  </a:cubicBezTo>
                  <a:cubicBezTo>
                    <a:pt x="1" y="7186"/>
                    <a:pt x="411" y="7654"/>
                    <a:pt x="826" y="7654"/>
                  </a:cubicBezTo>
                  <a:cubicBezTo>
                    <a:pt x="954" y="7654"/>
                    <a:pt x="1083" y="7609"/>
                    <a:pt x="1193" y="7500"/>
                  </a:cubicBezTo>
                  <a:cubicBezTo>
                    <a:pt x="1656" y="7037"/>
                    <a:pt x="3275" y="5185"/>
                    <a:pt x="3275" y="5184"/>
                  </a:cubicBezTo>
                  <a:lnTo>
                    <a:pt x="3275" y="5184"/>
                  </a:lnTo>
                  <a:lnTo>
                    <a:pt x="1308" y="9814"/>
                  </a:lnTo>
                  <a:cubicBezTo>
                    <a:pt x="1308" y="9814"/>
                    <a:pt x="1308" y="10393"/>
                    <a:pt x="2002" y="10393"/>
                  </a:cubicBezTo>
                  <a:cubicBezTo>
                    <a:pt x="2697" y="10393"/>
                    <a:pt x="4433" y="9582"/>
                    <a:pt x="4433" y="9582"/>
                  </a:cubicBezTo>
                  <a:cubicBezTo>
                    <a:pt x="4433" y="9582"/>
                    <a:pt x="6400" y="9119"/>
                    <a:pt x="7095" y="8194"/>
                  </a:cubicBezTo>
                  <a:cubicBezTo>
                    <a:pt x="7789" y="7268"/>
                    <a:pt x="10335" y="2292"/>
                    <a:pt x="10335" y="2292"/>
                  </a:cubicBezTo>
                  <a:cubicBezTo>
                    <a:pt x="10335" y="2292"/>
                    <a:pt x="10755" y="2023"/>
                    <a:pt x="11424" y="1575"/>
                  </a:cubicBezTo>
                  <a:cubicBezTo>
                    <a:pt x="10749" y="696"/>
                    <a:pt x="9818" y="236"/>
                    <a:pt x="90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54"/>
            <p:cNvSpPr/>
            <p:nvPr/>
          </p:nvSpPr>
          <p:spPr>
            <a:xfrm>
              <a:off x="4275250" y="2224500"/>
              <a:ext cx="299525" cy="275150"/>
            </a:xfrm>
            <a:custGeom>
              <a:avLst/>
              <a:gdLst/>
              <a:ahLst/>
              <a:cxnLst/>
              <a:rect l="l" t="t" r="r" b="b"/>
              <a:pathLst>
                <a:path w="11981" h="11006" extrusionOk="0">
                  <a:moveTo>
                    <a:pt x="9366" y="661"/>
                  </a:moveTo>
                  <a:cubicBezTo>
                    <a:pt x="9922" y="860"/>
                    <a:pt x="10615" y="1210"/>
                    <a:pt x="11175" y="1818"/>
                  </a:cubicBezTo>
                  <a:cubicBezTo>
                    <a:pt x="10677" y="2147"/>
                    <a:pt x="10376" y="2340"/>
                    <a:pt x="10375" y="2341"/>
                  </a:cubicBezTo>
                  <a:cubicBezTo>
                    <a:pt x="10328" y="2370"/>
                    <a:pt x="10292" y="2411"/>
                    <a:pt x="10266" y="2459"/>
                  </a:cubicBezTo>
                  <a:cubicBezTo>
                    <a:pt x="10242" y="2509"/>
                    <a:pt x="7725" y="7423"/>
                    <a:pt x="7054" y="8317"/>
                  </a:cubicBezTo>
                  <a:cubicBezTo>
                    <a:pt x="6541" y="9002"/>
                    <a:pt x="5085" y="9469"/>
                    <a:pt x="4567" y="9591"/>
                  </a:cubicBezTo>
                  <a:cubicBezTo>
                    <a:pt x="4547" y="9597"/>
                    <a:pt x="4527" y="9603"/>
                    <a:pt x="4507" y="9612"/>
                  </a:cubicBezTo>
                  <a:cubicBezTo>
                    <a:pt x="4042" y="9829"/>
                    <a:pt x="2720" y="10393"/>
                    <a:pt x="2207" y="10393"/>
                  </a:cubicBezTo>
                  <a:cubicBezTo>
                    <a:pt x="1928" y="10393"/>
                    <a:pt x="1846" y="10267"/>
                    <a:pt x="1825" y="10170"/>
                  </a:cubicBezTo>
                  <a:lnTo>
                    <a:pt x="3762" y="5611"/>
                  </a:lnTo>
                  <a:cubicBezTo>
                    <a:pt x="3821" y="5473"/>
                    <a:pt x="3771" y="5311"/>
                    <a:pt x="3643" y="5231"/>
                  </a:cubicBezTo>
                  <a:cubicBezTo>
                    <a:pt x="3593" y="5200"/>
                    <a:pt x="3536" y="5184"/>
                    <a:pt x="3481" y="5184"/>
                  </a:cubicBezTo>
                  <a:cubicBezTo>
                    <a:pt x="3395" y="5184"/>
                    <a:pt x="3309" y="5221"/>
                    <a:pt x="3250" y="5290"/>
                  </a:cubicBezTo>
                  <a:cubicBezTo>
                    <a:pt x="3233" y="5309"/>
                    <a:pt x="1630" y="7140"/>
                    <a:pt x="1180" y="7590"/>
                  </a:cubicBezTo>
                  <a:cubicBezTo>
                    <a:pt x="1161" y="7609"/>
                    <a:pt x="1115" y="7655"/>
                    <a:pt x="1029" y="7655"/>
                  </a:cubicBezTo>
                  <a:cubicBezTo>
                    <a:pt x="997" y="7655"/>
                    <a:pt x="959" y="7649"/>
                    <a:pt x="915" y="7632"/>
                  </a:cubicBezTo>
                  <a:cubicBezTo>
                    <a:pt x="772" y="7576"/>
                    <a:pt x="694" y="7462"/>
                    <a:pt x="686" y="7444"/>
                  </a:cubicBezTo>
                  <a:cubicBezTo>
                    <a:pt x="923" y="7208"/>
                    <a:pt x="1375" y="6312"/>
                    <a:pt x="2040" y="4972"/>
                  </a:cubicBezTo>
                  <a:cubicBezTo>
                    <a:pt x="2317" y="4414"/>
                    <a:pt x="2578" y="3886"/>
                    <a:pt x="2700" y="3682"/>
                  </a:cubicBezTo>
                  <a:cubicBezTo>
                    <a:pt x="2837" y="3456"/>
                    <a:pt x="3869" y="3120"/>
                    <a:pt x="4700" y="2849"/>
                  </a:cubicBezTo>
                  <a:cubicBezTo>
                    <a:pt x="5566" y="2568"/>
                    <a:pt x="6548" y="2250"/>
                    <a:pt x="7429" y="1835"/>
                  </a:cubicBezTo>
                  <a:cubicBezTo>
                    <a:pt x="8833" y="1174"/>
                    <a:pt x="9050" y="1020"/>
                    <a:pt x="9366" y="661"/>
                  </a:cubicBezTo>
                  <a:close/>
                  <a:moveTo>
                    <a:pt x="9269" y="0"/>
                  </a:moveTo>
                  <a:cubicBezTo>
                    <a:pt x="9182" y="0"/>
                    <a:pt x="9098" y="37"/>
                    <a:pt x="9039" y="105"/>
                  </a:cubicBezTo>
                  <a:lnTo>
                    <a:pt x="8971" y="183"/>
                  </a:lnTo>
                  <a:cubicBezTo>
                    <a:pt x="8688" y="512"/>
                    <a:pt x="8612" y="602"/>
                    <a:pt x="7169" y="1280"/>
                  </a:cubicBezTo>
                  <a:cubicBezTo>
                    <a:pt x="6323" y="1678"/>
                    <a:pt x="5360" y="1991"/>
                    <a:pt x="4513" y="2268"/>
                  </a:cubicBezTo>
                  <a:cubicBezTo>
                    <a:pt x="3144" y="2712"/>
                    <a:pt x="2419" y="2963"/>
                    <a:pt x="2176" y="3367"/>
                  </a:cubicBezTo>
                  <a:cubicBezTo>
                    <a:pt x="2041" y="3592"/>
                    <a:pt x="1787" y="4104"/>
                    <a:pt x="1493" y="4700"/>
                  </a:cubicBezTo>
                  <a:cubicBezTo>
                    <a:pt x="1098" y="5496"/>
                    <a:pt x="438" y="6828"/>
                    <a:pt x="255" y="7011"/>
                  </a:cubicBezTo>
                  <a:cubicBezTo>
                    <a:pt x="1" y="7266"/>
                    <a:pt x="32" y="7667"/>
                    <a:pt x="329" y="7964"/>
                  </a:cubicBezTo>
                  <a:cubicBezTo>
                    <a:pt x="513" y="8148"/>
                    <a:pt x="773" y="8265"/>
                    <a:pt x="1033" y="8265"/>
                  </a:cubicBezTo>
                  <a:cubicBezTo>
                    <a:pt x="1239" y="8265"/>
                    <a:pt x="1445" y="8192"/>
                    <a:pt x="1614" y="8023"/>
                  </a:cubicBezTo>
                  <a:cubicBezTo>
                    <a:pt x="1789" y="7849"/>
                    <a:pt x="2118" y="7489"/>
                    <a:pt x="2463" y="7102"/>
                  </a:cubicBezTo>
                  <a:lnTo>
                    <a:pt x="2463" y="7102"/>
                  </a:lnTo>
                  <a:lnTo>
                    <a:pt x="1231" y="10001"/>
                  </a:lnTo>
                  <a:cubicBezTo>
                    <a:pt x="1215" y="10039"/>
                    <a:pt x="1207" y="10080"/>
                    <a:pt x="1207" y="10121"/>
                  </a:cubicBezTo>
                  <a:cubicBezTo>
                    <a:pt x="1207" y="10476"/>
                    <a:pt x="1473" y="11006"/>
                    <a:pt x="2207" y="11006"/>
                  </a:cubicBezTo>
                  <a:cubicBezTo>
                    <a:pt x="2920" y="11006"/>
                    <a:pt x="4457" y="10310"/>
                    <a:pt x="4740" y="10179"/>
                  </a:cubicBezTo>
                  <a:cubicBezTo>
                    <a:pt x="5011" y="10112"/>
                    <a:pt x="6834" y="9631"/>
                    <a:pt x="7545" y="8684"/>
                  </a:cubicBezTo>
                  <a:cubicBezTo>
                    <a:pt x="8208" y="7800"/>
                    <a:pt x="10444" y="3458"/>
                    <a:pt x="10775" y="2812"/>
                  </a:cubicBezTo>
                  <a:cubicBezTo>
                    <a:pt x="10921" y="2718"/>
                    <a:pt x="11289" y="2479"/>
                    <a:pt x="11800" y="2137"/>
                  </a:cubicBezTo>
                  <a:cubicBezTo>
                    <a:pt x="11947" y="2038"/>
                    <a:pt x="11980" y="1837"/>
                    <a:pt x="11872" y="1696"/>
                  </a:cubicBezTo>
                  <a:cubicBezTo>
                    <a:pt x="11128" y="725"/>
                    <a:pt x="10095" y="245"/>
                    <a:pt x="9361" y="15"/>
                  </a:cubicBezTo>
                  <a:cubicBezTo>
                    <a:pt x="9331" y="5"/>
                    <a:pt x="9300" y="0"/>
                    <a:pt x="92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54"/>
            <p:cNvSpPr/>
            <p:nvPr/>
          </p:nvSpPr>
          <p:spPr>
            <a:xfrm>
              <a:off x="4847400" y="2242575"/>
              <a:ext cx="1032450" cy="480900"/>
            </a:xfrm>
            <a:custGeom>
              <a:avLst/>
              <a:gdLst/>
              <a:ahLst/>
              <a:cxnLst/>
              <a:rect l="l" t="t" r="r" b="b"/>
              <a:pathLst>
                <a:path w="41298" h="19236" extrusionOk="0">
                  <a:moveTo>
                    <a:pt x="39308" y="1"/>
                  </a:moveTo>
                  <a:lnTo>
                    <a:pt x="32300" y="3221"/>
                  </a:lnTo>
                  <a:cubicBezTo>
                    <a:pt x="32300" y="3221"/>
                    <a:pt x="29742" y="8052"/>
                    <a:pt x="29269" y="9946"/>
                  </a:cubicBezTo>
                  <a:cubicBezTo>
                    <a:pt x="28795" y="11840"/>
                    <a:pt x="28037" y="13924"/>
                    <a:pt x="28037" y="13924"/>
                  </a:cubicBezTo>
                  <a:cubicBezTo>
                    <a:pt x="28037" y="13924"/>
                    <a:pt x="23301" y="13166"/>
                    <a:pt x="19228" y="12692"/>
                  </a:cubicBezTo>
                  <a:cubicBezTo>
                    <a:pt x="15154" y="12219"/>
                    <a:pt x="9377" y="11177"/>
                    <a:pt x="7956" y="10892"/>
                  </a:cubicBezTo>
                  <a:cubicBezTo>
                    <a:pt x="6861" y="10673"/>
                    <a:pt x="5033" y="10172"/>
                    <a:pt x="3993" y="10172"/>
                  </a:cubicBezTo>
                  <a:cubicBezTo>
                    <a:pt x="3685" y="10172"/>
                    <a:pt x="3446" y="10216"/>
                    <a:pt x="3316" y="10325"/>
                  </a:cubicBezTo>
                  <a:cubicBezTo>
                    <a:pt x="2747" y="10799"/>
                    <a:pt x="3126" y="10704"/>
                    <a:pt x="3789" y="10987"/>
                  </a:cubicBezTo>
                  <a:cubicBezTo>
                    <a:pt x="4073" y="11110"/>
                    <a:pt x="4428" y="11144"/>
                    <a:pt x="4739" y="11144"/>
                  </a:cubicBezTo>
                  <a:cubicBezTo>
                    <a:pt x="5154" y="11144"/>
                    <a:pt x="5493" y="11083"/>
                    <a:pt x="5494" y="11083"/>
                  </a:cubicBezTo>
                  <a:lnTo>
                    <a:pt x="5494" y="11083"/>
                  </a:lnTo>
                  <a:cubicBezTo>
                    <a:pt x="5493" y="11083"/>
                    <a:pt x="4546" y="11366"/>
                    <a:pt x="3505" y="11745"/>
                  </a:cubicBezTo>
                  <a:cubicBezTo>
                    <a:pt x="2463" y="12124"/>
                    <a:pt x="568" y="12788"/>
                    <a:pt x="285" y="13166"/>
                  </a:cubicBezTo>
                  <a:cubicBezTo>
                    <a:pt x="0" y="13545"/>
                    <a:pt x="664" y="14871"/>
                    <a:pt x="1705" y="14871"/>
                  </a:cubicBezTo>
                  <a:cubicBezTo>
                    <a:pt x="2400" y="14871"/>
                    <a:pt x="2968" y="14829"/>
                    <a:pt x="3438" y="14829"/>
                  </a:cubicBezTo>
                  <a:cubicBezTo>
                    <a:pt x="3674" y="14829"/>
                    <a:pt x="3884" y="14840"/>
                    <a:pt x="4073" y="14871"/>
                  </a:cubicBezTo>
                  <a:cubicBezTo>
                    <a:pt x="4641" y="14967"/>
                    <a:pt x="4925" y="15535"/>
                    <a:pt x="6820" y="15535"/>
                  </a:cubicBezTo>
                  <a:cubicBezTo>
                    <a:pt x="8714" y="15535"/>
                    <a:pt x="11366" y="14018"/>
                    <a:pt x="11366" y="14018"/>
                  </a:cubicBezTo>
                  <a:cubicBezTo>
                    <a:pt x="11366" y="14018"/>
                    <a:pt x="20270" y="18092"/>
                    <a:pt x="25291" y="18945"/>
                  </a:cubicBezTo>
                  <a:cubicBezTo>
                    <a:pt x="26472" y="19145"/>
                    <a:pt x="27417" y="19235"/>
                    <a:pt x="28199" y="19235"/>
                  </a:cubicBezTo>
                  <a:cubicBezTo>
                    <a:pt x="30741" y="19235"/>
                    <a:pt x="31558" y="18281"/>
                    <a:pt x="33152" y="17050"/>
                  </a:cubicBezTo>
                  <a:cubicBezTo>
                    <a:pt x="35236" y="15440"/>
                    <a:pt x="41298" y="5494"/>
                    <a:pt x="40824" y="3504"/>
                  </a:cubicBezTo>
                  <a:cubicBezTo>
                    <a:pt x="40351" y="1516"/>
                    <a:pt x="39308" y="1"/>
                    <a:pt x="393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54"/>
            <p:cNvSpPr/>
            <p:nvPr/>
          </p:nvSpPr>
          <p:spPr>
            <a:xfrm>
              <a:off x="4843725" y="2234750"/>
              <a:ext cx="1044575" cy="496350"/>
            </a:xfrm>
            <a:custGeom>
              <a:avLst/>
              <a:gdLst/>
              <a:ahLst/>
              <a:cxnLst/>
              <a:rect l="l" t="t" r="r" b="b"/>
              <a:pathLst>
                <a:path w="41783" h="19854" extrusionOk="0">
                  <a:moveTo>
                    <a:pt x="39449" y="0"/>
                  </a:moveTo>
                  <a:cubicBezTo>
                    <a:pt x="39389" y="0"/>
                    <a:pt x="39329" y="18"/>
                    <a:pt x="39276" y="54"/>
                  </a:cubicBezTo>
                  <a:cubicBezTo>
                    <a:pt x="39134" y="152"/>
                    <a:pt x="39100" y="347"/>
                    <a:pt x="39202" y="486"/>
                  </a:cubicBezTo>
                  <a:cubicBezTo>
                    <a:pt x="39212" y="501"/>
                    <a:pt x="40219" y="1982"/>
                    <a:pt x="40672" y="3888"/>
                  </a:cubicBezTo>
                  <a:cubicBezTo>
                    <a:pt x="41096" y="5672"/>
                    <a:pt x="35249" y="15467"/>
                    <a:pt x="33110" y="17120"/>
                  </a:cubicBezTo>
                  <a:cubicBezTo>
                    <a:pt x="32904" y="17279"/>
                    <a:pt x="32711" y="17434"/>
                    <a:pt x="32525" y="17583"/>
                  </a:cubicBezTo>
                  <a:cubicBezTo>
                    <a:pt x="31312" y="18553"/>
                    <a:pt x="30453" y="19242"/>
                    <a:pt x="28337" y="19242"/>
                  </a:cubicBezTo>
                  <a:cubicBezTo>
                    <a:pt x="27575" y="19242"/>
                    <a:pt x="26650" y="19153"/>
                    <a:pt x="25486" y="18955"/>
                  </a:cubicBezTo>
                  <a:cubicBezTo>
                    <a:pt x="20565" y="18119"/>
                    <a:pt x="11727" y="14094"/>
                    <a:pt x="11639" y="14053"/>
                  </a:cubicBezTo>
                  <a:cubicBezTo>
                    <a:pt x="11598" y="14035"/>
                    <a:pt x="11555" y="14025"/>
                    <a:pt x="11511" y="14025"/>
                  </a:cubicBezTo>
                  <a:cubicBezTo>
                    <a:pt x="11459" y="14025"/>
                    <a:pt x="11407" y="14039"/>
                    <a:pt x="11360" y="14065"/>
                  </a:cubicBezTo>
                  <a:cubicBezTo>
                    <a:pt x="11333" y="14080"/>
                    <a:pt x="8755" y="15541"/>
                    <a:pt x="6964" y="15541"/>
                  </a:cubicBezTo>
                  <a:cubicBezTo>
                    <a:pt x="5728" y="15541"/>
                    <a:pt x="5245" y="15298"/>
                    <a:pt x="4857" y="15103"/>
                  </a:cubicBezTo>
                  <a:cubicBezTo>
                    <a:pt x="4668" y="15008"/>
                    <a:pt x="4490" y="14918"/>
                    <a:pt x="4268" y="14882"/>
                  </a:cubicBezTo>
                  <a:cubicBezTo>
                    <a:pt x="4060" y="14847"/>
                    <a:pt x="3836" y="14835"/>
                    <a:pt x="3588" y="14835"/>
                  </a:cubicBezTo>
                  <a:cubicBezTo>
                    <a:pt x="3371" y="14835"/>
                    <a:pt x="3135" y="14844"/>
                    <a:pt x="2873" y="14854"/>
                  </a:cubicBezTo>
                  <a:cubicBezTo>
                    <a:pt x="2567" y="14865"/>
                    <a:pt x="2228" y="14877"/>
                    <a:pt x="1850" y="14877"/>
                  </a:cubicBezTo>
                  <a:cubicBezTo>
                    <a:pt x="1301" y="14877"/>
                    <a:pt x="954" y="14396"/>
                    <a:pt x="861" y="14248"/>
                  </a:cubicBezTo>
                  <a:cubicBezTo>
                    <a:pt x="660" y="13933"/>
                    <a:pt x="657" y="13702"/>
                    <a:pt x="674" y="13662"/>
                  </a:cubicBezTo>
                  <a:cubicBezTo>
                    <a:pt x="885" y="13385"/>
                    <a:pt x="2716" y="12722"/>
                    <a:pt x="3498" y="12439"/>
                  </a:cubicBezTo>
                  <a:lnTo>
                    <a:pt x="3754" y="12346"/>
                  </a:lnTo>
                  <a:cubicBezTo>
                    <a:pt x="4775" y="11975"/>
                    <a:pt x="5718" y="11691"/>
                    <a:pt x="5727" y="11688"/>
                  </a:cubicBezTo>
                  <a:cubicBezTo>
                    <a:pt x="5882" y="11642"/>
                    <a:pt x="5974" y="11482"/>
                    <a:pt x="5936" y="11324"/>
                  </a:cubicBezTo>
                  <a:cubicBezTo>
                    <a:pt x="5903" y="11184"/>
                    <a:pt x="5778" y="11089"/>
                    <a:pt x="5639" y="11089"/>
                  </a:cubicBezTo>
                  <a:cubicBezTo>
                    <a:pt x="5621" y="11089"/>
                    <a:pt x="5602" y="11091"/>
                    <a:pt x="5584" y="11094"/>
                  </a:cubicBezTo>
                  <a:cubicBezTo>
                    <a:pt x="5451" y="11118"/>
                    <a:pt x="5183" y="11151"/>
                    <a:pt x="4889" y="11151"/>
                  </a:cubicBezTo>
                  <a:cubicBezTo>
                    <a:pt x="4601" y="11151"/>
                    <a:pt x="4289" y="11120"/>
                    <a:pt x="4054" y="11019"/>
                  </a:cubicBezTo>
                  <a:cubicBezTo>
                    <a:pt x="3906" y="10956"/>
                    <a:pt x="3772" y="10909"/>
                    <a:pt x="3657" y="10873"/>
                  </a:cubicBezTo>
                  <a:cubicBezTo>
                    <a:pt x="3732" y="10810"/>
                    <a:pt x="3890" y="10784"/>
                    <a:pt x="4102" y="10784"/>
                  </a:cubicBezTo>
                  <a:cubicBezTo>
                    <a:pt x="4836" y="10784"/>
                    <a:pt x="6216" y="11098"/>
                    <a:pt x="7042" y="11286"/>
                  </a:cubicBezTo>
                  <a:cubicBezTo>
                    <a:pt x="7409" y="11370"/>
                    <a:pt x="7751" y="11448"/>
                    <a:pt x="8042" y="11506"/>
                  </a:cubicBezTo>
                  <a:cubicBezTo>
                    <a:pt x="9333" y="11765"/>
                    <a:pt x="15197" y="12828"/>
                    <a:pt x="19338" y="13310"/>
                  </a:cubicBezTo>
                  <a:cubicBezTo>
                    <a:pt x="23357" y="13777"/>
                    <a:pt x="28086" y="14532"/>
                    <a:pt x="28134" y="14540"/>
                  </a:cubicBezTo>
                  <a:cubicBezTo>
                    <a:pt x="28150" y="14542"/>
                    <a:pt x="28165" y="14543"/>
                    <a:pt x="28181" y="14543"/>
                  </a:cubicBezTo>
                  <a:cubicBezTo>
                    <a:pt x="28308" y="14543"/>
                    <a:pt x="28424" y="14464"/>
                    <a:pt x="28470" y="14341"/>
                  </a:cubicBezTo>
                  <a:cubicBezTo>
                    <a:pt x="28477" y="14320"/>
                    <a:pt x="29238" y="12221"/>
                    <a:pt x="29710" y="10332"/>
                  </a:cubicBezTo>
                  <a:cubicBezTo>
                    <a:pt x="30170" y="8496"/>
                    <a:pt x="32690" y="3725"/>
                    <a:pt x="32716" y="3677"/>
                  </a:cubicBezTo>
                  <a:cubicBezTo>
                    <a:pt x="32801" y="3527"/>
                    <a:pt x="32746" y="3336"/>
                    <a:pt x="32593" y="3256"/>
                  </a:cubicBezTo>
                  <a:cubicBezTo>
                    <a:pt x="32547" y="3231"/>
                    <a:pt x="32498" y="3220"/>
                    <a:pt x="32450" y="3220"/>
                  </a:cubicBezTo>
                  <a:cubicBezTo>
                    <a:pt x="32337" y="3220"/>
                    <a:pt x="32229" y="3282"/>
                    <a:pt x="32175" y="3391"/>
                  </a:cubicBezTo>
                  <a:cubicBezTo>
                    <a:pt x="32070" y="3589"/>
                    <a:pt x="29594" y="8276"/>
                    <a:pt x="29118" y="10185"/>
                  </a:cubicBezTo>
                  <a:cubicBezTo>
                    <a:pt x="28745" y="11673"/>
                    <a:pt x="28189" y="13297"/>
                    <a:pt x="27980" y="13895"/>
                  </a:cubicBezTo>
                  <a:cubicBezTo>
                    <a:pt x="26945" y="13732"/>
                    <a:pt x="22911" y="13108"/>
                    <a:pt x="19409" y="12702"/>
                  </a:cubicBezTo>
                  <a:cubicBezTo>
                    <a:pt x="15288" y="12222"/>
                    <a:pt x="9448" y="11163"/>
                    <a:pt x="8162" y="10906"/>
                  </a:cubicBezTo>
                  <a:cubicBezTo>
                    <a:pt x="7876" y="10848"/>
                    <a:pt x="7539" y="10772"/>
                    <a:pt x="7179" y="10690"/>
                  </a:cubicBezTo>
                  <a:cubicBezTo>
                    <a:pt x="5912" y="10401"/>
                    <a:pt x="4867" y="10181"/>
                    <a:pt x="4145" y="10181"/>
                  </a:cubicBezTo>
                  <a:cubicBezTo>
                    <a:pt x="3750" y="10181"/>
                    <a:pt x="3452" y="10247"/>
                    <a:pt x="3266" y="10402"/>
                  </a:cubicBezTo>
                  <a:cubicBezTo>
                    <a:pt x="3028" y="10599"/>
                    <a:pt x="2836" y="10784"/>
                    <a:pt x="2886" y="11033"/>
                  </a:cubicBezTo>
                  <a:cubicBezTo>
                    <a:pt x="2934" y="11283"/>
                    <a:pt x="3166" y="11357"/>
                    <a:pt x="3412" y="11436"/>
                  </a:cubicBezTo>
                  <a:cubicBezTo>
                    <a:pt x="3524" y="11472"/>
                    <a:pt x="3661" y="11515"/>
                    <a:pt x="3815" y="11582"/>
                  </a:cubicBezTo>
                  <a:cubicBezTo>
                    <a:pt x="3856" y="11600"/>
                    <a:pt x="3898" y="11615"/>
                    <a:pt x="3941" y="11631"/>
                  </a:cubicBezTo>
                  <a:cubicBezTo>
                    <a:pt x="3812" y="11675"/>
                    <a:pt x="3680" y="11722"/>
                    <a:pt x="3547" y="11771"/>
                  </a:cubicBezTo>
                  <a:lnTo>
                    <a:pt x="3291" y="11863"/>
                  </a:lnTo>
                  <a:cubicBezTo>
                    <a:pt x="1442" y="12533"/>
                    <a:pt x="454" y="12938"/>
                    <a:pt x="186" y="13296"/>
                  </a:cubicBezTo>
                  <a:cubicBezTo>
                    <a:pt x="1" y="13544"/>
                    <a:pt x="21" y="13951"/>
                    <a:pt x="238" y="14387"/>
                  </a:cubicBezTo>
                  <a:cubicBezTo>
                    <a:pt x="493" y="14895"/>
                    <a:pt x="1069" y="15490"/>
                    <a:pt x="1852" y="15490"/>
                  </a:cubicBezTo>
                  <a:cubicBezTo>
                    <a:pt x="2237" y="15490"/>
                    <a:pt x="2584" y="15477"/>
                    <a:pt x="2897" y="15466"/>
                  </a:cubicBezTo>
                  <a:cubicBezTo>
                    <a:pt x="3152" y="15457"/>
                    <a:pt x="3381" y="15448"/>
                    <a:pt x="3587" y="15448"/>
                  </a:cubicBezTo>
                  <a:cubicBezTo>
                    <a:pt x="3807" y="15448"/>
                    <a:pt x="3999" y="15458"/>
                    <a:pt x="4169" y="15486"/>
                  </a:cubicBezTo>
                  <a:cubicBezTo>
                    <a:pt x="4300" y="15508"/>
                    <a:pt x="4419" y="15568"/>
                    <a:pt x="4585" y="15651"/>
                  </a:cubicBezTo>
                  <a:cubicBezTo>
                    <a:pt x="5007" y="15862"/>
                    <a:pt x="5586" y="16154"/>
                    <a:pt x="6967" y="16154"/>
                  </a:cubicBezTo>
                  <a:cubicBezTo>
                    <a:pt x="8691" y="16154"/>
                    <a:pt x="10946" y="14990"/>
                    <a:pt x="11527" y="14675"/>
                  </a:cubicBezTo>
                  <a:cubicBezTo>
                    <a:pt x="12725" y="15215"/>
                    <a:pt x="20670" y="18758"/>
                    <a:pt x="25386" y="19559"/>
                  </a:cubicBezTo>
                  <a:cubicBezTo>
                    <a:pt x="26582" y="19762"/>
                    <a:pt x="27545" y="19854"/>
                    <a:pt x="28346" y="19854"/>
                  </a:cubicBezTo>
                  <a:cubicBezTo>
                    <a:pt x="30670" y="19854"/>
                    <a:pt x="31629" y="19086"/>
                    <a:pt x="32908" y="18061"/>
                  </a:cubicBezTo>
                  <a:cubicBezTo>
                    <a:pt x="33091" y="17914"/>
                    <a:pt x="33281" y="17762"/>
                    <a:pt x="33484" y="17605"/>
                  </a:cubicBezTo>
                  <a:cubicBezTo>
                    <a:pt x="35632" y="15945"/>
                    <a:pt x="41783" y="5913"/>
                    <a:pt x="41268" y="3747"/>
                  </a:cubicBezTo>
                  <a:cubicBezTo>
                    <a:pt x="40786" y="1726"/>
                    <a:pt x="39750" y="204"/>
                    <a:pt x="39706" y="140"/>
                  </a:cubicBezTo>
                  <a:cubicBezTo>
                    <a:pt x="39647" y="49"/>
                    <a:pt x="39549" y="0"/>
                    <a:pt x="39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54"/>
            <p:cNvSpPr/>
            <p:nvPr/>
          </p:nvSpPr>
          <p:spPr>
            <a:xfrm>
              <a:off x="4847400" y="2496875"/>
              <a:ext cx="335200" cy="134075"/>
            </a:xfrm>
            <a:custGeom>
              <a:avLst/>
              <a:gdLst/>
              <a:ahLst/>
              <a:cxnLst/>
              <a:rect l="l" t="t" r="r" b="b"/>
              <a:pathLst>
                <a:path w="13408" h="5363" extrusionOk="0">
                  <a:moveTo>
                    <a:pt x="3993" y="1"/>
                  </a:moveTo>
                  <a:cubicBezTo>
                    <a:pt x="3684" y="1"/>
                    <a:pt x="3446" y="45"/>
                    <a:pt x="3316" y="153"/>
                  </a:cubicBezTo>
                  <a:cubicBezTo>
                    <a:pt x="2747" y="627"/>
                    <a:pt x="3126" y="532"/>
                    <a:pt x="3789" y="817"/>
                  </a:cubicBezTo>
                  <a:cubicBezTo>
                    <a:pt x="4073" y="938"/>
                    <a:pt x="4426" y="973"/>
                    <a:pt x="4737" y="973"/>
                  </a:cubicBezTo>
                  <a:cubicBezTo>
                    <a:pt x="5153" y="973"/>
                    <a:pt x="5493" y="911"/>
                    <a:pt x="5494" y="911"/>
                  </a:cubicBezTo>
                  <a:lnTo>
                    <a:pt x="5494" y="911"/>
                  </a:lnTo>
                  <a:cubicBezTo>
                    <a:pt x="5493" y="911"/>
                    <a:pt x="4546" y="1195"/>
                    <a:pt x="3505" y="1574"/>
                  </a:cubicBezTo>
                  <a:cubicBezTo>
                    <a:pt x="2463" y="1953"/>
                    <a:pt x="568" y="2616"/>
                    <a:pt x="284" y="2994"/>
                  </a:cubicBezTo>
                  <a:cubicBezTo>
                    <a:pt x="0" y="3374"/>
                    <a:pt x="663" y="4699"/>
                    <a:pt x="1705" y="4699"/>
                  </a:cubicBezTo>
                  <a:cubicBezTo>
                    <a:pt x="2399" y="4699"/>
                    <a:pt x="2968" y="4657"/>
                    <a:pt x="3438" y="4657"/>
                  </a:cubicBezTo>
                  <a:cubicBezTo>
                    <a:pt x="3673" y="4657"/>
                    <a:pt x="3883" y="4668"/>
                    <a:pt x="4072" y="4699"/>
                  </a:cubicBezTo>
                  <a:cubicBezTo>
                    <a:pt x="4641" y="4795"/>
                    <a:pt x="4925" y="5363"/>
                    <a:pt x="6820" y="5363"/>
                  </a:cubicBezTo>
                  <a:cubicBezTo>
                    <a:pt x="8714" y="5363"/>
                    <a:pt x="11366" y="3847"/>
                    <a:pt x="11366" y="3847"/>
                  </a:cubicBezTo>
                  <a:cubicBezTo>
                    <a:pt x="11366" y="3847"/>
                    <a:pt x="12062" y="4165"/>
                    <a:pt x="13170" y="4642"/>
                  </a:cubicBezTo>
                  <a:lnTo>
                    <a:pt x="13408" y="1683"/>
                  </a:lnTo>
                  <a:cubicBezTo>
                    <a:pt x="10932" y="1280"/>
                    <a:pt x="8755" y="881"/>
                    <a:pt x="7956" y="721"/>
                  </a:cubicBezTo>
                  <a:cubicBezTo>
                    <a:pt x="6861" y="502"/>
                    <a:pt x="5032" y="1"/>
                    <a:pt x="399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54"/>
            <p:cNvSpPr/>
            <p:nvPr/>
          </p:nvSpPr>
          <p:spPr>
            <a:xfrm>
              <a:off x="4843725" y="2489275"/>
              <a:ext cx="346800" cy="149325"/>
            </a:xfrm>
            <a:custGeom>
              <a:avLst/>
              <a:gdLst/>
              <a:ahLst/>
              <a:cxnLst/>
              <a:rect l="l" t="t" r="r" b="b"/>
              <a:pathLst>
                <a:path w="13872" h="5973" extrusionOk="0">
                  <a:moveTo>
                    <a:pt x="4104" y="603"/>
                  </a:moveTo>
                  <a:cubicBezTo>
                    <a:pt x="4839" y="603"/>
                    <a:pt x="6218" y="917"/>
                    <a:pt x="7045" y="1106"/>
                  </a:cubicBezTo>
                  <a:cubicBezTo>
                    <a:pt x="7411" y="1189"/>
                    <a:pt x="7753" y="1267"/>
                    <a:pt x="8043" y="1325"/>
                  </a:cubicBezTo>
                  <a:cubicBezTo>
                    <a:pt x="8793" y="1475"/>
                    <a:pt x="10833" y="1851"/>
                    <a:pt x="13228" y="2244"/>
                  </a:cubicBezTo>
                  <a:lnTo>
                    <a:pt x="13047" y="4495"/>
                  </a:lnTo>
                  <a:cubicBezTo>
                    <a:pt x="12173" y="4116"/>
                    <a:pt x="11642" y="3872"/>
                    <a:pt x="11641" y="3872"/>
                  </a:cubicBezTo>
                  <a:cubicBezTo>
                    <a:pt x="11601" y="3854"/>
                    <a:pt x="11557" y="3845"/>
                    <a:pt x="11514" y="3845"/>
                  </a:cubicBezTo>
                  <a:cubicBezTo>
                    <a:pt x="11462" y="3845"/>
                    <a:pt x="11409" y="3858"/>
                    <a:pt x="11362" y="3886"/>
                  </a:cubicBezTo>
                  <a:cubicBezTo>
                    <a:pt x="11337" y="3900"/>
                    <a:pt x="8758" y="5360"/>
                    <a:pt x="6968" y="5360"/>
                  </a:cubicBezTo>
                  <a:cubicBezTo>
                    <a:pt x="5731" y="5360"/>
                    <a:pt x="5248" y="5117"/>
                    <a:pt x="4860" y="4922"/>
                  </a:cubicBezTo>
                  <a:cubicBezTo>
                    <a:pt x="4670" y="4828"/>
                    <a:pt x="4492" y="4739"/>
                    <a:pt x="4270" y="4701"/>
                  </a:cubicBezTo>
                  <a:cubicBezTo>
                    <a:pt x="4061" y="4667"/>
                    <a:pt x="3837" y="4655"/>
                    <a:pt x="3588" y="4655"/>
                  </a:cubicBezTo>
                  <a:cubicBezTo>
                    <a:pt x="3371" y="4655"/>
                    <a:pt x="3136" y="4663"/>
                    <a:pt x="2876" y="4673"/>
                  </a:cubicBezTo>
                  <a:cubicBezTo>
                    <a:pt x="2569" y="4684"/>
                    <a:pt x="2230" y="4696"/>
                    <a:pt x="1853" y="4696"/>
                  </a:cubicBezTo>
                  <a:cubicBezTo>
                    <a:pt x="1304" y="4696"/>
                    <a:pt x="956" y="4215"/>
                    <a:pt x="863" y="4067"/>
                  </a:cubicBezTo>
                  <a:cubicBezTo>
                    <a:pt x="663" y="3752"/>
                    <a:pt x="659" y="3521"/>
                    <a:pt x="677" y="3482"/>
                  </a:cubicBezTo>
                  <a:cubicBezTo>
                    <a:pt x="887" y="3204"/>
                    <a:pt x="2718" y="2541"/>
                    <a:pt x="3500" y="2258"/>
                  </a:cubicBezTo>
                  <a:lnTo>
                    <a:pt x="3756" y="2165"/>
                  </a:lnTo>
                  <a:cubicBezTo>
                    <a:pt x="4778" y="1794"/>
                    <a:pt x="5720" y="1510"/>
                    <a:pt x="5729" y="1507"/>
                  </a:cubicBezTo>
                  <a:cubicBezTo>
                    <a:pt x="5884" y="1461"/>
                    <a:pt x="5976" y="1301"/>
                    <a:pt x="5939" y="1143"/>
                  </a:cubicBezTo>
                  <a:cubicBezTo>
                    <a:pt x="5905" y="1003"/>
                    <a:pt x="5780" y="908"/>
                    <a:pt x="5641" y="908"/>
                  </a:cubicBezTo>
                  <a:cubicBezTo>
                    <a:pt x="5623" y="908"/>
                    <a:pt x="5605" y="910"/>
                    <a:pt x="5586" y="913"/>
                  </a:cubicBezTo>
                  <a:cubicBezTo>
                    <a:pt x="5453" y="937"/>
                    <a:pt x="5185" y="970"/>
                    <a:pt x="4891" y="970"/>
                  </a:cubicBezTo>
                  <a:cubicBezTo>
                    <a:pt x="4604" y="970"/>
                    <a:pt x="4292" y="939"/>
                    <a:pt x="4058" y="838"/>
                  </a:cubicBezTo>
                  <a:cubicBezTo>
                    <a:pt x="3908" y="775"/>
                    <a:pt x="3774" y="730"/>
                    <a:pt x="3659" y="692"/>
                  </a:cubicBezTo>
                  <a:cubicBezTo>
                    <a:pt x="3734" y="629"/>
                    <a:pt x="3892" y="603"/>
                    <a:pt x="4104" y="603"/>
                  </a:cubicBezTo>
                  <a:close/>
                  <a:moveTo>
                    <a:pt x="4145" y="1"/>
                  </a:moveTo>
                  <a:cubicBezTo>
                    <a:pt x="3750" y="1"/>
                    <a:pt x="3452" y="66"/>
                    <a:pt x="3266" y="221"/>
                  </a:cubicBezTo>
                  <a:cubicBezTo>
                    <a:pt x="3028" y="419"/>
                    <a:pt x="2836" y="604"/>
                    <a:pt x="2886" y="852"/>
                  </a:cubicBezTo>
                  <a:cubicBezTo>
                    <a:pt x="2934" y="1102"/>
                    <a:pt x="3166" y="1176"/>
                    <a:pt x="3412" y="1255"/>
                  </a:cubicBezTo>
                  <a:cubicBezTo>
                    <a:pt x="3524" y="1291"/>
                    <a:pt x="3661" y="1335"/>
                    <a:pt x="3815" y="1401"/>
                  </a:cubicBezTo>
                  <a:cubicBezTo>
                    <a:pt x="3856" y="1419"/>
                    <a:pt x="3898" y="1434"/>
                    <a:pt x="3941" y="1450"/>
                  </a:cubicBezTo>
                  <a:cubicBezTo>
                    <a:pt x="3812" y="1494"/>
                    <a:pt x="3680" y="1541"/>
                    <a:pt x="3547" y="1590"/>
                  </a:cubicBezTo>
                  <a:lnTo>
                    <a:pt x="3291" y="1682"/>
                  </a:lnTo>
                  <a:cubicBezTo>
                    <a:pt x="1442" y="2352"/>
                    <a:pt x="454" y="2758"/>
                    <a:pt x="186" y="3115"/>
                  </a:cubicBezTo>
                  <a:cubicBezTo>
                    <a:pt x="1" y="3363"/>
                    <a:pt x="21" y="3770"/>
                    <a:pt x="238" y="4206"/>
                  </a:cubicBezTo>
                  <a:cubicBezTo>
                    <a:pt x="493" y="4715"/>
                    <a:pt x="1069" y="5309"/>
                    <a:pt x="1852" y="5309"/>
                  </a:cubicBezTo>
                  <a:cubicBezTo>
                    <a:pt x="2237" y="5309"/>
                    <a:pt x="2584" y="5297"/>
                    <a:pt x="2897" y="5285"/>
                  </a:cubicBezTo>
                  <a:cubicBezTo>
                    <a:pt x="3152" y="5276"/>
                    <a:pt x="3381" y="5267"/>
                    <a:pt x="3587" y="5267"/>
                  </a:cubicBezTo>
                  <a:cubicBezTo>
                    <a:pt x="3807" y="5267"/>
                    <a:pt x="3999" y="5277"/>
                    <a:pt x="4169" y="5305"/>
                  </a:cubicBezTo>
                  <a:cubicBezTo>
                    <a:pt x="4300" y="5327"/>
                    <a:pt x="4419" y="5387"/>
                    <a:pt x="4585" y="5470"/>
                  </a:cubicBezTo>
                  <a:cubicBezTo>
                    <a:pt x="5007" y="5681"/>
                    <a:pt x="5586" y="5973"/>
                    <a:pt x="6967" y="5973"/>
                  </a:cubicBezTo>
                  <a:cubicBezTo>
                    <a:pt x="8691" y="5973"/>
                    <a:pt x="10946" y="4809"/>
                    <a:pt x="11526" y="4493"/>
                  </a:cubicBezTo>
                  <a:cubicBezTo>
                    <a:pt x="11783" y="4609"/>
                    <a:pt x="12377" y="4875"/>
                    <a:pt x="13196" y="5226"/>
                  </a:cubicBezTo>
                  <a:cubicBezTo>
                    <a:pt x="13236" y="5243"/>
                    <a:pt x="13277" y="5251"/>
                    <a:pt x="13317" y="5251"/>
                  </a:cubicBezTo>
                  <a:cubicBezTo>
                    <a:pt x="13470" y="5251"/>
                    <a:pt x="13609" y="5135"/>
                    <a:pt x="13622" y="4969"/>
                  </a:cubicBezTo>
                  <a:lnTo>
                    <a:pt x="13858" y="2011"/>
                  </a:lnTo>
                  <a:cubicBezTo>
                    <a:pt x="13871" y="1853"/>
                    <a:pt x="13761" y="1711"/>
                    <a:pt x="13602" y="1684"/>
                  </a:cubicBezTo>
                  <a:cubicBezTo>
                    <a:pt x="11096" y="1277"/>
                    <a:pt x="8936" y="880"/>
                    <a:pt x="8162" y="725"/>
                  </a:cubicBezTo>
                  <a:cubicBezTo>
                    <a:pt x="7876" y="667"/>
                    <a:pt x="7539" y="591"/>
                    <a:pt x="7179" y="509"/>
                  </a:cubicBezTo>
                  <a:cubicBezTo>
                    <a:pt x="5912" y="220"/>
                    <a:pt x="4867" y="1"/>
                    <a:pt x="41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54"/>
            <p:cNvSpPr/>
            <p:nvPr/>
          </p:nvSpPr>
          <p:spPr>
            <a:xfrm>
              <a:off x="4722300" y="1958400"/>
              <a:ext cx="354800" cy="408550"/>
            </a:xfrm>
            <a:custGeom>
              <a:avLst/>
              <a:gdLst/>
              <a:ahLst/>
              <a:cxnLst/>
              <a:rect l="l" t="t" r="r" b="b"/>
              <a:pathLst>
                <a:path w="14192" h="16342" extrusionOk="0">
                  <a:moveTo>
                    <a:pt x="12298" y="1"/>
                  </a:moveTo>
                  <a:cubicBezTo>
                    <a:pt x="12298" y="1"/>
                    <a:pt x="7846" y="2180"/>
                    <a:pt x="6141" y="3695"/>
                  </a:cubicBezTo>
                  <a:cubicBezTo>
                    <a:pt x="4436" y="5211"/>
                    <a:pt x="173" y="14777"/>
                    <a:pt x="79" y="15440"/>
                  </a:cubicBezTo>
                  <a:cubicBezTo>
                    <a:pt x="0" y="15988"/>
                    <a:pt x="2247" y="16341"/>
                    <a:pt x="3246" y="16341"/>
                  </a:cubicBezTo>
                  <a:cubicBezTo>
                    <a:pt x="3457" y="16341"/>
                    <a:pt x="3612" y="16326"/>
                    <a:pt x="3678" y="16293"/>
                  </a:cubicBezTo>
                  <a:cubicBezTo>
                    <a:pt x="4057" y="16103"/>
                    <a:pt x="10781" y="8337"/>
                    <a:pt x="12487" y="7010"/>
                  </a:cubicBezTo>
                  <a:cubicBezTo>
                    <a:pt x="14192" y="5684"/>
                    <a:pt x="13434" y="4074"/>
                    <a:pt x="13434" y="4074"/>
                  </a:cubicBezTo>
                  <a:lnTo>
                    <a:pt x="122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54"/>
            <p:cNvSpPr/>
            <p:nvPr/>
          </p:nvSpPr>
          <p:spPr>
            <a:xfrm>
              <a:off x="4716150" y="1950750"/>
              <a:ext cx="369975" cy="423750"/>
            </a:xfrm>
            <a:custGeom>
              <a:avLst/>
              <a:gdLst/>
              <a:ahLst/>
              <a:cxnLst/>
              <a:rect l="l" t="t" r="r" b="b"/>
              <a:pathLst>
                <a:path w="14799" h="16950" extrusionOk="0">
                  <a:moveTo>
                    <a:pt x="12544" y="1"/>
                  </a:moveTo>
                  <a:cubicBezTo>
                    <a:pt x="12499" y="1"/>
                    <a:pt x="12453" y="11"/>
                    <a:pt x="12410" y="32"/>
                  </a:cubicBezTo>
                  <a:cubicBezTo>
                    <a:pt x="12226" y="122"/>
                    <a:pt x="7900" y="2246"/>
                    <a:pt x="6183" y="3772"/>
                  </a:cubicBezTo>
                  <a:cubicBezTo>
                    <a:pt x="4436" y="5325"/>
                    <a:pt x="121" y="15003"/>
                    <a:pt x="21" y="15704"/>
                  </a:cubicBezTo>
                  <a:cubicBezTo>
                    <a:pt x="0" y="15852"/>
                    <a:pt x="34" y="16073"/>
                    <a:pt x="315" y="16275"/>
                  </a:cubicBezTo>
                  <a:cubicBezTo>
                    <a:pt x="885" y="16687"/>
                    <a:pt x="2512" y="16950"/>
                    <a:pt x="3447" y="16950"/>
                  </a:cubicBezTo>
                  <a:cubicBezTo>
                    <a:pt x="3734" y="16950"/>
                    <a:pt x="3955" y="16925"/>
                    <a:pt x="4061" y="16872"/>
                  </a:cubicBezTo>
                  <a:cubicBezTo>
                    <a:pt x="4242" y="16783"/>
                    <a:pt x="4780" y="16200"/>
                    <a:pt x="6828" y="13946"/>
                  </a:cubicBezTo>
                  <a:cubicBezTo>
                    <a:pt x="8970" y="11584"/>
                    <a:pt x="11905" y="8349"/>
                    <a:pt x="12921" y="7558"/>
                  </a:cubicBezTo>
                  <a:cubicBezTo>
                    <a:pt x="14798" y="6098"/>
                    <a:pt x="13967" y="4267"/>
                    <a:pt x="13958" y="4249"/>
                  </a:cubicBezTo>
                  <a:cubicBezTo>
                    <a:pt x="13906" y="4139"/>
                    <a:pt x="13796" y="4074"/>
                    <a:pt x="13681" y="4074"/>
                  </a:cubicBezTo>
                  <a:cubicBezTo>
                    <a:pt x="13637" y="4074"/>
                    <a:pt x="13593" y="4083"/>
                    <a:pt x="13551" y="4103"/>
                  </a:cubicBezTo>
                  <a:cubicBezTo>
                    <a:pt x="13398" y="4175"/>
                    <a:pt x="13332" y="4357"/>
                    <a:pt x="13404" y="4510"/>
                  </a:cubicBezTo>
                  <a:cubicBezTo>
                    <a:pt x="13410" y="4524"/>
                    <a:pt x="14039" y="5912"/>
                    <a:pt x="12546" y="7075"/>
                  </a:cubicBezTo>
                  <a:cubicBezTo>
                    <a:pt x="11486" y="7898"/>
                    <a:pt x="8650" y="11023"/>
                    <a:pt x="6372" y="13533"/>
                  </a:cubicBezTo>
                  <a:cubicBezTo>
                    <a:pt x="5181" y="14846"/>
                    <a:pt x="3950" y="16204"/>
                    <a:pt x="3800" y="16320"/>
                  </a:cubicBezTo>
                  <a:cubicBezTo>
                    <a:pt x="3735" y="16341"/>
                    <a:pt x="3620" y="16350"/>
                    <a:pt x="3472" y="16350"/>
                  </a:cubicBezTo>
                  <a:cubicBezTo>
                    <a:pt x="2655" y="16350"/>
                    <a:pt x="822" y="16056"/>
                    <a:pt x="627" y="15790"/>
                  </a:cubicBezTo>
                  <a:cubicBezTo>
                    <a:pt x="745" y="15093"/>
                    <a:pt x="4975" y="5665"/>
                    <a:pt x="6589" y="4229"/>
                  </a:cubicBezTo>
                  <a:cubicBezTo>
                    <a:pt x="8244" y="2759"/>
                    <a:pt x="12635" y="604"/>
                    <a:pt x="12679" y="581"/>
                  </a:cubicBezTo>
                  <a:cubicBezTo>
                    <a:pt x="12831" y="507"/>
                    <a:pt x="12893" y="324"/>
                    <a:pt x="12818" y="173"/>
                  </a:cubicBezTo>
                  <a:cubicBezTo>
                    <a:pt x="12765" y="63"/>
                    <a:pt x="12657" y="1"/>
                    <a:pt x="125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54"/>
            <p:cNvSpPr/>
            <p:nvPr/>
          </p:nvSpPr>
          <p:spPr>
            <a:xfrm>
              <a:off x="4565600" y="2266675"/>
              <a:ext cx="284175" cy="234825"/>
            </a:xfrm>
            <a:custGeom>
              <a:avLst/>
              <a:gdLst/>
              <a:ahLst/>
              <a:cxnLst/>
              <a:rect l="l" t="t" r="r" b="b"/>
              <a:pathLst>
                <a:path w="11367" h="9393" extrusionOk="0">
                  <a:moveTo>
                    <a:pt x="10235" y="1"/>
                  </a:moveTo>
                  <a:cubicBezTo>
                    <a:pt x="9342" y="1"/>
                    <a:pt x="7957" y="1120"/>
                    <a:pt x="7957" y="1120"/>
                  </a:cubicBezTo>
                  <a:cubicBezTo>
                    <a:pt x="7957" y="1120"/>
                    <a:pt x="4926" y="1783"/>
                    <a:pt x="3789" y="2257"/>
                  </a:cubicBezTo>
                  <a:cubicBezTo>
                    <a:pt x="2651" y="2730"/>
                    <a:pt x="1" y="6141"/>
                    <a:pt x="663" y="6330"/>
                  </a:cubicBezTo>
                  <a:cubicBezTo>
                    <a:pt x="691" y="6338"/>
                    <a:pt x="720" y="6342"/>
                    <a:pt x="752" y="6342"/>
                  </a:cubicBezTo>
                  <a:cubicBezTo>
                    <a:pt x="1473" y="6342"/>
                    <a:pt x="3125" y="4341"/>
                    <a:pt x="3126" y="4341"/>
                  </a:cubicBezTo>
                  <a:lnTo>
                    <a:pt x="3126" y="4341"/>
                  </a:lnTo>
                  <a:cubicBezTo>
                    <a:pt x="3125" y="4341"/>
                    <a:pt x="1705" y="6424"/>
                    <a:pt x="1516" y="7182"/>
                  </a:cubicBezTo>
                  <a:cubicBezTo>
                    <a:pt x="1341" y="7882"/>
                    <a:pt x="1166" y="9392"/>
                    <a:pt x="1739" y="9392"/>
                  </a:cubicBezTo>
                  <a:cubicBezTo>
                    <a:pt x="1786" y="9392"/>
                    <a:pt x="1838" y="9382"/>
                    <a:pt x="1895" y="9361"/>
                  </a:cubicBezTo>
                  <a:cubicBezTo>
                    <a:pt x="2653" y="9076"/>
                    <a:pt x="4168" y="6993"/>
                    <a:pt x="4168" y="6993"/>
                  </a:cubicBezTo>
                  <a:cubicBezTo>
                    <a:pt x="4168" y="6993"/>
                    <a:pt x="6062" y="5856"/>
                    <a:pt x="7578" y="5856"/>
                  </a:cubicBezTo>
                  <a:cubicBezTo>
                    <a:pt x="9093" y="5856"/>
                    <a:pt x="10136" y="3015"/>
                    <a:pt x="10136" y="3015"/>
                  </a:cubicBezTo>
                  <a:cubicBezTo>
                    <a:pt x="10136" y="3015"/>
                    <a:pt x="11366" y="1783"/>
                    <a:pt x="10893" y="457"/>
                  </a:cubicBezTo>
                  <a:cubicBezTo>
                    <a:pt x="10775" y="125"/>
                    <a:pt x="10532" y="1"/>
                    <a:pt x="102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54"/>
            <p:cNvSpPr/>
            <p:nvPr/>
          </p:nvSpPr>
          <p:spPr>
            <a:xfrm>
              <a:off x="4570625" y="2259075"/>
              <a:ext cx="286550" cy="250075"/>
            </a:xfrm>
            <a:custGeom>
              <a:avLst/>
              <a:gdLst/>
              <a:ahLst/>
              <a:cxnLst/>
              <a:rect l="l" t="t" r="r" b="b"/>
              <a:pathLst>
                <a:path w="11462" h="10003" extrusionOk="0">
                  <a:moveTo>
                    <a:pt x="10030" y="610"/>
                  </a:moveTo>
                  <a:cubicBezTo>
                    <a:pt x="10085" y="610"/>
                    <a:pt x="10135" y="616"/>
                    <a:pt x="10180" y="629"/>
                  </a:cubicBezTo>
                  <a:cubicBezTo>
                    <a:pt x="10252" y="649"/>
                    <a:pt x="10343" y="694"/>
                    <a:pt x="10404" y="864"/>
                  </a:cubicBezTo>
                  <a:cubicBezTo>
                    <a:pt x="10805" y="1988"/>
                    <a:pt x="9729" y="3091"/>
                    <a:pt x="9717" y="3103"/>
                  </a:cubicBezTo>
                  <a:cubicBezTo>
                    <a:pt x="9686" y="3134"/>
                    <a:pt x="9662" y="3171"/>
                    <a:pt x="9647" y="3213"/>
                  </a:cubicBezTo>
                  <a:cubicBezTo>
                    <a:pt x="9377" y="3948"/>
                    <a:pt x="8445" y="5854"/>
                    <a:pt x="7377" y="5854"/>
                  </a:cubicBezTo>
                  <a:cubicBezTo>
                    <a:pt x="5795" y="5854"/>
                    <a:pt x="3891" y="6986"/>
                    <a:pt x="3810" y="7034"/>
                  </a:cubicBezTo>
                  <a:cubicBezTo>
                    <a:pt x="3774" y="7055"/>
                    <a:pt x="3744" y="7084"/>
                    <a:pt x="3720" y="7117"/>
                  </a:cubicBezTo>
                  <a:cubicBezTo>
                    <a:pt x="3154" y="7894"/>
                    <a:pt x="2075" y="9195"/>
                    <a:pt x="1555" y="9398"/>
                  </a:cubicBezTo>
                  <a:cubicBezTo>
                    <a:pt x="1409" y="9272"/>
                    <a:pt x="1407" y="8381"/>
                    <a:pt x="1612" y="7560"/>
                  </a:cubicBezTo>
                  <a:cubicBezTo>
                    <a:pt x="1756" y="6983"/>
                    <a:pt x="2791" y="5385"/>
                    <a:pt x="3177" y="4817"/>
                  </a:cubicBezTo>
                  <a:cubicBezTo>
                    <a:pt x="3317" y="4615"/>
                    <a:pt x="3170" y="4339"/>
                    <a:pt x="2925" y="4339"/>
                  </a:cubicBezTo>
                  <a:cubicBezTo>
                    <a:pt x="2834" y="4339"/>
                    <a:pt x="2747" y="4379"/>
                    <a:pt x="2689" y="4450"/>
                  </a:cubicBezTo>
                  <a:cubicBezTo>
                    <a:pt x="1953" y="5340"/>
                    <a:pt x="1092" y="6132"/>
                    <a:pt x="698" y="6306"/>
                  </a:cubicBezTo>
                  <a:cubicBezTo>
                    <a:pt x="972" y="5552"/>
                    <a:pt x="2807" y="3218"/>
                    <a:pt x="3706" y="2843"/>
                  </a:cubicBezTo>
                  <a:cubicBezTo>
                    <a:pt x="4804" y="2386"/>
                    <a:pt x="7791" y="1729"/>
                    <a:pt x="7821" y="1722"/>
                  </a:cubicBezTo>
                  <a:cubicBezTo>
                    <a:pt x="7867" y="1712"/>
                    <a:pt x="7912" y="1691"/>
                    <a:pt x="7948" y="1662"/>
                  </a:cubicBezTo>
                  <a:cubicBezTo>
                    <a:pt x="8523" y="1198"/>
                    <a:pt x="9491" y="610"/>
                    <a:pt x="10030" y="610"/>
                  </a:cubicBezTo>
                  <a:close/>
                  <a:moveTo>
                    <a:pt x="10043" y="1"/>
                  </a:moveTo>
                  <a:cubicBezTo>
                    <a:pt x="9135" y="1"/>
                    <a:pt x="7929" y="898"/>
                    <a:pt x="7620" y="1140"/>
                  </a:cubicBezTo>
                  <a:cubicBezTo>
                    <a:pt x="7150" y="1245"/>
                    <a:pt x="4536" y="1833"/>
                    <a:pt x="3471" y="2277"/>
                  </a:cubicBezTo>
                  <a:cubicBezTo>
                    <a:pt x="2460" y="2698"/>
                    <a:pt x="0" y="5591"/>
                    <a:pt x="52" y="6502"/>
                  </a:cubicBezTo>
                  <a:cubicBezTo>
                    <a:pt x="65" y="6714"/>
                    <a:pt x="187" y="6872"/>
                    <a:pt x="378" y="6928"/>
                  </a:cubicBezTo>
                  <a:cubicBezTo>
                    <a:pt x="427" y="6941"/>
                    <a:pt x="478" y="6948"/>
                    <a:pt x="532" y="6948"/>
                  </a:cubicBezTo>
                  <a:cubicBezTo>
                    <a:pt x="774" y="6948"/>
                    <a:pt x="1062" y="6815"/>
                    <a:pt x="1360" y="6609"/>
                  </a:cubicBezTo>
                  <a:lnTo>
                    <a:pt x="1360" y="6609"/>
                  </a:lnTo>
                  <a:cubicBezTo>
                    <a:pt x="1198" y="6921"/>
                    <a:pt x="1070" y="7206"/>
                    <a:pt x="1018" y="7412"/>
                  </a:cubicBezTo>
                  <a:cubicBezTo>
                    <a:pt x="999" y="7489"/>
                    <a:pt x="549" y="9319"/>
                    <a:pt x="1148" y="9854"/>
                  </a:cubicBezTo>
                  <a:cubicBezTo>
                    <a:pt x="1255" y="9950"/>
                    <a:pt x="1394" y="10003"/>
                    <a:pt x="1538" y="10003"/>
                  </a:cubicBezTo>
                  <a:cubicBezTo>
                    <a:pt x="1627" y="10001"/>
                    <a:pt x="1717" y="9984"/>
                    <a:pt x="1801" y="9951"/>
                  </a:cubicBezTo>
                  <a:cubicBezTo>
                    <a:pt x="2576" y="9661"/>
                    <a:pt x="3897" y="7908"/>
                    <a:pt x="4176" y="7528"/>
                  </a:cubicBezTo>
                  <a:cubicBezTo>
                    <a:pt x="4483" y="7352"/>
                    <a:pt x="6096" y="6466"/>
                    <a:pt x="7377" y="6466"/>
                  </a:cubicBezTo>
                  <a:cubicBezTo>
                    <a:pt x="8972" y="6466"/>
                    <a:pt x="10028" y="3926"/>
                    <a:pt x="10198" y="3484"/>
                  </a:cubicBezTo>
                  <a:cubicBezTo>
                    <a:pt x="10440" y="3221"/>
                    <a:pt x="11461" y="2006"/>
                    <a:pt x="10980" y="658"/>
                  </a:cubicBezTo>
                  <a:cubicBezTo>
                    <a:pt x="10866" y="338"/>
                    <a:pt x="10647" y="124"/>
                    <a:pt x="10346" y="40"/>
                  </a:cubicBezTo>
                  <a:cubicBezTo>
                    <a:pt x="10250" y="13"/>
                    <a:pt x="10148" y="1"/>
                    <a:pt x="100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54"/>
            <p:cNvSpPr/>
            <p:nvPr/>
          </p:nvSpPr>
          <p:spPr>
            <a:xfrm>
              <a:off x="4731350" y="2244600"/>
              <a:ext cx="97125" cy="117925"/>
            </a:xfrm>
            <a:custGeom>
              <a:avLst/>
              <a:gdLst/>
              <a:ahLst/>
              <a:cxnLst/>
              <a:rect l="l" t="t" r="r" b="b"/>
              <a:pathLst>
                <a:path w="3885" h="4717" extrusionOk="0">
                  <a:moveTo>
                    <a:pt x="1307" y="0"/>
                  </a:moveTo>
                  <a:cubicBezTo>
                    <a:pt x="901" y="0"/>
                    <a:pt x="664" y="670"/>
                    <a:pt x="664" y="1341"/>
                  </a:cubicBezTo>
                  <a:cubicBezTo>
                    <a:pt x="664" y="2288"/>
                    <a:pt x="1611" y="2572"/>
                    <a:pt x="1611" y="2572"/>
                  </a:cubicBezTo>
                  <a:cubicBezTo>
                    <a:pt x="1611" y="2572"/>
                    <a:pt x="1" y="4087"/>
                    <a:pt x="948" y="4561"/>
                  </a:cubicBezTo>
                  <a:cubicBezTo>
                    <a:pt x="1173" y="4674"/>
                    <a:pt x="1398" y="4717"/>
                    <a:pt x="1611" y="4717"/>
                  </a:cubicBezTo>
                  <a:cubicBezTo>
                    <a:pt x="2292" y="4717"/>
                    <a:pt x="2842" y="4276"/>
                    <a:pt x="2842" y="4276"/>
                  </a:cubicBezTo>
                  <a:lnTo>
                    <a:pt x="3884" y="1246"/>
                  </a:lnTo>
                  <a:lnTo>
                    <a:pt x="3884" y="1246"/>
                  </a:lnTo>
                  <a:cubicBezTo>
                    <a:pt x="3884" y="1246"/>
                    <a:pt x="3850" y="1248"/>
                    <a:pt x="3789" y="1248"/>
                  </a:cubicBezTo>
                  <a:cubicBezTo>
                    <a:pt x="3485" y="1248"/>
                    <a:pt x="2526" y="1182"/>
                    <a:pt x="1895" y="393"/>
                  </a:cubicBezTo>
                  <a:cubicBezTo>
                    <a:pt x="1673" y="115"/>
                    <a:pt x="1475" y="0"/>
                    <a:pt x="13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54"/>
            <p:cNvSpPr/>
            <p:nvPr/>
          </p:nvSpPr>
          <p:spPr>
            <a:xfrm>
              <a:off x="4738175" y="2236950"/>
              <a:ext cx="98250" cy="133250"/>
            </a:xfrm>
            <a:custGeom>
              <a:avLst/>
              <a:gdLst/>
              <a:ahLst/>
              <a:cxnLst/>
              <a:rect l="l" t="t" r="r" b="b"/>
              <a:pathLst>
                <a:path w="3930" h="5330" extrusionOk="0">
                  <a:moveTo>
                    <a:pt x="1036" y="0"/>
                  </a:moveTo>
                  <a:cubicBezTo>
                    <a:pt x="953" y="0"/>
                    <a:pt x="878" y="16"/>
                    <a:pt x="813" y="38"/>
                  </a:cubicBezTo>
                  <a:cubicBezTo>
                    <a:pt x="275" y="227"/>
                    <a:pt x="84" y="1023"/>
                    <a:pt x="84" y="1646"/>
                  </a:cubicBezTo>
                  <a:cubicBezTo>
                    <a:pt x="84" y="2299"/>
                    <a:pt x="461" y="2728"/>
                    <a:pt x="825" y="2967"/>
                  </a:cubicBezTo>
                  <a:cubicBezTo>
                    <a:pt x="479" y="3353"/>
                    <a:pt x="0" y="3999"/>
                    <a:pt x="80" y="4538"/>
                  </a:cubicBezTo>
                  <a:cubicBezTo>
                    <a:pt x="106" y="4722"/>
                    <a:pt x="207" y="4976"/>
                    <a:pt x="538" y="5141"/>
                  </a:cubicBezTo>
                  <a:cubicBezTo>
                    <a:pt x="785" y="5264"/>
                    <a:pt x="1057" y="5329"/>
                    <a:pt x="1332" y="5329"/>
                  </a:cubicBezTo>
                  <a:cubicBezTo>
                    <a:pt x="1335" y="5329"/>
                    <a:pt x="1337" y="5329"/>
                    <a:pt x="1339" y="5329"/>
                  </a:cubicBezTo>
                  <a:cubicBezTo>
                    <a:pt x="2114" y="5329"/>
                    <a:pt x="2726" y="4848"/>
                    <a:pt x="2761" y="4822"/>
                  </a:cubicBezTo>
                  <a:cubicBezTo>
                    <a:pt x="2892" y="4716"/>
                    <a:pt x="2915" y="4524"/>
                    <a:pt x="2808" y="4391"/>
                  </a:cubicBezTo>
                  <a:cubicBezTo>
                    <a:pt x="2748" y="4315"/>
                    <a:pt x="2659" y="4276"/>
                    <a:pt x="2570" y="4276"/>
                  </a:cubicBezTo>
                  <a:cubicBezTo>
                    <a:pt x="2502" y="4276"/>
                    <a:pt x="2435" y="4298"/>
                    <a:pt x="2378" y="4343"/>
                  </a:cubicBezTo>
                  <a:cubicBezTo>
                    <a:pt x="2373" y="4348"/>
                    <a:pt x="1903" y="4716"/>
                    <a:pt x="1341" y="4716"/>
                  </a:cubicBezTo>
                  <a:cubicBezTo>
                    <a:pt x="1170" y="4716"/>
                    <a:pt x="990" y="4681"/>
                    <a:pt x="812" y="4592"/>
                  </a:cubicBezTo>
                  <a:cubicBezTo>
                    <a:pt x="698" y="4536"/>
                    <a:pt x="689" y="4479"/>
                    <a:pt x="685" y="4449"/>
                  </a:cubicBezTo>
                  <a:cubicBezTo>
                    <a:pt x="638" y="4128"/>
                    <a:pt x="1172" y="3455"/>
                    <a:pt x="1548" y="3100"/>
                  </a:cubicBezTo>
                  <a:cubicBezTo>
                    <a:pt x="1717" y="2938"/>
                    <a:pt x="1651" y="2655"/>
                    <a:pt x="1428" y="2585"/>
                  </a:cubicBezTo>
                  <a:cubicBezTo>
                    <a:pt x="1398" y="2575"/>
                    <a:pt x="697" y="2348"/>
                    <a:pt x="697" y="1646"/>
                  </a:cubicBezTo>
                  <a:cubicBezTo>
                    <a:pt x="697" y="1076"/>
                    <a:pt x="883" y="662"/>
                    <a:pt x="1016" y="615"/>
                  </a:cubicBezTo>
                  <a:cubicBezTo>
                    <a:pt x="1020" y="614"/>
                    <a:pt x="1026" y="613"/>
                    <a:pt x="1032" y="613"/>
                  </a:cubicBezTo>
                  <a:cubicBezTo>
                    <a:pt x="1087" y="613"/>
                    <a:pt x="1206" y="668"/>
                    <a:pt x="1383" y="890"/>
                  </a:cubicBezTo>
                  <a:cubicBezTo>
                    <a:pt x="2096" y="1780"/>
                    <a:pt x="3158" y="1860"/>
                    <a:pt x="3515" y="1860"/>
                  </a:cubicBezTo>
                  <a:cubicBezTo>
                    <a:pt x="3583" y="1860"/>
                    <a:pt x="3626" y="1857"/>
                    <a:pt x="3635" y="1856"/>
                  </a:cubicBezTo>
                  <a:cubicBezTo>
                    <a:pt x="3803" y="1843"/>
                    <a:pt x="3929" y="1696"/>
                    <a:pt x="3916" y="1527"/>
                  </a:cubicBezTo>
                  <a:cubicBezTo>
                    <a:pt x="3904" y="1367"/>
                    <a:pt x="3760" y="1245"/>
                    <a:pt x="3611" y="1245"/>
                  </a:cubicBezTo>
                  <a:cubicBezTo>
                    <a:pt x="3603" y="1245"/>
                    <a:pt x="3596" y="1245"/>
                    <a:pt x="3588" y="1246"/>
                  </a:cubicBezTo>
                  <a:cubicBezTo>
                    <a:pt x="3586" y="1246"/>
                    <a:pt x="3557" y="1248"/>
                    <a:pt x="3507" y="1248"/>
                  </a:cubicBezTo>
                  <a:cubicBezTo>
                    <a:pt x="3244" y="1248"/>
                    <a:pt x="2407" y="1189"/>
                    <a:pt x="1861" y="508"/>
                  </a:cubicBezTo>
                  <a:cubicBezTo>
                    <a:pt x="1545" y="113"/>
                    <a:pt x="1261" y="0"/>
                    <a:pt x="1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54"/>
            <p:cNvSpPr/>
            <p:nvPr/>
          </p:nvSpPr>
          <p:spPr>
            <a:xfrm>
              <a:off x="5244575" y="2861075"/>
              <a:ext cx="586850" cy="176925"/>
            </a:xfrm>
            <a:custGeom>
              <a:avLst/>
              <a:gdLst/>
              <a:ahLst/>
              <a:cxnLst/>
              <a:rect l="l" t="t" r="r" b="b"/>
              <a:pathLst>
                <a:path w="23474" h="7077" extrusionOk="0">
                  <a:moveTo>
                    <a:pt x="9885" y="1"/>
                  </a:moveTo>
                  <a:cubicBezTo>
                    <a:pt x="7870" y="1"/>
                    <a:pt x="3022" y="1974"/>
                    <a:pt x="1566" y="2494"/>
                  </a:cubicBezTo>
                  <a:cubicBezTo>
                    <a:pt x="1" y="3053"/>
                    <a:pt x="1566" y="3500"/>
                    <a:pt x="3242" y="3836"/>
                  </a:cubicBezTo>
                  <a:cubicBezTo>
                    <a:pt x="3578" y="3903"/>
                    <a:pt x="3980" y="3930"/>
                    <a:pt x="4409" y="3930"/>
                  </a:cubicBezTo>
                  <a:cubicBezTo>
                    <a:pt x="6126" y="3930"/>
                    <a:pt x="8272" y="3500"/>
                    <a:pt x="8273" y="3500"/>
                  </a:cubicBezTo>
                  <a:lnTo>
                    <a:pt x="8273" y="3500"/>
                  </a:lnTo>
                  <a:cubicBezTo>
                    <a:pt x="8272" y="3500"/>
                    <a:pt x="4584" y="5065"/>
                    <a:pt x="5478" y="5288"/>
                  </a:cubicBezTo>
                  <a:cubicBezTo>
                    <a:pt x="5653" y="5332"/>
                    <a:pt x="5862" y="5350"/>
                    <a:pt x="6097" y="5350"/>
                  </a:cubicBezTo>
                  <a:cubicBezTo>
                    <a:pt x="7063" y="5350"/>
                    <a:pt x="8467" y="5043"/>
                    <a:pt x="9725" y="4953"/>
                  </a:cubicBezTo>
                  <a:cubicBezTo>
                    <a:pt x="11290" y="4841"/>
                    <a:pt x="12854" y="3388"/>
                    <a:pt x="12854" y="3388"/>
                  </a:cubicBezTo>
                  <a:cubicBezTo>
                    <a:pt x="12854" y="3388"/>
                    <a:pt x="20344" y="7077"/>
                    <a:pt x="21238" y="7077"/>
                  </a:cubicBezTo>
                  <a:cubicBezTo>
                    <a:pt x="22132" y="7077"/>
                    <a:pt x="23473" y="4394"/>
                    <a:pt x="21574" y="3277"/>
                  </a:cubicBezTo>
                  <a:cubicBezTo>
                    <a:pt x="19673" y="2160"/>
                    <a:pt x="16655" y="1264"/>
                    <a:pt x="16655" y="1264"/>
                  </a:cubicBezTo>
                  <a:cubicBezTo>
                    <a:pt x="16655" y="1264"/>
                    <a:pt x="11961" y="370"/>
                    <a:pt x="10284" y="35"/>
                  </a:cubicBezTo>
                  <a:cubicBezTo>
                    <a:pt x="10169" y="12"/>
                    <a:pt x="10035" y="1"/>
                    <a:pt x="98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54"/>
            <p:cNvSpPr/>
            <p:nvPr/>
          </p:nvSpPr>
          <p:spPr>
            <a:xfrm>
              <a:off x="5259200" y="2853425"/>
              <a:ext cx="561600" cy="192225"/>
            </a:xfrm>
            <a:custGeom>
              <a:avLst/>
              <a:gdLst/>
              <a:ahLst/>
              <a:cxnLst/>
              <a:rect l="l" t="t" r="r" b="b"/>
              <a:pathLst>
                <a:path w="22464" h="7689" extrusionOk="0">
                  <a:moveTo>
                    <a:pt x="9288" y="611"/>
                  </a:moveTo>
                  <a:cubicBezTo>
                    <a:pt x="9420" y="611"/>
                    <a:pt x="9538" y="621"/>
                    <a:pt x="9639" y="641"/>
                  </a:cubicBezTo>
                  <a:cubicBezTo>
                    <a:pt x="11261" y="966"/>
                    <a:pt x="15702" y="1812"/>
                    <a:pt x="15997" y="1868"/>
                  </a:cubicBezTo>
                  <a:cubicBezTo>
                    <a:pt x="16224" y="1936"/>
                    <a:pt x="19052" y="2799"/>
                    <a:pt x="20834" y="3846"/>
                  </a:cubicBezTo>
                  <a:cubicBezTo>
                    <a:pt x="21827" y="4431"/>
                    <a:pt x="21675" y="5447"/>
                    <a:pt x="21564" y="5856"/>
                  </a:cubicBezTo>
                  <a:cubicBezTo>
                    <a:pt x="21364" y="6590"/>
                    <a:pt x="20883" y="7076"/>
                    <a:pt x="20653" y="7076"/>
                  </a:cubicBezTo>
                  <a:cubicBezTo>
                    <a:pt x="20118" y="7076"/>
                    <a:pt x="16005" y="5193"/>
                    <a:pt x="12406" y="3420"/>
                  </a:cubicBezTo>
                  <a:cubicBezTo>
                    <a:pt x="12363" y="3399"/>
                    <a:pt x="12317" y="3388"/>
                    <a:pt x="12270" y="3388"/>
                  </a:cubicBezTo>
                  <a:cubicBezTo>
                    <a:pt x="12193" y="3388"/>
                    <a:pt x="12119" y="3417"/>
                    <a:pt x="12062" y="3470"/>
                  </a:cubicBezTo>
                  <a:cubicBezTo>
                    <a:pt x="12048" y="3484"/>
                    <a:pt x="10559" y="4851"/>
                    <a:pt x="9119" y="4954"/>
                  </a:cubicBezTo>
                  <a:cubicBezTo>
                    <a:pt x="8547" y="4995"/>
                    <a:pt x="7955" y="5078"/>
                    <a:pt x="7382" y="5159"/>
                  </a:cubicBezTo>
                  <a:cubicBezTo>
                    <a:pt x="6702" y="5255"/>
                    <a:pt x="6047" y="5350"/>
                    <a:pt x="5536" y="5350"/>
                  </a:cubicBezTo>
                  <a:cubicBezTo>
                    <a:pt x="5453" y="5350"/>
                    <a:pt x="5374" y="5348"/>
                    <a:pt x="5299" y="5342"/>
                  </a:cubicBezTo>
                  <a:cubicBezTo>
                    <a:pt x="5788" y="5018"/>
                    <a:pt x="6856" y="4492"/>
                    <a:pt x="7807" y="4087"/>
                  </a:cubicBezTo>
                  <a:cubicBezTo>
                    <a:pt x="7951" y="4026"/>
                    <a:pt x="8027" y="3866"/>
                    <a:pt x="7980" y="3716"/>
                  </a:cubicBezTo>
                  <a:cubicBezTo>
                    <a:pt x="7940" y="3587"/>
                    <a:pt x="7818" y="3499"/>
                    <a:pt x="7688" y="3499"/>
                  </a:cubicBezTo>
                  <a:cubicBezTo>
                    <a:pt x="7668" y="3499"/>
                    <a:pt x="7648" y="3501"/>
                    <a:pt x="7628" y="3506"/>
                  </a:cubicBezTo>
                  <a:cubicBezTo>
                    <a:pt x="7601" y="3511"/>
                    <a:pt x="5487" y="3930"/>
                    <a:pt x="3826" y="3930"/>
                  </a:cubicBezTo>
                  <a:cubicBezTo>
                    <a:pt x="3416" y="3930"/>
                    <a:pt x="3034" y="3905"/>
                    <a:pt x="2717" y="3841"/>
                  </a:cubicBezTo>
                  <a:cubicBezTo>
                    <a:pt x="1337" y="3566"/>
                    <a:pt x="864" y="3365"/>
                    <a:pt x="702" y="3261"/>
                  </a:cubicBezTo>
                  <a:cubicBezTo>
                    <a:pt x="765" y="3220"/>
                    <a:pt x="881" y="3160"/>
                    <a:pt x="1084" y="3088"/>
                  </a:cubicBezTo>
                  <a:cubicBezTo>
                    <a:pt x="1321" y="3004"/>
                    <a:pt x="1649" y="2880"/>
                    <a:pt x="2040" y="2732"/>
                  </a:cubicBezTo>
                  <a:cubicBezTo>
                    <a:pt x="3919" y="2025"/>
                    <a:pt x="7673" y="611"/>
                    <a:pt x="9288" y="611"/>
                  </a:cubicBezTo>
                  <a:close/>
                  <a:moveTo>
                    <a:pt x="9293" y="0"/>
                  </a:moveTo>
                  <a:cubicBezTo>
                    <a:pt x="7695" y="0"/>
                    <a:pt x="4628" y="1103"/>
                    <a:pt x="1824" y="2160"/>
                  </a:cubicBezTo>
                  <a:cubicBezTo>
                    <a:pt x="1438" y="2305"/>
                    <a:pt x="1113" y="2427"/>
                    <a:pt x="878" y="2511"/>
                  </a:cubicBezTo>
                  <a:cubicBezTo>
                    <a:pt x="467" y="2658"/>
                    <a:pt x="1" y="2879"/>
                    <a:pt x="31" y="3293"/>
                  </a:cubicBezTo>
                  <a:cubicBezTo>
                    <a:pt x="65" y="3768"/>
                    <a:pt x="737" y="4070"/>
                    <a:pt x="2597" y="4441"/>
                  </a:cubicBezTo>
                  <a:cubicBezTo>
                    <a:pt x="2956" y="4512"/>
                    <a:pt x="3382" y="4541"/>
                    <a:pt x="3834" y="4541"/>
                  </a:cubicBezTo>
                  <a:cubicBezTo>
                    <a:pt x="4426" y="4541"/>
                    <a:pt x="5061" y="4492"/>
                    <a:pt x="5644" y="4427"/>
                  </a:cubicBezTo>
                  <a:lnTo>
                    <a:pt x="5644" y="4427"/>
                  </a:lnTo>
                  <a:cubicBezTo>
                    <a:pt x="4416" y="5091"/>
                    <a:pt x="4437" y="5369"/>
                    <a:pt x="4448" y="5510"/>
                  </a:cubicBezTo>
                  <a:cubicBezTo>
                    <a:pt x="4456" y="5598"/>
                    <a:pt x="4505" y="5813"/>
                    <a:pt x="4820" y="5891"/>
                  </a:cubicBezTo>
                  <a:cubicBezTo>
                    <a:pt x="5019" y="5940"/>
                    <a:pt x="5253" y="5961"/>
                    <a:pt x="5512" y="5961"/>
                  </a:cubicBezTo>
                  <a:cubicBezTo>
                    <a:pt x="6075" y="5961"/>
                    <a:pt x="6757" y="5865"/>
                    <a:pt x="7467" y="5764"/>
                  </a:cubicBezTo>
                  <a:cubicBezTo>
                    <a:pt x="8030" y="5686"/>
                    <a:pt x="8613" y="5603"/>
                    <a:pt x="9162" y="5564"/>
                  </a:cubicBezTo>
                  <a:cubicBezTo>
                    <a:pt x="10533" y="5466"/>
                    <a:pt x="11866" y="4441"/>
                    <a:pt x="12318" y="4060"/>
                  </a:cubicBezTo>
                  <a:cubicBezTo>
                    <a:pt x="13914" y="4844"/>
                    <a:pt x="19772" y="7689"/>
                    <a:pt x="20653" y="7689"/>
                  </a:cubicBezTo>
                  <a:cubicBezTo>
                    <a:pt x="21308" y="7689"/>
                    <a:pt x="21931" y="6839"/>
                    <a:pt x="22154" y="6017"/>
                  </a:cubicBezTo>
                  <a:cubicBezTo>
                    <a:pt x="22463" y="4882"/>
                    <a:pt x="22085" y="3873"/>
                    <a:pt x="21144" y="3320"/>
                  </a:cubicBezTo>
                  <a:cubicBezTo>
                    <a:pt x="19233" y="2195"/>
                    <a:pt x="16282" y="1315"/>
                    <a:pt x="16157" y="1277"/>
                  </a:cubicBezTo>
                  <a:cubicBezTo>
                    <a:pt x="16147" y="1274"/>
                    <a:pt x="16138" y="1271"/>
                    <a:pt x="16128" y="1270"/>
                  </a:cubicBezTo>
                  <a:cubicBezTo>
                    <a:pt x="16128" y="1270"/>
                    <a:pt x="11434" y="376"/>
                    <a:pt x="9759" y="41"/>
                  </a:cubicBezTo>
                  <a:cubicBezTo>
                    <a:pt x="9622" y="13"/>
                    <a:pt x="9466" y="0"/>
                    <a:pt x="92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54"/>
            <p:cNvSpPr/>
            <p:nvPr/>
          </p:nvSpPr>
          <p:spPr>
            <a:xfrm>
              <a:off x="5415050" y="2937650"/>
              <a:ext cx="617575" cy="914575"/>
            </a:xfrm>
            <a:custGeom>
              <a:avLst/>
              <a:gdLst/>
              <a:ahLst/>
              <a:cxnLst/>
              <a:rect l="l" t="t" r="r" b="b"/>
              <a:pathLst>
                <a:path w="24703" h="36583" extrusionOk="0">
                  <a:moveTo>
                    <a:pt x="15671" y="1"/>
                  </a:moveTo>
                  <a:cubicBezTo>
                    <a:pt x="13489" y="1"/>
                    <a:pt x="11513" y="2337"/>
                    <a:pt x="11513" y="2337"/>
                  </a:cubicBezTo>
                  <a:cubicBezTo>
                    <a:pt x="11513" y="2337"/>
                    <a:pt x="7042" y="5579"/>
                    <a:pt x="3800" y="10161"/>
                  </a:cubicBezTo>
                  <a:cubicBezTo>
                    <a:pt x="558" y="14743"/>
                    <a:pt x="0" y="24021"/>
                    <a:pt x="670" y="26703"/>
                  </a:cubicBezTo>
                  <a:cubicBezTo>
                    <a:pt x="1342" y="29386"/>
                    <a:pt x="1788" y="32516"/>
                    <a:pt x="5029" y="34639"/>
                  </a:cubicBezTo>
                  <a:cubicBezTo>
                    <a:pt x="6789" y="35792"/>
                    <a:pt x="8284" y="36582"/>
                    <a:pt x="10177" y="36582"/>
                  </a:cubicBezTo>
                  <a:cubicBezTo>
                    <a:pt x="11772" y="36582"/>
                    <a:pt x="13650" y="36020"/>
                    <a:pt x="16207" y="34639"/>
                  </a:cubicBezTo>
                  <a:cubicBezTo>
                    <a:pt x="21796" y="31621"/>
                    <a:pt x="24702" y="21562"/>
                    <a:pt x="24143" y="13850"/>
                  </a:cubicBezTo>
                  <a:cubicBezTo>
                    <a:pt x="23585" y="6138"/>
                    <a:pt x="18890" y="771"/>
                    <a:pt x="16431" y="101"/>
                  </a:cubicBezTo>
                  <a:cubicBezTo>
                    <a:pt x="16176" y="32"/>
                    <a:pt x="15922" y="1"/>
                    <a:pt x="156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54"/>
            <p:cNvSpPr/>
            <p:nvPr/>
          </p:nvSpPr>
          <p:spPr>
            <a:xfrm>
              <a:off x="5407500" y="2929975"/>
              <a:ext cx="632800" cy="929725"/>
            </a:xfrm>
            <a:custGeom>
              <a:avLst/>
              <a:gdLst/>
              <a:ahLst/>
              <a:cxnLst/>
              <a:rect l="l" t="t" r="r" b="b"/>
              <a:pathLst>
                <a:path w="25312" h="37189" extrusionOk="0">
                  <a:moveTo>
                    <a:pt x="15972" y="614"/>
                  </a:moveTo>
                  <a:cubicBezTo>
                    <a:pt x="16202" y="614"/>
                    <a:pt x="16430" y="644"/>
                    <a:pt x="16652" y="704"/>
                  </a:cubicBezTo>
                  <a:cubicBezTo>
                    <a:pt x="18970" y="1337"/>
                    <a:pt x="23585" y="6522"/>
                    <a:pt x="24139" y="14179"/>
                  </a:cubicBezTo>
                  <a:cubicBezTo>
                    <a:pt x="24687" y="21723"/>
                    <a:pt x="21868" y="31705"/>
                    <a:pt x="16364" y="34677"/>
                  </a:cubicBezTo>
                  <a:cubicBezTo>
                    <a:pt x="13846" y="36037"/>
                    <a:pt x="12007" y="36578"/>
                    <a:pt x="10465" y="36578"/>
                  </a:cubicBezTo>
                  <a:cubicBezTo>
                    <a:pt x="8598" y="36578"/>
                    <a:pt x="7168" y="35785"/>
                    <a:pt x="5500" y="34692"/>
                  </a:cubicBezTo>
                  <a:cubicBezTo>
                    <a:pt x="2678" y="32843"/>
                    <a:pt x="2061" y="30250"/>
                    <a:pt x="1464" y="27742"/>
                  </a:cubicBezTo>
                  <a:cubicBezTo>
                    <a:pt x="1400" y="27470"/>
                    <a:pt x="1336" y="27201"/>
                    <a:pt x="1270" y="26937"/>
                  </a:cubicBezTo>
                  <a:cubicBezTo>
                    <a:pt x="633" y="24394"/>
                    <a:pt x="1173" y="15142"/>
                    <a:pt x="4352" y="10645"/>
                  </a:cubicBezTo>
                  <a:cubicBezTo>
                    <a:pt x="7526" y="6160"/>
                    <a:pt x="11950" y="2924"/>
                    <a:pt x="11995" y="2892"/>
                  </a:cubicBezTo>
                  <a:cubicBezTo>
                    <a:pt x="12015" y="2877"/>
                    <a:pt x="12032" y="2861"/>
                    <a:pt x="12049" y="2842"/>
                  </a:cubicBezTo>
                  <a:cubicBezTo>
                    <a:pt x="12070" y="2817"/>
                    <a:pt x="13960" y="614"/>
                    <a:pt x="15972" y="614"/>
                  </a:cubicBezTo>
                  <a:close/>
                  <a:moveTo>
                    <a:pt x="15964" y="1"/>
                  </a:moveTo>
                  <a:cubicBezTo>
                    <a:pt x="13779" y="1"/>
                    <a:pt x="11856" y="2129"/>
                    <a:pt x="11606" y="2418"/>
                  </a:cubicBezTo>
                  <a:cubicBezTo>
                    <a:pt x="11208" y="2712"/>
                    <a:pt x="6948" y="5916"/>
                    <a:pt x="3853" y="10292"/>
                  </a:cubicBezTo>
                  <a:cubicBezTo>
                    <a:pt x="518" y="15007"/>
                    <a:pt x="1" y="24387"/>
                    <a:pt x="675" y="27086"/>
                  </a:cubicBezTo>
                  <a:cubicBezTo>
                    <a:pt x="742" y="27348"/>
                    <a:pt x="805" y="27614"/>
                    <a:pt x="868" y="27883"/>
                  </a:cubicBezTo>
                  <a:cubicBezTo>
                    <a:pt x="1464" y="30385"/>
                    <a:pt x="2139" y="33221"/>
                    <a:pt x="5164" y="35203"/>
                  </a:cubicBezTo>
                  <a:cubicBezTo>
                    <a:pt x="6900" y="36340"/>
                    <a:pt x="8439" y="37189"/>
                    <a:pt x="10454" y="37189"/>
                  </a:cubicBezTo>
                  <a:cubicBezTo>
                    <a:pt x="12089" y="37189"/>
                    <a:pt x="14035" y="36630"/>
                    <a:pt x="16655" y="35217"/>
                  </a:cubicBezTo>
                  <a:cubicBezTo>
                    <a:pt x="22376" y="32127"/>
                    <a:pt x="25311" y="21868"/>
                    <a:pt x="24751" y="14135"/>
                  </a:cubicBezTo>
                  <a:cubicBezTo>
                    <a:pt x="24176" y="6194"/>
                    <a:pt x="19278" y="786"/>
                    <a:pt x="16814" y="114"/>
                  </a:cubicBezTo>
                  <a:cubicBezTo>
                    <a:pt x="16528" y="36"/>
                    <a:pt x="16244" y="1"/>
                    <a:pt x="159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54"/>
            <p:cNvSpPr/>
            <p:nvPr/>
          </p:nvSpPr>
          <p:spPr>
            <a:xfrm>
              <a:off x="5596700" y="3020350"/>
              <a:ext cx="271050" cy="253200"/>
            </a:xfrm>
            <a:custGeom>
              <a:avLst/>
              <a:gdLst/>
              <a:ahLst/>
              <a:cxnLst/>
              <a:rect l="l" t="t" r="r" b="b"/>
              <a:pathLst>
                <a:path w="10842" h="10128" extrusionOk="0">
                  <a:moveTo>
                    <a:pt x="7822" y="0"/>
                  </a:moveTo>
                  <a:cubicBezTo>
                    <a:pt x="6404" y="0"/>
                    <a:pt x="4583" y="482"/>
                    <a:pt x="4583" y="482"/>
                  </a:cubicBezTo>
                  <a:cubicBezTo>
                    <a:pt x="4583" y="482"/>
                    <a:pt x="2570" y="706"/>
                    <a:pt x="1564" y="2047"/>
                  </a:cubicBezTo>
                  <a:cubicBezTo>
                    <a:pt x="558" y="3388"/>
                    <a:pt x="894" y="3835"/>
                    <a:pt x="1564" y="4171"/>
                  </a:cubicBezTo>
                  <a:cubicBezTo>
                    <a:pt x="2236" y="4507"/>
                    <a:pt x="2347" y="5401"/>
                    <a:pt x="2347" y="5401"/>
                  </a:cubicBezTo>
                  <a:cubicBezTo>
                    <a:pt x="2347" y="5401"/>
                    <a:pt x="0" y="9200"/>
                    <a:pt x="1230" y="9984"/>
                  </a:cubicBezTo>
                  <a:cubicBezTo>
                    <a:pt x="1385" y="10082"/>
                    <a:pt x="1607" y="10128"/>
                    <a:pt x="1881" y="10128"/>
                  </a:cubicBezTo>
                  <a:cubicBezTo>
                    <a:pt x="3776" y="10128"/>
                    <a:pt x="8119" y="7955"/>
                    <a:pt x="9388" y="6295"/>
                  </a:cubicBezTo>
                  <a:cubicBezTo>
                    <a:pt x="10842" y="4394"/>
                    <a:pt x="10172" y="1264"/>
                    <a:pt x="9277" y="370"/>
                  </a:cubicBezTo>
                  <a:cubicBezTo>
                    <a:pt x="9002" y="95"/>
                    <a:pt x="8451" y="0"/>
                    <a:pt x="78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54"/>
            <p:cNvSpPr/>
            <p:nvPr/>
          </p:nvSpPr>
          <p:spPr>
            <a:xfrm>
              <a:off x="5589500" y="3012625"/>
              <a:ext cx="287400" cy="268300"/>
            </a:xfrm>
            <a:custGeom>
              <a:avLst/>
              <a:gdLst/>
              <a:ahLst/>
              <a:cxnLst/>
              <a:rect l="l" t="t" r="r" b="b"/>
              <a:pathLst>
                <a:path w="11496" h="10732" extrusionOk="0">
                  <a:moveTo>
                    <a:pt x="8126" y="612"/>
                  </a:moveTo>
                  <a:cubicBezTo>
                    <a:pt x="8688" y="612"/>
                    <a:pt x="9144" y="690"/>
                    <a:pt x="9349" y="896"/>
                  </a:cubicBezTo>
                  <a:cubicBezTo>
                    <a:pt x="10163" y="1710"/>
                    <a:pt x="10771" y="4669"/>
                    <a:pt x="9434" y="6418"/>
                  </a:cubicBezTo>
                  <a:cubicBezTo>
                    <a:pt x="8096" y="8167"/>
                    <a:pt x="3819" y="10139"/>
                    <a:pt x="2176" y="10139"/>
                  </a:cubicBezTo>
                  <a:cubicBezTo>
                    <a:pt x="1963" y="10139"/>
                    <a:pt x="1794" y="10106"/>
                    <a:pt x="1682" y="10034"/>
                  </a:cubicBezTo>
                  <a:cubicBezTo>
                    <a:pt x="1017" y="9611"/>
                    <a:pt x="2013" y="7299"/>
                    <a:pt x="2896" y="5870"/>
                  </a:cubicBezTo>
                  <a:cubicBezTo>
                    <a:pt x="2932" y="5810"/>
                    <a:pt x="2948" y="5741"/>
                    <a:pt x="2939" y="5671"/>
                  </a:cubicBezTo>
                  <a:cubicBezTo>
                    <a:pt x="2933" y="5628"/>
                    <a:pt x="2797" y="4611"/>
                    <a:pt x="1990" y="4206"/>
                  </a:cubicBezTo>
                  <a:cubicBezTo>
                    <a:pt x="1705" y="4064"/>
                    <a:pt x="1569" y="3941"/>
                    <a:pt x="1534" y="3793"/>
                  </a:cubicBezTo>
                  <a:cubicBezTo>
                    <a:pt x="1492" y="3618"/>
                    <a:pt x="1558" y="3259"/>
                    <a:pt x="2097" y="2539"/>
                  </a:cubicBezTo>
                  <a:cubicBezTo>
                    <a:pt x="3010" y="1323"/>
                    <a:pt x="4886" y="1097"/>
                    <a:pt x="4904" y="1096"/>
                  </a:cubicBezTo>
                  <a:cubicBezTo>
                    <a:pt x="4920" y="1094"/>
                    <a:pt x="4934" y="1091"/>
                    <a:pt x="4948" y="1087"/>
                  </a:cubicBezTo>
                  <a:cubicBezTo>
                    <a:pt x="5839" y="851"/>
                    <a:pt x="7146" y="612"/>
                    <a:pt x="8126" y="612"/>
                  </a:cubicBezTo>
                  <a:close/>
                  <a:moveTo>
                    <a:pt x="8064" y="0"/>
                  </a:moveTo>
                  <a:cubicBezTo>
                    <a:pt x="6781" y="0"/>
                    <a:pt x="5267" y="371"/>
                    <a:pt x="4813" y="490"/>
                  </a:cubicBezTo>
                  <a:cubicBezTo>
                    <a:pt x="4564" y="522"/>
                    <a:pt x="2632" y="807"/>
                    <a:pt x="1607" y="2173"/>
                  </a:cubicBezTo>
                  <a:cubicBezTo>
                    <a:pt x="1045" y="2923"/>
                    <a:pt x="832" y="3483"/>
                    <a:pt x="938" y="3934"/>
                  </a:cubicBezTo>
                  <a:cubicBezTo>
                    <a:pt x="1040" y="4367"/>
                    <a:pt x="1407" y="4600"/>
                    <a:pt x="1716" y="4754"/>
                  </a:cubicBezTo>
                  <a:cubicBezTo>
                    <a:pt x="2115" y="4953"/>
                    <a:pt x="2264" y="5440"/>
                    <a:pt x="2313" y="5650"/>
                  </a:cubicBezTo>
                  <a:cubicBezTo>
                    <a:pt x="1789" y="6514"/>
                    <a:pt x="0" y="9690"/>
                    <a:pt x="1353" y="10551"/>
                  </a:cubicBezTo>
                  <a:cubicBezTo>
                    <a:pt x="1548" y="10675"/>
                    <a:pt x="1822" y="10731"/>
                    <a:pt x="2155" y="10731"/>
                  </a:cubicBezTo>
                  <a:cubicBezTo>
                    <a:pt x="4245" y="10731"/>
                    <a:pt x="8619" y="8491"/>
                    <a:pt x="9920" y="6790"/>
                  </a:cubicBezTo>
                  <a:cubicBezTo>
                    <a:pt x="11495" y="4729"/>
                    <a:pt x="10772" y="1454"/>
                    <a:pt x="9782" y="463"/>
                  </a:cubicBezTo>
                  <a:cubicBezTo>
                    <a:pt x="9436" y="118"/>
                    <a:pt x="8787" y="0"/>
                    <a:pt x="8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54"/>
            <p:cNvSpPr/>
            <p:nvPr/>
          </p:nvSpPr>
          <p:spPr>
            <a:xfrm>
              <a:off x="5571550" y="2661300"/>
              <a:ext cx="349300" cy="526375"/>
            </a:xfrm>
            <a:custGeom>
              <a:avLst/>
              <a:gdLst/>
              <a:ahLst/>
              <a:cxnLst/>
              <a:rect l="l" t="t" r="r" b="b"/>
              <a:pathLst>
                <a:path w="13972" h="21055" extrusionOk="0">
                  <a:moveTo>
                    <a:pt x="6374" y="0"/>
                  </a:moveTo>
                  <a:cubicBezTo>
                    <a:pt x="5139" y="0"/>
                    <a:pt x="4247" y="313"/>
                    <a:pt x="4247" y="313"/>
                  </a:cubicBezTo>
                  <a:cubicBezTo>
                    <a:pt x="4247" y="313"/>
                    <a:pt x="2906" y="1879"/>
                    <a:pt x="2012" y="2325"/>
                  </a:cubicBezTo>
                  <a:cubicBezTo>
                    <a:pt x="1118" y="2773"/>
                    <a:pt x="0" y="3220"/>
                    <a:pt x="894" y="3890"/>
                  </a:cubicBezTo>
                  <a:cubicBezTo>
                    <a:pt x="1788" y="4561"/>
                    <a:pt x="2346" y="5120"/>
                    <a:pt x="2346" y="5120"/>
                  </a:cubicBezTo>
                  <a:cubicBezTo>
                    <a:pt x="2346" y="5120"/>
                    <a:pt x="1229" y="8808"/>
                    <a:pt x="1676" y="10933"/>
                  </a:cubicBezTo>
                  <a:cubicBezTo>
                    <a:pt x="1969" y="12323"/>
                    <a:pt x="2933" y="12563"/>
                    <a:pt x="3564" y="12563"/>
                  </a:cubicBezTo>
                  <a:cubicBezTo>
                    <a:pt x="3896" y="12563"/>
                    <a:pt x="4135" y="12497"/>
                    <a:pt x="4136" y="12497"/>
                  </a:cubicBezTo>
                  <a:lnTo>
                    <a:pt x="4136" y="12497"/>
                  </a:lnTo>
                  <a:cubicBezTo>
                    <a:pt x="4136" y="12497"/>
                    <a:pt x="3800" y="18086"/>
                    <a:pt x="3353" y="19763"/>
                  </a:cubicBezTo>
                  <a:cubicBezTo>
                    <a:pt x="3111" y="20671"/>
                    <a:pt x="3624" y="21055"/>
                    <a:pt x="4412" y="21055"/>
                  </a:cubicBezTo>
                  <a:cubicBezTo>
                    <a:pt x="5078" y="21055"/>
                    <a:pt x="5939" y="20781"/>
                    <a:pt x="6707" y="20321"/>
                  </a:cubicBezTo>
                  <a:cubicBezTo>
                    <a:pt x="8383" y="19315"/>
                    <a:pt x="8607" y="15180"/>
                    <a:pt x="9277" y="12161"/>
                  </a:cubicBezTo>
                  <a:cubicBezTo>
                    <a:pt x="9948" y="9142"/>
                    <a:pt x="13971" y="5567"/>
                    <a:pt x="11178" y="2213"/>
                  </a:cubicBezTo>
                  <a:cubicBezTo>
                    <a:pt x="9681" y="417"/>
                    <a:pt x="7799" y="0"/>
                    <a:pt x="63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54"/>
            <p:cNvSpPr/>
            <p:nvPr/>
          </p:nvSpPr>
          <p:spPr>
            <a:xfrm>
              <a:off x="5577425" y="2653900"/>
              <a:ext cx="330750" cy="541375"/>
            </a:xfrm>
            <a:custGeom>
              <a:avLst/>
              <a:gdLst/>
              <a:ahLst/>
              <a:cxnLst/>
              <a:rect l="l" t="t" r="r" b="b"/>
              <a:pathLst>
                <a:path w="13230" h="21655" extrusionOk="0">
                  <a:moveTo>
                    <a:pt x="6126" y="607"/>
                  </a:moveTo>
                  <a:cubicBezTo>
                    <a:pt x="7486" y="607"/>
                    <a:pt x="9286" y="1001"/>
                    <a:pt x="10707" y="2705"/>
                  </a:cubicBezTo>
                  <a:cubicBezTo>
                    <a:pt x="12495" y="4850"/>
                    <a:pt x="11265" y="7131"/>
                    <a:pt x="10076" y="9338"/>
                  </a:cubicBezTo>
                  <a:cubicBezTo>
                    <a:pt x="9504" y="10401"/>
                    <a:pt x="8962" y="11405"/>
                    <a:pt x="8743" y="12391"/>
                  </a:cubicBezTo>
                  <a:cubicBezTo>
                    <a:pt x="8579" y="13132"/>
                    <a:pt x="8439" y="13952"/>
                    <a:pt x="8303" y="14744"/>
                  </a:cubicBezTo>
                  <a:cubicBezTo>
                    <a:pt x="7890" y="17163"/>
                    <a:pt x="7462" y="19665"/>
                    <a:pt x="6314" y="20354"/>
                  </a:cubicBezTo>
                  <a:cubicBezTo>
                    <a:pt x="5578" y="20796"/>
                    <a:pt x="4759" y="21047"/>
                    <a:pt x="4171" y="21047"/>
                  </a:cubicBezTo>
                  <a:cubicBezTo>
                    <a:pt x="3905" y="21047"/>
                    <a:pt x="3685" y="20996"/>
                    <a:pt x="3542" y="20887"/>
                  </a:cubicBezTo>
                  <a:cubicBezTo>
                    <a:pt x="3474" y="20836"/>
                    <a:pt x="3268" y="20681"/>
                    <a:pt x="3413" y="20136"/>
                  </a:cubicBezTo>
                  <a:cubicBezTo>
                    <a:pt x="3863" y="18451"/>
                    <a:pt x="4192" y="13041"/>
                    <a:pt x="4206" y="12812"/>
                  </a:cubicBezTo>
                  <a:cubicBezTo>
                    <a:pt x="4216" y="12635"/>
                    <a:pt x="4076" y="12487"/>
                    <a:pt x="3899" y="12487"/>
                  </a:cubicBezTo>
                  <a:cubicBezTo>
                    <a:pt x="3896" y="12487"/>
                    <a:pt x="3893" y="12487"/>
                    <a:pt x="3889" y="12487"/>
                  </a:cubicBezTo>
                  <a:cubicBezTo>
                    <a:pt x="3866" y="12487"/>
                    <a:pt x="3842" y="12490"/>
                    <a:pt x="3819" y="12496"/>
                  </a:cubicBezTo>
                  <a:cubicBezTo>
                    <a:pt x="3815" y="12497"/>
                    <a:pt x="3608" y="12551"/>
                    <a:pt x="3327" y="12551"/>
                  </a:cubicBezTo>
                  <a:cubicBezTo>
                    <a:pt x="3068" y="12551"/>
                    <a:pt x="2746" y="12505"/>
                    <a:pt x="2460" y="12330"/>
                  </a:cubicBezTo>
                  <a:cubicBezTo>
                    <a:pt x="2098" y="12108"/>
                    <a:pt x="1857" y="11716"/>
                    <a:pt x="1740" y="11164"/>
                  </a:cubicBezTo>
                  <a:cubicBezTo>
                    <a:pt x="1315" y="9142"/>
                    <a:pt x="2394" y="5539"/>
                    <a:pt x="2405" y="5504"/>
                  </a:cubicBezTo>
                  <a:cubicBezTo>
                    <a:pt x="2437" y="5395"/>
                    <a:pt x="2408" y="5278"/>
                    <a:pt x="2329" y="5199"/>
                  </a:cubicBezTo>
                  <a:cubicBezTo>
                    <a:pt x="2305" y="5175"/>
                    <a:pt x="1744" y="4616"/>
                    <a:pt x="842" y="3941"/>
                  </a:cubicBezTo>
                  <a:cubicBezTo>
                    <a:pt x="674" y="3814"/>
                    <a:pt x="634" y="3729"/>
                    <a:pt x="636" y="3701"/>
                  </a:cubicBezTo>
                  <a:cubicBezTo>
                    <a:pt x="655" y="3512"/>
                    <a:pt x="1325" y="3184"/>
                    <a:pt x="1685" y="3007"/>
                  </a:cubicBezTo>
                  <a:lnTo>
                    <a:pt x="1913" y="2895"/>
                  </a:lnTo>
                  <a:cubicBezTo>
                    <a:pt x="2754" y="2474"/>
                    <a:pt x="3914" y="1186"/>
                    <a:pt x="4186" y="874"/>
                  </a:cubicBezTo>
                  <a:cubicBezTo>
                    <a:pt x="4416" y="805"/>
                    <a:pt x="5160" y="607"/>
                    <a:pt x="6126" y="607"/>
                  </a:cubicBezTo>
                  <a:close/>
                  <a:moveTo>
                    <a:pt x="6128" y="0"/>
                  </a:moveTo>
                  <a:cubicBezTo>
                    <a:pt x="4854" y="0"/>
                    <a:pt x="3930" y="314"/>
                    <a:pt x="3910" y="320"/>
                  </a:cubicBezTo>
                  <a:cubicBezTo>
                    <a:pt x="3860" y="338"/>
                    <a:pt x="3814" y="369"/>
                    <a:pt x="3779" y="410"/>
                  </a:cubicBezTo>
                  <a:cubicBezTo>
                    <a:pt x="3766" y="426"/>
                    <a:pt x="2467" y="1933"/>
                    <a:pt x="1640" y="2348"/>
                  </a:cubicBezTo>
                  <a:lnTo>
                    <a:pt x="1416" y="2458"/>
                  </a:lnTo>
                  <a:cubicBezTo>
                    <a:pt x="727" y="2796"/>
                    <a:pt x="76" y="3114"/>
                    <a:pt x="27" y="3645"/>
                  </a:cubicBezTo>
                  <a:cubicBezTo>
                    <a:pt x="0" y="3924"/>
                    <a:pt x="151" y="4189"/>
                    <a:pt x="474" y="4431"/>
                  </a:cubicBezTo>
                  <a:cubicBezTo>
                    <a:pt x="924" y="4767"/>
                    <a:pt x="1355" y="5127"/>
                    <a:pt x="1766" y="5509"/>
                  </a:cubicBezTo>
                  <a:cubicBezTo>
                    <a:pt x="1543" y="6292"/>
                    <a:pt x="736" y="9364"/>
                    <a:pt x="1141" y="11292"/>
                  </a:cubicBezTo>
                  <a:cubicBezTo>
                    <a:pt x="1294" y="12017"/>
                    <a:pt x="1632" y="12545"/>
                    <a:pt x="2146" y="12857"/>
                  </a:cubicBezTo>
                  <a:cubicBezTo>
                    <a:pt x="2549" y="13102"/>
                    <a:pt x="2984" y="13165"/>
                    <a:pt x="3330" y="13165"/>
                  </a:cubicBezTo>
                  <a:cubicBezTo>
                    <a:pt x="3416" y="13165"/>
                    <a:pt x="3496" y="13161"/>
                    <a:pt x="3569" y="13155"/>
                  </a:cubicBezTo>
                  <a:lnTo>
                    <a:pt x="3569" y="13155"/>
                  </a:lnTo>
                  <a:cubicBezTo>
                    <a:pt x="3486" y="14439"/>
                    <a:pt x="3189" y="18603"/>
                    <a:pt x="2822" y="19979"/>
                  </a:cubicBezTo>
                  <a:cubicBezTo>
                    <a:pt x="2614" y="20759"/>
                    <a:pt x="2898" y="21169"/>
                    <a:pt x="3174" y="21376"/>
                  </a:cubicBezTo>
                  <a:cubicBezTo>
                    <a:pt x="3432" y="21571"/>
                    <a:pt x="3780" y="21655"/>
                    <a:pt x="4172" y="21655"/>
                  </a:cubicBezTo>
                  <a:cubicBezTo>
                    <a:pt x="4941" y="21655"/>
                    <a:pt x="5876" y="21332"/>
                    <a:pt x="6629" y="20880"/>
                  </a:cubicBezTo>
                  <a:cubicBezTo>
                    <a:pt x="8018" y="20045"/>
                    <a:pt x="8470" y="17402"/>
                    <a:pt x="8907" y="14848"/>
                  </a:cubicBezTo>
                  <a:cubicBezTo>
                    <a:pt x="9041" y="14061"/>
                    <a:pt x="9179" y="13250"/>
                    <a:pt x="9341" y="12525"/>
                  </a:cubicBezTo>
                  <a:cubicBezTo>
                    <a:pt x="9541" y="11621"/>
                    <a:pt x="10062" y="10653"/>
                    <a:pt x="10615" y="9628"/>
                  </a:cubicBezTo>
                  <a:cubicBezTo>
                    <a:pt x="11840" y="7354"/>
                    <a:pt x="13229" y="4776"/>
                    <a:pt x="11176" y="2313"/>
                  </a:cubicBezTo>
                  <a:cubicBezTo>
                    <a:pt x="9611" y="434"/>
                    <a:pt x="7627" y="0"/>
                    <a:pt x="61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54"/>
            <p:cNvSpPr/>
            <p:nvPr/>
          </p:nvSpPr>
          <p:spPr>
            <a:xfrm>
              <a:off x="5616225" y="2483950"/>
              <a:ext cx="609175" cy="718300"/>
            </a:xfrm>
            <a:custGeom>
              <a:avLst/>
              <a:gdLst/>
              <a:ahLst/>
              <a:cxnLst/>
              <a:rect l="l" t="t" r="r" b="b"/>
              <a:pathLst>
                <a:path w="24367" h="28732" extrusionOk="0">
                  <a:moveTo>
                    <a:pt x="0" y="25370"/>
                  </a:moveTo>
                  <a:lnTo>
                    <a:pt x="0" y="25370"/>
                  </a:lnTo>
                  <a:cubicBezTo>
                    <a:pt x="0" y="25370"/>
                    <a:pt x="0" y="25370"/>
                    <a:pt x="1" y="25370"/>
                  </a:cubicBezTo>
                  <a:lnTo>
                    <a:pt x="1" y="25370"/>
                  </a:lnTo>
                  <a:cubicBezTo>
                    <a:pt x="0" y="25370"/>
                    <a:pt x="0" y="25370"/>
                    <a:pt x="0" y="25370"/>
                  </a:cubicBezTo>
                  <a:close/>
                  <a:moveTo>
                    <a:pt x="4983" y="0"/>
                  </a:moveTo>
                  <a:cubicBezTo>
                    <a:pt x="4593" y="0"/>
                    <a:pt x="4221" y="23"/>
                    <a:pt x="3888" y="78"/>
                  </a:cubicBezTo>
                  <a:cubicBezTo>
                    <a:pt x="1877" y="414"/>
                    <a:pt x="1119" y="6179"/>
                    <a:pt x="2349" y="9420"/>
                  </a:cubicBezTo>
                  <a:cubicBezTo>
                    <a:pt x="2864" y="10777"/>
                    <a:pt x="3789" y="11620"/>
                    <a:pt x="4691" y="12148"/>
                  </a:cubicBezTo>
                  <a:cubicBezTo>
                    <a:pt x="4490" y="11969"/>
                    <a:pt x="3295" y="10844"/>
                    <a:pt x="4444" y="9950"/>
                  </a:cubicBezTo>
                  <a:cubicBezTo>
                    <a:pt x="5696" y="8976"/>
                    <a:pt x="6808" y="8838"/>
                    <a:pt x="6808" y="8838"/>
                  </a:cubicBezTo>
                  <a:lnTo>
                    <a:pt x="6808" y="8838"/>
                  </a:lnTo>
                  <a:cubicBezTo>
                    <a:pt x="6808" y="8838"/>
                    <a:pt x="5835" y="12035"/>
                    <a:pt x="6255" y="12595"/>
                  </a:cubicBezTo>
                  <a:cubicBezTo>
                    <a:pt x="7943" y="14844"/>
                    <a:pt x="421" y="25372"/>
                    <a:pt x="9" y="25372"/>
                  </a:cubicBezTo>
                  <a:cubicBezTo>
                    <a:pt x="5" y="25372"/>
                    <a:pt x="3" y="25371"/>
                    <a:pt x="1" y="25370"/>
                  </a:cubicBezTo>
                  <a:lnTo>
                    <a:pt x="1" y="25370"/>
                  </a:lnTo>
                  <a:cubicBezTo>
                    <a:pt x="40" y="25392"/>
                    <a:pt x="2261" y="26646"/>
                    <a:pt x="5030" y="27974"/>
                  </a:cubicBezTo>
                  <a:cubicBezTo>
                    <a:pt x="6122" y="28498"/>
                    <a:pt x="7247" y="28732"/>
                    <a:pt x="8374" y="28732"/>
                  </a:cubicBezTo>
                  <a:cubicBezTo>
                    <a:pt x="13626" y="28732"/>
                    <a:pt x="18899" y="23658"/>
                    <a:pt x="20793" y="19258"/>
                  </a:cubicBezTo>
                  <a:cubicBezTo>
                    <a:pt x="22611" y="15035"/>
                    <a:pt x="24367" y="7394"/>
                    <a:pt x="20679" y="3608"/>
                  </a:cubicBezTo>
                  <a:cubicBezTo>
                    <a:pt x="18039" y="897"/>
                    <a:pt x="14534" y="326"/>
                    <a:pt x="12112" y="326"/>
                  </a:cubicBezTo>
                  <a:cubicBezTo>
                    <a:pt x="10739" y="326"/>
                    <a:pt x="9714" y="509"/>
                    <a:pt x="9391" y="590"/>
                  </a:cubicBezTo>
                  <a:cubicBezTo>
                    <a:pt x="9391" y="590"/>
                    <a:pt x="6958" y="0"/>
                    <a:pt x="49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54"/>
            <p:cNvSpPr/>
            <p:nvPr/>
          </p:nvSpPr>
          <p:spPr>
            <a:xfrm>
              <a:off x="5606625" y="2476275"/>
              <a:ext cx="628650" cy="733500"/>
            </a:xfrm>
            <a:custGeom>
              <a:avLst/>
              <a:gdLst/>
              <a:ahLst/>
              <a:cxnLst/>
              <a:rect l="l" t="t" r="r" b="b"/>
              <a:pathLst>
                <a:path w="25146" h="29340" extrusionOk="0">
                  <a:moveTo>
                    <a:pt x="5370" y="612"/>
                  </a:moveTo>
                  <a:cubicBezTo>
                    <a:pt x="7281" y="612"/>
                    <a:pt x="9673" y="1187"/>
                    <a:pt x="9702" y="1193"/>
                  </a:cubicBezTo>
                  <a:cubicBezTo>
                    <a:pt x="9725" y="1199"/>
                    <a:pt x="9750" y="1201"/>
                    <a:pt x="9775" y="1201"/>
                  </a:cubicBezTo>
                  <a:cubicBezTo>
                    <a:pt x="9799" y="1201"/>
                    <a:pt x="9824" y="1199"/>
                    <a:pt x="9848" y="1193"/>
                  </a:cubicBezTo>
                  <a:cubicBezTo>
                    <a:pt x="9874" y="1187"/>
                    <a:pt x="10968" y="939"/>
                    <a:pt x="12548" y="939"/>
                  </a:cubicBezTo>
                  <a:cubicBezTo>
                    <a:pt x="14878" y="939"/>
                    <a:pt x="18264" y="1478"/>
                    <a:pt x="20844" y="4127"/>
                  </a:cubicBezTo>
                  <a:cubicBezTo>
                    <a:pt x="24481" y="7863"/>
                    <a:pt x="22588" y="15513"/>
                    <a:pt x="20896" y="19444"/>
                  </a:cubicBezTo>
                  <a:cubicBezTo>
                    <a:pt x="19578" y="22505"/>
                    <a:pt x="16232" y="26522"/>
                    <a:pt x="12000" y="28109"/>
                  </a:cubicBezTo>
                  <a:cubicBezTo>
                    <a:pt x="10881" y="28527"/>
                    <a:pt x="9798" y="28736"/>
                    <a:pt x="8758" y="28736"/>
                  </a:cubicBezTo>
                  <a:cubicBezTo>
                    <a:pt x="7635" y="28736"/>
                    <a:pt x="6562" y="28493"/>
                    <a:pt x="5547" y="28004"/>
                  </a:cubicBezTo>
                  <a:cubicBezTo>
                    <a:pt x="3457" y="27002"/>
                    <a:pt x="1695" y="26050"/>
                    <a:pt x="911" y="25619"/>
                  </a:cubicBezTo>
                  <a:lnTo>
                    <a:pt x="912" y="25619"/>
                  </a:lnTo>
                  <a:cubicBezTo>
                    <a:pt x="918" y="25614"/>
                    <a:pt x="925" y="25606"/>
                    <a:pt x="930" y="25599"/>
                  </a:cubicBezTo>
                  <a:cubicBezTo>
                    <a:pt x="2131" y="24231"/>
                    <a:pt x="8641" y="15058"/>
                    <a:pt x="6884" y="12717"/>
                  </a:cubicBezTo>
                  <a:cubicBezTo>
                    <a:pt x="6715" y="12458"/>
                    <a:pt x="6990" y="10862"/>
                    <a:pt x="7485" y="9232"/>
                  </a:cubicBezTo>
                  <a:cubicBezTo>
                    <a:pt x="7546" y="9034"/>
                    <a:pt x="7395" y="8837"/>
                    <a:pt x="7194" y="8837"/>
                  </a:cubicBezTo>
                  <a:cubicBezTo>
                    <a:pt x="7181" y="8837"/>
                    <a:pt x="7167" y="8838"/>
                    <a:pt x="7154" y="8840"/>
                  </a:cubicBezTo>
                  <a:cubicBezTo>
                    <a:pt x="7106" y="8846"/>
                    <a:pt x="5944" y="9001"/>
                    <a:pt x="4641" y="10014"/>
                  </a:cubicBezTo>
                  <a:cubicBezTo>
                    <a:pt x="4249" y="10319"/>
                    <a:pt x="4044" y="10683"/>
                    <a:pt x="4031" y="11098"/>
                  </a:cubicBezTo>
                  <a:cubicBezTo>
                    <a:pt x="4029" y="11147"/>
                    <a:pt x="4031" y="11198"/>
                    <a:pt x="4035" y="11248"/>
                  </a:cubicBezTo>
                  <a:cubicBezTo>
                    <a:pt x="3591" y="10777"/>
                    <a:pt x="3247" y="10224"/>
                    <a:pt x="3019" y="9618"/>
                  </a:cubicBezTo>
                  <a:cubicBezTo>
                    <a:pt x="2138" y="7298"/>
                    <a:pt x="2299" y="3373"/>
                    <a:pt x="3352" y="1543"/>
                  </a:cubicBezTo>
                  <a:cubicBezTo>
                    <a:pt x="3553" y="1193"/>
                    <a:pt x="3886" y="759"/>
                    <a:pt x="4322" y="687"/>
                  </a:cubicBezTo>
                  <a:cubicBezTo>
                    <a:pt x="4639" y="634"/>
                    <a:pt x="4995" y="612"/>
                    <a:pt x="5370" y="612"/>
                  </a:cubicBezTo>
                  <a:close/>
                  <a:moveTo>
                    <a:pt x="5376" y="1"/>
                  </a:moveTo>
                  <a:cubicBezTo>
                    <a:pt x="4967" y="1"/>
                    <a:pt x="4574" y="25"/>
                    <a:pt x="4222" y="84"/>
                  </a:cubicBezTo>
                  <a:cubicBezTo>
                    <a:pt x="3681" y="174"/>
                    <a:pt x="3210" y="563"/>
                    <a:pt x="2821" y="1240"/>
                  </a:cubicBezTo>
                  <a:cubicBezTo>
                    <a:pt x="1675" y="3235"/>
                    <a:pt x="1496" y="7331"/>
                    <a:pt x="2446" y="9836"/>
                  </a:cubicBezTo>
                  <a:cubicBezTo>
                    <a:pt x="2911" y="11061"/>
                    <a:pt x="3744" y="12031"/>
                    <a:pt x="4921" y="12718"/>
                  </a:cubicBezTo>
                  <a:cubicBezTo>
                    <a:pt x="4970" y="12747"/>
                    <a:pt x="5023" y="12760"/>
                    <a:pt x="5075" y="12760"/>
                  </a:cubicBezTo>
                  <a:cubicBezTo>
                    <a:pt x="5171" y="12760"/>
                    <a:pt x="5264" y="12715"/>
                    <a:pt x="5324" y="12633"/>
                  </a:cubicBezTo>
                  <a:cubicBezTo>
                    <a:pt x="5416" y="12506"/>
                    <a:pt x="5396" y="12328"/>
                    <a:pt x="5278" y="12224"/>
                  </a:cubicBezTo>
                  <a:cubicBezTo>
                    <a:pt x="4977" y="11959"/>
                    <a:pt x="4630" y="11511"/>
                    <a:pt x="4642" y="11116"/>
                  </a:cubicBezTo>
                  <a:cubicBezTo>
                    <a:pt x="4649" y="10890"/>
                    <a:pt x="4771" y="10689"/>
                    <a:pt x="5016" y="10497"/>
                  </a:cubicBezTo>
                  <a:cubicBezTo>
                    <a:pt x="5696" y="9970"/>
                    <a:pt x="6333" y="9701"/>
                    <a:pt x="6748" y="9568"/>
                  </a:cubicBezTo>
                  <a:lnTo>
                    <a:pt x="6748" y="9568"/>
                  </a:lnTo>
                  <a:cubicBezTo>
                    <a:pt x="6425" y="10718"/>
                    <a:pt x="5997" y="12557"/>
                    <a:pt x="6394" y="13085"/>
                  </a:cubicBezTo>
                  <a:cubicBezTo>
                    <a:pt x="6577" y="13329"/>
                    <a:pt x="6624" y="13763"/>
                    <a:pt x="6532" y="14339"/>
                  </a:cubicBezTo>
                  <a:cubicBezTo>
                    <a:pt x="5987" y="17759"/>
                    <a:pt x="966" y="24811"/>
                    <a:pt x="292" y="25385"/>
                  </a:cubicBezTo>
                  <a:cubicBezTo>
                    <a:pt x="37" y="25465"/>
                    <a:pt x="1" y="25811"/>
                    <a:pt x="233" y="25943"/>
                  </a:cubicBezTo>
                  <a:lnTo>
                    <a:pt x="243" y="25948"/>
                  </a:lnTo>
                  <a:cubicBezTo>
                    <a:pt x="634" y="26168"/>
                    <a:pt x="2713" y="27324"/>
                    <a:pt x="5282" y="28557"/>
                  </a:cubicBezTo>
                  <a:cubicBezTo>
                    <a:pt x="6369" y="29079"/>
                    <a:pt x="7541" y="29339"/>
                    <a:pt x="8763" y="29339"/>
                  </a:cubicBezTo>
                  <a:cubicBezTo>
                    <a:pt x="9882" y="29339"/>
                    <a:pt x="11043" y="29120"/>
                    <a:pt x="12215" y="28682"/>
                  </a:cubicBezTo>
                  <a:cubicBezTo>
                    <a:pt x="16615" y="27033"/>
                    <a:pt x="20091" y="22863"/>
                    <a:pt x="21458" y="19686"/>
                  </a:cubicBezTo>
                  <a:cubicBezTo>
                    <a:pt x="23210" y="15615"/>
                    <a:pt x="25145" y="7668"/>
                    <a:pt x="21282" y="3701"/>
                  </a:cubicBezTo>
                  <a:cubicBezTo>
                    <a:pt x="18557" y="902"/>
                    <a:pt x="14984" y="333"/>
                    <a:pt x="12531" y="333"/>
                  </a:cubicBezTo>
                  <a:cubicBezTo>
                    <a:pt x="11109" y="333"/>
                    <a:pt x="10063" y="524"/>
                    <a:pt x="9778" y="583"/>
                  </a:cubicBezTo>
                  <a:cubicBezTo>
                    <a:pt x="9357" y="485"/>
                    <a:pt x="7198" y="1"/>
                    <a:pt x="53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54"/>
            <p:cNvSpPr/>
            <p:nvPr/>
          </p:nvSpPr>
          <p:spPr>
            <a:xfrm>
              <a:off x="4487550" y="2972400"/>
              <a:ext cx="397725" cy="721650"/>
            </a:xfrm>
            <a:custGeom>
              <a:avLst/>
              <a:gdLst/>
              <a:ahLst/>
              <a:cxnLst/>
              <a:rect l="l" t="t" r="r" b="b"/>
              <a:pathLst>
                <a:path w="15909" h="28866" extrusionOk="0">
                  <a:moveTo>
                    <a:pt x="5646" y="1"/>
                  </a:moveTo>
                  <a:lnTo>
                    <a:pt x="1" y="23606"/>
                  </a:lnTo>
                  <a:lnTo>
                    <a:pt x="11547" y="28866"/>
                  </a:lnTo>
                  <a:lnTo>
                    <a:pt x="15908" y="6672"/>
                  </a:lnTo>
                  <a:lnTo>
                    <a:pt x="564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54"/>
            <p:cNvSpPr/>
            <p:nvPr/>
          </p:nvSpPr>
          <p:spPr>
            <a:xfrm>
              <a:off x="4479275" y="2964725"/>
              <a:ext cx="414125" cy="736975"/>
            </a:xfrm>
            <a:custGeom>
              <a:avLst/>
              <a:gdLst/>
              <a:ahLst/>
              <a:cxnLst/>
              <a:rect l="l" t="t" r="r" b="b"/>
              <a:pathLst>
                <a:path w="16565" h="29479" extrusionOk="0">
                  <a:moveTo>
                    <a:pt x="6173" y="801"/>
                  </a:moveTo>
                  <a:lnTo>
                    <a:pt x="15899" y="7123"/>
                  </a:lnTo>
                  <a:lnTo>
                    <a:pt x="11652" y="28734"/>
                  </a:lnTo>
                  <a:lnTo>
                    <a:pt x="689" y="23738"/>
                  </a:lnTo>
                  <a:lnTo>
                    <a:pt x="6173" y="801"/>
                  </a:lnTo>
                  <a:close/>
                  <a:moveTo>
                    <a:pt x="5976" y="0"/>
                  </a:moveTo>
                  <a:cubicBezTo>
                    <a:pt x="5842" y="0"/>
                    <a:pt x="5713" y="91"/>
                    <a:pt x="5679" y="236"/>
                  </a:cubicBezTo>
                  <a:lnTo>
                    <a:pt x="34" y="23841"/>
                  </a:lnTo>
                  <a:cubicBezTo>
                    <a:pt x="1" y="23984"/>
                    <a:pt x="71" y="24130"/>
                    <a:pt x="206" y="24191"/>
                  </a:cubicBezTo>
                  <a:lnTo>
                    <a:pt x="11751" y="29451"/>
                  </a:lnTo>
                  <a:cubicBezTo>
                    <a:pt x="11791" y="29470"/>
                    <a:pt x="11834" y="29479"/>
                    <a:pt x="11878" y="29479"/>
                  </a:cubicBezTo>
                  <a:cubicBezTo>
                    <a:pt x="12024" y="29479"/>
                    <a:pt x="12150" y="29376"/>
                    <a:pt x="12178" y="29232"/>
                  </a:cubicBezTo>
                  <a:lnTo>
                    <a:pt x="16540" y="7037"/>
                  </a:lnTo>
                  <a:cubicBezTo>
                    <a:pt x="16564" y="6914"/>
                    <a:pt x="16512" y="6790"/>
                    <a:pt x="16407" y="6722"/>
                  </a:cubicBezTo>
                  <a:lnTo>
                    <a:pt x="6143" y="51"/>
                  </a:lnTo>
                  <a:cubicBezTo>
                    <a:pt x="6091" y="16"/>
                    <a:pt x="6033" y="0"/>
                    <a:pt x="5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54"/>
            <p:cNvSpPr/>
            <p:nvPr/>
          </p:nvSpPr>
          <p:spPr>
            <a:xfrm>
              <a:off x="4521150" y="3033325"/>
              <a:ext cx="330550" cy="599800"/>
            </a:xfrm>
            <a:custGeom>
              <a:avLst/>
              <a:gdLst/>
              <a:ahLst/>
              <a:cxnLst/>
              <a:rect l="l" t="t" r="r" b="b"/>
              <a:pathLst>
                <a:path w="13222" h="23992" extrusionOk="0">
                  <a:moveTo>
                    <a:pt x="4692" y="1"/>
                  </a:moveTo>
                  <a:lnTo>
                    <a:pt x="1" y="19620"/>
                  </a:lnTo>
                  <a:lnTo>
                    <a:pt x="9596" y="23992"/>
                  </a:lnTo>
                  <a:lnTo>
                    <a:pt x="13222" y="5545"/>
                  </a:lnTo>
                  <a:lnTo>
                    <a:pt x="46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54"/>
            <p:cNvSpPr/>
            <p:nvPr/>
          </p:nvSpPr>
          <p:spPr>
            <a:xfrm>
              <a:off x="4512850" y="3025675"/>
              <a:ext cx="346950" cy="615100"/>
            </a:xfrm>
            <a:custGeom>
              <a:avLst/>
              <a:gdLst/>
              <a:ahLst/>
              <a:cxnLst/>
              <a:rect l="l" t="t" r="r" b="b"/>
              <a:pathLst>
                <a:path w="13878" h="24604" extrusionOk="0">
                  <a:moveTo>
                    <a:pt x="5220" y="800"/>
                  </a:moveTo>
                  <a:lnTo>
                    <a:pt x="13214" y="5995"/>
                  </a:lnTo>
                  <a:lnTo>
                    <a:pt x="9703" y="23858"/>
                  </a:lnTo>
                  <a:lnTo>
                    <a:pt x="688" y="19752"/>
                  </a:lnTo>
                  <a:lnTo>
                    <a:pt x="5220" y="800"/>
                  </a:lnTo>
                  <a:close/>
                  <a:moveTo>
                    <a:pt x="5023" y="1"/>
                  </a:moveTo>
                  <a:cubicBezTo>
                    <a:pt x="4889" y="1"/>
                    <a:pt x="4760" y="91"/>
                    <a:pt x="4726" y="236"/>
                  </a:cubicBezTo>
                  <a:lnTo>
                    <a:pt x="35" y="19855"/>
                  </a:lnTo>
                  <a:cubicBezTo>
                    <a:pt x="0" y="19998"/>
                    <a:pt x="72" y="20144"/>
                    <a:pt x="205" y="20205"/>
                  </a:cubicBezTo>
                  <a:lnTo>
                    <a:pt x="9802" y="24576"/>
                  </a:lnTo>
                  <a:cubicBezTo>
                    <a:pt x="9842" y="24594"/>
                    <a:pt x="9885" y="24604"/>
                    <a:pt x="9928" y="24604"/>
                  </a:cubicBezTo>
                  <a:cubicBezTo>
                    <a:pt x="10074" y="24604"/>
                    <a:pt x="10199" y="24500"/>
                    <a:pt x="10228" y="24357"/>
                  </a:cubicBezTo>
                  <a:lnTo>
                    <a:pt x="13853" y="5910"/>
                  </a:lnTo>
                  <a:cubicBezTo>
                    <a:pt x="13877" y="5788"/>
                    <a:pt x="13825" y="5663"/>
                    <a:pt x="13720" y="5594"/>
                  </a:cubicBezTo>
                  <a:lnTo>
                    <a:pt x="5190" y="51"/>
                  </a:lnTo>
                  <a:cubicBezTo>
                    <a:pt x="5138" y="17"/>
                    <a:pt x="5080" y="1"/>
                    <a:pt x="50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54"/>
            <p:cNvSpPr/>
            <p:nvPr/>
          </p:nvSpPr>
          <p:spPr>
            <a:xfrm>
              <a:off x="4776225" y="3139175"/>
              <a:ext cx="503550" cy="586950"/>
            </a:xfrm>
            <a:custGeom>
              <a:avLst/>
              <a:gdLst/>
              <a:ahLst/>
              <a:cxnLst/>
              <a:rect l="l" t="t" r="r" b="b"/>
              <a:pathLst>
                <a:path w="20142" h="23478" extrusionOk="0">
                  <a:moveTo>
                    <a:pt x="4361" y="1"/>
                  </a:moveTo>
                  <a:lnTo>
                    <a:pt x="0" y="22195"/>
                  </a:lnTo>
                  <a:lnTo>
                    <a:pt x="17063" y="23478"/>
                  </a:lnTo>
                  <a:lnTo>
                    <a:pt x="20142" y="771"/>
                  </a:lnTo>
                  <a:lnTo>
                    <a:pt x="436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54"/>
            <p:cNvSpPr/>
            <p:nvPr/>
          </p:nvSpPr>
          <p:spPr>
            <a:xfrm>
              <a:off x="4767825" y="3131475"/>
              <a:ext cx="520150" cy="602300"/>
            </a:xfrm>
            <a:custGeom>
              <a:avLst/>
              <a:gdLst/>
              <a:ahLst/>
              <a:cxnLst/>
              <a:rect l="l" t="t" r="r" b="b"/>
              <a:pathLst>
                <a:path w="20806" h="24092" extrusionOk="0">
                  <a:moveTo>
                    <a:pt x="4948" y="627"/>
                  </a:moveTo>
                  <a:lnTo>
                    <a:pt x="20130" y="1368"/>
                  </a:lnTo>
                  <a:lnTo>
                    <a:pt x="17134" y="23459"/>
                  </a:lnTo>
                  <a:lnTo>
                    <a:pt x="703" y="22224"/>
                  </a:lnTo>
                  <a:lnTo>
                    <a:pt x="4948" y="627"/>
                  </a:lnTo>
                  <a:close/>
                  <a:moveTo>
                    <a:pt x="4675" y="1"/>
                  </a:moveTo>
                  <a:cubicBezTo>
                    <a:pt x="4523" y="1"/>
                    <a:pt x="4425" y="112"/>
                    <a:pt x="4398" y="250"/>
                  </a:cubicBezTo>
                  <a:lnTo>
                    <a:pt x="36" y="22444"/>
                  </a:lnTo>
                  <a:cubicBezTo>
                    <a:pt x="0" y="22625"/>
                    <a:pt x="130" y="22794"/>
                    <a:pt x="313" y="22809"/>
                  </a:cubicBezTo>
                  <a:lnTo>
                    <a:pt x="17376" y="24092"/>
                  </a:lnTo>
                  <a:lnTo>
                    <a:pt x="17399" y="24092"/>
                  </a:lnTo>
                  <a:cubicBezTo>
                    <a:pt x="17400" y="24092"/>
                    <a:pt x="17401" y="24092"/>
                    <a:pt x="17401" y="24092"/>
                  </a:cubicBezTo>
                  <a:cubicBezTo>
                    <a:pt x="17553" y="24092"/>
                    <a:pt x="17682" y="23978"/>
                    <a:pt x="17703" y="23827"/>
                  </a:cubicBezTo>
                  <a:lnTo>
                    <a:pt x="20781" y="1120"/>
                  </a:lnTo>
                  <a:cubicBezTo>
                    <a:pt x="20806" y="942"/>
                    <a:pt x="20673" y="782"/>
                    <a:pt x="20493" y="773"/>
                  </a:cubicBezTo>
                  <a:lnTo>
                    <a:pt x="4713" y="3"/>
                  </a:lnTo>
                  <a:cubicBezTo>
                    <a:pt x="4700" y="1"/>
                    <a:pt x="4687" y="1"/>
                    <a:pt x="46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54"/>
            <p:cNvSpPr/>
            <p:nvPr/>
          </p:nvSpPr>
          <p:spPr>
            <a:xfrm>
              <a:off x="5001425" y="3372175"/>
              <a:ext cx="31550" cy="20450"/>
            </a:xfrm>
            <a:custGeom>
              <a:avLst/>
              <a:gdLst/>
              <a:ahLst/>
              <a:cxnLst/>
              <a:rect l="l" t="t" r="r" b="b"/>
              <a:pathLst>
                <a:path w="1262" h="818" extrusionOk="0">
                  <a:moveTo>
                    <a:pt x="132" y="0"/>
                  </a:moveTo>
                  <a:lnTo>
                    <a:pt x="1" y="766"/>
                  </a:lnTo>
                  <a:lnTo>
                    <a:pt x="1146" y="818"/>
                  </a:lnTo>
                  <a:lnTo>
                    <a:pt x="1261" y="80"/>
                  </a:lnTo>
                  <a:lnTo>
                    <a:pt x="1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54"/>
            <p:cNvSpPr/>
            <p:nvPr/>
          </p:nvSpPr>
          <p:spPr>
            <a:xfrm>
              <a:off x="5028375" y="3490350"/>
              <a:ext cx="44100" cy="29800"/>
            </a:xfrm>
            <a:custGeom>
              <a:avLst/>
              <a:gdLst/>
              <a:ahLst/>
              <a:cxnLst/>
              <a:rect l="l" t="t" r="r" b="b"/>
              <a:pathLst>
                <a:path w="1764" h="1192" extrusionOk="0">
                  <a:moveTo>
                    <a:pt x="169" y="0"/>
                  </a:moveTo>
                  <a:lnTo>
                    <a:pt x="0" y="1082"/>
                  </a:lnTo>
                  <a:lnTo>
                    <a:pt x="1580" y="1191"/>
                  </a:lnTo>
                  <a:lnTo>
                    <a:pt x="1764" y="75"/>
                  </a:lnTo>
                  <a:lnTo>
                    <a:pt x="16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54"/>
            <p:cNvSpPr/>
            <p:nvPr/>
          </p:nvSpPr>
          <p:spPr>
            <a:xfrm>
              <a:off x="4961500" y="3288850"/>
              <a:ext cx="39400" cy="22250"/>
            </a:xfrm>
            <a:custGeom>
              <a:avLst/>
              <a:gdLst/>
              <a:ahLst/>
              <a:cxnLst/>
              <a:rect l="l" t="t" r="r" b="b"/>
              <a:pathLst>
                <a:path w="1576" h="890" extrusionOk="0">
                  <a:moveTo>
                    <a:pt x="146" y="0"/>
                  </a:moveTo>
                  <a:lnTo>
                    <a:pt x="0" y="823"/>
                  </a:lnTo>
                  <a:lnTo>
                    <a:pt x="1439" y="890"/>
                  </a:lnTo>
                  <a:lnTo>
                    <a:pt x="1575" y="100"/>
                  </a:lnTo>
                  <a:lnTo>
                    <a:pt x="14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54"/>
            <p:cNvSpPr/>
            <p:nvPr/>
          </p:nvSpPr>
          <p:spPr>
            <a:xfrm>
              <a:off x="5015175" y="3292575"/>
              <a:ext cx="30225" cy="20600"/>
            </a:xfrm>
            <a:custGeom>
              <a:avLst/>
              <a:gdLst/>
              <a:ahLst/>
              <a:cxnLst/>
              <a:rect l="l" t="t" r="r" b="b"/>
              <a:pathLst>
                <a:path w="1209" h="824" extrusionOk="0">
                  <a:moveTo>
                    <a:pt x="134" y="1"/>
                  </a:moveTo>
                  <a:lnTo>
                    <a:pt x="0" y="774"/>
                  </a:lnTo>
                  <a:lnTo>
                    <a:pt x="1091" y="824"/>
                  </a:lnTo>
                  <a:lnTo>
                    <a:pt x="1209" y="76"/>
                  </a:lnTo>
                  <a:lnTo>
                    <a:pt x="1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54"/>
            <p:cNvSpPr/>
            <p:nvPr/>
          </p:nvSpPr>
          <p:spPr>
            <a:xfrm>
              <a:off x="4993975" y="3408725"/>
              <a:ext cx="33375" cy="27750"/>
            </a:xfrm>
            <a:custGeom>
              <a:avLst/>
              <a:gdLst/>
              <a:ahLst/>
              <a:cxnLst/>
              <a:rect l="l" t="t" r="r" b="b"/>
              <a:pathLst>
                <a:path w="1335" h="1110" extrusionOk="0">
                  <a:moveTo>
                    <a:pt x="178" y="1"/>
                  </a:moveTo>
                  <a:lnTo>
                    <a:pt x="1" y="1028"/>
                  </a:lnTo>
                  <a:lnTo>
                    <a:pt x="1170" y="1110"/>
                  </a:lnTo>
                  <a:lnTo>
                    <a:pt x="1334" y="54"/>
                  </a:lnTo>
                  <a:lnTo>
                    <a:pt x="1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54"/>
            <p:cNvSpPr/>
            <p:nvPr/>
          </p:nvSpPr>
          <p:spPr>
            <a:xfrm>
              <a:off x="5053250" y="3331400"/>
              <a:ext cx="45325" cy="29450"/>
            </a:xfrm>
            <a:custGeom>
              <a:avLst/>
              <a:gdLst/>
              <a:ahLst/>
              <a:cxnLst/>
              <a:rect l="l" t="t" r="r" b="b"/>
              <a:pathLst>
                <a:path w="1813" h="1178" extrusionOk="0">
                  <a:moveTo>
                    <a:pt x="166" y="1"/>
                  </a:moveTo>
                  <a:lnTo>
                    <a:pt x="0" y="1063"/>
                  </a:lnTo>
                  <a:lnTo>
                    <a:pt x="1632" y="1177"/>
                  </a:lnTo>
                  <a:lnTo>
                    <a:pt x="1813" y="77"/>
                  </a:lnTo>
                  <a:lnTo>
                    <a:pt x="16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54"/>
            <p:cNvSpPr/>
            <p:nvPr/>
          </p:nvSpPr>
          <p:spPr>
            <a:xfrm>
              <a:off x="4975600" y="3199350"/>
              <a:ext cx="40900" cy="32350"/>
            </a:xfrm>
            <a:custGeom>
              <a:avLst/>
              <a:gdLst/>
              <a:ahLst/>
              <a:cxnLst/>
              <a:rect l="l" t="t" r="r" b="b"/>
              <a:pathLst>
                <a:path w="1636" h="1294" extrusionOk="0">
                  <a:moveTo>
                    <a:pt x="218" y="1"/>
                  </a:moveTo>
                  <a:lnTo>
                    <a:pt x="0" y="1228"/>
                  </a:lnTo>
                  <a:lnTo>
                    <a:pt x="1425" y="1294"/>
                  </a:lnTo>
                  <a:lnTo>
                    <a:pt x="1635" y="75"/>
                  </a:lnTo>
                  <a:lnTo>
                    <a:pt x="21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54"/>
            <p:cNvSpPr/>
            <p:nvPr/>
          </p:nvSpPr>
          <p:spPr>
            <a:xfrm>
              <a:off x="5028900" y="3202125"/>
              <a:ext cx="30700" cy="31600"/>
            </a:xfrm>
            <a:custGeom>
              <a:avLst/>
              <a:gdLst/>
              <a:ahLst/>
              <a:cxnLst/>
              <a:rect l="l" t="t" r="r" b="b"/>
              <a:pathLst>
                <a:path w="1228" h="1264" extrusionOk="0">
                  <a:moveTo>
                    <a:pt x="211" y="1"/>
                  </a:moveTo>
                  <a:lnTo>
                    <a:pt x="0" y="1215"/>
                  </a:lnTo>
                  <a:lnTo>
                    <a:pt x="1038" y="1264"/>
                  </a:lnTo>
                  <a:lnTo>
                    <a:pt x="1228" y="53"/>
                  </a:lnTo>
                  <a:lnTo>
                    <a:pt x="21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54"/>
            <p:cNvSpPr/>
            <p:nvPr/>
          </p:nvSpPr>
          <p:spPr>
            <a:xfrm>
              <a:off x="4968250" y="3247475"/>
              <a:ext cx="39950" cy="26500"/>
            </a:xfrm>
            <a:custGeom>
              <a:avLst/>
              <a:gdLst/>
              <a:ahLst/>
              <a:cxnLst/>
              <a:rect l="l" t="t" r="r" b="b"/>
              <a:pathLst>
                <a:path w="1598" h="1060" extrusionOk="0">
                  <a:moveTo>
                    <a:pt x="170" y="0"/>
                  </a:moveTo>
                  <a:lnTo>
                    <a:pt x="0" y="959"/>
                  </a:lnTo>
                  <a:lnTo>
                    <a:pt x="1426" y="1059"/>
                  </a:lnTo>
                  <a:lnTo>
                    <a:pt x="1598" y="65"/>
                  </a:lnTo>
                  <a:lnTo>
                    <a:pt x="1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54"/>
            <p:cNvSpPr/>
            <p:nvPr/>
          </p:nvSpPr>
          <p:spPr>
            <a:xfrm>
              <a:off x="5007750" y="3329325"/>
              <a:ext cx="32000" cy="27425"/>
            </a:xfrm>
            <a:custGeom>
              <a:avLst/>
              <a:gdLst/>
              <a:ahLst/>
              <a:cxnLst/>
              <a:rect l="l" t="t" r="r" b="b"/>
              <a:pathLst>
                <a:path w="1280" h="1097" extrusionOk="0">
                  <a:moveTo>
                    <a:pt x="176" y="1"/>
                  </a:moveTo>
                  <a:lnTo>
                    <a:pt x="0" y="1019"/>
                  </a:lnTo>
                  <a:lnTo>
                    <a:pt x="1117" y="1096"/>
                  </a:lnTo>
                  <a:lnTo>
                    <a:pt x="1280" y="52"/>
                  </a:lnTo>
                  <a:lnTo>
                    <a:pt x="17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54"/>
            <p:cNvSpPr/>
            <p:nvPr/>
          </p:nvSpPr>
          <p:spPr>
            <a:xfrm>
              <a:off x="5021500" y="3249925"/>
              <a:ext cx="30650" cy="27150"/>
            </a:xfrm>
            <a:custGeom>
              <a:avLst/>
              <a:gdLst/>
              <a:ahLst/>
              <a:cxnLst/>
              <a:rect l="l" t="t" r="r" b="b"/>
              <a:pathLst>
                <a:path w="1226" h="1086" extrusionOk="0">
                  <a:moveTo>
                    <a:pt x="176" y="1"/>
                  </a:moveTo>
                  <a:lnTo>
                    <a:pt x="1" y="1011"/>
                  </a:lnTo>
                  <a:lnTo>
                    <a:pt x="1064" y="1085"/>
                  </a:lnTo>
                  <a:lnTo>
                    <a:pt x="1226" y="49"/>
                  </a:lnTo>
                  <a:lnTo>
                    <a:pt x="17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54"/>
            <p:cNvSpPr/>
            <p:nvPr/>
          </p:nvSpPr>
          <p:spPr>
            <a:xfrm>
              <a:off x="5040800" y="3410900"/>
              <a:ext cx="44725" cy="29625"/>
            </a:xfrm>
            <a:custGeom>
              <a:avLst/>
              <a:gdLst/>
              <a:ahLst/>
              <a:cxnLst/>
              <a:rect l="l" t="t" r="r" b="b"/>
              <a:pathLst>
                <a:path w="1789" h="1185" extrusionOk="0">
                  <a:moveTo>
                    <a:pt x="168" y="0"/>
                  </a:moveTo>
                  <a:lnTo>
                    <a:pt x="1" y="1071"/>
                  </a:lnTo>
                  <a:lnTo>
                    <a:pt x="1607" y="1184"/>
                  </a:lnTo>
                  <a:lnTo>
                    <a:pt x="1789" y="74"/>
                  </a:lnTo>
                  <a:lnTo>
                    <a:pt x="1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54"/>
            <p:cNvSpPr/>
            <p:nvPr/>
          </p:nvSpPr>
          <p:spPr>
            <a:xfrm>
              <a:off x="4886225" y="3444725"/>
              <a:ext cx="33025" cy="22675"/>
            </a:xfrm>
            <a:custGeom>
              <a:avLst/>
              <a:gdLst/>
              <a:ahLst/>
              <a:cxnLst/>
              <a:rect l="l" t="t" r="r" b="b"/>
              <a:pathLst>
                <a:path w="1321" h="907" extrusionOk="0">
                  <a:moveTo>
                    <a:pt x="150" y="1"/>
                  </a:moveTo>
                  <a:lnTo>
                    <a:pt x="0" y="853"/>
                  </a:lnTo>
                  <a:lnTo>
                    <a:pt x="1174" y="907"/>
                  </a:lnTo>
                  <a:lnTo>
                    <a:pt x="1321" y="83"/>
                  </a:lnTo>
                  <a:lnTo>
                    <a:pt x="1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54"/>
            <p:cNvSpPr/>
            <p:nvPr/>
          </p:nvSpPr>
          <p:spPr>
            <a:xfrm>
              <a:off x="4879075" y="3483450"/>
              <a:ext cx="33425" cy="25525"/>
            </a:xfrm>
            <a:custGeom>
              <a:avLst/>
              <a:gdLst/>
              <a:ahLst/>
              <a:cxnLst/>
              <a:rect l="l" t="t" r="r" b="b"/>
              <a:pathLst>
                <a:path w="1337" h="1021" extrusionOk="0">
                  <a:moveTo>
                    <a:pt x="164" y="0"/>
                  </a:moveTo>
                  <a:lnTo>
                    <a:pt x="0" y="939"/>
                  </a:lnTo>
                  <a:lnTo>
                    <a:pt x="1165" y="1021"/>
                  </a:lnTo>
                  <a:lnTo>
                    <a:pt x="1336" y="55"/>
                  </a:lnTo>
                  <a:lnTo>
                    <a:pt x="1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54"/>
            <p:cNvSpPr/>
            <p:nvPr/>
          </p:nvSpPr>
          <p:spPr>
            <a:xfrm>
              <a:off x="4872325" y="3524325"/>
              <a:ext cx="32775" cy="22450"/>
            </a:xfrm>
            <a:custGeom>
              <a:avLst/>
              <a:gdLst/>
              <a:ahLst/>
              <a:cxnLst/>
              <a:rect l="l" t="t" r="r" b="b"/>
              <a:pathLst>
                <a:path w="1311" h="898" extrusionOk="0">
                  <a:moveTo>
                    <a:pt x="147" y="1"/>
                  </a:moveTo>
                  <a:lnTo>
                    <a:pt x="0" y="845"/>
                  </a:lnTo>
                  <a:lnTo>
                    <a:pt x="1166" y="898"/>
                  </a:lnTo>
                  <a:lnTo>
                    <a:pt x="1311" y="81"/>
                  </a:lnTo>
                  <a:lnTo>
                    <a:pt x="1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54"/>
            <p:cNvSpPr/>
            <p:nvPr/>
          </p:nvSpPr>
          <p:spPr>
            <a:xfrm>
              <a:off x="4865125" y="3562850"/>
              <a:ext cx="33250" cy="25725"/>
            </a:xfrm>
            <a:custGeom>
              <a:avLst/>
              <a:gdLst/>
              <a:ahLst/>
              <a:cxnLst/>
              <a:rect l="l" t="t" r="r" b="b"/>
              <a:pathLst>
                <a:path w="1330" h="1029" extrusionOk="0">
                  <a:moveTo>
                    <a:pt x="166" y="0"/>
                  </a:moveTo>
                  <a:lnTo>
                    <a:pt x="0" y="948"/>
                  </a:lnTo>
                  <a:lnTo>
                    <a:pt x="1157" y="1028"/>
                  </a:lnTo>
                  <a:lnTo>
                    <a:pt x="1329" y="54"/>
                  </a:lnTo>
                  <a:lnTo>
                    <a:pt x="16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54"/>
            <p:cNvSpPr/>
            <p:nvPr/>
          </p:nvSpPr>
          <p:spPr>
            <a:xfrm>
              <a:off x="4893000" y="3404050"/>
              <a:ext cx="33625" cy="25325"/>
            </a:xfrm>
            <a:custGeom>
              <a:avLst/>
              <a:gdLst/>
              <a:ahLst/>
              <a:cxnLst/>
              <a:rect l="l" t="t" r="r" b="b"/>
              <a:pathLst>
                <a:path w="1345" h="1013" extrusionOk="0">
                  <a:moveTo>
                    <a:pt x="163" y="0"/>
                  </a:moveTo>
                  <a:lnTo>
                    <a:pt x="1" y="931"/>
                  </a:lnTo>
                  <a:lnTo>
                    <a:pt x="1174" y="1013"/>
                  </a:lnTo>
                  <a:lnTo>
                    <a:pt x="1344" y="55"/>
                  </a:lnTo>
                  <a:lnTo>
                    <a:pt x="16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54"/>
            <p:cNvSpPr/>
            <p:nvPr/>
          </p:nvSpPr>
          <p:spPr>
            <a:xfrm>
              <a:off x="4906950" y="3324675"/>
              <a:ext cx="33775" cy="25150"/>
            </a:xfrm>
            <a:custGeom>
              <a:avLst/>
              <a:gdLst/>
              <a:ahLst/>
              <a:cxnLst/>
              <a:rect l="l" t="t" r="r" b="b"/>
              <a:pathLst>
                <a:path w="1351" h="1006" extrusionOk="0">
                  <a:moveTo>
                    <a:pt x="162" y="1"/>
                  </a:moveTo>
                  <a:lnTo>
                    <a:pt x="1" y="922"/>
                  </a:lnTo>
                  <a:lnTo>
                    <a:pt x="1182" y="1005"/>
                  </a:lnTo>
                  <a:lnTo>
                    <a:pt x="1350" y="55"/>
                  </a:lnTo>
                  <a:lnTo>
                    <a:pt x="16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54"/>
            <p:cNvSpPr/>
            <p:nvPr/>
          </p:nvSpPr>
          <p:spPr>
            <a:xfrm>
              <a:off x="4920900" y="3245275"/>
              <a:ext cx="33950" cy="24950"/>
            </a:xfrm>
            <a:custGeom>
              <a:avLst/>
              <a:gdLst/>
              <a:ahLst/>
              <a:cxnLst/>
              <a:rect l="l" t="t" r="r" b="b"/>
              <a:pathLst>
                <a:path w="1358" h="998" extrusionOk="0">
                  <a:moveTo>
                    <a:pt x="161" y="1"/>
                  </a:moveTo>
                  <a:lnTo>
                    <a:pt x="0" y="915"/>
                  </a:lnTo>
                  <a:lnTo>
                    <a:pt x="1189" y="998"/>
                  </a:lnTo>
                  <a:lnTo>
                    <a:pt x="1357" y="55"/>
                  </a:lnTo>
                  <a:lnTo>
                    <a:pt x="1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54"/>
            <p:cNvSpPr/>
            <p:nvPr/>
          </p:nvSpPr>
          <p:spPr>
            <a:xfrm>
              <a:off x="4900150" y="3365100"/>
              <a:ext cx="33250" cy="22900"/>
            </a:xfrm>
            <a:custGeom>
              <a:avLst/>
              <a:gdLst/>
              <a:ahLst/>
              <a:cxnLst/>
              <a:rect l="l" t="t" r="r" b="b"/>
              <a:pathLst>
                <a:path w="1330" h="916" extrusionOk="0">
                  <a:moveTo>
                    <a:pt x="150" y="1"/>
                  </a:moveTo>
                  <a:lnTo>
                    <a:pt x="0" y="862"/>
                  </a:lnTo>
                  <a:lnTo>
                    <a:pt x="1181" y="916"/>
                  </a:lnTo>
                  <a:lnTo>
                    <a:pt x="1330" y="84"/>
                  </a:lnTo>
                  <a:lnTo>
                    <a:pt x="1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54"/>
            <p:cNvSpPr/>
            <p:nvPr/>
          </p:nvSpPr>
          <p:spPr>
            <a:xfrm>
              <a:off x="4914050" y="3285550"/>
              <a:ext cx="33500" cy="23100"/>
            </a:xfrm>
            <a:custGeom>
              <a:avLst/>
              <a:gdLst/>
              <a:ahLst/>
              <a:cxnLst/>
              <a:rect l="l" t="t" r="r" b="b"/>
              <a:pathLst>
                <a:path w="1340" h="924" extrusionOk="0">
                  <a:moveTo>
                    <a:pt x="152" y="0"/>
                  </a:moveTo>
                  <a:lnTo>
                    <a:pt x="1" y="868"/>
                  </a:lnTo>
                  <a:lnTo>
                    <a:pt x="1190" y="923"/>
                  </a:lnTo>
                  <a:lnTo>
                    <a:pt x="1340" y="83"/>
                  </a:lnTo>
                  <a:lnTo>
                    <a:pt x="15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54"/>
            <p:cNvSpPr/>
            <p:nvPr/>
          </p:nvSpPr>
          <p:spPr>
            <a:xfrm>
              <a:off x="5065675" y="3251950"/>
              <a:ext cx="45975" cy="29250"/>
            </a:xfrm>
            <a:custGeom>
              <a:avLst/>
              <a:gdLst/>
              <a:ahLst/>
              <a:cxnLst/>
              <a:rect l="l" t="t" r="r" b="b"/>
              <a:pathLst>
                <a:path w="1839" h="1170" extrusionOk="0">
                  <a:moveTo>
                    <a:pt x="165" y="1"/>
                  </a:moveTo>
                  <a:lnTo>
                    <a:pt x="1" y="1053"/>
                  </a:lnTo>
                  <a:lnTo>
                    <a:pt x="1659" y="1169"/>
                  </a:lnTo>
                  <a:lnTo>
                    <a:pt x="1838" y="78"/>
                  </a:lnTo>
                  <a:lnTo>
                    <a:pt x="1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54"/>
            <p:cNvSpPr/>
            <p:nvPr/>
          </p:nvSpPr>
          <p:spPr>
            <a:xfrm>
              <a:off x="4856400" y="3603925"/>
              <a:ext cx="34550" cy="35325"/>
            </a:xfrm>
            <a:custGeom>
              <a:avLst/>
              <a:gdLst/>
              <a:ahLst/>
              <a:cxnLst/>
              <a:rect l="l" t="t" r="r" b="b"/>
              <a:pathLst>
                <a:path w="1382" h="1413" extrusionOk="0">
                  <a:moveTo>
                    <a:pt x="227" y="0"/>
                  </a:moveTo>
                  <a:lnTo>
                    <a:pt x="0" y="1295"/>
                  </a:lnTo>
                  <a:lnTo>
                    <a:pt x="1146" y="1413"/>
                  </a:lnTo>
                  <a:lnTo>
                    <a:pt x="1382" y="81"/>
                  </a:lnTo>
                  <a:lnTo>
                    <a:pt x="2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54"/>
            <p:cNvSpPr/>
            <p:nvPr/>
          </p:nvSpPr>
          <p:spPr>
            <a:xfrm>
              <a:off x="5047700" y="3375375"/>
              <a:ext cx="43500" cy="19975"/>
            </a:xfrm>
            <a:custGeom>
              <a:avLst/>
              <a:gdLst/>
              <a:ahLst/>
              <a:cxnLst/>
              <a:rect l="l" t="t" r="r" b="b"/>
              <a:pathLst>
                <a:path w="1740" h="799" extrusionOk="0">
                  <a:moveTo>
                    <a:pt x="114" y="1"/>
                  </a:moveTo>
                  <a:lnTo>
                    <a:pt x="1" y="723"/>
                  </a:lnTo>
                  <a:lnTo>
                    <a:pt x="1628" y="799"/>
                  </a:lnTo>
                  <a:lnTo>
                    <a:pt x="1740" y="115"/>
                  </a:lnTo>
                  <a:lnTo>
                    <a:pt x="11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54"/>
            <p:cNvSpPr/>
            <p:nvPr/>
          </p:nvSpPr>
          <p:spPr>
            <a:xfrm>
              <a:off x="5022900" y="3534800"/>
              <a:ext cx="42125" cy="19400"/>
            </a:xfrm>
            <a:custGeom>
              <a:avLst/>
              <a:gdLst/>
              <a:ahLst/>
              <a:cxnLst/>
              <a:rect l="l" t="t" r="r" b="b"/>
              <a:pathLst>
                <a:path w="1685" h="776" extrusionOk="0">
                  <a:moveTo>
                    <a:pt x="110" y="0"/>
                  </a:moveTo>
                  <a:lnTo>
                    <a:pt x="0" y="703"/>
                  </a:lnTo>
                  <a:lnTo>
                    <a:pt x="1575" y="776"/>
                  </a:lnTo>
                  <a:lnTo>
                    <a:pt x="1685" y="110"/>
                  </a:lnTo>
                  <a:lnTo>
                    <a:pt x="11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54"/>
            <p:cNvSpPr/>
            <p:nvPr/>
          </p:nvSpPr>
          <p:spPr>
            <a:xfrm>
              <a:off x="5035300" y="3455100"/>
              <a:ext cx="42800" cy="19675"/>
            </a:xfrm>
            <a:custGeom>
              <a:avLst/>
              <a:gdLst/>
              <a:ahLst/>
              <a:cxnLst/>
              <a:rect l="l" t="t" r="r" b="b"/>
              <a:pathLst>
                <a:path w="1712" h="787" extrusionOk="0">
                  <a:moveTo>
                    <a:pt x="112" y="0"/>
                  </a:moveTo>
                  <a:lnTo>
                    <a:pt x="0" y="712"/>
                  </a:lnTo>
                  <a:lnTo>
                    <a:pt x="1601" y="787"/>
                  </a:lnTo>
                  <a:lnTo>
                    <a:pt x="1712" y="112"/>
                  </a:lnTo>
                  <a:lnTo>
                    <a:pt x="1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54"/>
            <p:cNvSpPr/>
            <p:nvPr/>
          </p:nvSpPr>
          <p:spPr>
            <a:xfrm>
              <a:off x="4987700" y="3451800"/>
              <a:ext cx="32800" cy="20325"/>
            </a:xfrm>
            <a:custGeom>
              <a:avLst/>
              <a:gdLst/>
              <a:ahLst/>
              <a:cxnLst/>
              <a:rect l="l" t="t" r="r" b="b"/>
              <a:pathLst>
                <a:path w="1312" h="813" extrusionOk="0">
                  <a:moveTo>
                    <a:pt x="131" y="0"/>
                  </a:moveTo>
                  <a:lnTo>
                    <a:pt x="0" y="757"/>
                  </a:lnTo>
                  <a:lnTo>
                    <a:pt x="1199" y="812"/>
                  </a:lnTo>
                  <a:lnTo>
                    <a:pt x="1312" y="83"/>
                  </a:lnTo>
                  <a:lnTo>
                    <a:pt x="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54"/>
            <p:cNvSpPr/>
            <p:nvPr/>
          </p:nvSpPr>
          <p:spPr>
            <a:xfrm>
              <a:off x="5015900" y="3569800"/>
              <a:ext cx="43550" cy="30025"/>
            </a:xfrm>
            <a:custGeom>
              <a:avLst/>
              <a:gdLst/>
              <a:ahLst/>
              <a:cxnLst/>
              <a:rect l="l" t="t" r="r" b="b"/>
              <a:pathLst>
                <a:path w="1742" h="1201" extrusionOk="0">
                  <a:moveTo>
                    <a:pt x="172" y="1"/>
                  </a:moveTo>
                  <a:lnTo>
                    <a:pt x="1" y="1092"/>
                  </a:lnTo>
                  <a:lnTo>
                    <a:pt x="1556" y="1200"/>
                  </a:lnTo>
                  <a:lnTo>
                    <a:pt x="1741" y="74"/>
                  </a:lnTo>
                  <a:lnTo>
                    <a:pt x="17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54"/>
            <p:cNvSpPr/>
            <p:nvPr/>
          </p:nvSpPr>
          <p:spPr>
            <a:xfrm>
              <a:off x="5007400" y="3614500"/>
              <a:ext cx="44550" cy="41075"/>
            </a:xfrm>
            <a:custGeom>
              <a:avLst/>
              <a:gdLst/>
              <a:ahLst/>
              <a:cxnLst/>
              <a:rect l="l" t="t" r="r" b="b"/>
              <a:pathLst>
                <a:path w="1782" h="1643" extrusionOk="0">
                  <a:moveTo>
                    <a:pt x="232" y="0"/>
                  </a:moveTo>
                  <a:lnTo>
                    <a:pt x="1" y="1487"/>
                  </a:lnTo>
                  <a:lnTo>
                    <a:pt x="1530" y="1642"/>
                  </a:lnTo>
                  <a:lnTo>
                    <a:pt x="1781" y="109"/>
                  </a:lnTo>
                  <a:lnTo>
                    <a:pt x="2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54"/>
            <p:cNvSpPr/>
            <p:nvPr/>
          </p:nvSpPr>
          <p:spPr>
            <a:xfrm>
              <a:off x="4954100" y="3326875"/>
              <a:ext cx="40375" cy="26675"/>
            </a:xfrm>
            <a:custGeom>
              <a:avLst/>
              <a:gdLst/>
              <a:ahLst/>
              <a:cxnLst/>
              <a:rect l="l" t="t" r="r" b="b"/>
              <a:pathLst>
                <a:path w="1615" h="1067" extrusionOk="0">
                  <a:moveTo>
                    <a:pt x="172" y="0"/>
                  </a:moveTo>
                  <a:lnTo>
                    <a:pt x="0" y="966"/>
                  </a:lnTo>
                  <a:lnTo>
                    <a:pt x="1442" y="1067"/>
                  </a:lnTo>
                  <a:lnTo>
                    <a:pt x="1614" y="67"/>
                  </a:lnTo>
                  <a:lnTo>
                    <a:pt x="1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54"/>
            <p:cNvSpPr/>
            <p:nvPr/>
          </p:nvSpPr>
          <p:spPr>
            <a:xfrm>
              <a:off x="4927950" y="3196900"/>
              <a:ext cx="35450" cy="32350"/>
            </a:xfrm>
            <a:custGeom>
              <a:avLst/>
              <a:gdLst/>
              <a:ahLst/>
              <a:cxnLst/>
              <a:rect l="l" t="t" r="r" b="b"/>
              <a:pathLst>
                <a:path w="1418" h="1294" extrusionOk="0">
                  <a:moveTo>
                    <a:pt x="218" y="0"/>
                  </a:moveTo>
                  <a:lnTo>
                    <a:pt x="1" y="1238"/>
                  </a:lnTo>
                  <a:lnTo>
                    <a:pt x="1198" y="1293"/>
                  </a:lnTo>
                  <a:lnTo>
                    <a:pt x="1417" y="62"/>
                  </a:lnTo>
                  <a:lnTo>
                    <a:pt x="2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54"/>
            <p:cNvSpPr/>
            <p:nvPr/>
          </p:nvSpPr>
          <p:spPr>
            <a:xfrm>
              <a:off x="5060100" y="3295675"/>
              <a:ext cx="44200" cy="20225"/>
            </a:xfrm>
            <a:custGeom>
              <a:avLst/>
              <a:gdLst/>
              <a:ahLst/>
              <a:cxnLst/>
              <a:rect l="l" t="t" r="r" b="b"/>
              <a:pathLst>
                <a:path w="1768" h="809" extrusionOk="0">
                  <a:moveTo>
                    <a:pt x="115" y="1"/>
                  </a:moveTo>
                  <a:lnTo>
                    <a:pt x="1" y="732"/>
                  </a:lnTo>
                  <a:lnTo>
                    <a:pt x="1654" y="808"/>
                  </a:lnTo>
                  <a:lnTo>
                    <a:pt x="1768" y="117"/>
                  </a:lnTo>
                  <a:lnTo>
                    <a:pt x="11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54"/>
            <p:cNvSpPr/>
            <p:nvPr/>
          </p:nvSpPr>
          <p:spPr>
            <a:xfrm>
              <a:off x="5072525" y="3204350"/>
              <a:ext cx="46900" cy="32125"/>
            </a:xfrm>
            <a:custGeom>
              <a:avLst/>
              <a:gdLst/>
              <a:ahLst/>
              <a:cxnLst/>
              <a:rect l="l" t="t" r="r" b="b"/>
              <a:pathLst>
                <a:path w="1876" h="1285" extrusionOk="0">
                  <a:moveTo>
                    <a:pt x="189" y="0"/>
                  </a:moveTo>
                  <a:lnTo>
                    <a:pt x="0" y="1207"/>
                  </a:lnTo>
                  <a:lnTo>
                    <a:pt x="1679" y="1284"/>
                  </a:lnTo>
                  <a:lnTo>
                    <a:pt x="1876" y="88"/>
                  </a:lnTo>
                  <a:lnTo>
                    <a:pt x="18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54"/>
            <p:cNvSpPr/>
            <p:nvPr/>
          </p:nvSpPr>
          <p:spPr>
            <a:xfrm>
              <a:off x="4980225" y="3488125"/>
              <a:ext cx="34725" cy="28025"/>
            </a:xfrm>
            <a:custGeom>
              <a:avLst/>
              <a:gdLst/>
              <a:ahLst/>
              <a:cxnLst/>
              <a:rect l="l" t="t" r="r" b="b"/>
              <a:pathLst>
                <a:path w="1389" h="1121" extrusionOk="0">
                  <a:moveTo>
                    <a:pt x="178" y="1"/>
                  </a:moveTo>
                  <a:lnTo>
                    <a:pt x="0" y="1035"/>
                  </a:lnTo>
                  <a:lnTo>
                    <a:pt x="1223" y="1121"/>
                  </a:lnTo>
                  <a:lnTo>
                    <a:pt x="1388" y="57"/>
                  </a:lnTo>
                  <a:lnTo>
                    <a:pt x="1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54"/>
            <p:cNvSpPr/>
            <p:nvPr/>
          </p:nvSpPr>
          <p:spPr>
            <a:xfrm>
              <a:off x="4925800" y="3485600"/>
              <a:ext cx="41200" cy="27175"/>
            </a:xfrm>
            <a:custGeom>
              <a:avLst/>
              <a:gdLst/>
              <a:ahLst/>
              <a:cxnLst/>
              <a:rect l="l" t="t" r="r" b="b"/>
              <a:pathLst>
                <a:path w="1648" h="1087" extrusionOk="0">
                  <a:moveTo>
                    <a:pt x="175" y="1"/>
                  </a:moveTo>
                  <a:lnTo>
                    <a:pt x="0" y="983"/>
                  </a:lnTo>
                  <a:lnTo>
                    <a:pt x="1471" y="1087"/>
                  </a:lnTo>
                  <a:lnTo>
                    <a:pt x="1647" y="70"/>
                  </a:lnTo>
                  <a:lnTo>
                    <a:pt x="1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54"/>
            <p:cNvSpPr/>
            <p:nvPr/>
          </p:nvSpPr>
          <p:spPr>
            <a:xfrm>
              <a:off x="4973950" y="3531400"/>
              <a:ext cx="34125" cy="20175"/>
            </a:xfrm>
            <a:custGeom>
              <a:avLst/>
              <a:gdLst/>
              <a:ahLst/>
              <a:cxnLst/>
              <a:rect l="l" t="t" r="r" b="b"/>
              <a:pathLst>
                <a:path w="1365" h="807" extrusionOk="0">
                  <a:moveTo>
                    <a:pt x="130" y="0"/>
                  </a:moveTo>
                  <a:lnTo>
                    <a:pt x="1" y="749"/>
                  </a:lnTo>
                  <a:lnTo>
                    <a:pt x="1252" y="807"/>
                  </a:lnTo>
                  <a:lnTo>
                    <a:pt x="1364" y="86"/>
                  </a:lnTo>
                  <a:lnTo>
                    <a:pt x="1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54"/>
            <p:cNvSpPr/>
            <p:nvPr/>
          </p:nvSpPr>
          <p:spPr>
            <a:xfrm>
              <a:off x="4966425" y="3567525"/>
              <a:ext cx="36125" cy="28325"/>
            </a:xfrm>
            <a:custGeom>
              <a:avLst/>
              <a:gdLst/>
              <a:ahLst/>
              <a:cxnLst/>
              <a:rect l="l" t="t" r="r" b="b"/>
              <a:pathLst>
                <a:path w="1445" h="1133" extrusionOk="0">
                  <a:moveTo>
                    <a:pt x="181" y="1"/>
                  </a:moveTo>
                  <a:lnTo>
                    <a:pt x="0" y="1044"/>
                  </a:lnTo>
                  <a:lnTo>
                    <a:pt x="1276" y="1133"/>
                  </a:lnTo>
                  <a:lnTo>
                    <a:pt x="1445" y="59"/>
                  </a:lnTo>
                  <a:lnTo>
                    <a:pt x="1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54"/>
            <p:cNvSpPr/>
            <p:nvPr/>
          </p:nvSpPr>
          <p:spPr>
            <a:xfrm>
              <a:off x="4911650" y="3565000"/>
              <a:ext cx="41625" cy="27400"/>
            </a:xfrm>
            <a:custGeom>
              <a:avLst/>
              <a:gdLst/>
              <a:ahLst/>
              <a:cxnLst/>
              <a:rect l="l" t="t" r="r" b="b"/>
              <a:pathLst>
                <a:path w="1665" h="1096" extrusionOk="0">
                  <a:moveTo>
                    <a:pt x="176" y="1"/>
                  </a:moveTo>
                  <a:lnTo>
                    <a:pt x="0" y="991"/>
                  </a:lnTo>
                  <a:lnTo>
                    <a:pt x="1487" y="1095"/>
                  </a:lnTo>
                  <a:lnTo>
                    <a:pt x="1664" y="70"/>
                  </a:lnTo>
                  <a:lnTo>
                    <a:pt x="17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54"/>
            <p:cNvSpPr/>
            <p:nvPr/>
          </p:nvSpPr>
          <p:spPr>
            <a:xfrm>
              <a:off x="4919150" y="3527600"/>
              <a:ext cx="40450" cy="21700"/>
            </a:xfrm>
            <a:custGeom>
              <a:avLst/>
              <a:gdLst/>
              <a:ahLst/>
              <a:cxnLst/>
              <a:rect l="l" t="t" r="r" b="b"/>
              <a:pathLst>
                <a:path w="1618" h="868" extrusionOk="0">
                  <a:moveTo>
                    <a:pt x="142" y="0"/>
                  </a:moveTo>
                  <a:lnTo>
                    <a:pt x="0" y="799"/>
                  </a:lnTo>
                  <a:lnTo>
                    <a:pt x="1485" y="868"/>
                  </a:lnTo>
                  <a:lnTo>
                    <a:pt x="1618" y="103"/>
                  </a:lnTo>
                  <a:lnTo>
                    <a:pt x="1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54"/>
            <p:cNvSpPr/>
            <p:nvPr/>
          </p:nvSpPr>
          <p:spPr>
            <a:xfrm>
              <a:off x="4933275" y="3448000"/>
              <a:ext cx="40100" cy="21900"/>
            </a:xfrm>
            <a:custGeom>
              <a:avLst/>
              <a:gdLst/>
              <a:ahLst/>
              <a:cxnLst/>
              <a:rect l="l" t="t" r="r" b="b"/>
              <a:pathLst>
                <a:path w="1604" h="876" extrusionOk="0">
                  <a:moveTo>
                    <a:pt x="143" y="1"/>
                  </a:moveTo>
                  <a:lnTo>
                    <a:pt x="0" y="808"/>
                  </a:lnTo>
                  <a:lnTo>
                    <a:pt x="1469" y="876"/>
                  </a:lnTo>
                  <a:lnTo>
                    <a:pt x="1603" y="102"/>
                  </a:lnTo>
                  <a:lnTo>
                    <a:pt x="14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54"/>
            <p:cNvSpPr/>
            <p:nvPr/>
          </p:nvSpPr>
          <p:spPr>
            <a:xfrm>
              <a:off x="4902550" y="3607200"/>
              <a:ext cx="43275" cy="37600"/>
            </a:xfrm>
            <a:custGeom>
              <a:avLst/>
              <a:gdLst/>
              <a:ahLst/>
              <a:cxnLst/>
              <a:rect l="l" t="t" r="r" b="b"/>
              <a:pathLst>
                <a:path w="1731" h="1504" extrusionOk="0">
                  <a:moveTo>
                    <a:pt x="241" y="0"/>
                  </a:moveTo>
                  <a:lnTo>
                    <a:pt x="1" y="1353"/>
                  </a:lnTo>
                  <a:lnTo>
                    <a:pt x="1489" y="1503"/>
                  </a:lnTo>
                  <a:lnTo>
                    <a:pt x="1730" y="104"/>
                  </a:lnTo>
                  <a:lnTo>
                    <a:pt x="24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54"/>
            <p:cNvSpPr/>
            <p:nvPr/>
          </p:nvSpPr>
          <p:spPr>
            <a:xfrm>
              <a:off x="4957275" y="3611000"/>
              <a:ext cx="38350" cy="38925"/>
            </a:xfrm>
            <a:custGeom>
              <a:avLst/>
              <a:gdLst/>
              <a:ahLst/>
              <a:cxnLst/>
              <a:rect l="l" t="t" r="r" b="b"/>
              <a:pathLst>
                <a:path w="1534" h="1557" extrusionOk="0">
                  <a:moveTo>
                    <a:pt x="247" y="1"/>
                  </a:moveTo>
                  <a:lnTo>
                    <a:pt x="1" y="1423"/>
                  </a:lnTo>
                  <a:lnTo>
                    <a:pt x="1306" y="1556"/>
                  </a:lnTo>
                  <a:lnTo>
                    <a:pt x="1534" y="91"/>
                  </a:lnTo>
                  <a:lnTo>
                    <a:pt x="2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54"/>
            <p:cNvSpPr/>
            <p:nvPr/>
          </p:nvSpPr>
          <p:spPr>
            <a:xfrm>
              <a:off x="4947375" y="3368400"/>
              <a:ext cx="39750" cy="22100"/>
            </a:xfrm>
            <a:custGeom>
              <a:avLst/>
              <a:gdLst/>
              <a:ahLst/>
              <a:cxnLst/>
              <a:rect l="l" t="t" r="r" b="b"/>
              <a:pathLst>
                <a:path w="1590" h="884" extrusionOk="0">
                  <a:moveTo>
                    <a:pt x="145" y="1"/>
                  </a:moveTo>
                  <a:lnTo>
                    <a:pt x="0" y="817"/>
                  </a:lnTo>
                  <a:lnTo>
                    <a:pt x="1455" y="884"/>
                  </a:lnTo>
                  <a:lnTo>
                    <a:pt x="1590" y="103"/>
                  </a:lnTo>
                  <a:lnTo>
                    <a:pt x="14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54"/>
            <p:cNvSpPr/>
            <p:nvPr/>
          </p:nvSpPr>
          <p:spPr>
            <a:xfrm>
              <a:off x="4939950" y="3406250"/>
              <a:ext cx="40775" cy="26925"/>
            </a:xfrm>
            <a:custGeom>
              <a:avLst/>
              <a:gdLst/>
              <a:ahLst/>
              <a:cxnLst/>
              <a:rect l="l" t="t" r="r" b="b"/>
              <a:pathLst>
                <a:path w="1631" h="1077" extrusionOk="0">
                  <a:moveTo>
                    <a:pt x="173" y="0"/>
                  </a:moveTo>
                  <a:lnTo>
                    <a:pt x="0" y="975"/>
                  </a:lnTo>
                  <a:lnTo>
                    <a:pt x="1457" y="1077"/>
                  </a:lnTo>
                  <a:lnTo>
                    <a:pt x="1631" y="68"/>
                  </a:lnTo>
                  <a:lnTo>
                    <a:pt x="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54"/>
            <p:cNvSpPr/>
            <p:nvPr/>
          </p:nvSpPr>
          <p:spPr>
            <a:xfrm>
              <a:off x="4674550" y="3501850"/>
              <a:ext cx="1229550" cy="786750"/>
            </a:xfrm>
            <a:custGeom>
              <a:avLst/>
              <a:gdLst/>
              <a:ahLst/>
              <a:cxnLst/>
              <a:rect l="l" t="t" r="r" b="b"/>
              <a:pathLst>
                <a:path w="49182" h="31470" extrusionOk="0">
                  <a:moveTo>
                    <a:pt x="41692" y="0"/>
                  </a:moveTo>
                  <a:cubicBezTo>
                    <a:pt x="41692" y="0"/>
                    <a:pt x="40239" y="112"/>
                    <a:pt x="37780" y="2125"/>
                  </a:cubicBezTo>
                  <a:cubicBezTo>
                    <a:pt x="35321" y="4136"/>
                    <a:pt x="25597" y="21125"/>
                    <a:pt x="25597" y="21125"/>
                  </a:cubicBezTo>
                  <a:cubicBezTo>
                    <a:pt x="25597" y="21125"/>
                    <a:pt x="16767" y="15648"/>
                    <a:pt x="14531" y="14084"/>
                  </a:cubicBezTo>
                  <a:cubicBezTo>
                    <a:pt x="12296" y="12519"/>
                    <a:pt x="10507" y="9725"/>
                    <a:pt x="9277" y="8048"/>
                  </a:cubicBezTo>
                  <a:cubicBezTo>
                    <a:pt x="8047" y="6372"/>
                    <a:pt x="7825" y="6148"/>
                    <a:pt x="6148" y="6036"/>
                  </a:cubicBezTo>
                  <a:cubicBezTo>
                    <a:pt x="4900" y="5953"/>
                    <a:pt x="3900" y="5313"/>
                    <a:pt x="3378" y="5313"/>
                  </a:cubicBezTo>
                  <a:cubicBezTo>
                    <a:pt x="3198" y="5313"/>
                    <a:pt x="3075" y="5389"/>
                    <a:pt x="3018" y="5589"/>
                  </a:cubicBezTo>
                  <a:cubicBezTo>
                    <a:pt x="2795" y="6372"/>
                    <a:pt x="3466" y="6707"/>
                    <a:pt x="3913" y="6930"/>
                  </a:cubicBezTo>
                  <a:cubicBezTo>
                    <a:pt x="4360" y="7154"/>
                    <a:pt x="5142" y="7154"/>
                    <a:pt x="5142" y="7154"/>
                  </a:cubicBezTo>
                  <a:cubicBezTo>
                    <a:pt x="5142" y="7154"/>
                    <a:pt x="4927" y="7208"/>
                    <a:pt x="4562" y="7208"/>
                  </a:cubicBezTo>
                  <a:cubicBezTo>
                    <a:pt x="4015" y="7208"/>
                    <a:pt x="3130" y="7087"/>
                    <a:pt x="2124" y="6484"/>
                  </a:cubicBezTo>
                  <a:cubicBezTo>
                    <a:pt x="1221" y="5941"/>
                    <a:pt x="674" y="5626"/>
                    <a:pt x="362" y="5626"/>
                  </a:cubicBezTo>
                  <a:cubicBezTo>
                    <a:pt x="96" y="5626"/>
                    <a:pt x="1" y="5857"/>
                    <a:pt x="1" y="6372"/>
                  </a:cubicBezTo>
                  <a:cubicBezTo>
                    <a:pt x="1" y="7490"/>
                    <a:pt x="1230" y="9278"/>
                    <a:pt x="2124" y="10395"/>
                  </a:cubicBezTo>
                  <a:cubicBezTo>
                    <a:pt x="3018" y="11513"/>
                    <a:pt x="8160" y="11961"/>
                    <a:pt x="8160" y="11961"/>
                  </a:cubicBezTo>
                  <a:cubicBezTo>
                    <a:pt x="8160" y="11961"/>
                    <a:pt x="11066" y="17660"/>
                    <a:pt x="14419" y="22355"/>
                  </a:cubicBezTo>
                  <a:cubicBezTo>
                    <a:pt x="17568" y="26764"/>
                    <a:pt x="24069" y="31469"/>
                    <a:pt x="26516" y="31469"/>
                  </a:cubicBezTo>
                  <a:cubicBezTo>
                    <a:pt x="26674" y="31469"/>
                    <a:pt x="26816" y="31450"/>
                    <a:pt x="26938" y="31409"/>
                  </a:cubicBezTo>
                  <a:cubicBezTo>
                    <a:pt x="28950" y="30739"/>
                    <a:pt x="39568" y="17438"/>
                    <a:pt x="42475" y="13749"/>
                  </a:cubicBezTo>
                  <a:cubicBezTo>
                    <a:pt x="45380" y="10060"/>
                    <a:pt x="49181" y="5701"/>
                    <a:pt x="48286" y="3241"/>
                  </a:cubicBezTo>
                  <a:lnTo>
                    <a:pt x="4169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54"/>
            <p:cNvSpPr/>
            <p:nvPr/>
          </p:nvSpPr>
          <p:spPr>
            <a:xfrm>
              <a:off x="4666900" y="3494150"/>
              <a:ext cx="1243575" cy="802025"/>
            </a:xfrm>
            <a:custGeom>
              <a:avLst/>
              <a:gdLst/>
              <a:ahLst/>
              <a:cxnLst/>
              <a:rect l="l" t="t" r="r" b="b"/>
              <a:pathLst>
                <a:path w="49743" h="32081" extrusionOk="0">
                  <a:moveTo>
                    <a:pt x="42011" y="1"/>
                  </a:moveTo>
                  <a:cubicBezTo>
                    <a:pt x="41999" y="1"/>
                    <a:pt x="41987" y="2"/>
                    <a:pt x="41975" y="3"/>
                  </a:cubicBezTo>
                  <a:cubicBezTo>
                    <a:pt x="41912" y="8"/>
                    <a:pt x="40397" y="145"/>
                    <a:pt x="37892" y="2195"/>
                  </a:cubicBezTo>
                  <a:cubicBezTo>
                    <a:pt x="35563" y="4101"/>
                    <a:pt x="27105" y="18728"/>
                    <a:pt x="25795" y="21006"/>
                  </a:cubicBezTo>
                  <a:cubicBezTo>
                    <a:pt x="24296" y="20075"/>
                    <a:pt x="16996" y="15530"/>
                    <a:pt x="15013" y="14141"/>
                  </a:cubicBezTo>
                  <a:cubicBezTo>
                    <a:pt x="13160" y="12845"/>
                    <a:pt x="11584" y="10629"/>
                    <a:pt x="10432" y="9012"/>
                  </a:cubicBezTo>
                  <a:cubicBezTo>
                    <a:pt x="10219" y="8712"/>
                    <a:pt x="10018" y="8430"/>
                    <a:pt x="9831" y="8174"/>
                  </a:cubicBezTo>
                  <a:cubicBezTo>
                    <a:pt x="8590" y="6483"/>
                    <a:pt x="8299" y="6160"/>
                    <a:pt x="6475" y="6039"/>
                  </a:cubicBezTo>
                  <a:cubicBezTo>
                    <a:pt x="5791" y="5993"/>
                    <a:pt x="5173" y="5764"/>
                    <a:pt x="4677" y="5581"/>
                  </a:cubicBezTo>
                  <a:cubicBezTo>
                    <a:pt x="4277" y="5434"/>
                    <a:pt x="3956" y="5314"/>
                    <a:pt x="3684" y="5314"/>
                  </a:cubicBezTo>
                  <a:cubicBezTo>
                    <a:pt x="3568" y="5314"/>
                    <a:pt x="3460" y="5336"/>
                    <a:pt x="3360" y="5387"/>
                  </a:cubicBezTo>
                  <a:cubicBezTo>
                    <a:pt x="3199" y="5469"/>
                    <a:pt x="3088" y="5612"/>
                    <a:pt x="3031" y="5813"/>
                  </a:cubicBezTo>
                  <a:cubicBezTo>
                    <a:pt x="2906" y="6248"/>
                    <a:pt x="2997" y="6579"/>
                    <a:pt x="3177" y="6835"/>
                  </a:cubicBezTo>
                  <a:cubicBezTo>
                    <a:pt x="2974" y="6745"/>
                    <a:pt x="2777" y="6643"/>
                    <a:pt x="2587" y="6529"/>
                  </a:cubicBezTo>
                  <a:cubicBezTo>
                    <a:pt x="1620" y="5948"/>
                    <a:pt x="1062" y="5628"/>
                    <a:pt x="664" y="5628"/>
                  </a:cubicBezTo>
                  <a:cubicBezTo>
                    <a:pt x="552" y="5628"/>
                    <a:pt x="453" y="5653"/>
                    <a:pt x="361" y="5705"/>
                  </a:cubicBezTo>
                  <a:cubicBezTo>
                    <a:pt x="43" y="5885"/>
                    <a:pt x="1" y="6299"/>
                    <a:pt x="1" y="6680"/>
                  </a:cubicBezTo>
                  <a:cubicBezTo>
                    <a:pt x="1" y="7965"/>
                    <a:pt x="1373" y="9871"/>
                    <a:pt x="2191" y="10895"/>
                  </a:cubicBezTo>
                  <a:cubicBezTo>
                    <a:pt x="3074" y="11998"/>
                    <a:pt x="7263" y="12461"/>
                    <a:pt x="8270" y="12558"/>
                  </a:cubicBezTo>
                  <a:cubicBezTo>
                    <a:pt x="8757" y="13495"/>
                    <a:pt x="11450" y="18605"/>
                    <a:pt x="14476" y="22841"/>
                  </a:cubicBezTo>
                  <a:cubicBezTo>
                    <a:pt x="17661" y="27301"/>
                    <a:pt x="24167" y="32080"/>
                    <a:pt x="26837" y="32080"/>
                  </a:cubicBezTo>
                  <a:cubicBezTo>
                    <a:pt x="27025" y="32080"/>
                    <a:pt x="27193" y="32057"/>
                    <a:pt x="27341" y="32008"/>
                  </a:cubicBezTo>
                  <a:cubicBezTo>
                    <a:pt x="29463" y="31300"/>
                    <a:pt x="39880" y="18234"/>
                    <a:pt x="43021" y="14246"/>
                  </a:cubicBezTo>
                  <a:cubicBezTo>
                    <a:pt x="43317" y="13872"/>
                    <a:pt x="43620" y="13491"/>
                    <a:pt x="43928" y="13105"/>
                  </a:cubicBezTo>
                  <a:cubicBezTo>
                    <a:pt x="46786" y="9521"/>
                    <a:pt x="49742" y="5817"/>
                    <a:pt x="48880" y="3446"/>
                  </a:cubicBezTo>
                  <a:cubicBezTo>
                    <a:pt x="48837" y="3319"/>
                    <a:pt x="48718" y="3239"/>
                    <a:pt x="48591" y="3239"/>
                  </a:cubicBezTo>
                  <a:cubicBezTo>
                    <a:pt x="48557" y="3239"/>
                    <a:pt x="48521" y="3245"/>
                    <a:pt x="48487" y="3258"/>
                  </a:cubicBezTo>
                  <a:cubicBezTo>
                    <a:pt x="48325" y="3317"/>
                    <a:pt x="48244" y="3495"/>
                    <a:pt x="48305" y="3656"/>
                  </a:cubicBezTo>
                  <a:cubicBezTo>
                    <a:pt x="49051" y="5703"/>
                    <a:pt x="46074" y="9433"/>
                    <a:pt x="43450" y="12724"/>
                  </a:cubicBezTo>
                  <a:cubicBezTo>
                    <a:pt x="43141" y="13109"/>
                    <a:pt x="42836" y="13492"/>
                    <a:pt x="42540" y="13867"/>
                  </a:cubicBezTo>
                  <a:cubicBezTo>
                    <a:pt x="35930" y="22257"/>
                    <a:pt x="28607" y="30940"/>
                    <a:pt x="27147" y="31428"/>
                  </a:cubicBezTo>
                  <a:cubicBezTo>
                    <a:pt x="27048" y="31460"/>
                    <a:pt x="26933" y="31476"/>
                    <a:pt x="26804" y="31476"/>
                  </a:cubicBezTo>
                  <a:cubicBezTo>
                    <a:pt x="24596" y="31476"/>
                    <a:pt x="18101" y="26862"/>
                    <a:pt x="14976" y="22486"/>
                  </a:cubicBezTo>
                  <a:cubicBezTo>
                    <a:pt x="11674" y="17865"/>
                    <a:pt x="8768" y="12187"/>
                    <a:pt x="8739" y="12130"/>
                  </a:cubicBezTo>
                  <a:cubicBezTo>
                    <a:pt x="8691" y="12036"/>
                    <a:pt x="8598" y="11973"/>
                    <a:pt x="8493" y="11964"/>
                  </a:cubicBezTo>
                  <a:cubicBezTo>
                    <a:pt x="6555" y="11796"/>
                    <a:pt x="3262" y="11253"/>
                    <a:pt x="2669" y="10513"/>
                  </a:cubicBezTo>
                  <a:cubicBezTo>
                    <a:pt x="1382" y="8903"/>
                    <a:pt x="613" y="7470"/>
                    <a:pt x="613" y="6680"/>
                  </a:cubicBezTo>
                  <a:cubicBezTo>
                    <a:pt x="613" y="6324"/>
                    <a:pt x="664" y="6241"/>
                    <a:pt x="655" y="6241"/>
                  </a:cubicBezTo>
                  <a:cubicBezTo>
                    <a:pt x="663" y="6239"/>
                    <a:pt x="673" y="6238"/>
                    <a:pt x="683" y="6238"/>
                  </a:cubicBezTo>
                  <a:cubicBezTo>
                    <a:pt x="911" y="6238"/>
                    <a:pt x="1697" y="6708"/>
                    <a:pt x="2274" y="7054"/>
                  </a:cubicBezTo>
                  <a:cubicBezTo>
                    <a:pt x="3336" y="7691"/>
                    <a:pt x="4274" y="7823"/>
                    <a:pt x="4866" y="7823"/>
                  </a:cubicBezTo>
                  <a:cubicBezTo>
                    <a:pt x="5259" y="7823"/>
                    <a:pt x="5499" y="7765"/>
                    <a:pt x="5523" y="7759"/>
                  </a:cubicBezTo>
                  <a:cubicBezTo>
                    <a:pt x="5674" y="7721"/>
                    <a:pt x="5771" y="7578"/>
                    <a:pt x="5752" y="7424"/>
                  </a:cubicBezTo>
                  <a:cubicBezTo>
                    <a:pt x="5733" y="7272"/>
                    <a:pt x="5604" y="7156"/>
                    <a:pt x="5449" y="7156"/>
                  </a:cubicBezTo>
                  <a:cubicBezTo>
                    <a:pt x="5252" y="7156"/>
                    <a:pt x="4670" y="7122"/>
                    <a:pt x="4355" y="6964"/>
                  </a:cubicBezTo>
                  <a:cubicBezTo>
                    <a:pt x="3753" y="6662"/>
                    <a:pt x="3489" y="6440"/>
                    <a:pt x="3638" y="5933"/>
                  </a:cubicBezTo>
                  <a:cubicBezTo>
                    <a:pt x="3651" y="5927"/>
                    <a:pt x="3669" y="5924"/>
                    <a:pt x="3691" y="5924"/>
                  </a:cubicBezTo>
                  <a:cubicBezTo>
                    <a:pt x="3844" y="5924"/>
                    <a:pt x="4198" y="6056"/>
                    <a:pt x="4465" y="6155"/>
                  </a:cubicBezTo>
                  <a:cubicBezTo>
                    <a:pt x="4998" y="6353"/>
                    <a:pt x="5663" y="6598"/>
                    <a:pt x="6435" y="6650"/>
                  </a:cubicBezTo>
                  <a:cubicBezTo>
                    <a:pt x="7988" y="6753"/>
                    <a:pt x="8143" y="6907"/>
                    <a:pt x="9337" y="8537"/>
                  </a:cubicBezTo>
                  <a:cubicBezTo>
                    <a:pt x="9523" y="8790"/>
                    <a:pt x="9721" y="9069"/>
                    <a:pt x="9933" y="9366"/>
                  </a:cubicBezTo>
                  <a:cubicBezTo>
                    <a:pt x="11111" y="11020"/>
                    <a:pt x="12724" y="13285"/>
                    <a:pt x="14662" y="14642"/>
                  </a:cubicBezTo>
                  <a:cubicBezTo>
                    <a:pt x="16879" y="16195"/>
                    <a:pt x="25653" y="21638"/>
                    <a:pt x="25742" y="21694"/>
                  </a:cubicBezTo>
                  <a:cubicBezTo>
                    <a:pt x="25790" y="21723"/>
                    <a:pt x="25846" y="21739"/>
                    <a:pt x="25902" y="21739"/>
                  </a:cubicBezTo>
                  <a:cubicBezTo>
                    <a:pt x="25928" y="21739"/>
                    <a:pt x="25953" y="21736"/>
                    <a:pt x="25978" y="21729"/>
                  </a:cubicBezTo>
                  <a:cubicBezTo>
                    <a:pt x="26059" y="21709"/>
                    <a:pt x="26128" y="21657"/>
                    <a:pt x="26169" y="21585"/>
                  </a:cubicBezTo>
                  <a:cubicBezTo>
                    <a:pt x="26266" y="21416"/>
                    <a:pt x="35893" y="4622"/>
                    <a:pt x="38280" y="2669"/>
                  </a:cubicBezTo>
                  <a:cubicBezTo>
                    <a:pt x="40604" y="768"/>
                    <a:pt x="42001" y="615"/>
                    <a:pt x="42024" y="613"/>
                  </a:cubicBezTo>
                  <a:cubicBezTo>
                    <a:pt x="42191" y="599"/>
                    <a:pt x="42317" y="452"/>
                    <a:pt x="42303" y="285"/>
                  </a:cubicBezTo>
                  <a:cubicBezTo>
                    <a:pt x="42292" y="128"/>
                    <a:pt x="42154" y="1"/>
                    <a:pt x="420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54"/>
            <p:cNvSpPr/>
            <p:nvPr/>
          </p:nvSpPr>
          <p:spPr>
            <a:xfrm>
              <a:off x="4674550" y="3634650"/>
              <a:ext cx="288050" cy="195200"/>
            </a:xfrm>
            <a:custGeom>
              <a:avLst/>
              <a:gdLst/>
              <a:ahLst/>
              <a:cxnLst/>
              <a:rect l="l" t="t" r="r" b="b"/>
              <a:pathLst>
                <a:path w="11522" h="7808" extrusionOk="0">
                  <a:moveTo>
                    <a:pt x="3379" y="1"/>
                  </a:moveTo>
                  <a:cubicBezTo>
                    <a:pt x="3199" y="1"/>
                    <a:pt x="3076" y="77"/>
                    <a:pt x="3019" y="277"/>
                  </a:cubicBezTo>
                  <a:cubicBezTo>
                    <a:pt x="2795" y="1060"/>
                    <a:pt x="3466" y="1395"/>
                    <a:pt x="3913" y="1618"/>
                  </a:cubicBezTo>
                  <a:cubicBezTo>
                    <a:pt x="4360" y="1842"/>
                    <a:pt x="5143" y="1842"/>
                    <a:pt x="5143" y="1842"/>
                  </a:cubicBezTo>
                  <a:cubicBezTo>
                    <a:pt x="5143" y="1842"/>
                    <a:pt x="4928" y="1896"/>
                    <a:pt x="4563" y="1896"/>
                  </a:cubicBezTo>
                  <a:cubicBezTo>
                    <a:pt x="4016" y="1896"/>
                    <a:pt x="3131" y="1775"/>
                    <a:pt x="2125" y="1171"/>
                  </a:cubicBezTo>
                  <a:cubicBezTo>
                    <a:pt x="1221" y="629"/>
                    <a:pt x="675" y="314"/>
                    <a:pt x="363" y="314"/>
                  </a:cubicBezTo>
                  <a:cubicBezTo>
                    <a:pt x="96" y="314"/>
                    <a:pt x="1" y="545"/>
                    <a:pt x="1" y="1060"/>
                  </a:cubicBezTo>
                  <a:cubicBezTo>
                    <a:pt x="1" y="2178"/>
                    <a:pt x="1230" y="3966"/>
                    <a:pt x="2125" y="5083"/>
                  </a:cubicBezTo>
                  <a:cubicBezTo>
                    <a:pt x="3019" y="6201"/>
                    <a:pt x="8160" y="6649"/>
                    <a:pt x="8160" y="6649"/>
                  </a:cubicBezTo>
                  <a:cubicBezTo>
                    <a:pt x="8160" y="6649"/>
                    <a:pt x="8385" y="7087"/>
                    <a:pt x="8772" y="7807"/>
                  </a:cubicBezTo>
                  <a:cubicBezTo>
                    <a:pt x="9317" y="7090"/>
                    <a:pt x="10175" y="6361"/>
                    <a:pt x="11521" y="5788"/>
                  </a:cubicBezTo>
                  <a:cubicBezTo>
                    <a:pt x="10643" y="4687"/>
                    <a:pt x="9891" y="3572"/>
                    <a:pt x="9278" y="2736"/>
                  </a:cubicBezTo>
                  <a:cubicBezTo>
                    <a:pt x="8048" y="1060"/>
                    <a:pt x="7825" y="836"/>
                    <a:pt x="6149" y="724"/>
                  </a:cubicBezTo>
                  <a:cubicBezTo>
                    <a:pt x="4901" y="641"/>
                    <a:pt x="3901" y="1"/>
                    <a:pt x="33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54"/>
            <p:cNvSpPr/>
            <p:nvPr/>
          </p:nvSpPr>
          <p:spPr>
            <a:xfrm>
              <a:off x="4666900" y="3627000"/>
              <a:ext cx="304825" cy="210500"/>
            </a:xfrm>
            <a:custGeom>
              <a:avLst/>
              <a:gdLst/>
              <a:ahLst/>
              <a:cxnLst/>
              <a:rect l="l" t="t" r="r" b="b"/>
              <a:pathLst>
                <a:path w="12193" h="8420" extrusionOk="0">
                  <a:moveTo>
                    <a:pt x="3689" y="611"/>
                  </a:moveTo>
                  <a:cubicBezTo>
                    <a:pt x="3842" y="611"/>
                    <a:pt x="4195" y="743"/>
                    <a:pt x="4463" y="842"/>
                  </a:cubicBezTo>
                  <a:cubicBezTo>
                    <a:pt x="4997" y="1039"/>
                    <a:pt x="5661" y="1285"/>
                    <a:pt x="6432" y="1336"/>
                  </a:cubicBezTo>
                  <a:cubicBezTo>
                    <a:pt x="7986" y="1440"/>
                    <a:pt x="8141" y="1594"/>
                    <a:pt x="9336" y="3224"/>
                  </a:cubicBezTo>
                  <a:cubicBezTo>
                    <a:pt x="9521" y="3476"/>
                    <a:pt x="9720" y="3755"/>
                    <a:pt x="9931" y="4051"/>
                  </a:cubicBezTo>
                  <a:cubicBezTo>
                    <a:pt x="10354" y="4644"/>
                    <a:pt x="10825" y="5306"/>
                    <a:pt x="11344" y="5975"/>
                  </a:cubicBezTo>
                  <a:cubicBezTo>
                    <a:pt x="10443" y="6405"/>
                    <a:pt x="9702" y="6939"/>
                    <a:pt x="9132" y="7568"/>
                  </a:cubicBezTo>
                  <a:cubicBezTo>
                    <a:pt x="8881" y="7094"/>
                    <a:pt x="8738" y="6816"/>
                    <a:pt x="8738" y="6815"/>
                  </a:cubicBezTo>
                  <a:cubicBezTo>
                    <a:pt x="8689" y="6722"/>
                    <a:pt x="8596" y="6659"/>
                    <a:pt x="8492" y="6650"/>
                  </a:cubicBezTo>
                  <a:cubicBezTo>
                    <a:pt x="6554" y="6482"/>
                    <a:pt x="3260" y="5938"/>
                    <a:pt x="2668" y="5199"/>
                  </a:cubicBezTo>
                  <a:cubicBezTo>
                    <a:pt x="1381" y="3589"/>
                    <a:pt x="612" y="2157"/>
                    <a:pt x="612" y="1366"/>
                  </a:cubicBezTo>
                  <a:cubicBezTo>
                    <a:pt x="612" y="1031"/>
                    <a:pt x="658" y="938"/>
                    <a:pt x="654" y="928"/>
                  </a:cubicBezTo>
                  <a:lnTo>
                    <a:pt x="654" y="928"/>
                  </a:lnTo>
                  <a:cubicBezTo>
                    <a:pt x="662" y="926"/>
                    <a:pt x="671" y="925"/>
                    <a:pt x="681" y="925"/>
                  </a:cubicBezTo>
                  <a:cubicBezTo>
                    <a:pt x="908" y="925"/>
                    <a:pt x="1695" y="1395"/>
                    <a:pt x="2272" y="1742"/>
                  </a:cubicBezTo>
                  <a:cubicBezTo>
                    <a:pt x="3334" y="2378"/>
                    <a:pt x="4273" y="2509"/>
                    <a:pt x="4865" y="2509"/>
                  </a:cubicBezTo>
                  <a:cubicBezTo>
                    <a:pt x="5257" y="2509"/>
                    <a:pt x="5497" y="2452"/>
                    <a:pt x="5521" y="2446"/>
                  </a:cubicBezTo>
                  <a:cubicBezTo>
                    <a:pt x="5671" y="2408"/>
                    <a:pt x="5770" y="2264"/>
                    <a:pt x="5751" y="2112"/>
                  </a:cubicBezTo>
                  <a:cubicBezTo>
                    <a:pt x="5732" y="1958"/>
                    <a:pt x="5602" y="1842"/>
                    <a:pt x="5447" y="1842"/>
                  </a:cubicBezTo>
                  <a:cubicBezTo>
                    <a:pt x="5249" y="1842"/>
                    <a:pt x="4667" y="1807"/>
                    <a:pt x="4353" y="1651"/>
                  </a:cubicBezTo>
                  <a:cubicBezTo>
                    <a:pt x="3751" y="1349"/>
                    <a:pt x="3487" y="1126"/>
                    <a:pt x="3635" y="620"/>
                  </a:cubicBezTo>
                  <a:cubicBezTo>
                    <a:pt x="3648" y="614"/>
                    <a:pt x="3666" y="611"/>
                    <a:pt x="3689" y="611"/>
                  </a:cubicBezTo>
                  <a:close/>
                  <a:moveTo>
                    <a:pt x="3684" y="1"/>
                  </a:moveTo>
                  <a:cubicBezTo>
                    <a:pt x="3568" y="1"/>
                    <a:pt x="3460" y="22"/>
                    <a:pt x="3360" y="73"/>
                  </a:cubicBezTo>
                  <a:cubicBezTo>
                    <a:pt x="3199" y="155"/>
                    <a:pt x="3088" y="299"/>
                    <a:pt x="3031" y="500"/>
                  </a:cubicBezTo>
                  <a:cubicBezTo>
                    <a:pt x="2906" y="934"/>
                    <a:pt x="2997" y="1265"/>
                    <a:pt x="3177" y="1520"/>
                  </a:cubicBezTo>
                  <a:cubicBezTo>
                    <a:pt x="2974" y="1431"/>
                    <a:pt x="2777" y="1329"/>
                    <a:pt x="2587" y="1215"/>
                  </a:cubicBezTo>
                  <a:cubicBezTo>
                    <a:pt x="1620" y="634"/>
                    <a:pt x="1062" y="314"/>
                    <a:pt x="664" y="314"/>
                  </a:cubicBezTo>
                  <a:cubicBezTo>
                    <a:pt x="552" y="314"/>
                    <a:pt x="453" y="339"/>
                    <a:pt x="361" y="391"/>
                  </a:cubicBezTo>
                  <a:cubicBezTo>
                    <a:pt x="43" y="571"/>
                    <a:pt x="1" y="985"/>
                    <a:pt x="1" y="1366"/>
                  </a:cubicBezTo>
                  <a:cubicBezTo>
                    <a:pt x="1" y="2651"/>
                    <a:pt x="1373" y="4557"/>
                    <a:pt x="2191" y="5581"/>
                  </a:cubicBezTo>
                  <a:cubicBezTo>
                    <a:pt x="3074" y="6686"/>
                    <a:pt x="7263" y="7147"/>
                    <a:pt x="8270" y="7244"/>
                  </a:cubicBezTo>
                  <a:cubicBezTo>
                    <a:pt x="8368" y="7431"/>
                    <a:pt x="8553" y="7783"/>
                    <a:pt x="8808" y="8257"/>
                  </a:cubicBezTo>
                  <a:cubicBezTo>
                    <a:pt x="8856" y="8349"/>
                    <a:pt x="8949" y="8410"/>
                    <a:pt x="9053" y="8418"/>
                  </a:cubicBezTo>
                  <a:cubicBezTo>
                    <a:pt x="9061" y="8419"/>
                    <a:pt x="9069" y="8419"/>
                    <a:pt x="9077" y="8419"/>
                  </a:cubicBezTo>
                  <a:cubicBezTo>
                    <a:pt x="9173" y="8419"/>
                    <a:pt x="9263" y="8375"/>
                    <a:pt x="9320" y="8298"/>
                  </a:cubicBezTo>
                  <a:cubicBezTo>
                    <a:pt x="9922" y="7509"/>
                    <a:pt x="10806" y="6862"/>
                    <a:pt x="11948" y="6375"/>
                  </a:cubicBezTo>
                  <a:cubicBezTo>
                    <a:pt x="12134" y="6296"/>
                    <a:pt x="12193" y="6062"/>
                    <a:pt x="12067" y="5903"/>
                  </a:cubicBezTo>
                  <a:cubicBezTo>
                    <a:pt x="11461" y="5143"/>
                    <a:pt x="10913" y="4374"/>
                    <a:pt x="10430" y="3696"/>
                  </a:cubicBezTo>
                  <a:cubicBezTo>
                    <a:pt x="10218" y="3398"/>
                    <a:pt x="10018" y="3116"/>
                    <a:pt x="9831" y="2861"/>
                  </a:cubicBezTo>
                  <a:cubicBezTo>
                    <a:pt x="8590" y="1169"/>
                    <a:pt x="8299" y="848"/>
                    <a:pt x="6475" y="725"/>
                  </a:cubicBezTo>
                  <a:cubicBezTo>
                    <a:pt x="5791" y="679"/>
                    <a:pt x="5173" y="451"/>
                    <a:pt x="4677" y="267"/>
                  </a:cubicBezTo>
                  <a:cubicBezTo>
                    <a:pt x="4277" y="120"/>
                    <a:pt x="3956" y="1"/>
                    <a:pt x="36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29"/>
        <p:cNvGrpSpPr/>
        <p:nvPr/>
      </p:nvGrpSpPr>
      <p:grpSpPr>
        <a:xfrm>
          <a:off x="0" y="0"/>
          <a:ext cx="0" cy="0"/>
          <a:chOff x="0" y="0"/>
          <a:chExt cx="0" cy="0"/>
        </a:xfrm>
      </p:grpSpPr>
      <p:sp>
        <p:nvSpPr>
          <p:cNvPr id="2331" name="Google Shape;2331;p54"/>
          <p:cNvSpPr txBox="1">
            <a:spLocks noGrp="1"/>
          </p:cNvSpPr>
          <p:nvPr>
            <p:ph type="body" idx="2"/>
          </p:nvPr>
        </p:nvSpPr>
        <p:spPr>
          <a:xfrm>
            <a:off x="597824" y="1021250"/>
            <a:ext cx="4046175" cy="2391900"/>
          </a:xfrm>
          <a:prstGeom prst="rect">
            <a:avLst/>
          </a:prstGeom>
        </p:spPr>
        <p:txBody>
          <a:bodyPr spcFirstLastPara="1" wrap="square" lIns="91425" tIns="91425" rIns="91425" bIns="91425" anchor="t" anchorCtr="0">
            <a:noAutofit/>
          </a:bodyPr>
          <a:lstStyle/>
          <a:p>
            <a:pPr marL="0" lvl="0" indent="139700" algn="just">
              <a:buNone/>
            </a:pPr>
            <a:r>
              <a:rPr lang="ro-RO" sz="1200" dirty="0" smtClean="0"/>
              <a:t>1.</a:t>
            </a:r>
            <a:r>
              <a:rPr lang="vi-VN" sz="1200" dirty="0" smtClean="0"/>
              <a:t>Maior G. C</a:t>
            </a:r>
            <a:r>
              <a:rPr lang="vi-VN" sz="1200" dirty="0" smtClean="0"/>
              <a:t>.</a:t>
            </a:r>
            <a:r>
              <a:rPr lang="ro-RO" sz="1200" dirty="0" smtClean="0"/>
              <a:t>,</a:t>
            </a:r>
            <a:r>
              <a:rPr lang="vi-VN" sz="1200" dirty="0" smtClean="0"/>
              <a:t> </a:t>
            </a:r>
            <a:r>
              <a:rPr lang="vi-VN" sz="1200" dirty="0" smtClean="0"/>
              <a:t>Intelligence. În: Intelligence, 2008, anul V, serie nouă, nr. 11, p. 1-13. </a:t>
            </a:r>
            <a:endParaRPr lang="ro-RO" sz="1200" dirty="0" smtClean="0"/>
          </a:p>
          <a:p>
            <a:pPr marL="0" lvl="0" indent="139700" algn="just">
              <a:buNone/>
            </a:pPr>
            <a:r>
              <a:rPr lang="vi-VN" sz="1200" dirty="0" smtClean="0"/>
              <a:t>2. Faligot R., Kauffer R. Istoria mondială a serviciilor secrete. Bucureşti: Nemira, 2002, vol. 3, 4, 532 p. </a:t>
            </a:r>
            <a:endParaRPr lang="ro-RO" sz="1200" dirty="0" smtClean="0"/>
          </a:p>
          <a:p>
            <a:pPr marL="0" lvl="0" indent="139700" algn="just">
              <a:buNone/>
            </a:pPr>
            <a:r>
              <a:rPr lang="vi-VN" sz="1200" dirty="0" smtClean="0"/>
              <a:t>3. Forcade O. , Laurent S. Serviciile Secrete. Puterea şi informaţia secretă în lumea modernă. Bucureşti: Cartier, 2008, 280 p. </a:t>
            </a:r>
            <a:endParaRPr lang="ro-RO" sz="1200" dirty="0" smtClean="0"/>
          </a:p>
          <a:p>
            <a:pPr marL="0" lvl="0" indent="139700" algn="just">
              <a:buNone/>
            </a:pPr>
            <a:r>
              <a:rPr lang="vi-VN" sz="1200" dirty="0" smtClean="0"/>
              <a:t>4. Tsang S</a:t>
            </a:r>
            <a:r>
              <a:rPr lang="vi-VN" sz="1200" dirty="0" smtClean="0"/>
              <a:t>.</a:t>
            </a:r>
            <a:r>
              <a:rPr lang="ro-RO" sz="1200" dirty="0" smtClean="0"/>
              <a:t>,</a:t>
            </a:r>
            <a:r>
              <a:rPr lang="vi-VN" sz="1200" dirty="0" smtClean="0"/>
              <a:t> </a:t>
            </a:r>
            <a:r>
              <a:rPr lang="vi-VN" sz="1200" dirty="0" smtClean="0"/>
              <a:t>Serviciile de informaţii şi drepturile omului în era terorismului global. Bucureşti: Univers Enciclopedic, 2008. 259 p. </a:t>
            </a:r>
            <a:endParaRPr lang="ro-RO" sz="1200" dirty="0" smtClean="0"/>
          </a:p>
          <a:p>
            <a:pPr marL="0" lvl="0" indent="139700" algn="just">
              <a:buNone/>
            </a:pPr>
            <a:r>
              <a:rPr lang="vi-VN" sz="1200" dirty="0" smtClean="0"/>
              <a:t>5. C</a:t>
            </a:r>
            <a:r>
              <a:rPr lang="ru-RU" sz="1200" dirty="0" err="1" smtClean="0"/>
              <a:t>таркин</a:t>
            </a:r>
            <a:r>
              <a:rPr lang="ru-RU" sz="1200" dirty="0" smtClean="0"/>
              <a:t> С. В</a:t>
            </a:r>
            <a:r>
              <a:rPr lang="ru-RU" sz="1200" dirty="0" smtClean="0"/>
              <a:t>.</a:t>
            </a:r>
            <a:r>
              <a:rPr lang="ro-RO" sz="1200" dirty="0" smtClean="0"/>
              <a:t>,</a:t>
            </a:r>
            <a:r>
              <a:rPr lang="ru-RU" sz="1200" dirty="0" smtClean="0"/>
              <a:t> </a:t>
            </a:r>
            <a:r>
              <a:rPr lang="ru-RU" sz="1200" dirty="0" smtClean="0"/>
              <a:t>Аналитические институты разведывательного сообщества США во внешнеполитическом процессе. Нижний Новгород: Стимул- </a:t>
            </a:r>
            <a:r>
              <a:rPr lang="vi-VN" sz="1200" dirty="0" smtClean="0"/>
              <a:t>CT, 2011, 466 </a:t>
            </a:r>
            <a:r>
              <a:rPr lang="ru-RU" sz="1200" dirty="0" smtClean="0"/>
              <a:t>с. 6. Устинов В. В. Международно-правовые проблемы борьбы с терроризмом. Москва, 2002, 594 с.</a:t>
            </a:r>
            <a:endParaRPr sz="1200" dirty="0"/>
          </a:p>
        </p:txBody>
      </p:sp>
      <p:sp>
        <p:nvSpPr>
          <p:cNvPr id="2332" name="Google Shape;2332;p54"/>
          <p:cNvSpPr txBox="1">
            <a:spLocks noGrp="1"/>
          </p:cNvSpPr>
          <p:nvPr>
            <p:ph type="title"/>
          </p:nvPr>
        </p:nvSpPr>
        <p:spPr>
          <a:xfrm>
            <a:off x="626625" y="338175"/>
            <a:ext cx="6084000" cy="53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o-RO" dirty="0" smtClean="0"/>
              <a:t>Bibliografie</a:t>
            </a:r>
            <a:endParaRPr dirty="0"/>
          </a:p>
        </p:txBody>
      </p:sp>
      <p:grpSp>
        <p:nvGrpSpPr>
          <p:cNvPr id="2" name="Google Shape;2333;p54"/>
          <p:cNvGrpSpPr/>
          <p:nvPr/>
        </p:nvGrpSpPr>
        <p:grpSpPr>
          <a:xfrm>
            <a:off x="4644572" y="1161199"/>
            <a:ext cx="4004378" cy="3608760"/>
            <a:chOff x="910725" y="305150"/>
            <a:chExt cx="5738575" cy="5171625"/>
          </a:xfrm>
        </p:grpSpPr>
        <p:sp>
          <p:nvSpPr>
            <p:cNvPr id="2334" name="Google Shape;2334;p54"/>
            <p:cNvSpPr/>
            <p:nvPr/>
          </p:nvSpPr>
          <p:spPr>
            <a:xfrm>
              <a:off x="910725" y="305150"/>
              <a:ext cx="5738575" cy="5171625"/>
            </a:xfrm>
            <a:custGeom>
              <a:avLst/>
              <a:gdLst/>
              <a:ahLst/>
              <a:cxnLst/>
              <a:rect l="l" t="t" r="r" b="b"/>
              <a:pathLst>
                <a:path w="229543" h="206865" extrusionOk="0">
                  <a:moveTo>
                    <a:pt x="143620" y="0"/>
                  </a:moveTo>
                  <a:cubicBezTo>
                    <a:pt x="130205" y="0"/>
                    <a:pt x="116938" y="4603"/>
                    <a:pt x="105815" y="13117"/>
                  </a:cubicBezTo>
                  <a:cubicBezTo>
                    <a:pt x="80705" y="32337"/>
                    <a:pt x="62430" y="58549"/>
                    <a:pt x="34953" y="75203"/>
                  </a:cubicBezTo>
                  <a:cubicBezTo>
                    <a:pt x="12012" y="89108"/>
                    <a:pt x="0" y="111569"/>
                    <a:pt x="7717" y="143314"/>
                  </a:cubicBezTo>
                  <a:cubicBezTo>
                    <a:pt x="15007" y="173304"/>
                    <a:pt x="38401" y="191467"/>
                    <a:pt x="64728" y="191467"/>
                  </a:cubicBezTo>
                  <a:cubicBezTo>
                    <a:pt x="66267" y="191467"/>
                    <a:pt x="67817" y="191405"/>
                    <a:pt x="69375" y="191279"/>
                  </a:cubicBezTo>
                  <a:cubicBezTo>
                    <a:pt x="74315" y="190881"/>
                    <a:pt x="79303" y="190656"/>
                    <a:pt x="84288" y="190656"/>
                  </a:cubicBezTo>
                  <a:cubicBezTo>
                    <a:pt x="102953" y="190656"/>
                    <a:pt x="121582" y="193806"/>
                    <a:pt x="137570" y="202784"/>
                  </a:cubicBezTo>
                  <a:cubicBezTo>
                    <a:pt x="142416" y="205504"/>
                    <a:pt x="148258" y="206865"/>
                    <a:pt x="154722" y="206865"/>
                  </a:cubicBezTo>
                  <a:cubicBezTo>
                    <a:pt x="172405" y="206865"/>
                    <a:pt x="194749" y="196686"/>
                    <a:pt x="214129" y="176340"/>
                  </a:cubicBezTo>
                  <a:cubicBezTo>
                    <a:pt x="229542" y="160157"/>
                    <a:pt x="228050" y="139582"/>
                    <a:pt x="223027" y="120341"/>
                  </a:cubicBezTo>
                  <a:cubicBezTo>
                    <a:pt x="219931" y="108481"/>
                    <a:pt x="217912" y="96332"/>
                    <a:pt x="215508" y="84284"/>
                  </a:cubicBezTo>
                  <a:cubicBezTo>
                    <a:pt x="213814" y="75793"/>
                    <a:pt x="211930" y="67350"/>
                    <a:pt x="209343" y="59095"/>
                  </a:cubicBezTo>
                  <a:cubicBezTo>
                    <a:pt x="201836" y="35128"/>
                    <a:pt x="186890" y="10878"/>
                    <a:pt x="161224" y="2726"/>
                  </a:cubicBezTo>
                  <a:cubicBezTo>
                    <a:pt x="155440" y="889"/>
                    <a:pt x="149516" y="0"/>
                    <a:pt x="143620" y="0"/>
                  </a:cubicBezTo>
                  <a:close/>
                </a:path>
              </a:pathLst>
            </a:custGeom>
            <a:gradFill>
              <a:gsLst>
                <a:gs pos="0">
                  <a:srgbClr val="8BE3FF"/>
                </a:gs>
                <a:gs pos="100000">
                  <a:srgbClr val="ACFFD9"/>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54"/>
            <p:cNvSpPr/>
            <p:nvPr/>
          </p:nvSpPr>
          <p:spPr>
            <a:xfrm>
              <a:off x="3106875" y="1384475"/>
              <a:ext cx="487175" cy="502725"/>
            </a:xfrm>
            <a:custGeom>
              <a:avLst/>
              <a:gdLst/>
              <a:ahLst/>
              <a:cxnLst/>
              <a:rect l="l" t="t" r="r" b="b"/>
              <a:pathLst>
                <a:path w="19487" h="20109" extrusionOk="0">
                  <a:moveTo>
                    <a:pt x="19421" y="0"/>
                  </a:moveTo>
                  <a:lnTo>
                    <a:pt x="19421" y="0"/>
                  </a:lnTo>
                  <a:cubicBezTo>
                    <a:pt x="19421" y="0"/>
                    <a:pt x="10690" y="268"/>
                    <a:pt x="5346" y="5820"/>
                  </a:cubicBezTo>
                  <a:cubicBezTo>
                    <a:pt x="1" y="11374"/>
                    <a:pt x="67" y="20108"/>
                    <a:pt x="67" y="20108"/>
                  </a:cubicBezTo>
                  <a:cubicBezTo>
                    <a:pt x="67" y="20108"/>
                    <a:pt x="8798" y="19840"/>
                    <a:pt x="14143" y="14288"/>
                  </a:cubicBezTo>
                  <a:cubicBezTo>
                    <a:pt x="19487" y="8735"/>
                    <a:pt x="19421" y="0"/>
                    <a:pt x="19421" y="0"/>
                  </a:cubicBezTo>
                  <a:close/>
                </a:path>
              </a:pathLst>
            </a:custGeom>
            <a:solidFill>
              <a:srgbClr val="C6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54"/>
            <p:cNvSpPr/>
            <p:nvPr/>
          </p:nvSpPr>
          <p:spPr>
            <a:xfrm>
              <a:off x="3106875" y="1384475"/>
              <a:ext cx="487175" cy="502725"/>
            </a:xfrm>
            <a:custGeom>
              <a:avLst/>
              <a:gdLst/>
              <a:ahLst/>
              <a:cxnLst/>
              <a:rect l="l" t="t" r="r" b="b"/>
              <a:pathLst>
                <a:path w="19487" h="20109" extrusionOk="0">
                  <a:moveTo>
                    <a:pt x="19421" y="0"/>
                  </a:moveTo>
                  <a:lnTo>
                    <a:pt x="19421" y="0"/>
                  </a:lnTo>
                  <a:cubicBezTo>
                    <a:pt x="19421" y="0"/>
                    <a:pt x="10690" y="268"/>
                    <a:pt x="5346" y="5820"/>
                  </a:cubicBezTo>
                  <a:cubicBezTo>
                    <a:pt x="1" y="11374"/>
                    <a:pt x="67" y="20108"/>
                    <a:pt x="67" y="20108"/>
                  </a:cubicBezTo>
                  <a:cubicBezTo>
                    <a:pt x="67" y="20108"/>
                    <a:pt x="8798" y="19840"/>
                    <a:pt x="14143" y="14288"/>
                  </a:cubicBezTo>
                  <a:cubicBezTo>
                    <a:pt x="19487" y="8735"/>
                    <a:pt x="19421" y="0"/>
                    <a:pt x="194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54"/>
            <p:cNvSpPr/>
            <p:nvPr/>
          </p:nvSpPr>
          <p:spPr>
            <a:xfrm>
              <a:off x="2446725" y="1374100"/>
              <a:ext cx="475450" cy="529225"/>
            </a:xfrm>
            <a:custGeom>
              <a:avLst/>
              <a:gdLst/>
              <a:ahLst/>
              <a:cxnLst/>
              <a:rect l="l" t="t" r="r" b="b"/>
              <a:pathLst>
                <a:path w="19018" h="21169" extrusionOk="0">
                  <a:moveTo>
                    <a:pt x="411" y="1"/>
                  </a:moveTo>
                  <a:lnTo>
                    <a:pt x="1" y="367"/>
                  </a:lnTo>
                  <a:lnTo>
                    <a:pt x="6211" y="7310"/>
                  </a:lnTo>
                  <a:lnTo>
                    <a:pt x="2280" y="7358"/>
                  </a:lnTo>
                  <a:lnTo>
                    <a:pt x="2286" y="7907"/>
                  </a:lnTo>
                  <a:lnTo>
                    <a:pt x="6697" y="7854"/>
                  </a:lnTo>
                  <a:lnTo>
                    <a:pt x="11052" y="12721"/>
                  </a:lnTo>
                  <a:lnTo>
                    <a:pt x="4903" y="12729"/>
                  </a:lnTo>
                  <a:lnTo>
                    <a:pt x="4905" y="13279"/>
                  </a:lnTo>
                  <a:lnTo>
                    <a:pt x="11544" y="13271"/>
                  </a:lnTo>
                  <a:lnTo>
                    <a:pt x="15503" y="17698"/>
                  </a:lnTo>
                  <a:lnTo>
                    <a:pt x="11166" y="17959"/>
                  </a:lnTo>
                  <a:lnTo>
                    <a:pt x="11199" y="18507"/>
                  </a:lnTo>
                  <a:lnTo>
                    <a:pt x="15970" y="18220"/>
                  </a:lnTo>
                  <a:lnTo>
                    <a:pt x="18608" y="21168"/>
                  </a:lnTo>
                  <a:lnTo>
                    <a:pt x="19018" y="20802"/>
                  </a:lnTo>
                  <a:lnTo>
                    <a:pt x="14374" y="15609"/>
                  </a:lnTo>
                  <a:lnTo>
                    <a:pt x="15122" y="9016"/>
                  </a:lnTo>
                  <a:lnTo>
                    <a:pt x="14576" y="8954"/>
                  </a:lnTo>
                  <a:lnTo>
                    <a:pt x="13882" y="15060"/>
                  </a:lnTo>
                  <a:lnTo>
                    <a:pt x="10201" y="10945"/>
                  </a:lnTo>
                  <a:lnTo>
                    <a:pt x="10207" y="10943"/>
                  </a:lnTo>
                  <a:lnTo>
                    <a:pt x="9274" y="3553"/>
                  </a:lnTo>
                  <a:lnTo>
                    <a:pt x="8729" y="3622"/>
                  </a:lnTo>
                  <a:lnTo>
                    <a:pt x="9563" y="10232"/>
                  </a:lnTo>
                  <a:lnTo>
                    <a:pt x="41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54"/>
            <p:cNvSpPr/>
            <p:nvPr/>
          </p:nvSpPr>
          <p:spPr>
            <a:xfrm>
              <a:off x="3103600" y="1379700"/>
              <a:ext cx="493750" cy="512250"/>
            </a:xfrm>
            <a:custGeom>
              <a:avLst/>
              <a:gdLst/>
              <a:ahLst/>
              <a:cxnLst/>
              <a:rect l="l" t="t" r="r" b="b"/>
              <a:pathLst>
                <a:path w="19750" h="20490" extrusionOk="0">
                  <a:moveTo>
                    <a:pt x="19354" y="1"/>
                  </a:moveTo>
                  <a:lnTo>
                    <a:pt x="12895" y="6713"/>
                  </a:lnTo>
                  <a:lnTo>
                    <a:pt x="12553" y="2794"/>
                  </a:lnTo>
                  <a:lnTo>
                    <a:pt x="12006" y="2842"/>
                  </a:lnTo>
                  <a:lnTo>
                    <a:pt x="12388" y="7238"/>
                  </a:lnTo>
                  <a:lnTo>
                    <a:pt x="7859" y="11944"/>
                  </a:lnTo>
                  <a:lnTo>
                    <a:pt x="7392" y="5813"/>
                  </a:lnTo>
                  <a:lnTo>
                    <a:pt x="6844" y="5854"/>
                  </a:lnTo>
                  <a:lnTo>
                    <a:pt x="7348" y="12475"/>
                  </a:lnTo>
                  <a:lnTo>
                    <a:pt x="3229" y="16753"/>
                  </a:lnTo>
                  <a:lnTo>
                    <a:pt x="2645" y="12449"/>
                  </a:lnTo>
                  <a:lnTo>
                    <a:pt x="2100" y="12523"/>
                  </a:lnTo>
                  <a:lnTo>
                    <a:pt x="2742" y="17260"/>
                  </a:lnTo>
                  <a:lnTo>
                    <a:pt x="0" y="20109"/>
                  </a:lnTo>
                  <a:lnTo>
                    <a:pt x="395" y="20490"/>
                  </a:lnTo>
                  <a:lnTo>
                    <a:pt x="5226" y="15472"/>
                  </a:lnTo>
                  <a:lnTo>
                    <a:pt x="11858" y="15725"/>
                  </a:lnTo>
                  <a:lnTo>
                    <a:pt x="11879" y="15176"/>
                  </a:lnTo>
                  <a:lnTo>
                    <a:pt x="5737" y="14940"/>
                  </a:lnTo>
                  <a:lnTo>
                    <a:pt x="9567" y="10962"/>
                  </a:lnTo>
                  <a:lnTo>
                    <a:pt x="9569" y="10969"/>
                  </a:lnTo>
                  <a:lnTo>
                    <a:pt x="16869" y="9486"/>
                  </a:lnTo>
                  <a:lnTo>
                    <a:pt x="16760" y="8947"/>
                  </a:lnTo>
                  <a:lnTo>
                    <a:pt x="10229" y="10273"/>
                  </a:lnTo>
                  <a:lnTo>
                    <a:pt x="10229" y="10273"/>
                  </a:lnTo>
                  <a:lnTo>
                    <a:pt x="19749" y="383"/>
                  </a:lnTo>
                  <a:lnTo>
                    <a:pt x="1935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54"/>
            <p:cNvSpPr/>
            <p:nvPr/>
          </p:nvSpPr>
          <p:spPr>
            <a:xfrm>
              <a:off x="3306500" y="859800"/>
              <a:ext cx="259275" cy="261925"/>
            </a:xfrm>
            <a:custGeom>
              <a:avLst/>
              <a:gdLst/>
              <a:ahLst/>
              <a:cxnLst/>
              <a:rect l="l" t="t" r="r" b="b"/>
              <a:pathLst>
                <a:path w="10371" h="10477" extrusionOk="0">
                  <a:moveTo>
                    <a:pt x="5185" y="0"/>
                  </a:moveTo>
                  <a:cubicBezTo>
                    <a:pt x="2321" y="0"/>
                    <a:pt x="1" y="2345"/>
                    <a:pt x="1" y="5238"/>
                  </a:cubicBezTo>
                  <a:cubicBezTo>
                    <a:pt x="1" y="6627"/>
                    <a:pt x="547" y="7960"/>
                    <a:pt x="1519" y="8942"/>
                  </a:cubicBezTo>
                  <a:cubicBezTo>
                    <a:pt x="2492" y="9924"/>
                    <a:pt x="3810" y="10477"/>
                    <a:pt x="5185" y="10477"/>
                  </a:cubicBezTo>
                  <a:cubicBezTo>
                    <a:pt x="6561" y="10477"/>
                    <a:pt x="7879" y="9924"/>
                    <a:pt x="8852" y="8942"/>
                  </a:cubicBezTo>
                  <a:cubicBezTo>
                    <a:pt x="9824" y="7960"/>
                    <a:pt x="10371" y="6627"/>
                    <a:pt x="10371" y="5238"/>
                  </a:cubicBezTo>
                  <a:cubicBezTo>
                    <a:pt x="10371" y="3849"/>
                    <a:pt x="9824" y="2517"/>
                    <a:pt x="8852" y="1535"/>
                  </a:cubicBezTo>
                  <a:cubicBezTo>
                    <a:pt x="7879" y="552"/>
                    <a:pt x="6561" y="0"/>
                    <a:pt x="51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54"/>
            <p:cNvSpPr/>
            <p:nvPr/>
          </p:nvSpPr>
          <p:spPr>
            <a:xfrm>
              <a:off x="3298850" y="852150"/>
              <a:ext cx="274575" cy="277225"/>
            </a:xfrm>
            <a:custGeom>
              <a:avLst/>
              <a:gdLst/>
              <a:ahLst/>
              <a:cxnLst/>
              <a:rect l="l" t="t" r="r" b="b"/>
              <a:pathLst>
                <a:path w="10983" h="11089" extrusionOk="0">
                  <a:moveTo>
                    <a:pt x="5491" y="612"/>
                  </a:moveTo>
                  <a:lnTo>
                    <a:pt x="5491" y="613"/>
                  </a:lnTo>
                  <a:cubicBezTo>
                    <a:pt x="8182" y="613"/>
                    <a:pt x="10371" y="2824"/>
                    <a:pt x="10371" y="5544"/>
                  </a:cubicBezTo>
                  <a:cubicBezTo>
                    <a:pt x="10371" y="8263"/>
                    <a:pt x="8182" y="10476"/>
                    <a:pt x="5491" y="10476"/>
                  </a:cubicBezTo>
                  <a:cubicBezTo>
                    <a:pt x="2801" y="10476"/>
                    <a:pt x="612" y="8263"/>
                    <a:pt x="612" y="5544"/>
                  </a:cubicBezTo>
                  <a:cubicBezTo>
                    <a:pt x="612" y="2824"/>
                    <a:pt x="2801" y="612"/>
                    <a:pt x="5491" y="612"/>
                  </a:cubicBezTo>
                  <a:close/>
                  <a:moveTo>
                    <a:pt x="5491" y="1"/>
                  </a:moveTo>
                  <a:cubicBezTo>
                    <a:pt x="2464" y="1"/>
                    <a:pt x="1" y="2486"/>
                    <a:pt x="1" y="5544"/>
                  </a:cubicBezTo>
                  <a:cubicBezTo>
                    <a:pt x="1" y="8601"/>
                    <a:pt x="2464" y="11088"/>
                    <a:pt x="5491" y="11088"/>
                  </a:cubicBezTo>
                  <a:cubicBezTo>
                    <a:pt x="8520" y="11088"/>
                    <a:pt x="10982" y="8600"/>
                    <a:pt x="10982" y="5544"/>
                  </a:cubicBezTo>
                  <a:cubicBezTo>
                    <a:pt x="10982" y="2488"/>
                    <a:pt x="8519" y="1"/>
                    <a:pt x="54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54"/>
            <p:cNvSpPr/>
            <p:nvPr/>
          </p:nvSpPr>
          <p:spPr>
            <a:xfrm>
              <a:off x="3728725" y="1349175"/>
              <a:ext cx="233850" cy="646550"/>
            </a:xfrm>
            <a:custGeom>
              <a:avLst/>
              <a:gdLst/>
              <a:ahLst/>
              <a:cxnLst/>
              <a:rect l="l" t="t" r="r" b="b"/>
              <a:pathLst>
                <a:path w="9354" h="25862" extrusionOk="0">
                  <a:moveTo>
                    <a:pt x="2702" y="1"/>
                  </a:moveTo>
                  <a:cubicBezTo>
                    <a:pt x="2692" y="1"/>
                    <a:pt x="2687" y="1"/>
                    <a:pt x="2687" y="1"/>
                  </a:cubicBezTo>
                  <a:lnTo>
                    <a:pt x="1" y="9226"/>
                  </a:lnTo>
                  <a:cubicBezTo>
                    <a:pt x="1" y="9226"/>
                    <a:pt x="2052" y="22116"/>
                    <a:pt x="2264" y="23174"/>
                  </a:cubicBezTo>
                  <a:cubicBezTo>
                    <a:pt x="2446" y="24086"/>
                    <a:pt x="3414" y="25862"/>
                    <a:pt x="5168" y="25862"/>
                  </a:cubicBezTo>
                  <a:cubicBezTo>
                    <a:pt x="5449" y="25862"/>
                    <a:pt x="5751" y="25816"/>
                    <a:pt x="6074" y="25713"/>
                  </a:cubicBezTo>
                  <a:cubicBezTo>
                    <a:pt x="8401" y="24973"/>
                    <a:pt x="9354" y="23068"/>
                    <a:pt x="9142" y="21481"/>
                  </a:cubicBezTo>
                  <a:cubicBezTo>
                    <a:pt x="8931" y="19894"/>
                    <a:pt x="6390" y="8572"/>
                    <a:pt x="5756" y="4234"/>
                  </a:cubicBezTo>
                  <a:cubicBezTo>
                    <a:pt x="5150" y="96"/>
                    <a:pt x="2909" y="1"/>
                    <a:pt x="2702" y="1"/>
                  </a:cubicBezTo>
                  <a:close/>
                </a:path>
              </a:pathLst>
            </a:custGeom>
            <a:gradFill>
              <a:gsLst>
                <a:gs pos="0">
                  <a:srgbClr val="8BE3FF"/>
                </a:gs>
                <a:gs pos="100000">
                  <a:srgbClr val="ACFFD9"/>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54"/>
            <p:cNvSpPr/>
            <p:nvPr/>
          </p:nvSpPr>
          <p:spPr>
            <a:xfrm>
              <a:off x="3721000" y="1341525"/>
              <a:ext cx="249275" cy="661900"/>
            </a:xfrm>
            <a:custGeom>
              <a:avLst/>
              <a:gdLst/>
              <a:ahLst/>
              <a:cxnLst/>
              <a:rect l="l" t="t" r="r" b="b"/>
              <a:pathLst>
                <a:path w="9971" h="26476" extrusionOk="0">
                  <a:moveTo>
                    <a:pt x="3220" y="635"/>
                  </a:moveTo>
                  <a:cubicBezTo>
                    <a:pt x="3778" y="737"/>
                    <a:pt x="5284" y="1316"/>
                    <a:pt x="5762" y="4584"/>
                  </a:cubicBezTo>
                  <a:cubicBezTo>
                    <a:pt x="6144" y="7198"/>
                    <a:pt x="7203" y="12274"/>
                    <a:pt x="8053" y="16353"/>
                  </a:cubicBezTo>
                  <a:cubicBezTo>
                    <a:pt x="8596" y="18956"/>
                    <a:pt x="9065" y="21204"/>
                    <a:pt x="9148" y="21828"/>
                  </a:cubicBezTo>
                  <a:cubicBezTo>
                    <a:pt x="9332" y="23210"/>
                    <a:pt x="8516" y="25020"/>
                    <a:pt x="6290" y="25728"/>
                  </a:cubicBezTo>
                  <a:cubicBezTo>
                    <a:pt x="6010" y="25817"/>
                    <a:pt x="5739" y="25861"/>
                    <a:pt x="5478" y="25861"/>
                  </a:cubicBezTo>
                  <a:cubicBezTo>
                    <a:pt x="5082" y="25861"/>
                    <a:pt x="4709" y="25759"/>
                    <a:pt x="4362" y="25554"/>
                  </a:cubicBezTo>
                  <a:cubicBezTo>
                    <a:pt x="3479" y="25035"/>
                    <a:pt x="2988" y="23993"/>
                    <a:pt x="2873" y="23421"/>
                  </a:cubicBezTo>
                  <a:cubicBezTo>
                    <a:pt x="2673" y="22419"/>
                    <a:pt x="784" y="10564"/>
                    <a:pt x="622" y="9552"/>
                  </a:cubicBezTo>
                  <a:lnTo>
                    <a:pt x="3220" y="635"/>
                  </a:lnTo>
                  <a:close/>
                  <a:moveTo>
                    <a:pt x="3007" y="1"/>
                  </a:moveTo>
                  <a:cubicBezTo>
                    <a:pt x="2995" y="1"/>
                    <a:pt x="2987" y="1"/>
                    <a:pt x="2983" y="1"/>
                  </a:cubicBezTo>
                  <a:cubicBezTo>
                    <a:pt x="2852" y="7"/>
                    <a:pt x="2739" y="95"/>
                    <a:pt x="2703" y="222"/>
                  </a:cubicBezTo>
                  <a:lnTo>
                    <a:pt x="16" y="9447"/>
                  </a:lnTo>
                  <a:cubicBezTo>
                    <a:pt x="3" y="9490"/>
                    <a:pt x="1" y="9536"/>
                    <a:pt x="7" y="9580"/>
                  </a:cubicBezTo>
                  <a:cubicBezTo>
                    <a:pt x="92" y="10107"/>
                    <a:pt x="2062" y="22488"/>
                    <a:pt x="2273" y="23540"/>
                  </a:cubicBezTo>
                  <a:cubicBezTo>
                    <a:pt x="2436" y="24356"/>
                    <a:pt x="3062" y="25500"/>
                    <a:pt x="4051" y="26083"/>
                  </a:cubicBezTo>
                  <a:cubicBezTo>
                    <a:pt x="4495" y="26344"/>
                    <a:pt x="4970" y="26476"/>
                    <a:pt x="5473" y="26476"/>
                  </a:cubicBezTo>
                  <a:cubicBezTo>
                    <a:pt x="5797" y="26476"/>
                    <a:pt x="6131" y="26420"/>
                    <a:pt x="6475" y="26312"/>
                  </a:cubicBezTo>
                  <a:cubicBezTo>
                    <a:pt x="9037" y="25497"/>
                    <a:pt x="9971" y="23374"/>
                    <a:pt x="9755" y="21747"/>
                  </a:cubicBezTo>
                  <a:cubicBezTo>
                    <a:pt x="9668" y="21102"/>
                    <a:pt x="9220" y="18951"/>
                    <a:pt x="8652" y="16228"/>
                  </a:cubicBezTo>
                  <a:cubicBezTo>
                    <a:pt x="7803" y="12157"/>
                    <a:pt x="6747" y="7092"/>
                    <a:pt x="6367" y="4495"/>
                  </a:cubicBezTo>
                  <a:cubicBezTo>
                    <a:pt x="5726" y="112"/>
                    <a:pt x="3295" y="1"/>
                    <a:pt x="30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54"/>
            <p:cNvSpPr/>
            <p:nvPr/>
          </p:nvSpPr>
          <p:spPr>
            <a:xfrm>
              <a:off x="2932025" y="1529925"/>
              <a:ext cx="876550" cy="681125"/>
            </a:xfrm>
            <a:custGeom>
              <a:avLst/>
              <a:gdLst/>
              <a:ahLst/>
              <a:cxnLst/>
              <a:rect l="l" t="t" r="r" b="b"/>
              <a:pathLst>
                <a:path w="35062" h="27245" extrusionOk="0">
                  <a:moveTo>
                    <a:pt x="25097" y="0"/>
                  </a:moveTo>
                  <a:cubicBezTo>
                    <a:pt x="21863" y="0"/>
                    <a:pt x="17233" y="782"/>
                    <a:pt x="10726" y="3321"/>
                  </a:cubicBezTo>
                  <a:cubicBezTo>
                    <a:pt x="10726" y="3321"/>
                    <a:pt x="0" y="7859"/>
                    <a:pt x="0" y="9508"/>
                  </a:cubicBezTo>
                  <a:cubicBezTo>
                    <a:pt x="0" y="11159"/>
                    <a:pt x="6600" y="27245"/>
                    <a:pt x="6600" y="27245"/>
                  </a:cubicBezTo>
                  <a:lnTo>
                    <a:pt x="35061" y="19822"/>
                  </a:lnTo>
                  <a:lnTo>
                    <a:pt x="31869" y="1997"/>
                  </a:lnTo>
                  <a:cubicBezTo>
                    <a:pt x="31869" y="1997"/>
                    <a:pt x="30267" y="0"/>
                    <a:pt x="250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54"/>
            <p:cNvSpPr/>
            <p:nvPr/>
          </p:nvSpPr>
          <p:spPr>
            <a:xfrm>
              <a:off x="2924375" y="1521975"/>
              <a:ext cx="892450" cy="696750"/>
            </a:xfrm>
            <a:custGeom>
              <a:avLst/>
              <a:gdLst/>
              <a:ahLst/>
              <a:cxnLst/>
              <a:rect l="l" t="t" r="r" b="b"/>
              <a:pathLst>
                <a:path w="35698" h="27870" extrusionOk="0">
                  <a:moveTo>
                    <a:pt x="25369" y="639"/>
                  </a:moveTo>
                  <a:cubicBezTo>
                    <a:pt x="29860" y="639"/>
                    <a:pt x="31593" y="2158"/>
                    <a:pt x="31890" y="2456"/>
                  </a:cubicBezTo>
                  <a:lnTo>
                    <a:pt x="35016" y="19914"/>
                  </a:lnTo>
                  <a:lnTo>
                    <a:pt x="7088" y="27199"/>
                  </a:lnTo>
                  <a:cubicBezTo>
                    <a:pt x="4446" y="20750"/>
                    <a:pt x="612" y="10977"/>
                    <a:pt x="612" y="9826"/>
                  </a:cubicBezTo>
                  <a:cubicBezTo>
                    <a:pt x="612" y="8933"/>
                    <a:pt x="6079" y="6066"/>
                    <a:pt x="11147" y="3923"/>
                  </a:cubicBezTo>
                  <a:cubicBezTo>
                    <a:pt x="17596" y="1406"/>
                    <a:pt x="22179" y="639"/>
                    <a:pt x="25369" y="639"/>
                  </a:cubicBezTo>
                  <a:close/>
                  <a:moveTo>
                    <a:pt x="25433" y="1"/>
                  </a:moveTo>
                  <a:cubicBezTo>
                    <a:pt x="22155" y="1"/>
                    <a:pt x="17479" y="795"/>
                    <a:pt x="10921" y="3355"/>
                  </a:cubicBezTo>
                  <a:lnTo>
                    <a:pt x="10912" y="3357"/>
                  </a:lnTo>
                  <a:cubicBezTo>
                    <a:pt x="8352" y="4440"/>
                    <a:pt x="1" y="8107"/>
                    <a:pt x="1" y="9826"/>
                  </a:cubicBezTo>
                  <a:cubicBezTo>
                    <a:pt x="1" y="11489"/>
                    <a:pt x="5946" y="26027"/>
                    <a:pt x="6624" y="27679"/>
                  </a:cubicBezTo>
                  <a:cubicBezTo>
                    <a:pt x="6671" y="27794"/>
                    <a:pt x="6782" y="27869"/>
                    <a:pt x="6906" y="27870"/>
                  </a:cubicBezTo>
                  <a:cubicBezTo>
                    <a:pt x="6933" y="27869"/>
                    <a:pt x="6959" y="27865"/>
                    <a:pt x="6984" y="27860"/>
                  </a:cubicBezTo>
                  <a:lnTo>
                    <a:pt x="35445" y="20434"/>
                  </a:lnTo>
                  <a:cubicBezTo>
                    <a:pt x="35600" y="20393"/>
                    <a:pt x="35698" y="20241"/>
                    <a:pt x="35669" y="20084"/>
                  </a:cubicBezTo>
                  <a:lnTo>
                    <a:pt x="32476" y="2260"/>
                  </a:lnTo>
                  <a:cubicBezTo>
                    <a:pt x="32467" y="2210"/>
                    <a:pt x="32445" y="2163"/>
                    <a:pt x="32413" y="2123"/>
                  </a:cubicBezTo>
                  <a:cubicBezTo>
                    <a:pt x="32304" y="1986"/>
                    <a:pt x="30615" y="1"/>
                    <a:pt x="254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54"/>
            <p:cNvSpPr/>
            <p:nvPr/>
          </p:nvSpPr>
          <p:spPr>
            <a:xfrm>
              <a:off x="3153575" y="1347275"/>
              <a:ext cx="693100" cy="849350"/>
            </a:xfrm>
            <a:custGeom>
              <a:avLst/>
              <a:gdLst/>
              <a:ahLst/>
              <a:cxnLst/>
              <a:rect l="l" t="t" r="r" b="b"/>
              <a:pathLst>
                <a:path w="27724" h="33974" extrusionOk="0">
                  <a:moveTo>
                    <a:pt x="20132" y="0"/>
                  </a:moveTo>
                  <a:cubicBezTo>
                    <a:pt x="17271" y="0"/>
                    <a:pt x="13861" y="179"/>
                    <a:pt x="11640" y="893"/>
                  </a:cubicBezTo>
                  <a:cubicBezTo>
                    <a:pt x="11640" y="893"/>
                    <a:pt x="8571" y="2798"/>
                    <a:pt x="6138" y="4173"/>
                  </a:cubicBezTo>
                  <a:cubicBezTo>
                    <a:pt x="3704" y="5549"/>
                    <a:pt x="1" y="7453"/>
                    <a:pt x="1" y="11263"/>
                  </a:cubicBezTo>
                  <a:cubicBezTo>
                    <a:pt x="1" y="15073"/>
                    <a:pt x="2752" y="30204"/>
                    <a:pt x="2752" y="31791"/>
                  </a:cubicBezTo>
                  <a:cubicBezTo>
                    <a:pt x="2752" y="33156"/>
                    <a:pt x="2830" y="33973"/>
                    <a:pt x="2852" y="33973"/>
                  </a:cubicBezTo>
                  <a:cubicBezTo>
                    <a:pt x="2855" y="33973"/>
                    <a:pt x="2857" y="33952"/>
                    <a:pt x="2857" y="33907"/>
                  </a:cubicBezTo>
                  <a:cubicBezTo>
                    <a:pt x="2857" y="33589"/>
                    <a:pt x="21480" y="27452"/>
                    <a:pt x="21480" y="27452"/>
                  </a:cubicBezTo>
                  <a:cubicBezTo>
                    <a:pt x="21480" y="27452"/>
                    <a:pt x="22645" y="22585"/>
                    <a:pt x="23597" y="20257"/>
                  </a:cubicBezTo>
                  <a:cubicBezTo>
                    <a:pt x="24549" y="17930"/>
                    <a:pt x="23597" y="15919"/>
                    <a:pt x="24655" y="12109"/>
                  </a:cubicBezTo>
                  <a:cubicBezTo>
                    <a:pt x="25713" y="8300"/>
                    <a:pt x="27724" y="5761"/>
                    <a:pt x="26877" y="2904"/>
                  </a:cubicBezTo>
                  <a:cubicBezTo>
                    <a:pt x="26031" y="47"/>
                    <a:pt x="25819" y="152"/>
                    <a:pt x="22751" y="47"/>
                  </a:cubicBezTo>
                  <a:cubicBezTo>
                    <a:pt x="21982" y="20"/>
                    <a:pt x="21088" y="0"/>
                    <a:pt x="20132" y="0"/>
                  </a:cubicBezTo>
                  <a:close/>
                </a:path>
              </a:pathLst>
            </a:custGeom>
            <a:gradFill>
              <a:gsLst>
                <a:gs pos="0">
                  <a:srgbClr val="8BE3FF"/>
                </a:gs>
                <a:gs pos="100000">
                  <a:srgbClr val="ACFFD9"/>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54"/>
            <p:cNvSpPr/>
            <p:nvPr/>
          </p:nvSpPr>
          <p:spPr>
            <a:xfrm>
              <a:off x="3145925" y="1339600"/>
              <a:ext cx="701900" cy="864675"/>
            </a:xfrm>
            <a:custGeom>
              <a:avLst/>
              <a:gdLst/>
              <a:ahLst/>
              <a:cxnLst/>
              <a:rect l="l" t="t" r="r" b="b"/>
              <a:pathLst>
                <a:path w="28076" h="34587" extrusionOk="0">
                  <a:moveTo>
                    <a:pt x="20491" y="614"/>
                  </a:moveTo>
                  <a:cubicBezTo>
                    <a:pt x="21446" y="614"/>
                    <a:pt x="22323" y="634"/>
                    <a:pt x="23047" y="659"/>
                  </a:cubicBezTo>
                  <a:lnTo>
                    <a:pt x="23387" y="671"/>
                  </a:lnTo>
                  <a:cubicBezTo>
                    <a:pt x="26088" y="759"/>
                    <a:pt x="26139" y="762"/>
                    <a:pt x="26891" y="3297"/>
                  </a:cubicBezTo>
                  <a:cubicBezTo>
                    <a:pt x="27428" y="5111"/>
                    <a:pt x="26752" y="6780"/>
                    <a:pt x="25897" y="8894"/>
                  </a:cubicBezTo>
                  <a:cubicBezTo>
                    <a:pt x="25486" y="9911"/>
                    <a:pt x="25020" y="11063"/>
                    <a:pt x="24666" y="12334"/>
                  </a:cubicBezTo>
                  <a:cubicBezTo>
                    <a:pt x="24115" y="14322"/>
                    <a:pt x="24100" y="15814"/>
                    <a:pt x="24086" y="17130"/>
                  </a:cubicBezTo>
                  <a:cubicBezTo>
                    <a:pt x="24074" y="18330"/>
                    <a:pt x="24064" y="19366"/>
                    <a:pt x="23621" y="20448"/>
                  </a:cubicBezTo>
                  <a:cubicBezTo>
                    <a:pt x="22758" y="22556"/>
                    <a:pt x="21745" y="26636"/>
                    <a:pt x="21529" y="27522"/>
                  </a:cubicBezTo>
                  <a:cubicBezTo>
                    <a:pt x="8640" y="31770"/>
                    <a:pt x="4648" y="33205"/>
                    <a:pt x="3412" y="33789"/>
                  </a:cubicBezTo>
                  <a:cubicBezTo>
                    <a:pt x="3388" y="33436"/>
                    <a:pt x="3364" y="32867"/>
                    <a:pt x="3364" y="32097"/>
                  </a:cubicBezTo>
                  <a:cubicBezTo>
                    <a:pt x="3364" y="31451"/>
                    <a:pt x="2949" y="28795"/>
                    <a:pt x="2422" y="25431"/>
                  </a:cubicBezTo>
                  <a:cubicBezTo>
                    <a:pt x="1616" y="20276"/>
                    <a:pt x="613" y="13861"/>
                    <a:pt x="613" y="11570"/>
                  </a:cubicBezTo>
                  <a:cubicBezTo>
                    <a:pt x="613" y="8108"/>
                    <a:pt x="3879" y="6273"/>
                    <a:pt x="6264" y="4933"/>
                  </a:cubicBezTo>
                  <a:lnTo>
                    <a:pt x="6595" y="4747"/>
                  </a:lnTo>
                  <a:cubicBezTo>
                    <a:pt x="8873" y="3459"/>
                    <a:pt x="11740" y="1688"/>
                    <a:pt x="12076" y="1481"/>
                  </a:cubicBezTo>
                  <a:cubicBezTo>
                    <a:pt x="14284" y="781"/>
                    <a:pt x="17714" y="614"/>
                    <a:pt x="20491" y="614"/>
                  </a:cubicBezTo>
                  <a:close/>
                  <a:moveTo>
                    <a:pt x="20390" y="0"/>
                  </a:moveTo>
                  <a:cubicBezTo>
                    <a:pt x="17381" y="0"/>
                    <a:pt x="14063" y="198"/>
                    <a:pt x="11853" y="909"/>
                  </a:cubicBezTo>
                  <a:cubicBezTo>
                    <a:pt x="11829" y="917"/>
                    <a:pt x="11806" y="927"/>
                    <a:pt x="11785" y="940"/>
                  </a:cubicBezTo>
                  <a:cubicBezTo>
                    <a:pt x="11754" y="960"/>
                    <a:pt x="8694" y="2857"/>
                    <a:pt x="6293" y="4215"/>
                  </a:cubicBezTo>
                  <a:lnTo>
                    <a:pt x="5964" y="4400"/>
                  </a:lnTo>
                  <a:cubicBezTo>
                    <a:pt x="3447" y="5813"/>
                    <a:pt x="1" y="7749"/>
                    <a:pt x="1" y="11570"/>
                  </a:cubicBezTo>
                  <a:cubicBezTo>
                    <a:pt x="1" y="13909"/>
                    <a:pt x="1008" y="20350"/>
                    <a:pt x="1818" y="25526"/>
                  </a:cubicBezTo>
                  <a:cubicBezTo>
                    <a:pt x="2318" y="28731"/>
                    <a:pt x="2751" y="31499"/>
                    <a:pt x="2751" y="32098"/>
                  </a:cubicBezTo>
                  <a:cubicBezTo>
                    <a:pt x="2751" y="34586"/>
                    <a:pt x="2862" y="34586"/>
                    <a:pt x="3158" y="34586"/>
                  </a:cubicBezTo>
                  <a:cubicBezTo>
                    <a:pt x="3281" y="34586"/>
                    <a:pt x="3389" y="34504"/>
                    <a:pt x="3440" y="34394"/>
                  </a:cubicBezTo>
                  <a:cubicBezTo>
                    <a:pt x="4559" y="33830"/>
                    <a:pt x="14964" y="30330"/>
                    <a:pt x="21883" y="28050"/>
                  </a:cubicBezTo>
                  <a:cubicBezTo>
                    <a:pt x="21983" y="28017"/>
                    <a:pt x="22060" y="27934"/>
                    <a:pt x="22084" y="27830"/>
                  </a:cubicBezTo>
                  <a:cubicBezTo>
                    <a:pt x="22095" y="27782"/>
                    <a:pt x="23254" y="22960"/>
                    <a:pt x="24187" y="20680"/>
                  </a:cubicBezTo>
                  <a:cubicBezTo>
                    <a:pt x="24674" y="19489"/>
                    <a:pt x="24685" y="18400"/>
                    <a:pt x="24698" y="17138"/>
                  </a:cubicBezTo>
                  <a:cubicBezTo>
                    <a:pt x="24711" y="15858"/>
                    <a:pt x="24726" y="14409"/>
                    <a:pt x="25257" y="12498"/>
                  </a:cubicBezTo>
                  <a:cubicBezTo>
                    <a:pt x="25600" y="11261"/>
                    <a:pt x="26040" y="10174"/>
                    <a:pt x="26464" y="9124"/>
                  </a:cubicBezTo>
                  <a:cubicBezTo>
                    <a:pt x="27328" y="6987"/>
                    <a:pt x="28075" y="5143"/>
                    <a:pt x="27477" y="3123"/>
                  </a:cubicBezTo>
                  <a:cubicBezTo>
                    <a:pt x="26628" y="261"/>
                    <a:pt x="26284" y="155"/>
                    <a:pt x="23406" y="59"/>
                  </a:cubicBezTo>
                  <a:lnTo>
                    <a:pt x="23067" y="48"/>
                  </a:lnTo>
                  <a:cubicBezTo>
                    <a:pt x="22233" y="19"/>
                    <a:pt x="21326" y="0"/>
                    <a:pt x="203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54"/>
            <p:cNvSpPr/>
            <p:nvPr/>
          </p:nvSpPr>
          <p:spPr>
            <a:xfrm>
              <a:off x="3348825" y="1312750"/>
              <a:ext cx="338650" cy="322150"/>
            </a:xfrm>
            <a:custGeom>
              <a:avLst/>
              <a:gdLst/>
              <a:ahLst/>
              <a:cxnLst/>
              <a:rect l="l" t="t" r="r" b="b"/>
              <a:pathLst>
                <a:path w="13546" h="12886" extrusionOk="0">
                  <a:moveTo>
                    <a:pt x="4473" y="1"/>
                  </a:moveTo>
                  <a:cubicBezTo>
                    <a:pt x="3541" y="1"/>
                    <a:pt x="2787" y="200"/>
                    <a:pt x="2434" y="611"/>
                  </a:cubicBezTo>
                  <a:cubicBezTo>
                    <a:pt x="2434" y="611"/>
                    <a:pt x="1058" y="1351"/>
                    <a:pt x="530" y="4738"/>
                  </a:cubicBezTo>
                  <a:cubicBezTo>
                    <a:pt x="0" y="8123"/>
                    <a:pt x="0" y="12886"/>
                    <a:pt x="0" y="12886"/>
                  </a:cubicBezTo>
                  <a:cubicBezTo>
                    <a:pt x="0" y="12886"/>
                    <a:pt x="5714" y="9711"/>
                    <a:pt x="6561" y="9606"/>
                  </a:cubicBezTo>
                  <a:cubicBezTo>
                    <a:pt x="6578" y="9603"/>
                    <a:pt x="6598" y="9602"/>
                    <a:pt x="6619" y="9602"/>
                  </a:cubicBezTo>
                  <a:cubicBezTo>
                    <a:pt x="7657" y="9602"/>
                    <a:pt x="13545" y="12039"/>
                    <a:pt x="13545" y="12039"/>
                  </a:cubicBezTo>
                  <a:cubicBezTo>
                    <a:pt x="13545" y="12039"/>
                    <a:pt x="12699" y="7172"/>
                    <a:pt x="11428" y="3786"/>
                  </a:cubicBezTo>
                  <a:cubicBezTo>
                    <a:pt x="10512" y="1342"/>
                    <a:pt x="6893" y="1"/>
                    <a:pt x="44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54"/>
            <p:cNvSpPr/>
            <p:nvPr/>
          </p:nvSpPr>
          <p:spPr>
            <a:xfrm>
              <a:off x="3341175" y="1305025"/>
              <a:ext cx="354675" cy="337525"/>
            </a:xfrm>
            <a:custGeom>
              <a:avLst/>
              <a:gdLst/>
              <a:ahLst/>
              <a:cxnLst/>
              <a:rect l="l" t="t" r="r" b="b"/>
              <a:pathLst>
                <a:path w="14187" h="13501" extrusionOk="0">
                  <a:moveTo>
                    <a:pt x="4784" y="616"/>
                  </a:moveTo>
                  <a:cubicBezTo>
                    <a:pt x="5202" y="616"/>
                    <a:pt x="5664" y="658"/>
                    <a:pt x="6149" y="743"/>
                  </a:cubicBezTo>
                  <a:cubicBezTo>
                    <a:pt x="8282" y="1120"/>
                    <a:pt x="10748" y="2336"/>
                    <a:pt x="11448" y="4203"/>
                  </a:cubicBezTo>
                  <a:cubicBezTo>
                    <a:pt x="12445" y="6860"/>
                    <a:pt x="13188" y="10487"/>
                    <a:pt x="13448" y="11852"/>
                  </a:cubicBezTo>
                  <a:cubicBezTo>
                    <a:pt x="11819" y="11188"/>
                    <a:pt x="7840" y="9607"/>
                    <a:pt x="6903" y="9607"/>
                  </a:cubicBezTo>
                  <a:cubicBezTo>
                    <a:pt x="6875" y="9607"/>
                    <a:pt x="6851" y="9608"/>
                    <a:pt x="6829" y="9611"/>
                  </a:cubicBezTo>
                  <a:cubicBezTo>
                    <a:pt x="6067" y="9706"/>
                    <a:pt x="2056" y="11883"/>
                    <a:pt x="618" y="12674"/>
                  </a:cubicBezTo>
                  <a:cubicBezTo>
                    <a:pt x="635" y="11348"/>
                    <a:pt x="721" y="7767"/>
                    <a:pt x="1138" y="5095"/>
                  </a:cubicBezTo>
                  <a:cubicBezTo>
                    <a:pt x="1629" y="1956"/>
                    <a:pt x="2864" y="1202"/>
                    <a:pt x="2889" y="1189"/>
                  </a:cubicBezTo>
                  <a:cubicBezTo>
                    <a:pt x="2921" y="1171"/>
                    <a:pt x="2949" y="1148"/>
                    <a:pt x="2973" y="1120"/>
                  </a:cubicBezTo>
                  <a:cubicBezTo>
                    <a:pt x="3254" y="792"/>
                    <a:pt x="3924" y="616"/>
                    <a:pt x="4784" y="616"/>
                  </a:cubicBezTo>
                  <a:close/>
                  <a:moveTo>
                    <a:pt x="4772" y="0"/>
                  </a:moveTo>
                  <a:cubicBezTo>
                    <a:pt x="3748" y="0"/>
                    <a:pt x="2956" y="236"/>
                    <a:pt x="2541" y="683"/>
                  </a:cubicBezTo>
                  <a:cubicBezTo>
                    <a:pt x="2264" y="865"/>
                    <a:pt x="1028" y="1838"/>
                    <a:pt x="533" y="4999"/>
                  </a:cubicBezTo>
                  <a:cubicBezTo>
                    <a:pt x="7" y="8370"/>
                    <a:pt x="1" y="13147"/>
                    <a:pt x="1" y="13195"/>
                  </a:cubicBezTo>
                  <a:cubicBezTo>
                    <a:pt x="1" y="13364"/>
                    <a:pt x="138" y="13500"/>
                    <a:pt x="306" y="13500"/>
                  </a:cubicBezTo>
                  <a:cubicBezTo>
                    <a:pt x="358" y="13500"/>
                    <a:pt x="409" y="13487"/>
                    <a:pt x="455" y="13462"/>
                  </a:cubicBezTo>
                  <a:cubicBezTo>
                    <a:pt x="2644" y="12245"/>
                    <a:pt x="6330" y="10290"/>
                    <a:pt x="6904" y="10218"/>
                  </a:cubicBezTo>
                  <a:cubicBezTo>
                    <a:pt x="6917" y="10216"/>
                    <a:pt x="6932" y="10215"/>
                    <a:pt x="6949" y="10215"/>
                  </a:cubicBezTo>
                  <a:cubicBezTo>
                    <a:pt x="7565" y="10215"/>
                    <a:pt x="10833" y="11430"/>
                    <a:pt x="13734" y="12631"/>
                  </a:cubicBezTo>
                  <a:cubicBezTo>
                    <a:pt x="13773" y="12647"/>
                    <a:pt x="13813" y="12654"/>
                    <a:pt x="13851" y="12654"/>
                  </a:cubicBezTo>
                  <a:cubicBezTo>
                    <a:pt x="14031" y="12654"/>
                    <a:pt x="14186" y="12491"/>
                    <a:pt x="14152" y="12295"/>
                  </a:cubicBezTo>
                  <a:cubicBezTo>
                    <a:pt x="14144" y="12247"/>
                    <a:pt x="13286" y="7361"/>
                    <a:pt x="12021" y="3987"/>
                  </a:cubicBezTo>
                  <a:cubicBezTo>
                    <a:pt x="11182" y="1752"/>
                    <a:pt x="8391" y="518"/>
                    <a:pt x="6255" y="141"/>
                  </a:cubicBezTo>
                  <a:cubicBezTo>
                    <a:pt x="5724" y="46"/>
                    <a:pt x="5225" y="0"/>
                    <a:pt x="47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54"/>
            <p:cNvSpPr/>
            <p:nvPr/>
          </p:nvSpPr>
          <p:spPr>
            <a:xfrm>
              <a:off x="3383225" y="1306875"/>
              <a:ext cx="179900" cy="351850"/>
            </a:xfrm>
            <a:custGeom>
              <a:avLst/>
              <a:gdLst/>
              <a:ahLst/>
              <a:cxnLst/>
              <a:rect l="l" t="t" r="r" b="b"/>
              <a:pathLst>
                <a:path w="7196" h="14074" extrusionOk="0">
                  <a:moveTo>
                    <a:pt x="0" y="0"/>
                  </a:moveTo>
                  <a:cubicBezTo>
                    <a:pt x="0" y="0"/>
                    <a:pt x="38" y="130"/>
                    <a:pt x="104" y="362"/>
                  </a:cubicBezTo>
                  <a:cubicBezTo>
                    <a:pt x="516" y="1794"/>
                    <a:pt x="2053" y="7095"/>
                    <a:pt x="2964" y="9735"/>
                  </a:cubicBezTo>
                  <a:cubicBezTo>
                    <a:pt x="4021" y="12804"/>
                    <a:pt x="5608" y="14073"/>
                    <a:pt x="5608" y="14073"/>
                  </a:cubicBezTo>
                  <a:lnTo>
                    <a:pt x="7195" y="7725"/>
                  </a:lnTo>
                  <a:cubicBezTo>
                    <a:pt x="7195" y="7725"/>
                    <a:pt x="953" y="1693"/>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54"/>
            <p:cNvSpPr/>
            <p:nvPr/>
          </p:nvSpPr>
          <p:spPr>
            <a:xfrm>
              <a:off x="3374800" y="1299200"/>
              <a:ext cx="196400" cy="367200"/>
            </a:xfrm>
            <a:custGeom>
              <a:avLst/>
              <a:gdLst/>
              <a:ahLst/>
              <a:cxnLst/>
              <a:rect l="l" t="t" r="r" b="b"/>
              <a:pathLst>
                <a:path w="7856" h="14688" extrusionOk="0">
                  <a:moveTo>
                    <a:pt x="1089" y="1808"/>
                  </a:moveTo>
                  <a:lnTo>
                    <a:pt x="1089" y="1808"/>
                  </a:lnTo>
                  <a:cubicBezTo>
                    <a:pt x="2944" y="3983"/>
                    <a:pt x="6461" y="7418"/>
                    <a:pt x="7193" y="8128"/>
                  </a:cubicBezTo>
                  <a:lnTo>
                    <a:pt x="5777" y="13790"/>
                  </a:lnTo>
                  <a:cubicBezTo>
                    <a:pt x="5262" y="13236"/>
                    <a:pt x="4301" y="12004"/>
                    <a:pt x="3590" y="9943"/>
                  </a:cubicBezTo>
                  <a:cubicBezTo>
                    <a:pt x="2856" y="7816"/>
                    <a:pt x="1700" y="3903"/>
                    <a:pt x="1089" y="1808"/>
                  </a:cubicBezTo>
                  <a:close/>
                  <a:moveTo>
                    <a:pt x="338" y="1"/>
                  </a:moveTo>
                  <a:cubicBezTo>
                    <a:pt x="298" y="1"/>
                    <a:pt x="258" y="9"/>
                    <a:pt x="220" y="25"/>
                  </a:cubicBezTo>
                  <a:cubicBezTo>
                    <a:pt x="77" y="83"/>
                    <a:pt x="0" y="242"/>
                    <a:pt x="43" y="390"/>
                  </a:cubicBezTo>
                  <a:lnTo>
                    <a:pt x="148" y="755"/>
                  </a:lnTo>
                  <a:cubicBezTo>
                    <a:pt x="589" y="2288"/>
                    <a:pt x="2099" y="7498"/>
                    <a:pt x="3011" y="10142"/>
                  </a:cubicBezTo>
                  <a:cubicBezTo>
                    <a:pt x="4085" y="13258"/>
                    <a:pt x="5687" y="14565"/>
                    <a:pt x="5754" y="14620"/>
                  </a:cubicBezTo>
                  <a:cubicBezTo>
                    <a:pt x="5809" y="14663"/>
                    <a:pt x="5876" y="14686"/>
                    <a:pt x="5945" y="14686"/>
                  </a:cubicBezTo>
                  <a:lnTo>
                    <a:pt x="5946" y="14687"/>
                  </a:lnTo>
                  <a:cubicBezTo>
                    <a:pt x="6087" y="14687"/>
                    <a:pt x="6208" y="14591"/>
                    <a:pt x="6243" y="14456"/>
                  </a:cubicBezTo>
                  <a:lnTo>
                    <a:pt x="7829" y="8105"/>
                  </a:lnTo>
                  <a:cubicBezTo>
                    <a:pt x="7856" y="8000"/>
                    <a:pt x="7824" y="7887"/>
                    <a:pt x="7745" y="7811"/>
                  </a:cubicBezTo>
                  <a:cubicBezTo>
                    <a:pt x="7683" y="7751"/>
                    <a:pt x="1524" y="1792"/>
                    <a:pt x="604" y="156"/>
                  </a:cubicBezTo>
                  <a:cubicBezTo>
                    <a:pt x="548" y="58"/>
                    <a:pt x="445" y="1"/>
                    <a:pt x="3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54"/>
            <p:cNvSpPr/>
            <p:nvPr/>
          </p:nvSpPr>
          <p:spPr>
            <a:xfrm>
              <a:off x="3303850" y="967400"/>
              <a:ext cx="410075" cy="571100"/>
            </a:xfrm>
            <a:custGeom>
              <a:avLst/>
              <a:gdLst/>
              <a:ahLst/>
              <a:cxnLst/>
              <a:rect l="l" t="t" r="r" b="b"/>
              <a:pathLst>
                <a:path w="16403" h="22844" extrusionOk="0">
                  <a:moveTo>
                    <a:pt x="8230" y="1"/>
                  </a:moveTo>
                  <a:cubicBezTo>
                    <a:pt x="6845" y="1"/>
                    <a:pt x="3239" y="542"/>
                    <a:pt x="1799" y="5960"/>
                  </a:cubicBezTo>
                  <a:cubicBezTo>
                    <a:pt x="0" y="12733"/>
                    <a:pt x="5821" y="18552"/>
                    <a:pt x="7513" y="20774"/>
                  </a:cubicBezTo>
                  <a:cubicBezTo>
                    <a:pt x="8496" y="22063"/>
                    <a:pt x="9729" y="22843"/>
                    <a:pt x="10859" y="22843"/>
                  </a:cubicBezTo>
                  <a:cubicBezTo>
                    <a:pt x="11677" y="22843"/>
                    <a:pt x="12441" y="22435"/>
                    <a:pt x="13016" y="21515"/>
                  </a:cubicBezTo>
                  <a:cubicBezTo>
                    <a:pt x="15133" y="18129"/>
                    <a:pt x="15767" y="16436"/>
                    <a:pt x="16084" y="11992"/>
                  </a:cubicBezTo>
                  <a:cubicBezTo>
                    <a:pt x="16402" y="7547"/>
                    <a:pt x="15873" y="4585"/>
                    <a:pt x="13862" y="2258"/>
                  </a:cubicBezTo>
                  <a:cubicBezTo>
                    <a:pt x="12019" y="122"/>
                    <a:pt x="9285" y="34"/>
                    <a:pt x="8845" y="34"/>
                  </a:cubicBezTo>
                  <a:cubicBezTo>
                    <a:pt x="8805" y="34"/>
                    <a:pt x="8784" y="34"/>
                    <a:pt x="8784" y="34"/>
                  </a:cubicBezTo>
                  <a:cubicBezTo>
                    <a:pt x="8784" y="34"/>
                    <a:pt x="8577" y="1"/>
                    <a:pt x="82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54"/>
            <p:cNvSpPr/>
            <p:nvPr/>
          </p:nvSpPr>
          <p:spPr>
            <a:xfrm>
              <a:off x="3300900" y="959900"/>
              <a:ext cx="421275" cy="586250"/>
            </a:xfrm>
            <a:custGeom>
              <a:avLst/>
              <a:gdLst/>
              <a:ahLst/>
              <a:cxnLst/>
              <a:rect l="l" t="t" r="r" b="b"/>
              <a:pathLst>
                <a:path w="16851" h="23450" extrusionOk="0">
                  <a:moveTo>
                    <a:pt x="8307" y="601"/>
                  </a:moveTo>
                  <a:lnTo>
                    <a:pt x="8307" y="602"/>
                  </a:lnTo>
                  <a:cubicBezTo>
                    <a:pt x="8616" y="602"/>
                    <a:pt x="8815" y="631"/>
                    <a:pt x="8852" y="637"/>
                  </a:cubicBezTo>
                  <a:cubicBezTo>
                    <a:pt x="8867" y="639"/>
                    <a:pt x="8882" y="641"/>
                    <a:pt x="8897" y="641"/>
                  </a:cubicBezTo>
                  <a:cubicBezTo>
                    <a:pt x="8902" y="641"/>
                    <a:pt x="8907" y="640"/>
                    <a:pt x="8912" y="640"/>
                  </a:cubicBezTo>
                  <a:cubicBezTo>
                    <a:pt x="8914" y="640"/>
                    <a:pt x="8928" y="640"/>
                    <a:pt x="8952" y="640"/>
                  </a:cubicBezTo>
                  <a:cubicBezTo>
                    <a:pt x="9311" y="640"/>
                    <a:pt x="11977" y="705"/>
                    <a:pt x="13748" y="2757"/>
                  </a:cubicBezTo>
                  <a:cubicBezTo>
                    <a:pt x="15604" y="4905"/>
                    <a:pt x="16226" y="7661"/>
                    <a:pt x="15897" y="12270"/>
                  </a:cubicBezTo>
                  <a:cubicBezTo>
                    <a:pt x="15578" y="16729"/>
                    <a:pt x="14933" y="18360"/>
                    <a:pt x="12874" y="21652"/>
                  </a:cubicBezTo>
                  <a:cubicBezTo>
                    <a:pt x="12405" y="22403"/>
                    <a:pt x="11800" y="22801"/>
                    <a:pt x="11075" y="22835"/>
                  </a:cubicBezTo>
                  <a:cubicBezTo>
                    <a:pt x="11045" y="22837"/>
                    <a:pt x="11015" y="22837"/>
                    <a:pt x="10985" y="22837"/>
                  </a:cubicBezTo>
                  <a:cubicBezTo>
                    <a:pt x="9968" y="22837"/>
                    <a:pt x="8812" y="22119"/>
                    <a:pt x="7875" y="20889"/>
                  </a:cubicBezTo>
                  <a:cubicBezTo>
                    <a:pt x="7668" y="20617"/>
                    <a:pt x="7400" y="20291"/>
                    <a:pt x="7092" y="19918"/>
                  </a:cubicBezTo>
                  <a:cubicBezTo>
                    <a:pt x="4849" y="17199"/>
                    <a:pt x="673" y="12138"/>
                    <a:pt x="2214" y="6339"/>
                  </a:cubicBezTo>
                  <a:cubicBezTo>
                    <a:pt x="3596" y="1136"/>
                    <a:pt x="6975" y="601"/>
                    <a:pt x="8307" y="601"/>
                  </a:cubicBezTo>
                  <a:close/>
                  <a:moveTo>
                    <a:pt x="8393" y="1"/>
                  </a:moveTo>
                  <a:cubicBezTo>
                    <a:pt x="6952" y="1"/>
                    <a:pt x="3117" y="552"/>
                    <a:pt x="1622" y="6181"/>
                  </a:cubicBezTo>
                  <a:cubicBezTo>
                    <a:pt x="1" y="12285"/>
                    <a:pt x="4307" y="17504"/>
                    <a:pt x="6619" y="20308"/>
                  </a:cubicBezTo>
                  <a:cubicBezTo>
                    <a:pt x="6922" y="20674"/>
                    <a:pt x="7185" y="20993"/>
                    <a:pt x="7388" y="21260"/>
                  </a:cubicBezTo>
                  <a:cubicBezTo>
                    <a:pt x="8439" y="22639"/>
                    <a:pt x="9773" y="23449"/>
                    <a:pt x="10981" y="23449"/>
                  </a:cubicBezTo>
                  <a:cubicBezTo>
                    <a:pt x="11022" y="23449"/>
                    <a:pt x="11063" y="23448"/>
                    <a:pt x="11104" y="23446"/>
                  </a:cubicBezTo>
                  <a:cubicBezTo>
                    <a:pt x="12028" y="23403"/>
                    <a:pt x="12819" y="22895"/>
                    <a:pt x="13393" y="21977"/>
                  </a:cubicBezTo>
                  <a:cubicBezTo>
                    <a:pt x="15481" y="18638"/>
                    <a:pt x="16182" y="16869"/>
                    <a:pt x="16508" y="12313"/>
                  </a:cubicBezTo>
                  <a:cubicBezTo>
                    <a:pt x="16850" y="7525"/>
                    <a:pt x="16184" y="4641"/>
                    <a:pt x="14211" y="2357"/>
                  </a:cubicBezTo>
                  <a:cubicBezTo>
                    <a:pt x="12261" y="97"/>
                    <a:pt x="9413" y="29"/>
                    <a:pt x="8950" y="29"/>
                  </a:cubicBezTo>
                  <a:cubicBezTo>
                    <a:pt x="8937" y="29"/>
                    <a:pt x="8926" y="29"/>
                    <a:pt x="8917" y="29"/>
                  </a:cubicBezTo>
                  <a:cubicBezTo>
                    <a:pt x="8845" y="20"/>
                    <a:pt x="8660" y="1"/>
                    <a:pt x="83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54"/>
            <p:cNvSpPr/>
            <p:nvPr/>
          </p:nvSpPr>
          <p:spPr>
            <a:xfrm>
              <a:off x="3335175" y="967400"/>
              <a:ext cx="369675" cy="315775"/>
            </a:xfrm>
            <a:custGeom>
              <a:avLst/>
              <a:gdLst/>
              <a:ahLst/>
              <a:cxnLst/>
              <a:rect l="l" t="t" r="r" b="b"/>
              <a:pathLst>
                <a:path w="14787" h="12631" extrusionOk="0">
                  <a:moveTo>
                    <a:pt x="6977" y="1"/>
                  </a:moveTo>
                  <a:cubicBezTo>
                    <a:pt x="5592" y="1"/>
                    <a:pt x="1986" y="542"/>
                    <a:pt x="546" y="5960"/>
                  </a:cubicBezTo>
                  <a:cubicBezTo>
                    <a:pt x="0" y="8017"/>
                    <a:pt x="159" y="9986"/>
                    <a:pt x="689" y="11792"/>
                  </a:cubicBezTo>
                  <a:cubicBezTo>
                    <a:pt x="878" y="11308"/>
                    <a:pt x="1163" y="10934"/>
                    <a:pt x="1604" y="10934"/>
                  </a:cubicBezTo>
                  <a:cubicBezTo>
                    <a:pt x="2838" y="10934"/>
                    <a:pt x="2973" y="12631"/>
                    <a:pt x="3368" y="12631"/>
                  </a:cubicBezTo>
                  <a:cubicBezTo>
                    <a:pt x="3379" y="12631"/>
                    <a:pt x="3391" y="12630"/>
                    <a:pt x="3403" y="12626"/>
                  </a:cubicBezTo>
                  <a:cubicBezTo>
                    <a:pt x="3826" y="12521"/>
                    <a:pt x="5520" y="11040"/>
                    <a:pt x="5202" y="9664"/>
                  </a:cubicBezTo>
                  <a:cubicBezTo>
                    <a:pt x="4886" y="8288"/>
                    <a:pt x="5309" y="7654"/>
                    <a:pt x="7531" y="7654"/>
                  </a:cubicBezTo>
                  <a:cubicBezTo>
                    <a:pt x="9530" y="7654"/>
                    <a:pt x="10159" y="8425"/>
                    <a:pt x="10805" y="8425"/>
                  </a:cubicBezTo>
                  <a:cubicBezTo>
                    <a:pt x="10877" y="8425"/>
                    <a:pt x="10949" y="8416"/>
                    <a:pt x="11023" y="8395"/>
                  </a:cubicBezTo>
                  <a:cubicBezTo>
                    <a:pt x="11763" y="8183"/>
                    <a:pt x="12292" y="6701"/>
                    <a:pt x="13033" y="6701"/>
                  </a:cubicBezTo>
                  <a:cubicBezTo>
                    <a:pt x="13502" y="6701"/>
                    <a:pt x="14141" y="6873"/>
                    <a:pt x="14787" y="7507"/>
                  </a:cubicBezTo>
                  <a:cubicBezTo>
                    <a:pt x="14526" y="5382"/>
                    <a:pt x="13853" y="3697"/>
                    <a:pt x="12609" y="2257"/>
                  </a:cubicBezTo>
                  <a:cubicBezTo>
                    <a:pt x="10766" y="122"/>
                    <a:pt x="8033" y="34"/>
                    <a:pt x="7592" y="34"/>
                  </a:cubicBezTo>
                  <a:cubicBezTo>
                    <a:pt x="7552" y="34"/>
                    <a:pt x="7531" y="34"/>
                    <a:pt x="7531" y="34"/>
                  </a:cubicBezTo>
                  <a:cubicBezTo>
                    <a:pt x="7531" y="34"/>
                    <a:pt x="7324" y="1"/>
                    <a:pt x="69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54"/>
            <p:cNvSpPr/>
            <p:nvPr/>
          </p:nvSpPr>
          <p:spPr>
            <a:xfrm>
              <a:off x="3328725" y="959875"/>
              <a:ext cx="384125" cy="331000"/>
            </a:xfrm>
            <a:custGeom>
              <a:avLst/>
              <a:gdLst/>
              <a:ahLst/>
              <a:cxnLst/>
              <a:rect l="l" t="t" r="r" b="b"/>
              <a:pathLst>
                <a:path w="15365" h="13240" extrusionOk="0">
                  <a:moveTo>
                    <a:pt x="7218" y="606"/>
                  </a:moveTo>
                  <a:cubicBezTo>
                    <a:pt x="7539" y="606"/>
                    <a:pt x="7749" y="635"/>
                    <a:pt x="7799" y="642"/>
                  </a:cubicBezTo>
                  <a:cubicBezTo>
                    <a:pt x="7801" y="642"/>
                    <a:pt x="7815" y="642"/>
                    <a:pt x="7840" y="642"/>
                  </a:cubicBezTo>
                  <a:cubicBezTo>
                    <a:pt x="8204" y="642"/>
                    <a:pt x="10866" y="708"/>
                    <a:pt x="12635" y="2758"/>
                  </a:cubicBezTo>
                  <a:cubicBezTo>
                    <a:pt x="13670" y="3956"/>
                    <a:pt x="14311" y="5347"/>
                    <a:pt x="14628" y="7092"/>
                  </a:cubicBezTo>
                  <a:cubicBezTo>
                    <a:pt x="14111" y="6776"/>
                    <a:pt x="13637" y="6696"/>
                    <a:pt x="13291" y="6696"/>
                  </a:cubicBezTo>
                  <a:cubicBezTo>
                    <a:pt x="12749" y="6696"/>
                    <a:pt x="12361" y="7185"/>
                    <a:pt x="11984" y="7656"/>
                  </a:cubicBezTo>
                  <a:cubicBezTo>
                    <a:pt x="11720" y="7987"/>
                    <a:pt x="11448" y="8329"/>
                    <a:pt x="11196" y="8401"/>
                  </a:cubicBezTo>
                  <a:cubicBezTo>
                    <a:pt x="11152" y="8414"/>
                    <a:pt x="11108" y="8420"/>
                    <a:pt x="11062" y="8420"/>
                  </a:cubicBezTo>
                  <a:cubicBezTo>
                    <a:pt x="10902" y="8420"/>
                    <a:pt x="10720" y="8344"/>
                    <a:pt x="10424" y="8215"/>
                  </a:cubicBezTo>
                  <a:cubicBezTo>
                    <a:pt x="9877" y="7977"/>
                    <a:pt x="9128" y="7649"/>
                    <a:pt x="7789" y="7649"/>
                  </a:cubicBezTo>
                  <a:cubicBezTo>
                    <a:pt x="6485" y="7649"/>
                    <a:pt x="5732" y="7864"/>
                    <a:pt x="5347" y="8347"/>
                  </a:cubicBezTo>
                  <a:cubicBezTo>
                    <a:pt x="4953" y="8843"/>
                    <a:pt x="5042" y="9509"/>
                    <a:pt x="5162" y="10034"/>
                  </a:cubicBezTo>
                  <a:cubicBezTo>
                    <a:pt x="5414" y="11125"/>
                    <a:pt x="4113" y="12360"/>
                    <a:pt x="3670" y="12595"/>
                  </a:cubicBezTo>
                  <a:cubicBezTo>
                    <a:pt x="3623" y="12520"/>
                    <a:pt x="3559" y="12392"/>
                    <a:pt x="3511" y="12293"/>
                  </a:cubicBezTo>
                  <a:cubicBezTo>
                    <a:pt x="3260" y="11783"/>
                    <a:pt x="2842" y="10929"/>
                    <a:pt x="1863" y="10929"/>
                  </a:cubicBezTo>
                  <a:cubicBezTo>
                    <a:pt x="1626" y="10929"/>
                    <a:pt x="1329" y="11008"/>
                    <a:pt x="1057" y="11307"/>
                  </a:cubicBezTo>
                  <a:cubicBezTo>
                    <a:pt x="664" y="9597"/>
                    <a:pt x="678" y="7930"/>
                    <a:pt x="1101" y="6341"/>
                  </a:cubicBezTo>
                  <a:cubicBezTo>
                    <a:pt x="2480" y="1148"/>
                    <a:pt x="5849" y="606"/>
                    <a:pt x="7218" y="606"/>
                  </a:cubicBezTo>
                  <a:close/>
                  <a:moveTo>
                    <a:pt x="7281" y="1"/>
                  </a:moveTo>
                  <a:cubicBezTo>
                    <a:pt x="5842" y="1"/>
                    <a:pt x="2005" y="550"/>
                    <a:pt x="509" y="6182"/>
                  </a:cubicBezTo>
                  <a:cubicBezTo>
                    <a:pt x="0" y="8099"/>
                    <a:pt x="49" y="10117"/>
                    <a:pt x="654" y="12179"/>
                  </a:cubicBezTo>
                  <a:cubicBezTo>
                    <a:pt x="690" y="12305"/>
                    <a:pt x="803" y="12392"/>
                    <a:pt x="935" y="12399"/>
                  </a:cubicBezTo>
                  <a:cubicBezTo>
                    <a:pt x="941" y="12399"/>
                    <a:pt x="947" y="12400"/>
                    <a:pt x="954" y="12400"/>
                  </a:cubicBezTo>
                  <a:cubicBezTo>
                    <a:pt x="1072" y="12400"/>
                    <a:pt x="1188" y="12320"/>
                    <a:pt x="1233" y="12203"/>
                  </a:cubicBezTo>
                  <a:cubicBezTo>
                    <a:pt x="1404" y="11763"/>
                    <a:pt x="1615" y="11541"/>
                    <a:pt x="1863" y="11541"/>
                  </a:cubicBezTo>
                  <a:cubicBezTo>
                    <a:pt x="2416" y="11541"/>
                    <a:pt x="2676" y="11983"/>
                    <a:pt x="2961" y="12562"/>
                  </a:cubicBezTo>
                  <a:cubicBezTo>
                    <a:pt x="3117" y="12882"/>
                    <a:pt x="3294" y="13240"/>
                    <a:pt x="3616" y="13240"/>
                  </a:cubicBezTo>
                  <a:cubicBezTo>
                    <a:pt x="3656" y="13239"/>
                    <a:pt x="3697" y="13234"/>
                    <a:pt x="3736" y="13224"/>
                  </a:cubicBezTo>
                  <a:cubicBezTo>
                    <a:pt x="4246" y="13096"/>
                    <a:pt x="6128" y="11498"/>
                    <a:pt x="5758" y="9895"/>
                  </a:cubicBezTo>
                  <a:cubicBezTo>
                    <a:pt x="5626" y="9323"/>
                    <a:pt x="5648" y="8952"/>
                    <a:pt x="5826" y="8728"/>
                  </a:cubicBezTo>
                  <a:cubicBezTo>
                    <a:pt x="6076" y="8412"/>
                    <a:pt x="6718" y="8260"/>
                    <a:pt x="7788" y="8260"/>
                  </a:cubicBezTo>
                  <a:cubicBezTo>
                    <a:pt x="9000" y="8260"/>
                    <a:pt x="9681" y="8558"/>
                    <a:pt x="10178" y="8776"/>
                  </a:cubicBezTo>
                  <a:cubicBezTo>
                    <a:pt x="10487" y="8911"/>
                    <a:pt x="10765" y="9032"/>
                    <a:pt x="11063" y="9032"/>
                  </a:cubicBezTo>
                  <a:cubicBezTo>
                    <a:pt x="11161" y="9032"/>
                    <a:pt x="11260" y="9019"/>
                    <a:pt x="11364" y="8989"/>
                  </a:cubicBezTo>
                  <a:cubicBezTo>
                    <a:pt x="11805" y="8863"/>
                    <a:pt x="12139" y="8443"/>
                    <a:pt x="12463" y="8037"/>
                  </a:cubicBezTo>
                  <a:cubicBezTo>
                    <a:pt x="12735" y="7695"/>
                    <a:pt x="13044" y="7308"/>
                    <a:pt x="13291" y="7308"/>
                  </a:cubicBezTo>
                  <a:cubicBezTo>
                    <a:pt x="13659" y="7308"/>
                    <a:pt x="14226" y="7432"/>
                    <a:pt x="14831" y="8026"/>
                  </a:cubicBezTo>
                  <a:cubicBezTo>
                    <a:pt x="14890" y="8083"/>
                    <a:pt x="14967" y="8113"/>
                    <a:pt x="15045" y="8113"/>
                  </a:cubicBezTo>
                  <a:cubicBezTo>
                    <a:pt x="15091" y="8113"/>
                    <a:pt x="15138" y="8102"/>
                    <a:pt x="15181" y="8081"/>
                  </a:cubicBezTo>
                  <a:cubicBezTo>
                    <a:pt x="15297" y="8023"/>
                    <a:pt x="15365" y="7899"/>
                    <a:pt x="15349" y="7770"/>
                  </a:cubicBezTo>
                  <a:cubicBezTo>
                    <a:pt x="15076" y="5537"/>
                    <a:pt x="14360" y="3818"/>
                    <a:pt x="13098" y="2357"/>
                  </a:cubicBezTo>
                  <a:cubicBezTo>
                    <a:pt x="11192" y="150"/>
                    <a:pt x="8428" y="31"/>
                    <a:pt x="7919" y="31"/>
                  </a:cubicBezTo>
                  <a:cubicBezTo>
                    <a:pt x="7872" y="31"/>
                    <a:pt x="7844" y="32"/>
                    <a:pt x="7838" y="33"/>
                  </a:cubicBezTo>
                  <a:cubicBezTo>
                    <a:pt x="7827" y="31"/>
                    <a:pt x="7621" y="1"/>
                    <a:pt x="72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54"/>
            <p:cNvSpPr/>
            <p:nvPr/>
          </p:nvSpPr>
          <p:spPr>
            <a:xfrm>
              <a:off x="3339850" y="1239750"/>
              <a:ext cx="80425" cy="120025"/>
            </a:xfrm>
            <a:custGeom>
              <a:avLst/>
              <a:gdLst/>
              <a:ahLst/>
              <a:cxnLst/>
              <a:rect l="l" t="t" r="r" b="b"/>
              <a:pathLst>
                <a:path w="3217" h="4801" extrusionOk="0">
                  <a:moveTo>
                    <a:pt x="1089" y="1"/>
                  </a:moveTo>
                  <a:cubicBezTo>
                    <a:pt x="352" y="1"/>
                    <a:pt x="1" y="683"/>
                    <a:pt x="466" y="2262"/>
                  </a:cubicBezTo>
                  <a:cubicBezTo>
                    <a:pt x="995" y="4061"/>
                    <a:pt x="1735" y="4801"/>
                    <a:pt x="2158" y="4801"/>
                  </a:cubicBezTo>
                  <a:cubicBezTo>
                    <a:pt x="2582" y="4801"/>
                    <a:pt x="2793" y="4166"/>
                    <a:pt x="2793" y="4166"/>
                  </a:cubicBezTo>
                  <a:lnTo>
                    <a:pt x="3216" y="2367"/>
                  </a:lnTo>
                  <a:cubicBezTo>
                    <a:pt x="3216" y="2367"/>
                    <a:pt x="2370" y="251"/>
                    <a:pt x="1417" y="40"/>
                  </a:cubicBezTo>
                  <a:cubicBezTo>
                    <a:pt x="1301" y="14"/>
                    <a:pt x="1191" y="1"/>
                    <a:pt x="10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54"/>
            <p:cNvSpPr/>
            <p:nvPr/>
          </p:nvSpPr>
          <p:spPr>
            <a:xfrm>
              <a:off x="3335925" y="1232100"/>
              <a:ext cx="92950" cy="135350"/>
            </a:xfrm>
            <a:custGeom>
              <a:avLst/>
              <a:gdLst/>
              <a:ahLst/>
              <a:cxnLst/>
              <a:rect l="l" t="t" r="r" b="b"/>
              <a:pathLst>
                <a:path w="3718" h="5414" extrusionOk="0">
                  <a:moveTo>
                    <a:pt x="1242" y="1"/>
                  </a:moveTo>
                  <a:cubicBezTo>
                    <a:pt x="837" y="1"/>
                    <a:pt x="587" y="165"/>
                    <a:pt x="438" y="325"/>
                  </a:cubicBezTo>
                  <a:cubicBezTo>
                    <a:pt x="37" y="753"/>
                    <a:pt x="0" y="1537"/>
                    <a:pt x="329" y="2654"/>
                  </a:cubicBezTo>
                  <a:cubicBezTo>
                    <a:pt x="822" y="4330"/>
                    <a:pt x="1602" y="5414"/>
                    <a:pt x="2315" y="5414"/>
                  </a:cubicBezTo>
                  <a:cubicBezTo>
                    <a:pt x="2941" y="5414"/>
                    <a:pt x="3212" y="4656"/>
                    <a:pt x="3240" y="4569"/>
                  </a:cubicBezTo>
                  <a:cubicBezTo>
                    <a:pt x="3288" y="4410"/>
                    <a:pt x="3202" y="4243"/>
                    <a:pt x="3044" y="4191"/>
                  </a:cubicBezTo>
                  <a:cubicBezTo>
                    <a:pt x="3012" y="4180"/>
                    <a:pt x="2980" y="4175"/>
                    <a:pt x="2947" y="4175"/>
                  </a:cubicBezTo>
                  <a:cubicBezTo>
                    <a:pt x="2823" y="4175"/>
                    <a:pt x="2706" y="4251"/>
                    <a:pt x="2661" y="4375"/>
                  </a:cubicBezTo>
                  <a:cubicBezTo>
                    <a:pt x="2601" y="4549"/>
                    <a:pt x="2444" y="4801"/>
                    <a:pt x="2315" y="4801"/>
                  </a:cubicBezTo>
                  <a:cubicBezTo>
                    <a:pt x="2124" y="4801"/>
                    <a:pt x="1437" y="4251"/>
                    <a:pt x="916" y="2482"/>
                  </a:cubicBezTo>
                  <a:cubicBezTo>
                    <a:pt x="558" y="1264"/>
                    <a:pt x="776" y="860"/>
                    <a:pt x="885" y="742"/>
                  </a:cubicBezTo>
                  <a:cubicBezTo>
                    <a:pt x="966" y="655"/>
                    <a:pt x="1086" y="612"/>
                    <a:pt x="1243" y="612"/>
                  </a:cubicBezTo>
                  <a:cubicBezTo>
                    <a:pt x="1323" y="612"/>
                    <a:pt x="1411" y="623"/>
                    <a:pt x="1509" y="645"/>
                  </a:cubicBezTo>
                  <a:cubicBezTo>
                    <a:pt x="2086" y="773"/>
                    <a:pt x="2785" y="2027"/>
                    <a:pt x="3090" y="2787"/>
                  </a:cubicBezTo>
                  <a:cubicBezTo>
                    <a:pt x="3139" y="2905"/>
                    <a:pt x="3252" y="2976"/>
                    <a:pt x="3372" y="2976"/>
                  </a:cubicBezTo>
                  <a:cubicBezTo>
                    <a:pt x="3410" y="2976"/>
                    <a:pt x="3448" y="2969"/>
                    <a:pt x="3485" y="2955"/>
                  </a:cubicBezTo>
                  <a:cubicBezTo>
                    <a:pt x="3641" y="2893"/>
                    <a:pt x="3718" y="2716"/>
                    <a:pt x="3658" y="2560"/>
                  </a:cubicBezTo>
                  <a:cubicBezTo>
                    <a:pt x="3565" y="2329"/>
                    <a:pt x="2720" y="287"/>
                    <a:pt x="1641" y="48"/>
                  </a:cubicBezTo>
                  <a:cubicBezTo>
                    <a:pt x="1493" y="15"/>
                    <a:pt x="1361" y="1"/>
                    <a:pt x="12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54"/>
            <p:cNvSpPr/>
            <p:nvPr/>
          </p:nvSpPr>
          <p:spPr>
            <a:xfrm>
              <a:off x="3218925" y="1833550"/>
              <a:ext cx="225975" cy="160275"/>
            </a:xfrm>
            <a:custGeom>
              <a:avLst/>
              <a:gdLst/>
              <a:ahLst/>
              <a:cxnLst/>
              <a:rect l="l" t="t" r="r" b="b"/>
              <a:pathLst>
                <a:path w="9039" h="6411" extrusionOk="0">
                  <a:moveTo>
                    <a:pt x="333" y="1"/>
                  </a:moveTo>
                  <a:cubicBezTo>
                    <a:pt x="316" y="1"/>
                    <a:pt x="299" y="2"/>
                    <a:pt x="281" y="5"/>
                  </a:cubicBezTo>
                  <a:cubicBezTo>
                    <a:pt x="115" y="31"/>
                    <a:pt x="1" y="187"/>
                    <a:pt x="26" y="354"/>
                  </a:cubicBezTo>
                  <a:cubicBezTo>
                    <a:pt x="49" y="498"/>
                    <a:pt x="605" y="3895"/>
                    <a:pt x="3022" y="5433"/>
                  </a:cubicBezTo>
                  <a:cubicBezTo>
                    <a:pt x="4250" y="6214"/>
                    <a:pt x="5682" y="6410"/>
                    <a:pt x="6807" y="6410"/>
                  </a:cubicBezTo>
                  <a:cubicBezTo>
                    <a:pt x="7890" y="6410"/>
                    <a:pt x="8692" y="6229"/>
                    <a:pt x="8758" y="6213"/>
                  </a:cubicBezTo>
                  <a:cubicBezTo>
                    <a:pt x="8928" y="6180"/>
                    <a:pt x="9038" y="6012"/>
                    <a:pt x="8999" y="5842"/>
                  </a:cubicBezTo>
                  <a:cubicBezTo>
                    <a:pt x="8966" y="5700"/>
                    <a:pt x="8840" y="5606"/>
                    <a:pt x="8701" y="5606"/>
                  </a:cubicBezTo>
                  <a:cubicBezTo>
                    <a:pt x="8674" y="5606"/>
                    <a:pt x="8646" y="5610"/>
                    <a:pt x="8618" y="5617"/>
                  </a:cubicBezTo>
                  <a:cubicBezTo>
                    <a:pt x="8603" y="5621"/>
                    <a:pt x="7841" y="5793"/>
                    <a:pt x="6808" y="5793"/>
                  </a:cubicBezTo>
                  <a:cubicBezTo>
                    <a:pt x="5767" y="5793"/>
                    <a:pt x="4452" y="5618"/>
                    <a:pt x="3351" y="4917"/>
                  </a:cubicBezTo>
                  <a:cubicBezTo>
                    <a:pt x="1170" y="3529"/>
                    <a:pt x="637" y="292"/>
                    <a:pt x="631" y="260"/>
                  </a:cubicBezTo>
                  <a:cubicBezTo>
                    <a:pt x="607" y="110"/>
                    <a:pt x="478" y="1"/>
                    <a:pt x="3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54"/>
            <p:cNvSpPr/>
            <p:nvPr/>
          </p:nvSpPr>
          <p:spPr>
            <a:xfrm>
              <a:off x="3514925" y="1651050"/>
              <a:ext cx="53225" cy="216375"/>
            </a:xfrm>
            <a:custGeom>
              <a:avLst/>
              <a:gdLst/>
              <a:ahLst/>
              <a:cxnLst/>
              <a:rect l="l" t="t" r="r" b="b"/>
              <a:pathLst>
                <a:path w="2129" h="8655" extrusionOk="0">
                  <a:moveTo>
                    <a:pt x="340" y="0"/>
                  </a:moveTo>
                  <a:cubicBezTo>
                    <a:pt x="315" y="0"/>
                    <a:pt x="288" y="4"/>
                    <a:pt x="262" y="11"/>
                  </a:cubicBezTo>
                  <a:cubicBezTo>
                    <a:pt x="98" y="54"/>
                    <a:pt x="1" y="221"/>
                    <a:pt x="44" y="385"/>
                  </a:cubicBezTo>
                  <a:cubicBezTo>
                    <a:pt x="59" y="440"/>
                    <a:pt x="1507" y="5962"/>
                    <a:pt x="1201" y="8309"/>
                  </a:cubicBezTo>
                  <a:cubicBezTo>
                    <a:pt x="1179" y="8476"/>
                    <a:pt x="1297" y="8630"/>
                    <a:pt x="1465" y="8651"/>
                  </a:cubicBezTo>
                  <a:cubicBezTo>
                    <a:pt x="1479" y="8653"/>
                    <a:pt x="1492" y="8655"/>
                    <a:pt x="1505" y="8655"/>
                  </a:cubicBezTo>
                  <a:cubicBezTo>
                    <a:pt x="1658" y="8653"/>
                    <a:pt x="1788" y="8540"/>
                    <a:pt x="1808" y="8388"/>
                  </a:cubicBezTo>
                  <a:cubicBezTo>
                    <a:pt x="2129" y="5923"/>
                    <a:pt x="698" y="459"/>
                    <a:pt x="636" y="228"/>
                  </a:cubicBezTo>
                  <a:cubicBezTo>
                    <a:pt x="599" y="91"/>
                    <a:pt x="476" y="0"/>
                    <a:pt x="3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54"/>
            <p:cNvSpPr/>
            <p:nvPr/>
          </p:nvSpPr>
          <p:spPr>
            <a:xfrm>
              <a:off x="2641850" y="1621350"/>
              <a:ext cx="267825" cy="546700"/>
            </a:xfrm>
            <a:custGeom>
              <a:avLst/>
              <a:gdLst/>
              <a:ahLst/>
              <a:cxnLst/>
              <a:rect l="l" t="t" r="r" b="b"/>
              <a:pathLst>
                <a:path w="10713" h="21868" extrusionOk="0">
                  <a:moveTo>
                    <a:pt x="3260" y="0"/>
                  </a:moveTo>
                  <a:cubicBezTo>
                    <a:pt x="2177" y="0"/>
                    <a:pt x="1014" y="1589"/>
                    <a:pt x="535" y="4461"/>
                  </a:cubicBezTo>
                  <a:cubicBezTo>
                    <a:pt x="0" y="7675"/>
                    <a:pt x="1071" y="13673"/>
                    <a:pt x="1500" y="14316"/>
                  </a:cubicBezTo>
                  <a:cubicBezTo>
                    <a:pt x="1908" y="14929"/>
                    <a:pt x="4652" y="21867"/>
                    <a:pt x="7320" y="21867"/>
                  </a:cubicBezTo>
                  <a:cubicBezTo>
                    <a:pt x="7451" y="21867"/>
                    <a:pt x="7582" y="21850"/>
                    <a:pt x="7712" y="21815"/>
                  </a:cubicBezTo>
                  <a:cubicBezTo>
                    <a:pt x="10497" y="21065"/>
                    <a:pt x="10712" y="18067"/>
                    <a:pt x="10070" y="15709"/>
                  </a:cubicBezTo>
                  <a:cubicBezTo>
                    <a:pt x="9426" y="13352"/>
                    <a:pt x="6856" y="7246"/>
                    <a:pt x="5891" y="3925"/>
                  </a:cubicBezTo>
                  <a:cubicBezTo>
                    <a:pt x="4927" y="604"/>
                    <a:pt x="3642" y="69"/>
                    <a:pt x="3642" y="69"/>
                  </a:cubicBezTo>
                  <a:cubicBezTo>
                    <a:pt x="3517" y="23"/>
                    <a:pt x="3389" y="0"/>
                    <a:pt x="32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54"/>
            <p:cNvSpPr/>
            <p:nvPr/>
          </p:nvSpPr>
          <p:spPr>
            <a:xfrm>
              <a:off x="2634300" y="1613675"/>
              <a:ext cx="279225" cy="562000"/>
            </a:xfrm>
            <a:custGeom>
              <a:avLst/>
              <a:gdLst/>
              <a:ahLst/>
              <a:cxnLst/>
              <a:rect l="l" t="t" r="r" b="b"/>
              <a:pathLst>
                <a:path w="11169" h="22480" extrusionOk="0">
                  <a:moveTo>
                    <a:pt x="3561" y="614"/>
                  </a:moveTo>
                  <a:cubicBezTo>
                    <a:pt x="3652" y="614"/>
                    <a:pt x="3742" y="629"/>
                    <a:pt x="3827" y="659"/>
                  </a:cubicBezTo>
                  <a:cubicBezTo>
                    <a:pt x="3917" y="706"/>
                    <a:pt x="5036" y="1340"/>
                    <a:pt x="5900" y="4318"/>
                  </a:cubicBezTo>
                  <a:cubicBezTo>
                    <a:pt x="6404" y="6055"/>
                    <a:pt x="7325" y="8497"/>
                    <a:pt x="8217" y="10858"/>
                  </a:cubicBezTo>
                  <a:cubicBezTo>
                    <a:pt x="9016" y="12977"/>
                    <a:pt x="9771" y="14978"/>
                    <a:pt x="10076" y="16096"/>
                  </a:cubicBezTo>
                  <a:cubicBezTo>
                    <a:pt x="10536" y="17780"/>
                    <a:pt x="10452" y="19351"/>
                    <a:pt x="9846" y="20406"/>
                  </a:cubicBezTo>
                  <a:cubicBezTo>
                    <a:pt x="9438" y="21118"/>
                    <a:pt x="8795" y="21595"/>
                    <a:pt x="7935" y="21827"/>
                  </a:cubicBezTo>
                  <a:cubicBezTo>
                    <a:pt x="7829" y="21855"/>
                    <a:pt x="7722" y="21869"/>
                    <a:pt x="7614" y="21869"/>
                  </a:cubicBezTo>
                  <a:cubicBezTo>
                    <a:pt x="5613" y="21869"/>
                    <a:pt x="3361" y="17146"/>
                    <a:pt x="2487" y="15310"/>
                  </a:cubicBezTo>
                  <a:cubicBezTo>
                    <a:pt x="2252" y="14815"/>
                    <a:pt x="2135" y="14573"/>
                    <a:pt x="2056" y="14453"/>
                  </a:cubicBezTo>
                  <a:cubicBezTo>
                    <a:pt x="1714" y="13941"/>
                    <a:pt x="602" y="8039"/>
                    <a:pt x="1140" y="4818"/>
                  </a:cubicBezTo>
                  <a:cubicBezTo>
                    <a:pt x="1538" y="2422"/>
                    <a:pt x="2389" y="1153"/>
                    <a:pt x="3053" y="767"/>
                  </a:cubicBezTo>
                  <a:cubicBezTo>
                    <a:pt x="3226" y="665"/>
                    <a:pt x="3396" y="614"/>
                    <a:pt x="3561" y="614"/>
                  </a:cubicBezTo>
                  <a:close/>
                  <a:moveTo>
                    <a:pt x="3562" y="1"/>
                  </a:moveTo>
                  <a:cubicBezTo>
                    <a:pt x="3289" y="1"/>
                    <a:pt x="3013" y="80"/>
                    <a:pt x="2744" y="237"/>
                  </a:cubicBezTo>
                  <a:cubicBezTo>
                    <a:pt x="1714" y="838"/>
                    <a:pt x="909" y="2470"/>
                    <a:pt x="536" y="4717"/>
                  </a:cubicBezTo>
                  <a:cubicBezTo>
                    <a:pt x="1" y="7925"/>
                    <a:pt x="1022" y="14007"/>
                    <a:pt x="1546" y="14792"/>
                  </a:cubicBezTo>
                  <a:cubicBezTo>
                    <a:pt x="1605" y="14881"/>
                    <a:pt x="1758" y="15201"/>
                    <a:pt x="1934" y="15572"/>
                  </a:cubicBezTo>
                  <a:cubicBezTo>
                    <a:pt x="2943" y="17690"/>
                    <a:pt x="5222" y="22479"/>
                    <a:pt x="7627" y="22479"/>
                  </a:cubicBezTo>
                  <a:cubicBezTo>
                    <a:pt x="7784" y="22479"/>
                    <a:pt x="7941" y="22458"/>
                    <a:pt x="8094" y="22417"/>
                  </a:cubicBezTo>
                  <a:cubicBezTo>
                    <a:pt x="9118" y="22141"/>
                    <a:pt x="9885" y="21567"/>
                    <a:pt x="10376" y="20710"/>
                  </a:cubicBezTo>
                  <a:cubicBezTo>
                    <a:pt x="11063" y="19514"/>
                    <a:pt x="11168" y="17773"/>
                    <a:pt x="10666" y="15934"/>
                  </a:cubicBezTo>
                  <a:cubicBezTo>
                    <a:pt x="10354" y="14789"/>
                    <a:pt x="9594" y="12774"/>
                    <a:pt x="8789" y="10641"/>
                  </a:cubicBezTo>
                  <a:cubicBezTo>
                    <a:pt x="7903" y="8292"/>
                    <a:pt x="6985" y="5861"/>
                    <a:pt x="6487" y="4146"/>
                  </a:cubicBezTo>
                  <a:cubicBezTo>
                    <a:pt x="5494" y="725"/>
                    <a:pt x="4119" y="117"/>
                    <a:pt x="4062" y="93"/>
                  </a:cubicBezTo>
                  <a:cubicBezTo>
                    <a:pt x="4057" y="91"/>
                    <a:pt x="4053" y="90"/>
                    <a:pt x="4049" y="88"/>
                  </a:cubicBezTo>
                  <a:cubicBezTo>
                    <a:pt x="3889" y="30"/>
                    <a:pt x="3726" y="1"/>
                    <a:pt x="3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54"/>
            <p:cNvSpPr/>
            <p:nvPr/>
          </p:nvSpPr>
          <p:spPr>
            <a:xfrm>
              <a:off x="1933175" y="1901175"/>
              <a:ext cx="693750" cy="1025525"/>
            </a:xfrm>
            <a:custGeom>
              <a:avLst/>
              <a:gdLst/>
              <a:ahLst/>
              <a:cxnLst/>
              <a:rect l="l" t="t" r="r" b="b"/>
              <a:pathLst>
                <a:path w="27750" h="41021" extrusionOk="0">
                  <a:moveTo>
                    <a:pt x="16732" y="1"/>
                  </a:moveTo>
                  <a:cubicBezTo>
                    <a:pt x="16732" y="1"/>
                    <a:pt x="0" y="16324"/>
                    <a:pt x="0" y="18772"/>
                  </a:cubicBezTo>
                  <a:cubicBezTo>
                    <a:pt x="0" y="21193"/>
                    <a:pt x="9627" y="41021"/>
                    <a:pt x="12505" y="41021"/>
                  </a:cubicBezTo>
                  <a:cubicBezTo>
                    <a:pt x="12538" y="41021"/>
                    <a:pt x="12569" y="41018"/>
                    <a:pt x="12600" y="41013"/>
                  </a:cubicBezTo>
                  <a:cubicBezTo>
                    <a:pt x="15354" y="40554"/>
                    <a:pt x="27750" y="27342"/>
                    <a:pt x="27750" y="27342"/>
                  </a:cubicBezTo>
                  <a:lnTo>
                    <a:pt x="167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54"/>
            <p:cNvSpPr/>
            <p:nvPr/>
          </p:nvSpPr>
          <p:spPr>
            <a:xfrm>
              <a:off x="1925500" y="1893525"/>
              <a:ext cx="709625" cy="1040825"/>
            </a:xfrm>
            <a:custGeom>
              <a:avLst/>
              <a:gdLst/>
              <a:ahLst/>
              <a:cxnLst/>
              <a:rect l="l" t="t" r="r" b="b"/>
              <a:pathLst>
                <a:path w="28385" h="41633" extrusionOk="0">
                  <a:moveTo>
                    <a:pt x="16926" y="845"/>
                  </a:moveTo>
                  <a:lnTo>
                    <a:pt x="27700" y="27582"/>
                  </a:lnTo>
                  <a:cubicBezTo>
                    <a:pt x="24169" y="31335"/>
                    <a:pt x="15005" y="40659"/>
                    <a:pt x="12857" y="41018"/>
                  </a:cubicBezTo>
                  <a:cubicBezTo>
                    <a:pt x="12847" y="41019"/>
                    <a:pt x="12834" y="41020"/>
                    <a:pt x="12818" y="41020"/>
                  </a:cubicBezTo>
                  <a:cubicBezTo>
                    <a:pt x="12708" y="41020"/>
                    <a:pt x="12466" y="40965"/>
                    <a:pt x="12036" y="40602"/>
                  </a:cubicBezTo>
                  <a:cubicBezTo>
                    <a:pt x="8304" y="37440"/>
                    <a:pt x="614" y="21037"/>
                    <a:pt x="614" y="19078"/>
                  </a:cubicBezTo>
                  <a:cubicBezTo>
                    <a:pt x="614" y="17404"/>
                    <a:pt x="10245" y="7382"/>
                    <a:pt x="16926" y="845"/>
                  </a:cubicBezTo>
                  <a:close/>
                  <a:moveTo>
                    <a:pt x="17038" y="1"/>
                  </a:moveTo>
                  <a:cubicBezTo>
                    <a:pt x="16962" y="1"/>
                    <a:pt x="16886" y="28"/>
                    <a:pt x="16825" y="88"/>
                  </a:cubicBezTo>
                  <a:cubicBezTo>
                    <a:pt x="15103" y="1767"/>
                    <a:pt x="0" y="16572"/>
                    <a:pt x="0" y="19078"/>
                  </a:cubicBezTo>
                  <a:cubicBezTo>
                    <a:pt x="0" y="20360"/>
                    <a:pt x="2234" y="25426"/>
                    <a:pt x="4440" y="29767"/>
                  </a:cubicBezTo>
                  <a:cubicBezTo>
                    <a:pt x="7348" y="35488"/>
                    <a:pt x="10040" y="39713"/>
                    <a:pt x="11641" y="41069"/>
                  </a:cubicBezTo>
                  <a:cubicBezTo>
                    <a:pt x="12087" y="41446"/>
                    <a:pt x="12472" y="41633"/>
                    <a:pt x="12811" y="41633"/>
                  </a:cubicBezTo>
                  <a:cubicBezTo>
                    <a:pt x="12859" y="41633"/>
                    <a:pt x="12908" y="41628"/>
                    <a:pt x="12957" y="41620"/>
                  </a:cubicBezTo>
                  <a:cubicBezTo>
                    <a:pt x="15781" y="41150"/>
                    <a:pt x="27771" y="28400"/>
                    <a:pt x="28280" y="27857"/>
                  </a:cubicBezTo>
                  <a:cubicBezTo>
                    <a:pt x="28362" y="27771"/>
                    <a:pt x="28385" y="27645"/>
                    <a:pt x="28341" y="27534"/>
                  </a:cubicBezTo>
                  <a:lnTo>
                    <a:pt x="17323" y="192"/>
                  </a:lnTo>
                  <a:cubicBezTo>
                    <a:pt x="17273" y="69"/>
                    <a:pt x="17156" y="1"/>
                    <a:pt x="170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54"/>
            <p:cNvSpPr/>
            <p:nvPr/>
          </p:nvSpPr>
          <p:spPr>
            <a:xfrm>
              <a:off x="2044600" y="1622200"/>
              <a:ext cx="669575" cy="1206875"/>
            </a:xfrm>
            <a:custGeom>
              <a:avLst/>
              <a:gdLst/>
              <a:ahLst/>
              <a:cxnLst/>
              <a:rect l="l" t="t" r="r" b="b"/>
              <a:pathLst>
                <a:path w="26783" h="48275" extrusionOk="0">
                  <a:moveTo>
                    <a:pt x="20989" y="1"/>
                  </a:moveTo>
                  <a:cubicBezTo>
                    <a:pt x="18243" y="1"/>
                    <a:pt x="13589" y="1953"/>
                    <a:pt x="12749" y="2606"/>
                  </a:cubicBezTo>
                  <a:cubicBezTo>
                    <a:pt x="12749" y="2606"/>
                    <a:pt x="7499" y="7213"/>
                    <a:pt x="3751" y="11604"/>
                  </a:cubicBezTo>
                  <a:cubicBezTo>
                    <a:pt x="1" y="15995"/>
                    <a:pt x="322" y="23388"/>
                    <a:pt x="1501" y="28422"/>
                  </a:cubicBezTo>
                  <a:cubicBezTo>
                    <a:pt x="2680" y="33456"/>
                    <a:pt x="4822" y="47704"/>
                    <a:pt x="7499" y="48239"/>
                  </a:cubicBezTo>
                  <a:cubicBezTo>
                    <a:pt x="7618" y="48263"/>
                    <a:pt x="7736" y="48275"/>
                    <a:pt x="7853" y="48275"/>
                  </a:cubicBezTo>
                  <a:cubicBezTo>
                    <a:pt x="10373" y="48275"/>
                    <a:pt x="12530" y="42918"/>
                    <a:pt x="17034" y="39027"/>
                  </a:cubicBezTo>
                  <a:cubicBezTo>
                    <a:pt x="21748" y="34956"/>
                    <a:pt x="25496" y="31529"/>
                    <a:pt x="25818" y="28851"/>
                  </a:cubicBezTo>
                  <a:cubicBezTo>
                    <a:pt x="26139" y="26173"/>
                    <a:pt x="25711" y="17603"/>
                    <a:pt x="25925" y="16960"/>
                  </a:cubicBezTo>
                  <a:cubicBezTo>
                    <a:pt x="26139" y="16317"/>
                    <a:pt x="26782" y="10532"/>
                    <a:pt x="26782" y="7426"/>
                  </a:cubicBezTo>
                  <a:cubicBezTo>
                    <a:pt x="26782" y="4319"/>
                    <a:pt x="24425" y="891"/>
                    <a:pt x="22069" y="141"/>
                  </a:cubicBezTo>
                  <a:cubicBezTo>
                    <a:pt x="21764" y="44"/>
                    <a:pt x="21397" y="1"/>
                    <a:pt x="209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54"/>
            <p:cNvSpPr/>
            <p:nvPr/>
          </p:nvSpPr>
          <p:spPr>
            <a:xfrm>
              <a:off x="2017575" y="1614650"/>
              <a:ext cx="704250" cy="1222100"/>
            </a:xfrm>
            <a:custGeom>
              <a:avLst/>
              <a:gdLst/>
              <a:ahLst/>
              <a:cxnLst/>
              <a:rect l="l" t="t" r="r" b="b"/>
              <a:pathLst>
                <a:path w="28170" h="48884" extrusionOk="0">
                  <a:moveTo>
                    <a:pt x="22071" y="608"/>
                  </a:moveTo>
                  <a:cubicBezTo>
                    <a:pt x="22446" y="608"/>
                    <a:pt x="22780" y="647"/>
                    <a:pt x="23057" y="735"/>
                  </a:cubicBezTo>
                  <a:cubicBezTo>
                    <a:pt x="25370" y="1471"/>
                    <a:pt x="27557" y="4870"/>
                    <a:pt x="27557" y="7728"/>
                  </a:cubicBezTo>
                  <a:cubicBezTo>
                    <a:pt x="27557" y="10802"/>
                    <a:pt x="26910" y="16583"/>
                    <a:pt x="26716" y="17165"/>
                  </a:cubicBezTo>
                  <a:cubicBezTo>
                    <a:pt x="26615" y="17467"/>
                    <a:pt x="26625" y="18666"/>
                    <a:pt x="26672" y="21535"/>
                  </a:cubicBezTo>
                  <a:cubicBezTo>
                    <a:pt x="26717" y="24253"/>
                    <a:pt x="26772" y="27635"/>
                    <a:pt x="26595" y="29117"/>
                  </a:cubicBezTo>
                  <a:cubicBezTo>
                    <a:pt x="26288" y="31680"/>
                    <a:pt x="22482" y="35154"/>
                    <a:pt x="17916" y="39098"/>
                  </a:cubicBezTo>
                  <a:cubicBezTo>
                    <a:pt x="15923" y="40819"/>
                    <a:pt x="14415" y="42782"/>
                    <a:pt x="13086" y="44515"/>
                  </a:cubicBezTo>
                  <a:cubicBezTo>
                    <a:pt x="11486" y="46598"/>
                    <a:pt x="10196" y="48270"/>
                    <a:pt x="8922" y="48270"/>
                  </a:cubicBezTo>
                  <a:cubicBezTo>
                    <a:pt x="8829" y="48270"/>
                    <a:pt x="8735" y="48261"/>
                    <a:pt x="8641" y="48242"/>
                  </a:cubicBezTo>
                  <a:cubicBezTo>
                    <a:pt x="6724" y="47858"/>
                    <a:pt x="4859" y="38451"/>
                    <a:pt x="3745" y="32831"/>
                  </a:cubicBezTo>
                  <a:cubicBezTo>
                    <a:pt x="3415" y="31158"/>
                    <a:pt x="3128" y="29714"/>
                    <a:pt x="2880" y="28655"/>
                  </a:cubicBezTo>
                  <a:cubicBezTo>
                    <a:pt x="2277" y="26078"/>
                    <a:pt x="653" y="17272"/>
                    <a:pt x="5064" y="12104"/>
                  </a:cubicBezTo>
                  <a:cubicBezTo>
                    <a:pt x="8693" y="7854"/>
                    <a:pt x="13803" y="3340"/>
                    <a:pt x="14025" y="3144"/>
                  </a:cubicBezTo>
                  <a:cubicBezTo>
                    <a:pt x="14822" y="2534"/>
                    <a:pt x="19445" y="608"/>
                    <a:pt x="22071" y="608"/>
                  </a:cubicBezTo>
                  <a:close/>
                  <a:moveTo>
                    <a:pt x="22083" y="1"/>
                  </a:moveTo>
                  <a:cubicBezTo>
                    <a:pt x="19224" y="1"/>
                    <a:pt x="14506" y="1993"/>
                    <a:pt x="13642" y="2666"/>
                  </a:cubicBezTo>
                  <a:cubicBezTo>
                    <a:pt x="13637" y="2670"/>
                    <a:pt x="13633" y="2673"/>
                    <a:pt x="13629" y="2677"/>
                  </a:cubicBezTo>
                  <a:cubicBezTo>
                    <a:pt x="13577" y="2724"/>
                    <a:pt x="8319" y="7349"/>
                    <a:pt x="4598" y="11707"/>
                  </a:cubicBezTo>
                  <a:cubicBezTo>
                    <a:pt x="1" y="17093"/>
                    <a:pt x="1665" y="26147"/>
                    <a:pt x="2284" y="28793"/>
                  </a:cubicBezTo>
                  <a:cubicBezTo>
                    <a:pt x="2529" y="29843"/>
                    <a:pt x="2814" y="31282"/>
                    <a:pt x="3145" y="32949"/>
                  </a:cubicBezTo>
                  <a:cubicBezTo>
                    <a:pt x="4817" y="41391"/>
                    <a:pt x="6377" y="48414"/>
                    <a:pt x="8521" y="48842"/>
                  </a:cubicBezTo>
                  <a:cubicBezTo>
                    <a:pt x="8657" y="48869"/>
                    <a:pt x="8796" y="48884"/>
                    <a:pt x="8936" y="48884"/>
                  </a:cubicBezTo>
                  <a:cubicBezTo>
                    <a:pt x="10504" y="48884"/>
                    <a:pt x="11873" y="47099"/>
                    <a:pt x="13571" y="44887"/>
                  </a:cubicBezTo>
                  <a:cubicBezTo>
                    <a:pt x="14884" y="43178"/>
                    <a:pt x="16370" y="41240"/>
                    <a:pt x="18316" y="39561"/>
                  </a:cubicBezTo>
                  <a:cubicBezTo>
                    <a:pt x="23147" y="35389"/>
                    <a:pt x="26869" y="31975"/>
                    <a:pt x="27203" y="29189"/>
                  </a:cubicBezTo>
                  <a:cubicBezTo>
                    <a:pt x="27386" y="27668"/>
                    <a:pt x="27330" y="24261"/>
                    <a:pt x="27284" y="21524"/>
                  </a:cubicBezTo>
                  <a:cubicBezTo>
                    <a:pt x="27252" y="19609"/>
                    <a:pt x="27220" y="17628"/>
                    <a:pt x="27296" y="17359"/>
                  </a:cubicBezTo>
                  <a:cubicBezTo>
                    <a:pt x="27530" y="16657"/>
                    <a:pt x="28169" y="10765"/>
                    <a:pt x="28169" y="7728"/>
                  </a:cubicBezTo>
                  <a:cubicBezTo>
                    <a:pt x="28169" y="4583"/>
                    <a:pt x="25821" y="972"/>
                    <a:pt x="23242" y="152"/>
                  </a:cubicBezTo>
                  <a:cubicBezTo>
                    <a:pt x="22912" y="47"/>
                    <a:pt x="22520" y="1"/>
                    <a:pt x="220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54"/>
            <p:cNvSpPr/>
            <p:nvPr/>
          </p:nvSpPr>
          <p:spPr>
            <a:xfrm>
              <a:off x="2133825" y="4160525"/>
              <a:ext cx="772050" cy="747925"/>
            </a:xfrm>
            <a:custGeom>
              <a:avLst/>
              <a:gdLst/>
              <a:ahLst/>
              <a:cxnLst/>
              <a:rect l="l" t="t" r="r" b="b"/>
              <a:pathLst>
                <a:path w="30882" h="29917" extrusionOk="0">
                  <a:moveTo>
                    <a:pt x="25503" y="0"/>
                  </a:moveTo>
                  <a:cubicBezTo>
                    <a:pt x="22546" y="0"/>
                    <a:pt x="19978" y="1301"/>
                    <a:pt x="19437" y="1841"/>
                  </a:cubicBezTo>
                  <a:cubicBezTo>
                    <a:pt x="18573" y="2706"/>
                    <a:pt x="8638" y="18902"/>
                    <a:pt x="6047" y="21495"/>
                  </a:cubicBezTo>
                  <a:cubicBezTo>
                    <a:pt x="3455" y="24086"/>
                    <a:pt x="0" y="27325"/>
                    <a:pt x="216" y="28621"/>
                  </a:cubicBezTo>
                  <a:cubicBezTo>
                    <a:pt x="432" y="29917"/>
                    <a:pt x="3887" y="29917"/>
                    <a:pt x="9287" y="29917"/>
                  </a:cubicBezTo>
                  <a:cubicBezTo>
                    <a:pt x="14685" y="29917"/>
                    <a:pt x="17060" y="29268"/>
                    <a:pt x="19004" y="28405"/>
                  </a:cubicBezTo>
                  <a:cubicBezTo>
                    <a:pt x="20947" y="27541"/>
                    <a:pt x="21379" y="26677"/>
                    <a:pt x="19652" y="26461"/>
                  </a:cubicBezTo>
                  <a:cubicBezTo>
                    <a:pt x="17924" y="26245"/>
                    <a:pt x="9717" y="23654"/>
                    <a:pt x="9717" y="23654"/>
                  </a:cubicBezTo>
                  <a:cubicBezTo>
                    <a:pt x="9717" y="23654"/>
                    <a:pt x="17492" y="18039"/>
                    <a:pt x="22459" y="13504"/>
                  </a:cubicBezTo>
                  <a:cubicBezTo>
                    <a:pt x="27426" y="8969"/>
                    <a:pt x="30881" y="1841"/>
                    <a:pt x="30881" y="1841"/>
                  </a:cubicBezTo>
                  <a:cubicBezTo>
                    <a:pt x="29183" y="467"/>
                    <a:pt x="27273" y="0"/>
                    <a:pt x="255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54"/>
            <p:cNvSpPr/>
            <p:nvPr/>
          </p:nvSpPr>
          <p:spPr>
            <a:xfrm>
              <a:off x="2126575" y="4152525"/>
              <a:ext cx="787750" cy="763575"/>
            </a:xfrm>
            <a:custGeom>
              <a:avLst/>
              <a:gdLst/>
              <a:ahLst/>
              <a:cxnLst/>
              <a:rect l="l" t="t" r="r" b="b"/>
              <a:pathLst>
                <a:path w="31510" h="30543" extrusionOk="0">
                  <a:moveTo>
                    <a:pt x="25799" y="625"/>
                  </a:moveTo>
                  <a:cubicBezTo>
                    <a:pt x="27434" y="625"/>
                    <a:pt x="29196" y="1038"/>
                    <a:pt x="30786" y="2248"/>
                  </a:cubicBezTo>
                  <a:cubicBezTo>
                    <a:pt x="30159" y="3479"/>
                    <a:pt x="26925" y="9596"/>
                    <a:pt x="22543" y="13598"/>
                  </a:cubicBezTo>
                  <a:cubicBezTo>
                    <a:pt x="17647" y="18068"/>
                    <a:pt x="9907" y="23670"/>
                    <a:pt x="9828" y="23725"/>
                  </a:cubicBezTo>
                  <a:cubicBezTo>
                    <a:pt x="9624" y="23873"/>
                    <a:pt x="9675" y="24191"/>
                    <a:pt x="9916" y="24266"/>
                  </a:cubicBezTo>
                  <a:cubicBezTo>
                    <a:pt x="10251" y="24372"/>
                    <a:pt x="18168" y="26868"/>
                    <a:pt x="19904" y="27085"/>
                  </a:cubicBezTo>
                  <a:cubicBezTo>
                    <a:pt x="20633" y="27176"/>
                    <a:pt x="20719" y="27358"/>
                    <a:pt x="20719" y="27360"/>
                  </a:cubicBezTo>
                  <a:cubicBezTo>
                    <a:pt x="20730" y="27439"/>
                    <a:pt x="20501" y="27854"/>
                    <a:pt x="19170" y="28446"/>
                  </a:cubicBezTo>
                  <a:cubicBezTo>
                    <a:pt x="17165" y="29336"/>
                    <a:pt x="14765" y="29930"/>
                    <a:pt x="9575" y="29930"/>
                  </a:cubicBezTo>
                  <a:cubicBezTo>
                    <a:pt x="4774" y="29930"/>
                    <a:pt x="981" y="29930"/>
                    <a:pt x="807" y="28891"/>
                  </a:cubicBezTo>
                  <a:cubicBezTo>
                    <a:pt x="641" y="27893"/>
                    <a:pt x="3551" y="25007"/>
                    <a:pt x="5677" y="22901"/>
                  </a:cubicBezTo>
                  <a:lnTo>
                    <a:pt x="6553" y="22031"/>
                  </a:lnTo>
                  <a:cubicBezTo>
                    <a:pt x="8218" y="20364"/>
                    <a:pt x="12828" y="13229"/>
                    <a:pt x="16194" y="8021"/>
                  </a:cubicBezTo>
                  <a:cubicBezTo>
                    <a:pt x="18048" y="5150"/>
                    <a:pt x="19650" y="2671"/>
                    <a:pt x="19942" y="2379"/>
                  </a:cubicBezTo>
                  <a:cubicBezTo>
                    <a:pt x="20403" y="1918"/>
                    <a:pt x="22904" y="625"/>
                    <a:pt x="25799" y="625"/>
                  </a:cubicBezTo>
                  <a:close/>
                  <a:moveTo>
                    <a:pt x="25792" y="0"/>
                  </a:moveTo>
                  <a:cubicBezTo>
                    <a:pt x="22723" y="0"/>
                    <a:pt x="20076" y="1381"/>
                    <a:pt x="19510" y="1945"/>
                  </a:cubicBezTo>
                  <a:cubicBezTo>
                    <a:pt x="19186" y="2269"/>
                    <a:pt x="17909" y="4237"/>
                    <a:pt x="15680" y="7688"/>
                  </a:cubicBezTo>
                  <a:cubicBezTo>
                    <a:pt x="12329" y="12875"/>
                    <a:pt x="7741" y="19978"/>
                    <a:pt x="6120" y="21599"/>
                  </a:cubicBezTo>
                  <a:lnTo>
                    <a:pt x="5246" y="22467"/>
                  </a:lnTo>
                  <a:cubicBezTo>
                    <a:pt x="2068" y="25616"/>
                    <a:pt x="1" y="27772"/>
                    <a:pt x="204" y="28992"/>
                  </a:cubicBezTo>
                  <a:cubicBezTo>
                    <a:pt x="463" y="30543"/>
                    <a:pt x="3700" y="30543"/>
                    <a:pt x="9577" y="30543"/>
                  </a:cubicBezTo>
                  <a:cubicBezTo>
                    <a:pt x="14873" y="30543"/>
                    <a:pt x="17341" y="29928"/>
                    <a:pt x="19418" y="29005"/>
                  </a:cubicBezTo>
                  <a:cubicBezTo>
                    <a:pt x="20765" y="28407"/>
                    <a:pt x="21405" y="27823"/>
                    <a:pt x="21323" y="27270"/>
                  </a:cubicBezTo>
                  <a:cubicBezTo>
                    <a:pt x="21230" y="26634"/>
                    <a:pt x="20290" y="26517"/>
                    <a:pt x="19981" y="26478"/>
                  </a:cubicBezTo>
                  <a:cubicBezTo>
                    <a:pt x="18564" y="26301"/>
                    <a:pt x="12576" y="24455"/>
                    <a:pt x="10679" y="23864"/>
                  </a:cubicBezTo>
                  <a:cubicBezTo>
                    <a:pt x="12470" y="22551"/>
                    <a:pt x="18751" y="17890"/>
                    <a:pt x="22956" y="14050"/>
                  </a:cubicBezTo>
                  <a:cubicBezTo>
                    <a:pt x="27909" y="9527"/>
                    <a:pt x="31413" y="2368"/>
                    <a:pt x="31447" y="2296"/>
                  </a:cubicBezTo>
                  <a:cubicBezTo>
                    <a:pt x="31509" y="2167"/>
                    <a:pt x="31475" y="2014"/>
                    <a:pt x="31364" y="1924"/>
                  </a:cubicBezTo>
                  <a:cubicBezTo>
                    <a:pt x="29590" y="488"/>
                    <a:pt x="27617" y="0"/>
                    <a:pt x="257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54"/>
            <p:cNvSpPr/>
            <p:nvPr/>
          </p:nvSpPr>
          <p:spPr>
            <a:xfrm>
              <a:off x="2136300" y="4757250"/>
              <a:ext cx="532025" cy="151200"/>
            </a:xfrm>
            <a:custGeom>
              <a:avLst/>
              <a:gdLst/>
              <a:ahLst/>
              <a:cxnLst/>
              <a:rect l="l" t="t" r="r" b="b"/>
              <a:pathLst>
                <a:path w="21281" h="6048" extrusionOk="0">
                  <a:moveTo>
                    <a:pt x="10310" y="1"/>
                  </a:moveTo>
                  <a:lnTo>
                    <a:pt x="8754" y="3456"/>
                  </a:lnTo>
                  <a:cubicBezTo>
                    <a:pt x="8754" y="3456"/>
                    <a:pt x="8300" y="3554"/>
                    <a:pt x="7582" y="3554"/>
                  </a:cubicBezTo>
                  <a:cubicBezTo>
                    <a:pt x="6281" y="3554"/>
                    <a:pt x="4114" y="3230"/>
                    <a:pt x="2223" y="1407"/>
                  </a:cubicBezTo>
                  <a:cubicBezTo>
                    <a:pt x="935" y="2813"/>
                    <a:pt x="1" y="4059"/>
                    <a:pt x="116" y="4752"/>
                  </a:cubicBezTo>
                  <a:cubicBezTo>
                    <a:pt x="332" y="6048"/>
                    <a:pt x="3787" y="6048"/>
                    <a:pt x="9186" y="6048"/>
                  </a:cubicBezTo>
                  <a:cubicBezTo>
                    <a:pt x="14585" y="6048"/>
                    <a:pt x="16961" y="5400"/>
                    <a:pt x="18905" y="4536"/>
                  </a:cubicBezTo>
                  <a:cubicBezTo>
                    <a:pt x="20848" y="3672"/>
                    <a:pt x="21280" y="2808"/>
                    <a:pt x="19553" y="2592"/>
                  </a:cubicBezTo>
                  <a:cubicBezTo>
                    <a:pt x="18131" y="2414"/>
                    <a:pt x="12319" y="628"/>
                    <a:pt x="103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54"/>
            <p:cNvSpPr/>
            <p:nvPr/>
          </p:nvSpPr>
          <p:spPr>
            <a:xfrm>
              <a:off x="2128625" y="4749600"/>
              <a:ext cx="533100" cy="166500"/>
            </a:xfrm>
            <a:custGeom>
              <a:avLst/>
              <a:gdLst/>
              <a:ahLst/>
              <a:cxnLst/>
              <a:rect l="l" t="t" r="r" b="b"/>
              <a:pathLst>
                <a:path w="21324" h="6660" extrusionOk="0">
                  <a:moveTo>
                    <a:pt x="10785" y="680"/>
                  </a:moveTo>
                  <a:cubicBezTo>
                    <a:pt x="13235" y="1441"/>
                    <a:pt x="18449" y="3031"/>
                    <a:pt x="19822" y="3202"/>
                  </a:cubicBezTo>
                  <a:cubicBezTo>
                    <a:pt x="20551" y="3293"/>
                    <a:pt x="20637" y="3475"/>
                    <a:pt x="20637" y="3477"/>
                  </a:cubicBezTo>
                  <a:cubicBezTo>
                    <a:pt x="20648" y="3556"/>
                    <a:pt x="20419" y="3971"/>
                    <a:pt x="19088" y="4563"/>
                  </a:cubicBezTo>
                  <a:cubicBezTo>
                    <a:pt x="17083" y="5453"/>
                    <a:pt x="14683" y="6047"/>
                    <a:pt x="9495" y="6047"/>
                  </a:cubicBezTo>
                  <a:cubicBezTo>
                    <a:pt x="4692" y="6047"/>
                    <a:pt x="899" y="6047"/>
                    <a:pt x="725" y="5008"/>
                  </a:cubicBezTo>
                  <a:cubicBezTo>
                    <a:pt x="672" y="4685"/>
                    <a:pt x="952" y="3928"/>
                    <a:pt x="2549" y="2149"/>
                  </a:cubicBezTo>
                  <a:cubicBezTo>
                    <a:pt x="4455" y="3854"/>
                    <a:pt x="6564" y="4171"/>
                    <a:pt x="7868" y="4171"/>
                  </a:cubicBezTo>
                  <a:cubicBezTo>
                    <a:pt x="8595" y="4171"/>
                    <a:pt x="9073" y="4073"/>
                    <a:pt x="9127" y="4061"/>
                  </a:cubicBezTo>
                  <a:cubicBezTo>
                    <a:pt x="9222" y="4040"/>
                    <a:pt x="9302" y="3976"/>
                    <a:pt x="9342" y="3888"/>
                  </a:cubicBezTo>
                  <a:lnTo>
                    <a:pt x="10785" y="680"/>
                  </a:lnTo>
                  <a:close/>
                  <a:moveTo>
                    <a:pt x="10615" y="1"/>
                  </a:moveTo>
                  <a:cubicBezTo>
                    <a:pt x="10498" y="1"/>
                    <a:pt x="10388" y="69"/>
                    <a:pt x="10338" y="181"/>
                  </a:cubicBezTo>
                  <a:lnTo>
                    <a:pt x="8850" y="3488"/>
                  </a:lnTo>
                  <a:cubicBezTo>
                    <a:pt x="8672" y="3514"/>
                    <a:pt x="8344" y="3551"/>
                    <a:pt x="7911" y="3551"/>
                  </a:cubicBezTo>
                  <a:cubicBezTo>
                    <a:pt x="6665" y="3551"/>
                    <a:pt x="4561" y="3245"/>
                    <a:pt x="2743" y="1493"/>
                  </a:cubicBezTo>
                  <a:cubicBezTo>
                    <a:pt x="2683" y="1435"/>
                    <a:pt x="2606" y="1410"/>
                    <a:pt x="2521" y="1408"/>
                  </a:cubicBezTo>
                  <a:cubicBezTo>
                    <a:pt x="2438" y="1410"/>
                    <a:pt x="2360" y="1446"/>
                    <a:pt x="2305" y="1507"/>
                  </a:cubicBezTo>
                  <a:cubicBezTo>
                    <a:pt x="655" y="3310"/>
                    <a:pt x="1" y="4387"/>
                    <a:pt x="122" y="5109"/>
                  </a:cubicBezTo>
                  <a:cubicBezTo>
                    <a:pt x="380" y="6660"/>
                    <a:pt x="3618" y="6660"/>
                    <a:pt x="9495" y="6660"/>
                  </a:cubicBezTo>
                  <a:cubicBezTo>
                    <a:pt x="14791" y="6660"/>
                    <a:pt x="17259" y="6045"/>
                    <a:pt x="19336" y="5122"/>
                  </a:cubicBezTo>
                  <a:cubicBezTo>
                    <a:pt x="20682" y="4524"/>
                    <a:pt x="21323" y="3940"/>
                    <a:pt x="21241" y="3387"/>
                  </a:cubicBezTo>
                  <a:cubicBezTo>
                    <a:pt x="21147" y="2751"/>
                    <a:pt x="20207" y="2634"/>
                    <a:pt x="19898" y="2595"/>
                  </a:cubicBezTo>
                  <a:cubicBezTo>
                    <a:pt x="18484" y="2419"/>
                    <a:pt x="12507" y="576"/>
                    <a:pt x="10708" y="15"/>
                  </a:cubicBezTo>
                  <a:cubicBezTo>
                    <a:pt x="10677" y="5"/>
                    <a:pt x="10646" y="1"/>
                    <a:pt x="106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54"/>
            <p:cNvSpPr/>
            <p:nvPr/>
          </p:nvSpPr>
          <p:spPr>
            <a:xfrm>
              <a:off x="4454825" y="4160525"/>
              <a:ext cx="772050" cy="747925"/>
            </a:xfrm>
            <a:custGeom>
              <a:avLst/>
              <a:gdLst/>
              <a:ahLst/>
              <a:cxnLst/>
              <a:rect l="l" t="t" r="r" b="b"/>
              <a:pathLst>
                <a:path w="30882" h="29917" extrusionOk="0">
                  <a:moveTo>
                    <a:pt x="5379" y="0"/>
                  </a:moveTo>
                  <a:cubicBezTo>
                    <a:pt x="3609" y="0"/>
                    <a:pt x="1698" y="467"/>
                    <a:pt x="0" y="1841"/>
                  </a:cubicBezTo>
                  <a:cubicBezTo>
                    <a:pt x="0" y="1841"/>
                    <a:pt x="3456" y="8969"/>
                    <a:pt x="8423" y="13504"/>
                  </a:cubicBezTo>
                  <a:cubicBezTo>
                    <a:pt x="13389" y="18039"/>
                    <a:pt x="21164" y="23654"/>
                    <a:pt x="21164" y="23654"/>
                  </a:cubicBezTo>
                  <a:cubicBezTo>
                    <a:pt x="21164" y="23654"/>
                    <a:pt x="12958" y="26245"/>
                    <a:pt x="11230" y="26461"/>
                  </a:cubicBezTo>
                  <a:cubicBezTo>
                    <a:pt x="9503" y="26677"/>
                    <a:pt x="9934" y="27541"/>
                    <a:pt x="11878" y="28405"/>
                  </a:cubicBezTo>
                  <a:cubicBezTo>
                    <a:pt x="13821" y="29268"/>
                    <a:pt x="16197" y="29917"/>
                    <a:pt x="21596" y="29917"/>
                  </a:cubicBezTo>
                  <a:cubicBezTo>
                    <a:pt x="26996" y="29917"/>
                    <a:pt x="30451" y="29917"/>
                    <a:pt x="30666" y="28621"/>
                  </a:cubicBezTo>
                  <a:cubicBezTo>
                    <a:pt x="30882" y="27325"/>
                    <a:pt x="27427" y="24086"/>
                    <a:pt x="24836" y="21495"/>
                  </a:cubicBezTo>
                  <a:cubicBezTo>
                    <a:pt x="22243" y="18902"/>
                    <a:pt x="12309" y="2706"/>
                    <a:pt x="11445" y="1841"/>
                  </a:cubicBezTo>
                  <a:cubicBezTo>
                    <a:pt x="10904" y="1301"/>
                    <a:pt x="8336" y="0"/>
                    <a:pt x="53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54"/>
            <p:cNvSpPr/>
            <p:nvPr/>
          </p:nvSpPr>
          <p:spPr>
            <a:xfrm>
              <a:off x="4446375" y="4152525"/>
              <a:ext cx="787775" cy="763575"/>
            </a:xfrm>
            <a:custGeom>
              <a:avLst/>
              <a:gdLst/>
              <a:ahLst/>
              <a:cxnLst/>
              <a:rect l="l" t="t" r="r" b="b"/>
              <a:pathLst>
                <a:path w="31511" h="30543" extrusionOk="0">
                  <a:moveTo>
                    <a:pt x="5712" y="625"/>
                  </a:moveTo>
                  <a:cubicBezTo>
                    <a:pt x="8606" y="625"/>
                    <a:pt x="11107" y="1918"/>
                    <a:pt x="11568" y="2379"/>
                  </a:cubicBezTo>
                  <a:cubicBezTo>
                    <a:pt x="11860" y="2672"/>
                    <a:pt x="13462" y="5151"/>
                    <a:pt x="15317" y="8022"/>
                  </a:cubicBezTo>
                  <a:cubicBezTo>
                    <a:pt x="18682" y="13230"/>
                    <a:pt x="23292" y="20366"/>
                    <a:pt x="24956" y="22032"/>
                  </a:cubicBezTo>
                  <a:lnTo>
                    <a:pt x="25835" y="22903"/>
                  </a:lnTo>
                  <a:cubicBezTo>
                    <a:pt x="27960" y="25009"/>
                    <a:pt x="30869" y="27894"/>
                    <a:pt x="30703" y="28891"/>
                  </a:cubicBezTo>
                  <a:cubicBezTo>
                    <a:pt x="30529" y="29930"/>
                    <a:pt x="26736" y="29930"/>
                    <a:pt x="21934" y="29930"/>
                  </a:cubicBezTo>
                  <a:cubicBezTo>
                    <a:pt x="16745" y="29930"/>
                    <a:pt x="14345" y="29337"/>
                    <a:pt x="12340" y="28446"/>
                  </a:cubicBezTo>
                  <a:cubicBezTo>
                    <a:pt x="11009" y="27854"/>
                    <a:pt x="10780" y="27439"/>
                    <a:pt x="10791" y="27360"/>
                  </a:cubicBezTo>
                  <a:cubicBezTo>
                    <a:pt x="10792" y="27358"/>
                    <a:pt x="10877" y="27176"/>
                    <a:pt x="11606" y="27085"/>
                  </a:cubicBezTo>
                  <a:cubicBezTo>
                    <a:pt x="13341" y="26868"/>
                    <a:pt x="21258" y="24372"/>
                    <a:pt x="21594" y="24266"/>
                  </a:cubicBezTo>
                  <a:cubicBezTo>
                    <a:pt x="21834" y="24191"/>
                    <a:pt x="21885" y="23874"/>
                    <a:pt x="21681" y="23727"/>
                  </a:cubicBezTo>
                  <a:cubicBezTo>
                    <a:pt x="21603" y="23670"/>
                    <a:pt x="13863" y="18069"/>
                    <a:pt x="8967" y="13598"/>
                  </a:cubicBezTo>
                  <a:cubicBezTo>
                    <a:pt x="4587" y="9599"/>
                    <a:pt x="1350" y="3481"/>
                    <a:pt x="723" y="2248"/>
                  </a:cubicBezTo>
                  <a:cubicBezTo>
                    <a:pt x="2313" y="1038"/>
                    <a:pt x="4075" y="625"/>
                    <a:pt x="5712" y="625"/>
                  </a:cubicBezTo>
                  <a:close/>
                  <a:moveTo>
                    <a:pt x="5718" y="0"/>
                  </a:moveTo>
                  <a:cubicBezTo>
                    <a:pt x="3893" y="0"/>
                    <a:pt x="1920" y="488"/>
                    <a:pt x="146" y="1924"/>
                  </a:cubicBezTo>
                  <a:cubicBezTo>
                    <a:pt x="35" y="2014"/>
                    <a:pt x="1" y="2168"/>
                    <a:pt x="63" y="2296"/>
                  </a:cubicBezTo>
                  <a:cubicBezTo>
                    <a:pt x="97" y="2368"/>
                    <a:pt x="3601" y="9527"/>
                    <a:pt x="8554" y="14050"/>
                  </a:cubicBezTo>
                  <a:cubicBezTo>
                    <a:pt x="12760" y="17890"/>
                    <a:pt x="19041" y="22551"/>
                    <a:pt x="20831" y="23864"/>
                  </a:cubicBezTo>
                  <a:cubicBezTo>
                    <a:pt x="18934" y="24457"/>
                    <a:pt x="12946" y="26301"/>
                    <a:pt x="11530" y="26478"/>
                  </a:cubicBezTo>
                  <a:cubicBezTo>
                    <a:pt x="11221" y="26517"/>
                    <a:pt x="10281" y="26634"/>
                    <a:pt x="10187" y="27270"/>
                  </a:cubicBezTo>
                  <a:cubicBezTo>
                    <a:pt x="10105" y="27823"/>
                    <a:pt x="10745" y="28407"/>
                    <a:pt x="12091" y="29005"/>
                  </a:cubicBezTo>
                  <a:cubicBezTo>
                    <a:pt x="14168" y="29928"/>
                    <a:pt x="16637" y="30543"/>
                    <a:pt x="21934" y="30543"/>
                  </a:cubicBezTo>
                  <a:cubicBezTo>
                    <a:pt x="27811" y="30543"/>
                    <a:pt x="31048" y="30543"/>
                    <a:pt x="31306" y="28992"/>
                  </a:cubicBezTo>
                  <a:cubicBezTo>
                    <a:pt x="31510" y="27773"/>
                    <a:pt x="29443" y="25618"/>
                    <a:pt x="26266" y="22469"/>
                  </a:cubicBezTo>
                  <a:lnTo>
                    <a:pt x="25390" y="21599"/>
                  </a:lnTo>
                  <a:cubicBezTo>
                    <a:pt x="23770" y="19979"/>
                    <a:pt x="19182" y="12876"/>
                    <a:pt x="15831" y="7689"/>
                  </a:cubicBezTo>
                  <a:cubicBezTo>
                    <a:pt x="13601" y="4237"/>
                    <a:pt x="12323" y="2269"/>
                    <a:pt x="12000" y="1947"/>
                  </a:cubicBezTo>
                  <a:cubicBezTo>
                    <a:pt x="11434" y="1380"/>
                    <a:pt x="8787" y="0"/>
                    <a:pt x="57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54"/>
            <p:cNvSpPr/>
            <p:nvPr/>
          </p:nvSpPr>
          <p:spPr>
            <a:xfrm>
              <a:off x="4692350" y="4757250"/>
              <a:ext cx="532050" cy="151200"/>
            </a:xfrm>
            <a:custGeom>
              <a:avLst/>
              <a:gdLst/>
              <a:ahLst/>
              <a:cxnLst/>
              <a:rect l="l" t="t" r="r" b="b"/>
              <a:pathLst>
                <a:path w="21282" h="6048" extrusionOk="0">
                  <a:moveTo>
                    <a:pt x="10972" y="1"/>
                  </a:moveTo>
                  <a:cubicBezTo>
                    <a:pt x="8963" y="628"/>
                    <a:pt x="3151" y="2414"/>
                    <a:pt x="1729" y="2592"/>
                  </a:cubicBezTo>
                  <a:cubicBezTo>
                    <a:pt x="1" y="2808"/>
                    <a:pt x="434" y="3672"/>
                    <a:pt x="2377" y="4536"/>
                  </a:cubicBezTo>
                  <a:cubicBezTo>
                    <a:pt x="4321" y="5400"/>
                    <a:pt x="6697" y="6048"/>
                    <a:pt x="12095" y="6048"/>
                  </a:cubicBezTo>
                  <a:cubicBezTo>
                    <a:pt x="17494" y="6048"/>
                    <a:pt x="20950" y="6048"/>
                    <a:pt x="21166" y="4752"/>
                  </a:cubicBezTo>
                  <a:cubicBezTo>
                    <a:pt x="21281" y="4059"/>
                    <a:pt x="20346" y="2813"/>
                    <a:pt x="19059" y="1407"/>
                  </a:cubicBezTo>
                  <a:cubicBezTo>
                    <a:pt x="17167" y="3230"/>
                    <a:pt x="15000" y="3554"/>
                    <a:pt x="13699" y="3554"/>
                  </a:cubicBezTo>
                  <a:cubicBezTo>
                    <a:pt x="12982" y="3554"/>
                    <a:pt x="12528" y="3456"/>
                    <a:pt x="12528" y="3456"/>
                  </a:cubicBezTo>
                  <a:lnTo>
                    <a:pt x="109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54"/>
            <p:cNvSpPr/>
            <p:nvPr/>
          </p:nvSpPr>
          <p:spPr>
            <a:xfrm>
              <a:off x="4698975" y="4749625"/>
              <a:ext cx="533075" cy="166475"/>
            </a:xfrm>
            <a:custGeom>
              <a:avLst/>
              <a:gdLst/>
              <a:ahLst/>
              <a:cxnLst/>
              <a:rect l="l" t="t" r="r" b="b"/>
              <a:pathLst>
                <a:path w="21323" h="6659" extrusionOk="0">
                  <a:moveTo>
                    <a:pt x="10540" y="679"/>
                  </a:moveTo>
                  <a:lnTo>
                    <a:pt x="11983" y="3887"/>
                  </a:lnTo>
                  <a:cubicBezTo>
                    <a:pt x="12023" y="3975"/>
                    <a:pt x="12103" y="4039"/>
                    <a:pt x="12197" y="4060"/>
                  </a:cubicBezTo>
                  <a:cubicBezTo>
                    <a:pt x="12250" y="4072"/>
                    <a:pt x="12728" y="4170"/>
                    <a:pt x="13455" y="4170"/>
                  </a:cubicBezTo>
                  <a:cubicBezTo>
                    <a:pt x="14759" y="4170"/>
                    <a:pt x="16869" y="3853"/>
                    <a:pt x="18775" y="2148"/>
                  </a:cubicBezTo>
                  <a:cubicBezTo>
                    <a:pt x="20371" y="3926"/>
                    <a:pt x="20652" y="4684"/>
                    <a:pt x="20599" y="5007"/>
                  </a:cubicBezTo>
                  <a:cubicBezTo>
                    <a:pt x="20425" y="6046"/>
                    <a:pt x="16632" y="6046"/>
                    <a:pt x="11830" y="6046"/>
                  </a:cubicBezTo>
                  <a:cubicBezTo>
                    <a:pt x="6641" y="6046"/>
                    <a:pt x="4241" y="5452"/>
                    <a:pt x="2236" y="4562"/>
                  </a:cubicBezTo>
                  <a:cubicBezTo>
                    <a:pt x="905" y="3970"/>
                    <a:pt x="676" y="3555"/>
                    <a:pt x="687" y="3476"/>
                  </a:cubicBezTo>
                  <a:cubicBezTo>
                    <a:pt x="688" y="3474"/>
                    <a:pt x="773" y="3292"/>
                    <a:pt x="1502" y="3201"/>
                  </a:cubicBezTo>
                  <a:lnTo>
                    <a:pt x="1503" y="3201"/>
                  </a:lnTo>
                  <a:cubicBezTo>
                    <a:pt x="2876" y="3030"/>
                    <a:pt x="8088" y="1440"/>
                    <a:pt x="10540" y="679"/>
                  </a:cubicBezTo>
                  <a:close/>
                  <a:moveTo>
                    <a:pt x="10708" y="0"/>
                  </a:moveTo>
                  <a:cubicBezTo>
                    <a:pt x="10677" y="0"/>
                    <a:pt x="10647" y="5"/>
                    <a:pt x="10616" y="14"/>
                  </a:cubicBezTo>
                  <a:cubicBezTo>
                    <a:pt x="8817" y="575"/>
                    <a:pt x="2840" y="2418"/>
                    <a:pt x="1426" y="2594"/>
                  </a:cubicBezTo>
                  <a:cubicBezTo>
                    <a:pt x="1117" y="2633"/>
                    <a:pt x="177" y="2750"/>
                    <a:pt x="83" y="3386"/>
                  </a:cubicBezTo>
                  <a:cubicBezTo>
                    <a:pt x="1" y="3939"/>
                    <a:pt x="641" y="4523"/>
                    <a:pt x="1987" y="5121"/>
                  </a:cubicBezTo>
                  <a:cubicBezTo>
                    <a:pt x="4064" y="6044"/>
                    <a:pt x="6533" y="6659"/>
                    <a:pt x="11830" y="6659"/>
                  </a:cubicBezTo>
                  <a:cubicBezTo>
                    <a:pt x="17707" y="6659"/>
                    <a:pt x="20944" y="6659"/>
                    <a:pt x="21202" y="5107"/>
                  </a:cubicBezTo>
                  <a:cubicBezTo>
                    <a:pt x="21323" y="4384"/>
                    <a:pt x="20669" y="3307"/>
                    <a:pt x="19019" y="1505"/>
                  </a:cubicBezTo>
                  <a:cubicBezTo>
                    <a:pt x="18963" y="1444"/>
                    <a:pt x="18885" y="1409"/>
                    <a:pt x="18803" y="1406"/>
                  </a:cubicBezTo>
                  <a:cubicBezTo>
                    <a:pt x="18800" y="1406"/>
                    <a:pt x="18797" y="1405"/>
                    <a:pt x="18795" y="1405"/>
                  </a:cubicBezTo>
                  <a:cubicBezTo>
                    <a:pt x="18716" y="1405"/>
                    <a:pt x="18639" y="1436"/>
                    <a:pt x="18581" y="1491"/>
                  </a:cubicBezTo>
                  <a:cubicBezTo>
                    <a:pt x="16764" y="3243"/>
                    <a:pt x="14660" y="3549"/>
                    <a:pt x="13414" y="3549"/>
                  </a:cubicBezTo>
                  <a:cubicBezTo>
                    <a:pt x="12981" y="3549"/>
                    <a:pt x="12652" y="3512"/>
                    <a:pt x="12474" y="3486"/>
                  </a:cubicBezTo>
                  <a:lnTo>
                    <a:pt x="10986" y="180"/>
                  </a:lnTo>
                  <a:cubicBezTo>
                    <a:pt x="10935" y="69"/>
                    <a:pt x="10825" y="0"/>
                    <a:pt x="107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54"/>
            <p:cNvSpPr/>
            <p:nvPr/>
          </p:nvSpPr>
          <p:spPr>
            <a:xfrm>
              <a:off x="1589875" y="4217350"/>
              <a:ext cx="1146850" cy="742900"/>
            </a:xfrm>
            <a:custGeom>
              <a:avLst/>
              <a:gdLst/>
              <a:ahLst/>
              <a:cxnLst/>
              <a:rect l="l" t="t" r="r" b="b"/>
              <a:pathLst>
                <a:path w="45874" h="29716" extrusionOk="0">
                  <a:moveTo>
                    <a:pt x="3832" y="1"/>
                  </a:moveTo>
                  <a:cubicBezTo>
                    <a:pt x="3832" y="1"/>
                    <a:pt x="2537" y="1"/>
                    <a:pt x="2753" y="2592"/>
                  </a:cubicBezTo>
                  <a:cubicBezTo>
                    <a:pt x="2753" y="2592"/>
                    <a:pt x="5776" y="8207"/>
                    <a:pt x="5560" y="10151"/>
                  </a:cubicBezTo>
                  <a:cubicBezTo>
                    <a:pt x="5384" y="11739"/>
                    <a:pt x="1605" y="23842"/>
                    <a:pt x="227" y="28226"/>
                  </a:cubicBezTo>
                  <a:cubicBezTo>
                    <a:pt x="1" y="28943"/>
                    <a:pt x="544" y="29658"/>
                    <a:pt x="1277" y="29658"/>
                  </a:cubicBezTo>
                  <a:cubicBezTo>
                    <a:pt x="1311" y="29658"/>
                    <a:pt x="1346" y="29657"/>
                    <a:pt x="1381" y="29653"/>
                  </a:cubicBezTo>
                  <a:cubicBezTo>
                    <a:pt x="1820" y="29614"/>
                    <a:pt x="2194" y="29316"/>
                    <a:pt x="2330" y="28896"/>
                  </a:cubicBezTo>
                  <a:lnTo>
                    <a:pt x="8367" y="10367"/>
                  </a:lnTo>
                  <a:cubicBezTo>
                    <a:pt x="8367" y="10367"/>
                    <a:pt x="9447" y="9071"/>
                    <a:pt x="12903" y="8423"/>
                  </a:cubicBezTo>
                  <a:cubicBezTo>
                    <a:pt x="15550" y="7927"/>
                    <a:pt x="28720" y="7303"/>
                    <a:pt x="34735" y="7039"/>
                  </a:cubicBezTo>
                  <a:cubicBezTo>
                    <a:pt x="34799" y="7036"/>
                    <a:pt x="34864" y="7035"/>
                    <a:pt x="34929" y="7035"/>
                  </a:cubicBezTo>
                  <a:cubicBezTo>
                    <a:pt x="37143" y="7035"/>
                    <a:pt x="39053" y="8703"/>
                    <a:pt x="39243" y="10929"/>
                  </a:cubicBezTo>
                  <a:cubicBezTo>
                    <a:pt x="39245" y="10956"/>
                    <a:pt x="39248" y="10985"/>
                    <a:pt x="39250" y="11015"/>
                  </a:cubicBezTo>
                  <a:cubicBezTo>
                    <a:pt x="39441" y="13508"/>
                    <a:pt x="43551" y="26391"/>
                    <a:pt x="44469" y="29244"/>
                  </a:cubicBezTo>
                  <a:cubicBezTo>
                    <a:pt x="44561" y="29528"/>
                    <a:pt x="44825" y="29715"/>
                    <a:pt x="45116" y="29715"/>
                  </a:cubicBezTo>
                  <a:cubicBezTo>
                    <a:pt x="45154" y="29715"/>
                    <a:pt x="45193" y="29712"/>
                    <a:pt x="45232" y="29705"/>
                  </a:cubicBezTo>
                  <a:cubicBezTo>
                    <a:pt x="45618" y="29643"/>
                    <a:pt x="45873" y="29269"/>
                    <a:pt x="45790" y="28886"/>
                  </a:cubicBezTo>
                  <a:cubicBezTo>
                    <a:pt x="45055" y="25547"/>
                    <a:pt x="41903" y="11116"/>
                    <a:pt x="40762" y="3888"/>
                  </a:cubicBezTo>
                  <a:cubicBezTo>
                    <a:pt x="40762" y="3888"/>
                    <a:pt x="31820" y="4310"/>
                    <a:pt x="23848" y="4310"/>
                  </a:cubicBezTo>
                  <a:cubicBezTo>
                    <a:pt x="19064" y="4310"/>
                    <a:pt x="14630" y="4158"/>
                    <a:pt x="12687" y="3672"/>
                  </a:cubicBezTo>
                  <a:cubicBezTo>
                    <a:pt x="7503" y="2376"/>
                    <a:pt x="3832" y="1"/>
                    <a:pt x="38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54"/>
            <p:cNvSpPr/>
            <p:nvPr/>
          </p:nvSpPr>
          <p:spPr>
            <a:xfrm>
              <a:off x="1584700" y="4209700"/>
              <a:ext cx="1158875" cy="758225"/>
            </a:xfrm>
            <a:custGeom>
              <a:avLst/>
              <a:gdLst/>
              <a:ahLst/>
              <a:cxnLst/>
              <a:rect l="l" t="t" r="r" b="b"/>
              <a:pathLst>
                <a:path w="46355" h="30329" extrusionOk="0">
                  <a:moveTo>
                    <a:pt x="3973" y="626"/>
                  </a:moveTo>
                  <a:cubicBezTo>
                    <a:pt x="4598" y="1012"/>
                    <a:pt x="8115" y="3098"/>
                    <a:pt x="12819" y="4276"/>
                  </a:cubicBezTo>
                  <a:cubicBezTo>
                    <a:pt x="14802" y="4771"/>
                    <a:pt x="19272" y="4926"/>
                    <a:pt x="24082" y="4926"/>
                  </a:cubicBezTo>
                  <a:cubicBezTo>
                    <a:pt x="31209" y="4926"/>
                    <a:pt x="39081" y="4586"/>
                    <a:pt x="40710" y="4513"/>
                  </a:cubicBezTo>
                  <a:cubicBezTo>
                    <a:pt x="41899" y="11909"/>
                    <a:pt x="45068" y="26398"/>
                    <a:pt x="45698" y="29257"/>
                  </a:cubicBezTo>
                  <a:cubicBezTo>
                    <a:pt x="45721" y="29358"/>
                    <a:pt x="45700" y="29463"/>
                    <a:pt x="45643" y="29548"/>
                  </a:cubicBezTo>
                  <a:cubicBezTo>
                    <a:pt x="45566" y="29662"/>
                    <a:pt x="45447" y="29715"/>
                    <a:pt x="45329" y="29715"/>
                  </a:cubicBezTo>
                  <a:cubicBezTo>
                    <a:pt x="45176" y="29715"/>
                    <a:pt x="45023" y="29624"/>
                    <a:pt x="44967" y="29455"/>
                  </a:cubicBezTo>
                  <a:cubicBezTo>
                    <a:pt x="44131" y="26857"/>
                    <a:pt x="39952" y="13766"/>
                    <a:pt x="39763" y="11298"/>
                  </a:cubicBezTo>
                  <a:lnTo>
                    <a:pt x="39755" y="11208"/>
                  </a:lnTo>
                  <a:cubicBezTo>
                    <a:pt x="39551" y="8831"/>
                    <a:pt x="37545" y="7035"/>
                    <a:pt x="35141" y="7035"/>
                  </a:cubicBezTo>
                  <a:cubicBezTo>
                    <a:pt x="35070" y="7035"/>
                    <a:pt x="34999" y="7036"/>
                    <a:pt x="34927" y="7040"/>
                  </a:cubicBezTo>
                  <a:cubicBezTo>
                    <a:pt x="29246" y="7289"/>
                    <a:pt x="15744" y="7925"/>
                    <a:pt x="13052" y="8429"/>
                  </a:cubicBezTo>
                  <a:cubicBezTo>
                    <a:pt x="9529" y="9089"/>
                    <a:pt x="8386" y="10421"/>
                    <a:pt x="8338" y="10477"/>
                  </a:cubicBezTo>
                  <a:cubicBezTo>
                    <a:pt x="8314" y="10507"/>
                    <a:pt x="8295" y="10541"/>
                    <a:pt x="8283" y="10578"/>
                  </a:cubicBezTo>
                  <a:lnTo>
                    <a:pt x="2246" y="29108"/>
                  </a:lnTo>
                  <a:cubicBezTo>
                    <a:pt x="2147" y="29411"/>
                    <a:pt x="1877" y="29626"/>
                    <a:pt x="1560" y="29655"/>
                  </a:cubicBezTo>
                  <a:cubicBezTo>
                    <a:pt x="1534" y="29657"/>
                    <a:pt x="1508" y="29658"/>
                    <a:pt x="1483" y="29658"/>
                  </a:cubicBezTo>
                  <a:cubicBezTo>
                    <a:pt x="954" y="29658"/>
                    <a:pt x="563" y="29141"/>
                    <a:pt x="726" y="28623"/>
                  </a:cubicBezTo>
                  <a:cubicBezTo>
                    <a:pt x="2273" y="23702"/>
                    <a:pt x="5893" y="12082"/>
                    <a:pt x="6071" y="10491"/>
                  </a:cubicBezTo>
                  <a:cubicBezTo>
                    <a:pt x="6286" y="8561"/>
                    <a:pt x="3597" y="3444"/>
                    <a:pt x="3260" y="2810"/>
                  </a:cubicBezTo>
                  <a:cubicBezTo>
                    <a:pt x="3173" y="1644"/>
                    <a:pt x="3412" y="1102"/>
                    <a:pt x="3630" y="853"/>
                  </a:cubicBezTo>
                  <a:cubicBezTo>
                    <a:pt x="3761" y="704"/>
                    <a:pt x="3895" y="648"/>
                    <a:pt x="3973" y="626"/>
                  </a:cubicBezTo>
                  <a:close/>
                  <a:moveTo>
                    <a:pt x="4039" y="1"/>
                  </a:moveTo>
                  <a:cubicBezTo>
                    <a:pt x="3993" y="1"/>
                    <a:pt x="3572" y="12"/>
                    <a:pt x="3195" y="422"/>
                  </a:cubicBezTo>
                  <a:cubicBezTo>
                    <a:pt x="2740" y="917"/>
                    <a:pt x="2558" y="1759"/>
                    <a:pt x="2654" y="2923"/>
                  </a:cubicBezTo>
                  <a:cubicBezTo>
                    <a:pt x="2658" y="2965"/>
                    <a:pt x="2670" y="3006"/>
                    <a:pt x="2690" y="3043"/>
                  </a:cubicBezTo>
                  <a:cubicBezTo>
                    <a:pt x="3518" y="4581"/>
                    <a:pt x="5631" y="8907"/>
                    <a:pt x="5463" y="10423"/>
                  </a:cubicBezTo>
                  <a:cubicBezTo>
                    <a:pt x="5288" y="12004"/>
                    <a:pt x="1346" y="24612"/>
                    <a:pt x="142" y="28438"/>
                  </a:cubicBezTo>
                  <a:cubicBezTo>
                    <a:pt x="0" y="28888"/>
                    <a:pt x="93" y="29378"/>
                    <a:pt x="388" y="29745"/>
                  </a:cubicBezTo>
                  <a:cubicBezTo>
                    <a:pt x="659" y="30080"/>
                    <a:pt x="1067" y="30269"/>
                    <a:pt x="1495" y="30269"/>
                  </a:cubicBezTo>
                  <a:cubicBezTo>
                    <a:pt x="1535" y="30269"/>
                    <a:pt x="1575" y="30267"/>
                    <a:pt x="1615" y="30264"/>
                  </a:cubicBezTo>
                  <a:cubicBezTo>
                    <a:pt x="2177" y="30213"/>
                    <a:pt x="2653" y="29833"/>
                    <a:pt x="2828" y="29297"/>
                  </a:cubicBezTo>
                  <a:lnTo>
                    <a:pt x="8845" y="10833"/>
                  </a:lnTo>
                  <a:cubicBezTo>
                    <a:pt x="9055" y="10622"/>
                    <a:pt x="10217" y="9583"/>
                    <a:pt x="13166" y="9030"/>
                  </a:cubicBezTo>
                  <a:cubicBezTo>
                    <a:pt x="15818" y="8534"/>
                    <a:pt x="29287" y="7901"/>
                    <a:pt x="34955" y="7652"/>
                  </a:cubicBezTo>
                  <a:cubicBezTo>
                    <a:pt x="35025" y="7649"/>
                    <a:pt x="35096" y="7647"/>
                    <a:pt x="35166" y="7647"/>
                  </a:cubicBezTo>
                  <a:cubicBezTo>
                    <a:pt x="37231" y="7647"/>
                    <a:pt x="38969" y="9211"/>
                    <a:pt x="39146" y="11260"/>
                  </a:cubicBezTo>
                  <a:lnTo>
                    <a:pt x="39152" y="11343"/>
                  </a:lnTo>
                  <a:cubicBezTo>
                    <a:pt x="39343" y="13817"/>
                    <a:pt x="43204" y="25976"/>
                    <a:pt x="44384" y="29644"/>
                  </a:cubicBezTo>
                  <a:cubicBezTo>
                    <a:pt x="44514" y="30052"/>
                    <a:pt x="44892" y="30328"/>
                    <a:pt x="45320" y="30328"/>
                  </a:cubicBezTo>
                  <a:cubicBezTo>
                    <a:pt x="45321" y="30328"/>
                    <a:pt x="45322" y="30328"/>
                    <a:pt x="45322" y="30328"/>
                  </a:cubicBezTo>
                  <a:cubicBezTo>
                    <a:pt x="45654" y="30328"/>
                    <a:pt x="45964" y="30165"/>
                    <a:pt x="46149" y="29891"/>
                  </a:cubicBezTo>
                  <a:cubicBezTo>
                    <a:pt x="46302" y="29668"/>
                    <a:pt x="46355" y="29391"/>
                    <a:pt x="46295" y="29126"/>
                  </a:cubicBezTo>
                  <a:cubicBezTo>
                    <a:pt x="45658" y="26234"/>
                    <a:pt x="42422" y="11436"/>
                    <a:pt x="41270" y="4146"/>
                  </a:cubicBezTo>
                  <a:cubicBezTo>
                    <a:pt x="41248" y="4002"/>
                    <a:pt x="41122" y="3888"/>
                    <a:pt x="40983" y="3888"/>
                  </a:cubicBezTo>
                  <a:cubicBezTo>
                    <a:pt x="40973" y="3888"/>
                    <a:pt x="40964" y="3888"/>
                    <a:pt x="40955" y="3889"/>
                  </a:cubicBezTo>
                  <a:cubicBezTo>
                    <a:pt x="40811" y="3895"/>
                    <a:pt x="31922" y="4307"/>
                    <a:pt x="24026" y="4307"/>
                  </a:cubicBezTo>
                  <a:cubicBezTo>
                    <a:pt x="19271" y="4307"/>
                    <a:pt x="14877" y="4158"/>
                    <a:pt x="12968" y="3681"/>
                  </a:cubicBezTo>
                  <a:cubicBezTo>
                    <a:pt x="7899" y="2414"/>
                    <a:pt x="4242" y="73"/>
                    <a:pt x="4205" y="50"/>
                  </a:cubicBezTo>
                  <a:cubicBezTo>
                    <a:pt x="4155" y="17"/>
                    <a:pt x="4098" y="1"/>
                    <a:pt x="40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54"/>
            <p:cNvSpPr/>
            <p:nvPr/>
          </p:nvSpPr>
          <p:spPr>
            <a:xfrm>
              <a:off x="1415725" y="3295925"/>
              <a:ext cx="388775" cy="1013250"/>
            </a:xfrm>
            <a:custGeom>
              <a:avLst/>
              <a:gdLst/>
              <a:ahLst/>
              <a:cxnLst/>
              <a:rect l="l" t="t" r="r" b="b"/>
              <a:pathLst>
                <a:path w="15551" h="40530" extrusionOk="0">
                  <a:moveTo>
                    <a:pt x="8959" y="0"/>
                  </a:moveTo>
                  <a:cubicBezTo>
                    <a:pt x="8255" y="0"/>
                    <a:pt x="7775" y="1441"/>
                    <a:pt x="7775" y="1441"/>
                  </a:cubicBezTo>
                  <a:cubicBezTo>
                    <a:pt x="7775" y="1441"/>
                    <a:pt x="1" y="25844"/>
                    <a:pt x="1296" y="30163"/>
                  </a:cubicBezTo>
                  <a:cubicBezTo>
                    <a:pt x="2592" y="34482"/>
                    <a:pt x="8855" y="40530"/>
                    <a:pt x="11230" y="40530"/>
                  </a:cubicBezTo>
                  <a:cubicBezTo>
                    <a:pt x="13606" y="40530"/>
                    <a:pt x="15550" y="16774"/>
                    <a:pt x="15550" y="14613"/>
                  </a:cubicBezTo>
                  <a:cubicBezTo>
                    <a:pt x="15550" y="12454"/>
                    <a:pt x="11447" y="4679"/>
                    <a:pt x="10151" y="1440"/>
                  </a:cubicBezTo>
                  <a:cubicBezTo>
                    <a:pt x="9719" y="360"/>
                    <a:pt x="9311" y="0"/>
                    <a:pt x="89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54"/>
            <p:cNvSpPr/>
            <p:nvPr/>
          </p:nvSpPr>
          <p:spPr>
            <a:xfrm>
              <a:off x="1408075" y="3288275"/>
              <a:ext cx="404075" cy="1028550"/>
            </a:xfrm>
            <a:custGeom>
              <a:avLst/>
              <a:gdLst/>
              <a:ahLst/>
              <a:cxnLst/>
              <a:rect l="l" t="t" r="r" b="b"/>
              <a:pathLst>
                <a:path w="16163" h="41142" extrusionOk="0">
                  <a:moveTo>
                    <a:pt x="9277" y="612"/>
                  </a:moveTo>
                  <a:cubicBezTo>
                    <a:pt x="9402" y="612"/>
                    <a:pt x="9730" y="755"/>
                    <a:pt x="10171" y="1860"/>
                  </a:cubicBezTo>
                  <a:cubicBezTo>
                    <a:pt x="10587" y="2896"/>
                    <a:pt x="11293" y="4408"/>
                    <a:pt x="12041" y="6007"/>
                  </a:cubicBezTo>
                  <a:cubicBezTo>
                    <a:pt x="13604" y="9352"/>
                    <a:pt x="15550" y="13514"/>
                    <a:pt x="15550" y="14919"/>
                  </a:cubicBezTo>
                  <a:cubicBezTo>
                    <a:pt x="15550" y="16014"/>
                    <a:pt x="15059" y="22503"/>
                    <a:pt x="14283" y="28649"/>
                  </a:cubicBezTo>
                  <a:cubicBezTo>
                    <a:pt x="12828" y="40195"/>
                    <a:pt x="11665" y="40529"/>
                    <a:pt x="11536" y="40529"/>
                  </a:cubicBezTo>
                  <a:cubicBezTo>
                    <a:pt x="9466" y="40529"/>
                    <a:pt x="3202" y="34739"/>
                    <a:pt x="1895" y="30381"/>
                  </a:cubicBezTo>
                  <a:cubicBezTo>
                    <a:pt x="644" y="26210"/>
                    <a:pt x="8262" y="2187"/>
                    <a:pt x="8372" y="1841"/>
                  </a:cubicBezTo>
                  <a:cubicBezTo>
                    <a:pt x="8543" y="1331"/>
                    <a:pt x="8945" y="621"/>
                    <a:pt x="9257" y="614"/>
                  </a:cubicBezTo>
                  <a:cubicBezTo>
                    <a:pt x="9263" y="613"/>
                    <a:pt x="9270" y="612"/>
                    <a:pt x="9277" y="612"/>
                  </a:cubicBezTo>
                  <a:close/>
                  <a:moveTo>
                    <a:pt x="9241" y="1"/>
                  </a:moveTo>
                  <a:cubicBezTo>
                    <a:pt x="8375" y="26"/>
                    <a:pt x="7880" y="1379"/>
                    <a:pt x="7791" y="1649"/>
                  </a:cubicBezTo>
                  <a:cubicBezTo>
                    <a:pt x="7790" y="1650"/>
                    <a:pt x="7790" y="1653"/>
                    <a:pt x="7790" y="1654"/>
                  </a:cubicBezTo>
                  <a:cubicBezTo>
                    <a:pt x="7471" y="2654"/>
                    <a:pt x="1" y="26198"/>
                    <a:pt x="1309" y="30558"/>
                  </a:cubicBezTo>
                  <a:cubicBezTo>
                    <a:pt x="2648" y="35023"/>
                    <a:pt x="8983" y="41142"/>
                    <a:pt x="11536" y="41142"/>
                  </a:cubicBezTo>
                  <a:cubicBezTo>
                    <a:pt x="12071" y="41142"/>
                    <a:pt x="13325" y="41142"/>
                    <a:pt x="14892" y="28726"/>
                  </a:cubicBezTo>
                  <a:cubicBezTo>
                    <a:pt x="15669" y="22556"/>
                    <a:pt x="16162" y="16025"/>
                    <a:pt x="16162" y="14921"/>
                  </a:cubicBezTo>
                  <a:cubicBezTo>
                    <a:pt x="16162" y="13378"/>
                    <a:pt x="14268" y="9324"/>
                    <a:pt x="12596" y="5748"/>
                  </a:cubicBezTo>
                  <a:cubicBezTo>
                    <a:pt x="11852" y="4156"/>
                    <a:pt x="11148" y="2653"/>
                    <a:pt x="10741" y="1633"/>
                  </a:cubicBezTo>
                  <a:cubicBezTo>
                    <a:pt x="10295" y="518"/>
                    <a:pt x="9811" y="1"/>
                    <a:pt x="92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54"/>
            <p:cNvSpPr/>
            <p:nvPr/>
          </p:nvSpPr>
          <p:spPr>
            <a:xfrm>
              <a:off x="1718075" y="3628875"/>
              <a:ext cx="957850" cy="772475"/>
            </a:xfrm>
            <a:custGeom>
              <a:avLst/>
              <a:gdLst/>
              <a:ahLst/>
              <a:cxnLst/>
              <a:rect l="l" t="t" r="r" b="b"/>
              <a:pathLst>
                <a:path w="38314" h="30899" extrusionOk="0">
                  <a:moveTo>
                    <a:pt x="31532" y="0"/>
                  </a:moveTo>
                  <a:cubicBezTo>
                    <a:pt x="26996" y="0"/>
                    <a:pt x="7559" y="216"/>
                    <a:pt x="3887" y="2375"/>
                  </a:cubicBezTo>
                  <a:cubicBezTo>
                    <a:pt x="216" y="4536"/>
                    <a:pt x="0" y="20732"/>
                    <a:pt x="0" y="24404"/>
                  </a:cubicBezTo>
                  <a:cubicBezTo>
                    <a:pt x="0" y="28075"/>
                    <a:pt x="3671" y="30666"/>
                    <a:pt x="8639" y="30883"/>
                  </a:cubicBezTo>
                  <a:cubicBezTo>
                    <a:pt x="8875" y="30893"/>
                    <a:pt x="9148" y="30898"/>
                    <a:pt x="9455" y="30898"/>
                  </a:cubicBezTo>
                  <a:cubicBezTo>
                    <a:pt x="15578" y="30898"/>
                    <a:pt x="34862" y="28939"/>
                    <a:pt x="36713" y="28939"/>
                  </a:cubicBezTo>
                  <a:cubicBezTo>
                    <a:pt x="37733" y="28939"/>
                    <a:pt x="38114" y="27046"/>
                    <a:pt x="38191" y="24618"/>
                  </a:cubicBezTo>
                  <a:cubicBezTo>
                    <a:pt x="38314" y="20748"/>
                    <a:pt x="37661" y="15519"/>
                    <a:pt x="37592" y="14442"/>
                  </a:cubicBezTo>
                  <a:cubicBezTo>
                    <a:pt x="37357" y="10787"/>
                    <a:pt x="37114" y="0"/>
                    <a:pt x="315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54"/>
            <p:cNvSpPr/>
            <p:nvPr/>
          </p:nvSpPr>
          <p:spPr>
            <a:xfrm>
              <a:off x="1710425" y="3621200"/>
              <a:ext cx="972500" cy="787800"/>
            </a:xfrm>
            <a:custGeom>
              <a:avLst/>
              <a:gdLst/>
              <a:ahLst/>
              <a:cxnLst/>
              <a:rect l="l" t="t" r="r" b="b"/>
              <a:pathLst>
                <a:path w="38900" h="31512" extrusionOk="0">
                  <a:moveTo>
                    <a:pt x="31838" y="613"/>
                  </a:moveTo>
                  <a:cubicBezTo>
                    <a:pt x="36777" y="614"/>
                    <a:pt x="37316" y="9987"/>
                    <a:pt x="37546" y="13990"/>
                  </a:cubicBezTo>
                  <a:lnTo>
                    <a:pt x="37593" y="14768"/>
                  </a:lnTo>
                  <a:cubicBezTo>
                    <a:pt x="37607" y="15000"/>
                    <a:pt x="37649" y="15419"/>
                    <a:pt x="37704" y="15974"/>
                  </a:cubicBezTo>
                  <a:cubicBezTo>
                    <a:pt x="37907" y="18040"/>
                    <a:pt x="38286" y="21887"/>
                    <a:pt x="38191" y="24916"/>
                  </a:cubicBezTo>
                  <a:cubicBezTo>
                    <a:pt x="38077" y="28547"/>
                    <a:pt x="37334" y="28939"/>
                    <a:pt x="37020" y="28939"/>
                  </a:cubicBezTo>
                  <a:cubicBezTo>
                    <a:pt x="36350" y="28939"/>
                    <a:pt x="33605" y="29177"/>
                    <a:pt x="29805" y="29506"/>
                  </a:cubicBezTo>
                  <a:cubicBezTo>
                    <a:pt x="23303" y="30068"/>
                    <a:pt x="13712" y="30898"/>
                    <a:pt x="9763" y="30898"/>
                  </a:cubicBezTo>
                  <a:cubicBezTo>
                    <a:pt x="9460" y="30898"/>
                    <a:pt x="9190" y="30893"/>
                    <a:pt x="8958" y="30883"/>
                  </a:cubicBezTo>
                  <a:cubicBezTo>
                    <a:pt x="4044" y="30669"/>
                    <a:pt x="612" y="28131"/>
                    <a:pt x="612" y="24711"/>
                  </a:cubicBezTo>
                  <a:cubicBezTo>
                    <a:pt x="612" y="15684"/>
                    <a:pt x="1591" y="4568"/>
                    <a:pt x="4348" y="2946"/>
                  </a:cubicBezTo>
                  <a:cubicBezTo>
                    <a:pt x="7479" y="1104"/>
                    <a:pt x="23101" y="613"/>
                    <a:pt x="31838" y="613"/>
                  </a:cubicBezTo>
                  <a:close/>
                  <a:moveTo>
                    <a:pt x="31838" y="1"/>
                  </a:moveTo>
                  <a:cubicBezTo>
                    <a:pt x="29413" y="1"/>
                    <a:pt x="8033" y="68"/>
                    <a:pt x="4038" y="2419"/>
                  </a:cubicBezTo>
                  <a:cubicBezTo>
                    <a:pt x="291" y="4623"/>
                    <a:pt x="0" y="20038"/>
                    <a:pt x="0" y="24711"/>
                  </a:cubicBezTo>
                  <a:cubicBezTo>
                    <a:pt x="0" y="28476"/>
                    <a:pt x="3673" y="31266"/>
                    <a:pt x="8931" y="31496"/>
                  </a:cubicBezTo>
                  <a:cubicBezTo>
                    <a:pt x="9175" y="31506"/>
                    <a:pt x="9455" y="31511"/>
                    <a:pt x="9769" y="31511"/>
                  </a:cubicBezTo>
                  <a:cubicBezTo>
                    <a:pt x="13721" y="31511"/>
                    <a:pt x="22969" y="30711"/>
                    <a:pt x="29858" y="30115"/>
                  </a:cubicBezTo>
                  <a:cubicBezTo>
                    <a:pt x="33500" y="29801"/>
                    <a:pt x="36376" y="29552"/>
                    <a:pt x="37020" y="29552"/>
                  </a:cubicBezTo>
                  <a:cubicBezTo>
                    <a:pt x="38137" y="29552"/>
                    <a:pt x="38704" y="28085"/>
                    <a:pt x="38802" y="24935"/>
                  </a:cubicBezTo>
                  <a:cubicBezTo>
                    <a:pt x="38900" y="21867"/>
                    <a:pt x="38518" y="17994"/>
                    <a:pt x="38313" y="15913"/>
                  </a:cubicBezTo>
                  <a:cubicBezTo>
                    <a:pt x="38259" y="15368"/>
                    <a:pt x="38218" y="14956"/>
                    <a:pt x="38203" y="14730"/>
                  </a:cubicBezTo>
                  <a:lnTo>
                    <a:pt x="38158" y="13954"/>
                  </a:lnTo>
                  <a:cubicBezTo>
                    <a:pt x="37917" y="9779"/>
                    <a:pt x="37355" y="2"/>
                    <a:pt x="318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54"/>
            <p:cNvSpPr/>
            <p:nvPr/>
          </p:nvSpPr>
          <p:spPr>
            <a:xfrm>
              <a:off x="2473925" y="4006350"/>
              <a:ext cx="458950" cy="244300"/>
            </a:xfrm>
            <a:custGeom>
              <a:avLst/>
              <a:gdLst/>
              <a:ahLst/>
              <a:cxnLst/>
              <a:rect l="l" t="t" r="r" b="b"/>
              <a:pathLst>
                <a:path w="18358" h="9772" extrusionOk="0">
                  <a:moveTo>
                    <a:pt x="8164" y="1"/>
                  </a:moveTo>
                  <a:cubicBezTo>
                    <a:pt x="4199" y="1"/>
                    <a:pt x="1" y="234"/>
                    <a:pt x="1" y="234"/>
                  </a:cubicBezTo>
                  <a:lnTo>
                    <a:pt x="2376" y="9737"/>
                  </a:lnTo>
                  <a:cubicBezTo>
                    <a:pt x="2376" y="9737"/>
                    <a:pt x="3504" y="9772"/>
                    <a:pt x="5141" y="9772"/>
                  </a:cubicBezTo>
                  <a:cubicBezTo>
                    <a:pt x="9234" y="9772"/>
                    <a:pt x="16506" y="9551"/>
                    <a:pt x="17277" y="8008"/>
                  </a:cubicBezTo>
                  <a:cubicBezTo>
                    <a:pt x="18358" y="5849"/>
                    <a:pt x="17277" y="1314"/>
                    <a:pt x="14470" y="450"/>
                  </a:cubicBezTo>
                  <a:cubicBezTo>
                    <a:pt x="13347" y="105"/>
                    <a:pt x="10807" y="1"/>
                    <a:pt x="81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54"/>
            <p:cNvSpPr/>
            <p:nvPr/>
          </p:nvSpPr>
          <p:spPr>
            <a:xfrm>
              <a:off x="2465350" y="3998650"/>
              <a:ext cx="463725" cy="259800"/>
            </a:xfrm>
            <a:custGeom>
              <a:avLst/>
              <a:gdLst/>
              <a:ahLst/>
              <a:cxnLst/>
              <a:rect l="l" t="t" r="r" b="b"/>
              <a:pathLst>
                <a:path w="18549" h="10392" extrusionOk="0">
                  <a:moveTo>
                    <a:pt x="8542" y="615"/>
                  </a:moveTo>
                  <a:cubicBezTo>
                    <a:pt x="11148" y="615"/>
                    <a:pt x="13637" y="716"/>
                    <a:pt x="14724" y="1051"/>
                  </a:cubicBezTo>
                  <a:cubicBezTo>
                    <a:pt x="15739" y="1364"/>
                    <a:pt x="16605" y="2250"/>
                    <a:pt x="17161" y="3548"/>
                  </a:cubicBezTo>
                  <a:cubicBezTo>
                    <a:pt x="17840" y="5135"/>
                    <a:pt x="17916" y="7040"/>
                    <a:pt x="17347" y="8180"/>
                  </a:cubicBezTo>
                  <a:cubicBezTo>
                    <a:pt x="16743" y="9389"/>
                    <a:pt x="10617" y="9781"/>
                    <a:pt x="5545" y="9781"/>
                  </a:cubicBezTo>
                  <a:cubicBezTo>
                    <a:pt x="4637" y="9781"/>
                    <a:pt x="3763" y="9768"/>
                    <a:pt x="2960" y="9746"/>
                  </a:cubicBezTo>
                  <a:lnTo>
                    <a:pt x="731" y="829"/>
                  </a:lnTo>
                  <a:cubicBezTo>
                    <a:pt x="1845" y="773"/>
                    <a:pt x="5285" y="615"/>
                    <a:pt x="8542" y="615"/>
                  </a:cubicBezTo>
                  <a:close/>
                  <a:moveTo>
                    <a:pt x="8475" y="1"/>
                  </a:moveTo>
                  <a:cubicBezTo>
                    <a:pt x="4635" y="1"/>
                    <a:pt x="608" y="221"/>
                    <a:pt x="326" y="236"/>
                  </a:cubicBezTo>
                  <a:cubicBezTo>
                    <a:pt x="134" y="246"/>
                    <a:pt x="0" y="429"/>
                    <a:pt x="47" y="616"/>
                  </a:cubicBezTo>
                  <a:lnTo>
                    <a:pt x="2422" y="10118"/>
                  </a:lnTo>
                  <a:cubicBezTo>
                    <a:pt x="2455" y="10251"/>
                    <a:pt x="2572" y="10346"/>
                    <a:pt x="2710" y="10350"/>
                  </a:cubicBezTo>
                  <a:cubicBezTo>
                    <a:pt x="3079" y="10361"/>
                    <a:pt x="4184" y="10391"/>
                    <a:pt x="5645" y="10391"/>
                  </a:cubicBezTo>
                  <a:cubicBezTo>
                    <a:pt x="9869" y="10391"/>
                    <a:pt x="17051" y="10140"/>
                    <a:pt x="17894" y="8454"/>
                  </a:cubicBezTo>
                  <a:cubicBezTo>
                    <a:pt x="18549" y="7144"/>
                    <a:pt x="18480" y="5076"/>
                    <a:pt x="17722" y="3307"/>
                  </a:cubicBezTo>
                  <a:cubicBezTo>
                    <a:pt x="17095" y="1840"/>
                    <a:pt x="16094" y="832"/>
                    <a:pt x="14903" y="466"/>
                  </a:cubicBezTo>
                  <a:cubicBezTo>
                    <a:pt x="13741" y="108"/>
                    <a:pt x="11153" y="1"/>
                    <a:pt x="84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54"/>
            <p:cNvSpPr/>
            <p:nvPr/>
          </p:nvSpPr>
          <p:spPr>
            <a:xfrm>
              <a:off x="1664075" y="3553950"/>
              <a:ext cx="896250" cy="783800"/>
            </a:xfrm>
            <a:custGeom>
              <a:avLst/>
              <a:gdLst/>
              <a:ahLst/>
              <a:cxnLst/>
              <a:rect l="l" t="t" r="r" b="b"/>
              <a:pathLst>
                <a:path w="35850" h="31352" extrusionOk="0">
                  <a:moveTo>
                    <a:pt x="20793" y="1"/>
                  </a:moveTo>
                  <a:cubicBezTo>
                    <a:pt x="17839" y="1"/>
                    <a:pt x="14893" y="161"/>
                    <a:pt x="12527" y="621"/>
                  </a:cubicBezTo>
                  <a:cubicBezTo>
                    <a:pt x="4752" y="2133"/>
                    <a:pt x="1512" y="6667"/>
                    <a:pt x="1296" y="7532"/>
                  </a:cubicBezTo>
                  <a:cubicBezTo>
                    <a:pt x="1296" y="7532"/>
                    <a:pt x="0" y="11635"/>
                    <a:pt x="216" y="16386"/>
                  </a:cubicBezTo>
                  <a:cubicBezTo>
                    <a:pt x="432" y="21137"/>
                    <a:pt x="1728" y="25888"/>
                    <a:pt x="8206" y="29777"/>
                  </a:cubicBezTo>
                  <a:cubicBezTo>
                    <a:pt x="10150" y="30943"/>
                    <a:pt x="13415" y="31351"/>
                    <a:pt x="17034" y="31351"/>
                  </a:cubicBezTo>
                  <a:cubicBezTo>
                    <a:pt x="25479" y="31351"/>
                    <a:pt x="35850" y="29129"/>
                    <a:pt x="35850" y="29129"/>
                  </a:cubicBezTo>
                  <a:lnTo>
                    <a:pt x="34339" y="837"/>
                  </a:lnTo>
                  <a:cubicBezTo>
                    <a:pt x="34339" y="837"/>
                    <a:pt x="27545" y="1"/>
                    <a:pt x="207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54"/>
            <p:cNvSpPr/>
            <p:nvPr/>
          </p:nvSpPr>
          <p:spPr>
            <a:xfrm>
              <a:off x="1656550" y="3546425"/>
              <a:ext cx="911625" cy="799150"/>
            </a:xfrm>
            <a:custGeom>
              <a:avLst/>
              <a:gdLst/>
              <a:ahLst/>
              <a:cxnLst/>
              <a:rect l="l" t="t" r="r" b="b"/>
              <a:pathLst>
                <a:path w="36465" h="31966" extrusionOk="0">
                  <a:moveTo>
                    <a:pt x="21066" y="611"/>
                  </a:moveTo>
                  <a:cubicBezTo>
                    <a:pt x="27026" y="611"/>
                    <a:pt x="33051" y="1262"/>
                    <a:pt x="34347" y="1412"/>
                  </a:cubicBezTo>
                  <a:lnTo>
                    <a:pt x="35832" y="29183"/>
                  </a:lnTo>
                  <a:cubicBezTo>
                    <a:pt x="34181" y="29520"/>
                    <a:pt x="24908" y="31343"/>
                    <a:pt x="17296" y="31343"/>
                  </a:cubicBezTo>
                  <a:cubicBezTo>
                    <a:pt x="13742" y="31343"/>
                    <a:pt x="10550" y="30945"/>
                    <a:pt x="8666" y="29814"/>
                  </a:cubicBezTo>
                  <a:cubicBezTo>
                    <a:pt x="2119" y="25886"/>
                    <a:pt x="1028" y="21177"/>
                    <a:pt x="823" y="16673"/>
                  </a:cubicBezTo>
                  <a:cubicBezTo>
                    <a:pt x="612" y="12035"/>
                    <a:pt x="1876" y="7965"/>
                    <a:pt x="1890" y="7924"/>
                  </a:cubicBezTo>
                  <a:cubicBezTo>
                    <a:pt x="1891" y="7919"/>
                    <a:pt x="1893" y="7912"/>
                    <a:pt x="1894" y="7907"/>
                  </a:cubicBezTo>
                  <a:cubicBezTo>
                    <a:pt x="2044" y="7312"/>
                    <a:pt x="5035" y="2749"/>
                    <a:pt x="12885" y="1222"/>
                  </a:cubicBezTo>
                  <a:cubicBezTo>
                    <a:pt x="15216" y="768"/>
                    <a:pt x="18133" y="611"/>
                    <a:pt x="21066" y="611"/>
                  </a:cubicBezTo>
                  <a:close/>
                  <a:moveTo>
                    <a:pt x="21065" y="1"/>
                  </a:moveTo>
                  <a:cubicBezTo>
                    <a:pt x="18095" y="1"/>
                    <a:pt x="15137" y="161"/>
                    <a:pt x="12769" y="621"/>
                  </a:cubicBezTo>
                  <a:cubicBezTo>
                    <a:pt x="5047" y="2123"/>
                    <a:pt x="1603" y="6597"/>
                    <a:pt x="1302" y="7749"/>
                  </a:cubicBezTo>
                  <a:cubicBezTo>
                    <a:pt x="1235" y="7969"/>
                    <a:pt x="1" y="12056"/>
                    <a:pt x="211" y="16700"/>
                  </a:cubicBezTo>
                  <a:cubicBezTo>
                    <a:pt x="414" y="21151"/>
                    <a:pt x="1538" y="26252"/>
                    <a:pt x="8350" y="30339"/>
                  </a:cubicBezTo>
                  <a:cubicBezTo>
                    <a:pt x="10360" y="31544"/>
                    <a:pt x="13701" y="31965"/>
                    <a:pt x="17387" y="31965"/>
                  </a:cubicBezTo>
                  <a:cubicBezTo>
                    <a:pt x="25639" y="31965"/>
                    <a:pt x="35615" y="29857"/>
                    <a:pt x="36215" y="29728"/>
                  </a:cubicBezTo>
                  <a:cubicBezTo>
                    <a:pt x="36362" y="29697"/>
                    <a:pt x="36464" y="29563"/>
                    <a:pt x="36457" y="29412"/>
                  </a:cubicBezTo>
                  <a:lnTo>
                    <a:pt x="34946" y="1122"/>
                  </a:lnTo>
                  <a:cubicBezTo>
                    <a:pt x="34937" y="973"/>
                    <a:pt x="34824" y="852"/>
                    <a:pt x="34676" y="834"/>
                  </a:cubicBezTo>
                  <a:cubicBezTo>
                    <a:pt x="34580" y="822"/>
                    <a:pt x="27794" y="1"/>
                    <a:pt x="210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54"/>
            <p:cNvSpPr/>
            <p:nvPr/>
          </p:nvSpPr>
          <p:spPr>
            <a:xfrm>
              <a:off x="4012150" y="1253575"/>
              <a:ext cx="248675" cy="593700"/>
            </a:xfrm>
            <a:custGeom>
              <a:avLst/>
              <a:gdLst/>
              <a:ahLst/>
              <a:cxnLst/>
              <a:rect l="l" t="t" r="r" b="b"/>
              <a:pathLst>
                <a:path w="9947" h="23748" extrusionOk="0">
                  <a:moveTo>
                    <a:pt x="8625" y="0"/>
                  </a:moveTo>
                  <a:cubicBezTo>
                    <a:pt x="8606" y="0"/>
                    <a:pt x="8585" y="1"/>
                    <a:pt x="8565" y="3"/>
                  </a:cubicBezTo>
                  <a:cubicBezTo>
                    <a:pt x="8565" y="3"/>
                    <a:pt x="6135" y="2433"/>
                    <a:pt x="4977" y="5674"/>
                  </a:cubicBezTo>
                  <a:cubicBezTo>
                    <a:pt x="3819" y="8915"/>
                    <a:pt x="1" y="18636"/>
                    <a:pt x="117" y="20488"/>
                  </a:cubicBezTo>
                  <a:cubicBezTo>
                    <a:pt x="210" y="21969"/>
                    <a:pt x="1265" y="23747"/>
                    <a:pt x="2513" y="23747"/>
                  </a:cubicBezTo>
                  <a:cubicBezTo>
                    <a:pt x="2825" y="23747"/>
                    <a:pt x="3148" y="23636"/>
                    <a:pt x="3473" y="23381"/>
                  </a:cubicBezTo>
                  <a:cubicBezTo>
                    <a:pt x="5092" y="22109"/>
                    <a:pt x="9027" y="15280"/>
                    <a:pt x="9258" y="14932"/>
                  </a:cubicBezTo>
                  <a:cubicBezTo>
                    <a:pt x="9490" y="14585"/>
                    <a:pt x="9721" y="9725"/>
                    <a:pt x="9721" y="6716"/>
                  </a:cubicBezTo>
                  <a:cubicBezTo>
                    <a:pt x="9721" y="3751"/>
                    <a:pt x="9946" y="0"/>
                    <a:pt x="86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54"/>
            <p:cNvSpPr/>
            <p:nvPr/>
          </p:nvSpPr>
          <p:spPr>
            <a:xfrm>
              <a:off x="4004975" y="1245925"/>
              <a:ext cx="259200" cy="609000"/>
            </a:xfrm>
            <a:custGeom>
              <a:avLst/>
              <a:gdLst/>
              <a:ahLst/>
              <a:cxnLst/>
              <a:rect l="l" t="t" r="r" b="b"/>
              <a:pathLst>
                <a:path w="10368" h="24360" extrusionOk="0">
                  <a:moveTo>
                    <a:pt x="8979" y="619"/>
                  </a:moveTo>
                  <a:lnTo>
                    <a:pt x="8979" y="619"/>
                  </a:lnTo>
                  <a:cubicBezTo>
                    <a:pt x="9040" y="632"/>
                    <a:pt x="9096" y="661"/>
                    <a:pt x="9140" y="706"/>
                  </a:cubicBezTo>
                  <a:cubicBezTo>
                    <a:pt x="9754" y="1275"/>
                    <a:pt x="9730" y="3824"/>
                    <a:pt x="9710" y="5872"/>
                  </a:cubicBezTo>
                  <a:cubicBezTo>
                    <a:pt x="9707" y="6262"/>
                    <a:pt x="9704" y="6648"/>
                    <a:pt x="9704" y="7022"/>
                  </a:cubicBezTo>
                  <a:cubicBezTo>
                    <a:pt x="9704" y="10128"/>
                    <a:pt x="9467" y="14652"/>
                    <a:pt x="9292" y="15069"/>
                  </a:cubicBezTo>
                  <a:cubicBezTo>
                    <a:pt x="9257" y="15120"/>
                    <a:pt x="9144" y="15307"/>
                    <a:pt x="8974" y="15595"/>
                  </a:cubicBezTo>
                  <a:cubicBezTo>
                    <a:pt x="6280" y="20105"/>
                    <a:pt x="4462" y="22746"/>
                    <a:pt x="3570" y="23447"/>
                  </a:cubicBezTo>
                  <a:cubicBezTo>
                    <a:pt x="3316" y="23646"/>
                    <a:pt x="3057" y="23746"/>
                    <a:pt x="2797" y="23746"/>
                  </a:cubicBezTo>
                  <a:cubicBezTo>
                    <a:pt x="2644" y="23746"/>
                    <a:pt x="2490" y="23711"/>
                    <a:pt x="2336" y="23642"/>
                  </a:cubicBezTo>
                  <a:cubicBezTo>
                    <a:pt x="1514" y="23274"/>
                    <a:pt x="784" y="21988"/>
                    <a:pt x="709" y="20775"/>
                  </a:cubicBezTo>
                  <a:cubicBezTo>
                    <a:pt x="620" y="19356"/>
                    <a:pt x="3110" y="12667"/>
                    <a:pt x="4599" y="8670"/>
                  </a:cubicBezTo>
                  <a:cubicBezTo>
                    <a:pt x="4988" y="7627"/>
                    <a:pt x="5323" y="6727"/>
                    <a:pt x="5553" y="6083"/>
                  </a:cubicBezTo>
                  <a:cubicBezTo>
                    <a:pt x="6548" y="3297"/>
                    <a:pt x="8534" y="1092"/>
                    <a:pt x="8979" y="619"/>
                  </a:cubicBezTo>
                  <a:close/>
                  <a:moveTo>
                    <a:pt x="8914" y="1"/>
                  </a:moveTo>
                  <a:cubicBezTo>
                    <a:pt x="8885" y="1"/>
                    <a:pt x="8856" y="2"/>
                    <a:pt x="8826" y="4"/>
                  </a:cubicBezTo>
                  <a:cubicBezTo>
                    <a:pt x="8754" y="10"/>
                    <a:pt x="8687" y="42"/>
                    <a:pt x="8636" y="93"/>
                  </a:cubicBezTo>
                  <a:cubicBezTo>
                    <a:pt x="8535" y="194"/>
                    <a:pt x="6143" y="2610"/>
                    <a:pt x="4977" y="5878"/>
                  </a:cubicBezTo>
                  <a:cubicBezTo>
                    <a:pt x="4747" y="6519"/>
                    <a:pt x="4413" y="7416"/>
                    <a:pt x="4025" y="8457"/>
                  </a:cubicBezTo>
                  <a:cubicBezTo>
                    <a:pt x="2424" y="12760"/>
                    <a:pt x="1" y="19264"/>
                    <a:pt x="98" y="20813"/>
                  </a:cubicBezTo>
                  <a:cubicBezTo>
                    <a:pt x="177" y="22076"/>
                    <a:pt x="942" y="23689"/>
                    <a:pt x="2087" y="24200"/>
                  </a:cubicBezTo>
                  <a:cubicBezTo>
                    <a:pt x="2312" y="24303"/>
                    <a:pt x="2555" y="24358"/>
                    <a:pt x="2804" y="24360"/>
                  </a:cubicBezTo>
                  <a:cubicBezTo>
                    <a:pt x="3146" y="24360"/>
                    <a:pt x="3538" y="24250"/>
                    <a:pt x="3949" y="23928"/>
                  </a:cubicBezTo>
                  <a:cubicBezTo>
                    <a:pt x="5381" y="22802"/>
                    <a:pt x="8481" y="17614"/>
                    <a:pt x="9499" y="15909"/>
                  </a:cubicBezTo>
                  <a:cubicBezTo>
                    <a:pt x="9663" y="15635"/>
                    <a:pt x="9769" y="15457"/>
                    <a:pt x="9801" y="15409"/>
                  </a:cubicBezTo>
                  <a:cubicBezTo>
                    <a:pt x="10161" y="14870"/>
                    <a:pt x="10315" y="8858"/>
                    <a:pt x="10315" y="7022"/>
                  </a:cubicBezTo>
                  <a:cubicBezTo>
                    <a:pt x="10315" y="6650"/>
                    <a:pt x="10320" y="6266"/>
                    <a:pt x="10323" y="5878"/>
                  </a:cubicBezTo>
                  <a:cubicBezTo>
                    <a:pt x="10346" y="3375"/>
                    <a:pt x="10367" y="1010"/>
                    <a:pt x="9557" y="257"/>
                  </a:cubicBezTo>
                  <a:cubicBezTo>
                    <a:pt x="9375" y="88"/>
                    <a:pt x="9157" y="1"/>
                    <a:pt x="89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54"/>
            <p:cNvSpPr/>
            <p:nvPr/>
          </p:nvSpPr>
          <p:spPr>
            <a:xfrm>
              <a:off x="4218425" y="1513325"/>
              <a:ext cx="857000" cy="765350"/>
            </a:xfrm>
            <a:custGeom>
              <a:avLst/>
              <a:gdLst/>
              <a:ahLst/>
              <a:cxnLst/>
              <a:rect l="l" t="t" r="r" b="b"/>
              <a:pathLst>
                <a:path w="34280" h="30614" extrusionOk="0">
                  <a:moveTo>
                    <a:pt x="4180" y="1"/>
                  </a:moveTo>
                  <a:cubicBezTo>
                    <a:pt x="4138" y="1"/>
                    <a:pt x="4105" y="3"/>
                    <a:pt x="4082" y="7"/>
                  </a:cubicBezTo>
                  <a:cubicBezTo>
                    <a:pt x="558" y="681"/>
                    <a:pt x="0" y="23268"/>
                    <a:pt x="0" y="23268"/>
                  </a:cubicBezTo>
                  <a:lnTo>
                    <a:pt x="27750" y="30614"/>
                  </a:lnTo>
                  <a:cubicBezTo>
                    <a:pt x="27750" y="30614"/>
                    <a:pt x="34279" y="12659"/>
                    <a:pt x="34279" y="9393"/>
                  </a:cubicBezTo>
                  <a:cubicBezTo>
                    <a:pt x="34279" y="6188"/>
                    <a:pt x="6411" y="1"/>
                    <a:pt x="41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54"/>
            <p:cNvSpPr/>
            <p:nvPr/>
          </p:nvSpPr>
          <p:spPr>
            <a:xfrm>
              <a:off x="4210675" y="1505850"/>
              <a:ext cx="872400" cy="780475"/>
            </a:xfrm>
            <a:custGeom>
              <a:avLst/>
              <a:gdLst/>
              <a:ahLst/>
              <a:cxnLst/>
              <a:rect l="l" t="t" r="r" b="b"/>
              <a:pathLst>
                <a:path w="34896" h="31219" extrusionOk="0">
                  <a:moveTo>
                    <a:pt x="4510" y="604"/>
                  </a:moveTo>
                  <a:cubicBezTo>
                    <a:pt x="6298" y="604"/>
                    <a:pt x="30056" y="5776"/>
                    <a:pt x="33866" y="9089"/>
                  </a:cubicBezTo>
                  <a:cubicBezTo>
                    <a:pt x="34135" y="9324"/>
                    <a:pt x="34284" y="9537"/>
                    <a:pt x="34284" y="9692"/>
                  </a:cubicBezTo>
                  <a:cubicBezTo>
                    <a:pt x="34284" y="12655"/>
                    <a:pt x="28672" y="28315"/>
                    <a:pt x="27867" y="30545"/>
                  </a:cubicBezTo>
                  <a:lnTo>
                    <a:pt x="623" y="23334"/>
                  </a:lnTo>
                  <a:cubicBezTo>
                    <a:pt x="852" y="14683"/>
                    <a:pt x="2081" y="1066"/>
                    <a:pt x="4447" y="608"/>
                  </a:cubicBezTo>
                  <a:cubicBezTo>
                    <a:pt x="4463" y="605"/>
                    <a:pt x="4485" y="604"/>
                    <a:pt x="4510" y="604"/>
                  </a:cubicBezTo>
                  <a:close/>
                  <a:moveTo>
                    <a:pt x="4419" y="0"/>
                  </a:moveTo>
                  <a:cubicBezTo>
                    <a:pt x="4382" y="0"/>
                    <a:pt x="4353" y="2"/>
                    <a:pt x="4333" y="6"/>
                  </a:cubicBezTo>
                  <a:cubicBezTo>
                    <a:pt x="673" y="705"/>
                    <a:pt x="62" y="21222"/>
                    <a:pt x="4" y="23560"/>
                  </a:cubicBezTo>
                  <a:cubicBezTo>
                    <a:pt x="0" y="23701"/>
                    <a:pt x="94" y="23827"/>
                    <a:pt x="232" y="23863"/>
                  </a:cubicBezTo>
                  <a:lnTo>
                    <a:pt x="27982" y="31209"/>
                  </a:lnTo>
                  <a:cubicBezTo>
                    <a:pt x="28007" y="31215"/>
                    <a:pt x="28034" y="31219"/>
                    <a:pt x="28060" y="31219"/>
                  </a:cubicBezTo>
                  <a:cubicBezTo>
                    <a:pt x="28189" y="31219"/>
                    <a:pt x="28303" y="31138"/>
                    <a:pt x="28347" y="31017"/>
                  </a:cubicBezTo>
                  <a:cubicBezTo>
                    <a:pt x="28614" y="30282"/>
                    <a:pt x="34895" y="12974"/>
                    <a:pt x="34895" y="9692"/>
                  </a:cubicBezTo>
                  <a:cubicBezTo>
                    <a:pt x="34895" y="9324"/>
                    <a:pt x="34666" y="8956"/>
                    <a:pt x="34195" y="8566"/>
                  </a:cubicBezTo>
                  <a:cubicBezTo>
                    <a:pt x="29939" y="5044"/>
                    <a:pt x="6326" y="0"/>
                    <a:pt x="44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54"/>
            <p:cNvSpPr/>
            <p:nvPr/>
          </p:nvSpPr>
          <p:spPr>
            <a:xfrm>
              <a:off x="4188650" y="1156275"/>
              <a:ext cx="807250" cy="940025"/>
            </a:xfrm>
            <a:custGeom>
              <a:avLst/>
              <a:gdLst/>
              <a:ahLst/>
              <a:cxnLst/>
              <a:rect l="l" t="t" r="r" b="b"/>
              <a:pathLst>
                <a:path w="32290" h="37601" extrusionOk="0">
                  <a:moveTo>
                    <a:pt x="17149" y="1"/>
                  </a:moveTo>
                  <a:cubicBezTo>
                    <a:pt x="15853" y="1"/>
                    <a:pt x="15045" y="192"/>
                    <a:pt x="15045" y="192"/>
                  </a:cubicBezTo>
                  <a:cubicBezTo>
                    <a:pt x="15045" y="192"/>
                    <a:pt x="14109" y="88"/>
                    <a:pt x="12705" y="88"/>
                  </a:cubicBezTo>
                  <a:cubicBezTo>
                    <a:pt x="10484" y="88"/>
                    <a:pt x="7094" y="348"/>
                    <a:pt x="4398" y="1696"/>
                  </a:cubicBezTo>
                  <a:cubicBezTo>
                    <a:pt x="1" y="3895"/>
                    <a:pt x="1" y="7598"/>
                    <a:pt x="232" y="11186"/>
                  </a:cubicBezTo>
                  <a:cubicBezTo>
                    <a:pt x="463" y="14774"/>
                    <a:pt x="1660" y="34121"/>
                    <a:pt x="2008" y="35510"/>
                  </a:cubicBezTo>
                  <a:cubicBezTo>
                    <a:pt x="2356" y="36899"/>
                    <a:pt x="10301" y="36532"/>
                    <a:pt x="14930" y="37457"/>
                  </a:cubicBezTo>
                  <a:cubicBezTo>
                    <a:pt x="15421" y="37555"/>
                    <a:pt x="15895" y="37600"/>
                    <a:pt x="16353" y="37600"/>
                  </a:cubicBezTo>
                  <a:cubicBezTo>
                    <a:pt x="20217" y="37600"/>
                    <a:pt x="22873" y="34405"/>
                    <a:pt x="23494" y="33059"/>
                  </a:cubicBezTo>
                  <a:cubicBezTo>
                    <a:pt x="24189" y="31555"/>
                    <a:pt x="32290" y="16857"/>
                    <a:pt x="32290" y="13733"/>
                  </a:cubicBezTo>
                  <a:cubicBezTo>
                    <a:pt x="32290" y="10609"/>
                    <a:pt x="28933" y="4706"/>
                    <a:pt x="24190" y="1929"/>
                  </a:cubicBezTo>
                  <a:cubicBezTo>
                    <a:pt x="21478" y="341"/>
                    <a:pt x="18879" y="1"/>
                    <a:pt x="171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54"/>
            <p:cNvSpPr/>
            <p:nvPr/>
          </p:nvSpPr>
          <p:spPr>
            <a:xfrm>
              <a:off x="4180550" y="1148475"/>
              <a:ext cx="823000" cy="955450"/>
            </a:xfrm>
            <a:custGeom>
              <a:avLst/>
              <a:gdLst/>
              <a:ahLst/>
              <a:cxnLst/>
              <a:rect l="l" t="t" r="r" b="b"/>
              <a:pathLst>
                <a:path w="32920" h="38218" extrusionOk="0">
                  <a:moveTo>
                    <a:pt x="17458" y="624"/>
                  </a:moveTo>
                  <a:cubicBezTo>
                    <a:pt x="19150" y="624"/>
                    <a:pt x="21707" y="952"/>
                    <a:pt x="24358" y="2503"/>
                  </a:cubicBezTo>
                  <a:cubicBezTo>
                    <a:pt x="29211" y="5345"/>
                    <a:pt x="32308" y="11236"/>
                    <a:pt x="32308" y="14044"/>
                  </a:cubicBezTo>
                  <a:cubicBezTo>
                    <a:pt x="32308" y="16487"/>
                    <a:pt x="26959" y="26688"/>
                    <a:pt x="24675" y="31045"/>
                  </a:cubicBezTo>
                  <a:cubicBezTo>
                    <a:pt x="24096" y="32147"/>
                    <a:pt x="23680" y="32945"/>
                    <a:pt x="23541" y="33243"/>
                  </a:cubicBezTo>
                  <a:cubicBezTo>
                    <a:pt x="23099" y="34201"/>
                    <a:pt x="20628" y="37609"/>
                    <a:pt x="16704" y="37609"/>
                  </a:cubicBezTo>
                  <a:cubicBezTo>
                    <a:pt x="16259" y="37609"/>
                    <a:pt x="15795" y="37565"/>
                    <a:pt x="15314" y="37469"/>
                  </a:cubicBezTo>
                  <a:cubicBezTo>
                    <a:pt x="13441" y="37095"/>
                    <a:pt x="11091" y="36934"/>
                    <a:pt x="8820" y="36778"/>
                  </a:cubicBezTo>
                  <a:cubicBezTo>
                    <a:pt x="6272" y="36603"/>
                    <a:pt x="2783" y="36363"/>
                    <a:pt x="2629" y="35748"/>
                  </a:cubicBezTo>
                  <a:cubicBezTo>
                    <a:pt x="2324" y="34532"/>
                    <a:pt x="1301" y="18406"/>
                    <a:pt x="965" y="13107"/>
                  </a:cubicBezTo>
                  <a:lnTo>
                    <a:pt x="861" y="11478"/>
                  </a:lnTo>
                  <a:cubicBezTo>
                    <a:pt x="615" y="7664"/>
                    <a:pt x="747" y="4339"/>
                    <a:pt x="4859" y="2282"/>
                  </a:cubicBezTo>
                  <a:cubicBezTo>
                    <a:pt x="7499" y="962"/>
                    <a:pt x="10860" y="709"/>
                    <a:pt x="13053" y="709"/>
                  </a:cubicBezTo>
                  <a:cubicBezTo>
                    <a:pt x="14406" y="709"/>
                    <a:pt x="15313" y="805"/>
                    <a:pt x="15337" y="807"/>
                  </a:cubicBezTo>
                  <a:cubicBezTo>
                    <a:pt x="15349" y="809"/>
                    <a:pt x="15360" y="809"/>
                    <a:pt x="15372" y="809"/>
                  </a:cubicBezTo>
                  <a:cubicBezTo>
                    <a:pt x="15395" y="809"/>
                    <a:pt x="15418" y="806"/>
                    <a:pt x="15440" y="801"/>
                  </a:cubicBezTo>
                  <a:cubicBezTo>
                    <a:pt x="15459" y="797"/>
                    <a:pt x="16230" y="624"/>
                    <a:pt x="17458" y="624"/>
                  </a:cubicBezTo>
                  <a:close/>
                  <a:moveTo>
                    <a:pt x="17492" y="0"/>
                  </a:moveTo>
                  <a:cubicBezTo>
                    <a:pt x="16346" y="0"/>
                    <a:pt x="15566" y="149"/>
                    <a:pt x="15353" y="195"/>
                  </a:cubicBezTo>
                  <a:cubicBezTo>
                    <a:pt x="15121" y="171"/>
                    <a:pt x="14235" y="90"/>
                    <a:pt x="12998" y="90"/>
                  </a:cubicBezTo>
                  <a:cubicBezTo>
                    <a:pt x="10749" y="90"/>
                    <a:pt x="7339" y="359"/>
                    <a:pt x="4585" y="1734"/>
                  </a:cubicBezTo>
                  <a:cubicBezTo>
                    <a:pt x="143" y="3956"/>
                    <a:pt x="0" y="7630"/>
                    <a:pt x="250" y="11518"/>
                  </a:cubicBezTo>
                  <a:lnTo>
                    <a:pt x="355" y="13146"/>
                  </a:lnTo>
                  <a:cubicBezTo>
                    <a:pt x="989" y="23148"/>
                    <a:pt x="1754" y="34772"/>
                    <a:pt x="2035" y="35896"/>
                  </a:cubicBezTo>
                  <a:cubicBezTo>
                    <a:pt x="2285" y="36896"/>
                    <a:pt x="4638" y="37106"/>
                    <a:pt x="8778" y="37389"/>
                  </a:cubicBezTo>
                  <a:cubicBezTo>
                    <a:pt x="11031" y="37544"/>
                    <a:pt x="13360" y="37703"/>
                    <a:pt x="15194" y="38071"/>
                  </a:cubicBezTo>
                  <a:cubicBezTo>
                    <a:pt x="15681" y="38168"/>
                    <a:pt x="16177" y="38218"/>
                    <a:pt x="16673" y="38218"/>
                  </a:cubicBezTo>
                  <a:cubicBezTo>
                    <a:pt x="20560" y="38218"/>
                    <a:pt x="23347" y="35123"/>
                    <a:pt x="24096" y="33500"/>
                  </a:cubicBezTo>
                  <a:cubicBezTo>
                    <a:pt x="24228" y="33215"/>
                    <a:pt x="24642" y="32424"/>
                    <a:pt x="25216" y="31330"/>
                  </a:cubicBezTo>
                  <a:cubicBezTo>
                    <a:pt x="27718" y="26561"/>
                    <a:pt x="32920" y="16638"/>
                    <a:pt x="32920" y="14045"/>
                  </a:cubicBezTo>
                  <a:cubicBezTo>
                    <a:pt x="32920" y="10628"/>
                    <a:pt x="29390" y="4741"/>
                    <a:pt x="24667" y="1976"/>
                  </a:cubicBezTo>
                  <a:cubicBezTo>
                    <a:pt x="21894" y="353"/>
                    <a:pt x="19258" y="0"/>
                    <a:pt x="174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54"/>
            <p:cNvSpPr/>
            <p:nvPr/>
          </p:nvSpPr>
          <p:spPr>
            <a:xfrm>
              <a:off x="4362250" y="1389625"/>
              <a:ext cx="222800" cy="656825"/>
            </a:xfrm>
            <a:custGeom>
              <a:avLst/>
              <a:gdLst/>
              <a:ahLst/>
              <a:cxnLst/>
              <a:rect l="l" t="t" r="r" b="b"/>
              <a:pathLst>
                <a:path w="8912" h="26273" extrusionOk="0">
                  <a:moveTo>
                    <a:pt x="7638" y="0"/>
                  </a:moveTo>
                  <a:lnTo>
                    <a:pt x="3703" y="2778"/>
                  </a:lnTo>
                  <a:lnTo>
                    <a:pt x="4976" y="5556"/>
                  </a:lnTo>
                  <a:lnTo>
                    <a:pt x="0" y="22916"/>
                  </a:lnTo>
                  <a:lnTo>
                    <a:pt x="1158" y="26272"/>
                  </a:lnTo>
                  <a:lnTo>
                    <a:pt x="4513" y="23725"/>
                  </a:lnTo>
                  <a:lnTo>
                    <a:pt x="6365" y="5904"/>
                  </a:lnTo>
                  <a:lnTo>
                    <a:pt x="8911" y="3125"/>
                  </a:lnTo>
                  <a:lnTo>
                    <a:pt x="76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54"/>
            <p:cNvSpPr/>
            <p:nvPr/>
          </p:nvSpPr>
          <p:spPr>
            <a:xfrm>
              <a:off x="4354450" y="1381975"/>
              <a:ext cx="238825" cy="672100"/>
            </a:xfrm>
            <a:custGeom>
              <a:avLst/>
              <a:gdLst/>
              <a:ahLst/>
              <a:cxnLst/>
              <a:rect l="l" t="t" r="r" b="b"/>
              <a:pathLst>
                <a:path w="9553" h="26884" extrusionOk="0">
                  <a:moveTo>
                    <a:pt x="7813" y="778"/>
                  </a:moveTo>
                  <a:lnTo>
                    <a:pt x="8867" y="3368"/>
                  </a:lnTo>
                  <a:lnTo>
                    <a:pt x="6451" y="6002"/>
                  </a:lnTo>
                  <a:cubicBezTo>
                    <a:pt x="6407" y="6050"/>
                    <a:pt x="6379" y="6112"/>
                    <a:pt x="6373" y="6177"/>
                  </a:cubicBezTo>
                  <a:lnTo>
                    <a:pt x="4535" y="23869"/>
                  </a:lnTo>
                  <a:lnTo>
                    <a:pt x="1622" y="26079"/>
                  </a:lnTo>
                  <a:lnTo>
                    <a:pt x="633" y="23214"/>
                  </a:lnTo>
                  <a:lnTo>
                    <a:pt x="5583" y="5946"/>
                  </a:lnTo>
                  <a:cubicBezTo>
                    <a:pt x="5603" y="5876"/>
                    <a:pt x="5597" y="5801"/>
                    <a:pt x="5566" y="5734"/>
                  </a:cubicBezTo>
                  <a:lnTo>
                    <a:pt x="4400" y="3187"/>
                  </a:lnTo>
                  <a:lnTo>
                    <a:pt x="7813" y="778"/>
                  </a:lnTo>
                  <a:close/>
                  <a:moveTo>
                    <a:pt x="7950" y="0"/>
                  </a:moveTo>
                  <a:cubicBezTo>
                    <a:pt x="7890" y="0"/>
                    <a:pt x="7828" y="18"/>
                    <a:pt x="7774" y="57"/>
                  </a:cubicBezTo>
                  <a:lnTo>
                    <a:pt x="3839" y="2834"/>
                  </a:lnTo>
                  <a:cubicBezTo>
                    <a:pt x="3719" y="2919"/>
                    <a:pt x="3676" y="3078"/>
                    <a:pt x="3738" y="3212"/>
                  </a:cubicBezTo>
                  <a:lnTo>
                    <a:pt x="4964" y="5886"/>
                  </a:lnTo>
                  <a:lnTo>
                    <a:pt x="17" y="23136"/>
                  </a:lnTo>
                  <a:cubicBezTo>
                    <a:pt x="1" y="23197"/>
                    <a:pt x="2" y="23261"/>
                    <a:pt x="23" y="23321"/>
                  </a:cubicBezTo>
                  <a:lnTo>
                    <a:pt x="1180" y="26677"/>
                  </a:lnTo>
                  <a:cubicBezTo>
                    <a:pt x="1212" y="26770"/>
                    <a:pt x="1286" y="26842"/>
                    <a:pt x="1380" y="26871"/>
                  </a:cubicBezTo>
                  <a:cubicBezTo>
                    <a:pt x="1409" y="26879"/>
                    <a:pt x="1439" y="26884"/>
                    <a:pt x="1470" y="26884"/>
                  </a:cubicBezTo>
                  <a:cubicBezTo>
                    <a:pt x="1536" y="26884"/>
                    <a:pt x="1600" y="26862"/>
                    <a:pt x="1654" y="26822"/>
                  </a:cubicBezTo>
                  <a:lnTo>
                    <a:pt x="5010" y="24276"/>
                  </a:lnTo>
                  <a:cubicBezTo>
                    <a:pt x="5078" y="24224"/>
                    <a:pt x="5121" y="24148"/>
                    <a:pt x="5130" y="24064"/>
                  </a:cubicBezTo>
                  <a:lnTo>
                    <a:pt x="6972" y="6341"/>
                  </a:lnTo>
                  <a:lnTo>
                    <a:pt x="9450" y="3638"/>
                  </a:lnTo>
                  <a:cubicBezTo>
                    <a:pt x="9530" y="3551"/>
                    <a:pt x="9552" y="3426"/>
                    <a:pt x="9508" y="3316"/>
                  </a:cubicBezTo>
                  <a:lnTo>
                    <a:pt x="8234" y="191"/>
                  </a:lnTo>
                  <a:cubicBezTo>
                    <a:pt x="8185" y="70"/>
                    <a:pt x="8069" y="0"/>
                    <a:pt x="79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54"/>
            <p:cNvSpPr/>
            <p:nvPr/>
          </p:nvSpPr>
          <p:spPr>
            <a:xfrm>
              <a:off x="4408525" y="1227600"/>
              <a:ext cx="298025" cy="344325"/>
            </a:xfrm>
            <a:custGeom>
              <a:avLst/>
              <a:gdLst/>
              <a:ahLst/>
              <a:cxnLst/>
              <a:rect l="l" t="t" r="r" b="b"/>
              <a:pathLst>
                <a:path w="11921" h="13773" extrusionOk="0">
                  <a:moveTo>
                    <a:pt x="5787" y="1"/>
                  </a:moveTo>
                  <a:cubicBezTo>
                    <a:pt x="3242" y="1"/>
                    <a:pt x="2200" y="2083"/>
                    <a:pt x="2200" y="2083"/>
                  </a:cubicBezTo>
                  <a:cubicBezTo>
                    <a:pt x="2200" y="2083"/>
                    <a:pt x="926" y="4514"/>
                    <a:pt x="463" y="6134"/>
                  </a:cubicBezTo>
                  <a:cubicBezTo>
                    <a:pt x="0" y="7755"/>
                    <a:pt x="1" y="10764"/>
                    <a:pt x="1" y="10764"/>
                  </a:cubicBezTo>
                  <a:cubicBezTo>
                    <a:pt x="1" y="10764"/>
                    <a:pt x="3705" y="9028"/>
                    <a:pt x="4746" y="9028"/>
                  </a:cubicBezTo>
                  <a:cubicBezTo>
                    <a:pt x="5787" y="9028"/>
                    <a:pt x="7871" y="13773"/>
                    <a:pt x="7871" y="13773"/>
                  </a:cubicBezTo>
                  <a:cubicBezTo>
                    <a:pt x="7871" y="13773"/>
                    <a:pt x="10996" y="9143"/>
                    <a:pt x="11458" y="5788"/>
                  </a:cubicBezTo>
                  <a:cubicBezTo>
                    <a:pt x="11921" y="2431"/>
                    <a:pt x="8334" y="1"/>
                    <a:pt x="5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54"/>
            <p:cNvSpPr/>
            <p:nvPr/>
          </p:nvSpPr>
          <p:spPr>
            <a:xfrm>
              <a:off x="4400875" y="1219950"/>
              <a:ext cx="306425" cy="359650"/>
            </a:xfrm>
            <a:custGeom>
              <a:avLst/>
              <a:gdLst/>
              <a:ahLst/>
              <a:cxnLst/>
              <a:rect l="l" t="t" r="r" b="b"/>
              <a:pathLst>
                <a:path w="12257" h="14386" extrusionOk="0">
                  <a:moveTo>
                    <a:pt x="6093" y="612"/>
                  </a:moveTo>
                  <a:cubicBezTo>
                    <a:pt x="7569" y="612"/>
                    <a:pt x="9289" y="1449"/>
                    <a:pt x="10374" y="2694"/>
                  </a:cubicBezTo>
                  <a:cubicBezTo>
                    <a:pt x="10984" y="3394"/>
                    <a:pt x="11669" y="4545"/>
                    <a:pt x="11462" y="6052"/>
                  </a:cubicBezTo>
                  <a:cubicBezTo>
                    <a:pt x="11097" y="8686"/>
                    <a:pt x="9013" y="12190"/>
                    <a:pt x="8225" y="13440"/>
                  </a:cubicBezTo>
                  <a:cubicBezTo>
                    <a:pt x="7540" y="11952"/>
                    <a:pt x="6066" y="9028"/>
                    <a:pt x="5052" y="9028"/>
                  </a:cubicBezTo>
                  <a:cubicBezTo>
                    <a:pt x="4160" y="9028"/>
                    <a:pt x="1672" y="10112"/>
                    <a:pt x="621" y="10589"/>
                  </a:cubicBezTo>
                  <a:cubicBezTo>
                    <a:pt x="642" y="9682"/>
                    <a:pt x="727" y="7704"/>
                    <a:pt x="1064" y="6525"/>
                  </a:cubicBezTo>
                  <a:cubicBezTo>
                    <a:pt x="1513" y="4954"/>
                    <a:pt x="2764" y="2555"/>
                    <a:pt x="2777" y="2532"/>
                  </a:cubicBezTo>
                  <a:cubicBezTo>
                    <a:pt x="2778" y="2531"/>
                    <a:pt x="2779" y="2529"/>
                    <a:pt x="2779" y="2528"/>
                  </a:cubicBezTo>
                  <a:cubicBezTo>
                    <a:pt x="2819" y="2449"/>
                    <a:pt x="3776" y="612"/>
                    <a:pt x="6093" y="612"/>
                  </a:cubicBezTo>
                  <a:close/>
                  <a:moveTo>
                    <a:pt x="6093" y="1"/>
                  </a:moveTo>
                  <a:cubicBezTo>
                    <a:pt x="3412" y="1"/>
                    <a:pt x="2297" y="2123"/>
                    <a:pt x="2233" y="2250"/>
                  </a:cubicBezTo>
                  <a:cubicBezTo>
                    <a:pt x="2166" y="2379"/>
                    <a:pt x="939" y="4736"/>
                    <a:pt x="476" y="6356"/>
                  </a:cubicBezTo>
                  <a:cubicBezTo>
                    <a:pt x="6" y="7999"/>
                    <a:pt x="0" y="10945"/>
                    <a:pt x="0" y="11070"/>
                  </a:cubicBezTo>
                  <a:cubicBezTo>
                    <a:pt x="0" y="11246"/>
                    <a:pt x="145" y="11376"/>
                    <a:pt x="307" y="11376"/>
                  </a:cubicBezTo>
                  <a:cubicBezTo>
                    <a:pt x="350" y="11376"/>
                    <a:pt x="394" y="11367"/>
                    <a:pt x="437" y="11347"/>
                  </a:cubicBezTo>
                  <a:cubicBezTo>
                    <a:pt x="1449" y="10873"/>
                    <a:pt x="4253" y="9640"/>
                    <a:pt x="5052" y="9640"/>
                  </a:cubicBezTo>
                  <a:cubicBezTo>
                    <a:pt x="5508" y="9640"/>
                    <a:pt x="6810" y="11729"/>
                    <a:pt x="7896" y="14202"/>
                  </a:cubicBezTo>
                  <a:cubicBezTo>
                    <a:pt x="7941" y="14303"/>
                    <a:pt x="8037" y="14373"/>
                    <a:pt x="8149" y="14383"/>
                  </a:cubicBezTo>
                  <a:cubicBezTo>
                    <a:pt x="8158" y="14384"/>
                    <a:pt x="8167" y="14385"/>
                    <a:pt x="8177" y="14385"/>
                  </a:cubicBezTo>
                  <a:cubicBezTo>
                    <a:pt x="8278" y="14385"/>
                    <a:pt x="8373" y="14334"/>
                    <a:pt x="8431" y="14250"/>
                  </a:cubicBezTo>
                  <a:cubicBezTo>
                    <a:pt x="8560" y="14059"/>
                    <a:pt x="11600" y="9522"/>
                    <a:pt x="12067" y="6135"/>
                  </a:cubicBezTo>
                  <a:cubicBezTo>
                    <a:pt x="12257" y="4762"/>
                    <a:pt x="11830" y="3433"/>
                    <a:pt x="10836" y="2292"/>
                  </a:cubicBezTo>
                  <a:cubicBezTo>
                    <a:pt x="9641" y="922"/>
                    <a:pt x="7735" y="1"/>
                    <a:pt x="60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54"/>
            <p:cNvSpPr/>
            <p:nvPr/>
          </p:nvSpPr>
          <p:spPr>
            <a:xfrm>
              <a:off x="4744150" y="1175600"/>
              <a:ext cx="89725" cy="106350"/>
            </a:xfrm>
            <a:custGeom>
              <a:avLst/>
              <a:gdLst/>
              <a:ahLst/>
              <a:cxnLst/>
              <a:rect l="l" t="t" r="r" b="b"/>
              <a:pathLst>
                <a:path w="3589" h="4254" extrusionOk="0">
                  <a:moveTo>
                    <a:pt x="2922" y="1"/>
                  </a:moveTo>
                  <a:cubicBezTo>
                    <a:pt x="2507" y="1"/>
                    <a:pt x="1969" y="808"/>
                    <a:pt x="1969" y="808"/>
                  </a:cubicBezTo>
                  <a:lnTo>
                    <a:pt x="0" y="4048"/>
                  </a:lnTo>
                  <a:cubicBezTo>
                    <a:pt x="0" y="4048"/>
                    <a:pt x="258" y="4254"/>
                    <a:pt x="669" y="4254"/>
                  </a:cubicBezTo>
                  <a:cubicBezTo>
                    <a:pt x="875" y="4254"/>
                    <a:pt x="1120" y="4202"/>
                    <a:pt x="1389" y="4048"/>
                  </a:cubicBezTo>
                  <a:cubicBezTo>
                    <a:pt x="2199" y="3585"/>
                    <a:pt x="3588" y="2312"/>
                    <a:pt x="3357" y="692"/>
                  </a:cubicBezTo>
                  <a:cubicBezTo>
                    <a:pt x="3283" y="176"/>
                    <a:pt x="3116" y="1"/>
                    <a:pt x="29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54"/>
            <p:cNvSpPr/>
            <p:nvPr/>
          </p:nvSpPr>
          <p:spPr>
            <a:xfrm>
              <a:off x="4735700" y="1167925"/>
              <a:ext cx="106375" cy="121700"/>
            </a:xfrm>
            <a:custGeom>
              <a:avLst/>
              <a:gdLst/>
              <a:ahLst/>
              <a:cxnLst/>
              <a:rect l="l" t="t" r="r" b="b"/>
              <a:pathLst>
                <a:path w="4255" h="4868" extrusionOk="0">
                  <a:moveTo>
                    <a:pt x="3258" y="1"/>
                  </a:moveTo>
                  <a:cubicBezTo>
                    <a:pt x="2715" y="1"/>
                    <a:pt x="2206" y="713"/>
                    <a:pt x="2051" y="945"/>
                  </a:cubicBezTo>
                  <a:cubicBezTo>
                    <a:pt x="1958" y="1085"/>
                    <a:pt x="1996" y="1275"/>
                    <a:pt x="2136" y="1370"/>
                  </a:cubicBezTo>
                  <a:cubicBezTo>
                    <a:pt x="2188" y="1404"/>
                    <a:pt x="2247" y="1421"/>
                    <a:pt x="2305" y="1421"/>
                  </a:cubicBezTo>
                  <a:cubicBezTo>
                    <a:pt x="2404" y="1421"/>
                    <a:pt x="2501" y="1373"/>
                    <a:pt x="2561" y="1284"/>
                  </a:cubicBezTo>
                  <a:cubicBezTo>
                    <a:pt x="2787" y="945"/>
                    <a:pt x="3151" y="617"/>
                    <a:pt x="3251" y="611"/>
                  </a:cubicBezTo>
                  <a:cubicBezTo>
                    <a:pt x="3251" y="611"/>
                    <a:pt x="3340" y="678"/>
                    <a:pt x="3392" y="1042"/>
                  </a:cubicBezTo>
                  <a:cubicBezTo>
                    <a:pt x="3602" y="2512"/>
                    <a:pt x="2296" y="3678"/>
                    <a:pt x="1576" y="4089"/>
                  </a:cubicBezTo>
                  <a:cubicBezTo>
                    <a:pt x="1359" y="4213"/>
                    <a:pt x="1166" y="4254"/>
                    <a:pt x="1006" y="4254"/>
                  </a:cubicBezTo>
                  <a:cubicBezTo>
                    <a:pt x="718" y="4254"/>
                    <a:pt x="540" y="4123"/>
                    <a:pt x="530" y="4116"/>
                  </a:cubicBezTo>
                  <a:cubicBezTo>
                    <a:pt x="475" y="4073"/>
                    <a:pt x="409" y="4052"/>
                    <a:pt x="344" y="4052"/>
                  </a:cubicBezTo>
                  <a:cubicBezTo>
                    <a:pt x="254" y="4052"/>
                    <a:pt x="165" y="4092"/>
                    <a:pt x="105" y="4168"/>
                  </a:cubicBezTo>
                  <a:cubicBezTo>
                    <a:pt x="0" y="4297"/>
                    <a:pt x="19" y="4488"/>
                    <a:pt x="148" y="4594"/>
                  </a:cubicBezTo>
                  <a:cubicBezTo>
                    <a:pt x="168" y="4610"/>
                    <a:pt x="498" y="4868"/>
                    <a:pt x="1010" y="4868"/>
                  </a:cubicBezTo>
                  <a:cubicBezTo>
                    <a:pt x="1261" y="4868"/>
                    <a:pt x="1556" y="4806"/>
                    <a:pt x="1879" y="4621"/>
                  </a:cubicBezTo>
                  <a:cubicBezTo>
                    <a:pt x="2724" y="4138"/>
                    <a:pt x="4254" y="2751"/>
                    <a:pt x="3998" y="955"/>
                  </a:cubicBezTo>
                  <a:cubicBezTo>
                    <a:pt x="3970" y="750"/>
                    <a:pt x="3880" y="127"/>
                    <a:pt x="3394" y="16"/>
                  </a:cubicBezTo>
                  <a:cubicBezTo>
                    <a:pt x="3348" y="6"/>
                    <a:pt x="3303" y="1"/>
                    <a:pt x="32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54"/>
            <p:cNvSpPr/>
            <p:nvPr/>
          </p:nvSpPr>
          <p:spPr>
            <a:xfrm>
              <a:off x="4434575" y="1022175"/>
              <a:ext cx="63675" cy="133125"/>
            </a:xfrm>
            <a:custGeom>
              <a:avLst/>
              <a:gdLst/>
              <a:ahLst/>
              <a:cxnLst/>
              <a:rect l="l" t="t" r="r" b="b"/>
              <a:pathLst>
                <a:path w="2547" h="5325" extrusionOk="0">
                  <a:moveTo>
                    <a:pt x="1881" y="0"/>
                  </a:moveTo>
                  <a:cubicBezTo>
                    <a:pt x="1505" y="0"/>
                    <a:pt x="1043" y="232"/>
                    <a:pt x="695" y="1158"/>
                  </a:cubicBezTo>
                  <a:cubicBezTo>
                    <a:pt x="1" y="3010"/>
                    <a:pt x="1158" y="5324"/>
                    <a:pt x="1158" y="5324"/>
                  </a:cubicBezTo>
                  <a:lnTo>
                    <a:pt x="2315" y="2894"/>
                  </a:lnTo>
                  <a:lnTo>
                    <a:pt x="2546" y="232"/>
                  </a:lnTo>
                  <a:cubicBezTo>
                    <a:pt x="2546" y="232"/>
                    <a:pt x="2257" y="0"/>
                    <a:pt x="18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54"/>
            <p:cNvSpPr/>
            <p:nvPr/>
          </p:nvSpPr>
          <p:spPr>
            <a:xfrm>
              <a:off x="4426425" y="1014525"/>
              <a:ext cx="80350" cy="148400"/>
            </a:xfrm>
            <a:custGeom>
              <a:avLst/>
              <a:gdLst/>
              <a:ahLst/>
              <a:cxnLst/>
              <a:rect l="l" t="t" r="r" b="b"/>
              <a:pathLst>
                <a:path w="3214" h="5936" extrusionOk="0">
                  <a:moveTo>
                    <a:pt x="2204" y="0"/>
                  </a:moveTo>
                  <a:cubicBezTo>
                    <a:pt x="2104" y="0"/>
                    <a:pt x="2000" y="13"/>
                    <a:pt x="1892" y="43"/>
                  </a:cubicBezTo>
                  <a:cubicBezTo>
                    <a:pt x="1399" y="179"/>
                    <a:pt x="1011" y="621"/>
                    <a:pt x="734" y="1356"/>
                  </a:cubicBezTo>
                  <a:cubicBezTo>
                    <a:pt x="1" y="3310"/>
                    <a:pt x="1160" y="5668"/>
                    <a:pt x="1210" y="5768"/>
                  </a:cubicBezTo>
                  <a:cubicBezTo>
                    <a:pt x="1262" y="5871"/>
                    <a:pt x="1368" y="5936"/>
                    <a:pt x="1483" y="5936"/>
                  </a:cubicBezTo>
                  <a:lnTo>
                    <a:pt x="1486" y="5936"/>
                  </a:lnTo>
                  <a:cubicBezTo>
                    <a:pt x="1604" y="5935"/>
                    <a:pt x="1709" y="5867"/>
                    <a:pt x="1760" y="5762"/>
                  </a:cubicBezTo>
                  <a:lnTo>
                    <a:pt x="2917" y="3332"/>
                  </a:lnTo>
                  <a:cubicBezTo>
                    <a:pt x="2990" y="3179"/>
                    <a:pt x="2925" y="2997"/>
                    <a:pt x="2773" y="2924"/>
                  </a:cubicBezTo>
                  <a:cubicBezTo>
                    <a:pt x="2730" y="2904"/>
                    <a:pt x="2685" y="2894"/>
                    <a:pt x="2641" y="2894"/>
                  </a:cubicBezTo>
                  <a:cubicBezTo>
                    <a:pt x="2527" y="2894"/>
                    <a:pt x="2417" y="2959"/>
                    <a:pt x="2365" y="3069"/>
                  </a:cubicBezTo>
                  <a:lnTo>
                    <a:pt x="1504" y="4876"/>
                  </a:lnTo>
                  <a:cubicBezTo>
                    <a:pt x="1226" y="4098"/>
                    <a:pt x="875" y="2724"/>
                    <a:pt x="1307" y="1571"/>
                  </a:cubicBezTo>
                  <a:cubicBezTo>
                    <a:pt x="1506" y="1040"/>
                    <a:pt x="1763" y="715"/>
                    <a:pt x="2050" y="634"/>
                  </a:cubicBezTo>
                  <a:cubicBezTo>
                    <a:pt x="2104" y="619"/>
                    <a:pt x="2157" y="612"/>
                    <a:pt x="2208" y="612"/>
                  </a:cubicBezTo>
                  <a:cubicBezTo>
                    <a:pt x="2468" y="612"/>
                    <a:pt x="2681" y="776"/>
                    <a:pt x="2683" y="778"/>
                  </a:cubicBezTo>
                  <a:cubicBezTo>
                    <a:pt x="2739" y="821"/>
                    <a:pt x="2804" y="842"/>
                    <a:pt x="2870" y="842"/>
                  </a:cubicBezTo>
                  <a:cubicBezTo>
                    <a:pt x="2960" y="842"/>
                    <a:pt x="3049" y="802"/>
                    <a:pt x="3109" y="726"/>
                  </a:cubicBezTo>
                  <a:cubicBezTo>
                    <a:pt x="3214" y="595"/>
                    <a:pt x="3192" y="405"/>
                    <a:pt x="3064" y="300"/>
                  </a:cubicBezTo>
                  <a:cubicBezTo>
                    <a:pt x="3045" y="285"/>
                    <a:pt x="2682" y="0"/>
                    <a:pt x="220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54"/>
            <p:cNvSpPr/>
            <p:nvPr/>
          </p:nvSpPr>
          <p:spPr>
            <a:xfrm>
              <a:off x="4489550" y="1355200"/>
              <a:ext cx="159750" cy="98175"/>
            </a:xfrm>
            <a:custGeom>
              <a:avLst/>
              <a:gdLst/>
              <a:ahLst/>
              <a:cxnLst/>
              <a:rect l="l" t="t" r="r" b="b"/>
              <a:pathLst>
                <a:path w="6390" h="3927" extrusionOk="0">
                  <a:moveTo>
                    <a:pt x="6243" y="0"/>
                  </a:moveTo>
                  <a:cubicBezTo>
                    <a:pt x="5370" y="0"/>
                    <a:pt x="347" y="2420"/>
                    <a:pt x="347" y="2420"/>
                  </a:cubicBezTo>
                  <a:cubicBezTo>
                    <a:pt x="347" y="2420"/>
                    <a:pt x="1" y="3808"/>
                    <a:pt x="1505" y="3924"/>
                  </a:cubicBezTo>
                  <a:cubicBezTo>
                    <a:pt x="1531" y="3926"/>
                    <a:pt x="1558" y="3927"/>
                    <a:pt x="1585" y="3927"/>
                  </a:cubicBezTo>
                  <a:cubicBezTo>
                    <a:pt x="3117" y="3927"/>
                    <a:pt x="6138" y="787"/>
                    <a:pt x="6366" y="104"/>
                  </a:cubicBezTo>
                  <a:cubicBezTo>
                    <a:pt x="6390" y="32"/>
                    <a:pt x="6344" y="0"/>
                    <a:pt x="62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54"/>
            <p:cNvSpPr/>
            <p:nvPr/>
          </p:nvSpPr>
          <p:spPr>
            <a:xfrm>
              <a:off x="4486350" y="1347850"/>
              <a:ext cx="170850" cy="113200"/>
            </a:xfrm>
            <a:custGeom>
              <a:avLst/>
              <a:gdLst/>
              <a:ahLst/>
              <a:cxnLst/>
              <a:rect l="l" t="t" r="r" b="b"/>
              <a:pathLst>
                <a:path w="6834" h="4528" extrusionOk="0">
                  <a:moveTo>
                    <a:pt x="5962" y="685"/>
                  </a:moveTo>
                  <a:lnTo>
                    <a:pt x="5962" y="685"/>
                  </a:lnTo>
                  <a:cubicBezTo>
                    <a:pt x="5197" y="1684"/>
                    <a:pt x="2876" y="3914"/>
                    <a:pt x="1716" y="3914"/>
                  </a:cubicBezTo>
                  <a:cubicBezTo>
                    <a:pt x="1696" y="3914"/>
                    <a:pt x="1676" y="3914"/>
                    <a:pt x="1656" y="3912"/>
                  </a:cubicBezTo>
                  <a:cubicBezTo>
                    <a:pt x="1295" y="3885"/>
                    <a:pt x="1039" y="3772"/>
                    <a:pt x="896" y="3577"/>
                  </a:cubicBezTo>
                  <a:cubicBezTo>
                    <a:pt x="741" y="3363"/>
                    <a:pt x="738" y="3082"/>
                    <a:pt x="753" y="2920"/>
                  </a:cubicBezTo>
                  <a:cubicBezTo>
                    <a:pt x="2788" y="1944"/>
                    <a:pt x="5014" y="972"/>
                    <a:pt x="5962" y="685"/>
                  </a:cubicBezTo>
                  <a:close/>
                  <a:moveTo>
                    <a:pt x="6409" y="1"/>
                  </a:moveTo>
                  <a:cubicBezTo>
                    <a:pt x="5937" y="1"/>
                    <a:pt x="4608" y="384"/>
                    <a:pt x="343" y="2438"/>
                  </a:cubicBezTo>
                  <a:cubicBezTo>
                    <a:pt x="262" y="2477"/>
                    <a:pt x="201" y="2551"/>
                    <a:pt x="178" y="2639"/>
                  </a:cubicBezTo>
                  <a:cubicBezTo>
                    <a:pt x="172" y="2669"/>
                    <a:pt x="0" y="3379"/>
                    <a:pt x="398" y="3931"/>
                  </a:cubicBezTo>
                  <a:cubicBezTo>
                    <a:pt x="651" y="4281"/>
                    <a:pt x="1058" y="4480"/>
                    <a:pt x="1610" y="4523"/>
                  </a:cubicBezTo>
                  <a:cubicBezTo>
                    <a:pt x="1641" y="4526"/>
                    <a:pt x="1673" y="4527"/>
                    <a:pt x="1705" y="4527"/>
                  </a:cubicBezTo>
                  <a:cubicBezTo>
                    <a:pt x="3413" y="4527"/>
                    <a:pt x="6535" y="1241"/>
                    <a:pt x="6784" y="496"/>
                  </a:cubicBezTo>
                  <a:cubicBezTo>
                    <a:pt x="6834" y="345"/>
                    <a:pt x="6795" y="190"/>
                    <a:pt x="6683" y="91"/>
                  </a:cubicBezTo>
                  <a:cubicBezTo>
                    <a:pt x="6639" y="52"/>
                    <a:pt x="6581" y="1"/>
                    <a:pt x="64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54"/>
            <p:cNvSpPr/>
            <p:nvPr/>
          </p:nvSpPr>
          <p:spPr>
            <a:xfrm>
              <a:off x="4449025" y="827025"/>
              <a:ext cx="448525" cy="605550"/>
            </a:xfrm>
            <a:custGeom>
              <a:avLst/>
              <a:gdLst/>
              <a:ahLst/>
              <a:cxnLst/>
              <a:rect l="l" t="t" r="r" b="b"/>
              <a:pathLst>
                <a:path w="17941" h="24222" extrusionOk="0">
                  <a:moveTo>
                    <a:pt x="10528" y="0"/>
                  </a:moveTo>
                  <a:cubicBezTo>
                    <a:pt x="9479" y="0"/>
                    <a:pt x="8412" y="291"/>
                    <a:pt x="7409" y="979"/>
                  </a:cubicBezTo>
                  <a:cubicBezTo>
                    <a:pt x="7409" y="979"/>
                    <a:pt x="3357" y="2830"/>
                    <a:pt x="2431" y="5724"/>
                  </a:cubicBezTo>
                  <a:cubicBezTo>
                    <a:pt x="1505" y="8617"/>
                    <a:pt x="1" y="14519"/>
                    <a:pt x="1" y="16718"/>
                  </a:cubicBezTo>
                  <a:cubicBezTo>
                    <a:pt x="1" y="18917"/>
                    <a:pt x="695" y="23430"/>
                    <a:pt x="2200" y="24125"/>
                  </a:cubicBezTo>
                  <a:cubicBezTo>
                    <a:pt x="2344" y="24191"/>
                    <a:pt x="2519" y="24222"/>
                    <a:pt x="2720" y="24222"/>
                  </a:cubicBezTo>
                  <a:cubicBezTo>
                    <a:pt x="4622" y="24222"/>
                    <a:pt x="8813" y="21491"/>
                    <a:pt x="10069" y="20653"/>
                  </a:cubicBezTo>
                  <a:cubicBezTo>
                    <a:pt x="11459" y="19727"/>
                    <a:pt x="13079" y="16139"/>
                    <a:pt x="14815" y="14056"/>
                  </a:cubicBezTo>
                  <a:cubicBezTo>
                    <a:pt x="16551" y="11974"/>
                    <a:pt x="17940" y="8154"/>
                    <a:pt x="17246" y="5029"/>
                  </a:cubicBezTo>
                  <a:cubicBezTo>
                    <a:pt x="16723" y="2678"/>
                    <a:pt x="13712" y="0"/>
                    <a:pt x="105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54"/>
            <p:cNvSpPr/>
            <p:nvPr/>
          </p:nvSpPr>
          <p:spPr>
            <a:xfrm>
              <a:off x="4441400" y="819400"/>
              <a:ext cx="464375" cy="620700"/>
            </a:xfrm>
            <a:custGeom>
              <a:avLst/>
              <a:gdLst/>
              <a:ahLst/>
              <a:cxnLst/>
              <a:rect l="l" t="t" r="r" b="b"/>
              <a:pathLst>
                <a:path w="18575" h="24828" extrusionOk="0">
                  <a:moveTo>
                    <a:pt x="10844" y="615"/>
                  </a:moveTo>
                  <a:cubicBezTo>
                    <a:pt x="11571" y="615"/>
                    <a:pt x="12319" y="761"/>
                    <a:pt x="13065" y="1055"/>
                  </a:cubicBezTo>
                  <a:cubicBezTo>
                    <a:pt x="15110" y="1861"/>
                    <a:pt x="16872" y="3689"/>
                    <a:pt x="17252" y="5400"/>
                  </a:cubicBezTo>
                  <a:cubicBezTo>
                    <a:pt x="17926" y="8439"/>
                    <a:pt x="16536" y="12183"/>
                    <a:pt x="14885" y="14165"/>
                  </a:cubicBezTo>
                  <a:cubicBezTo>
                    <a:pt x="14133" y="15067"/>
                    <a:pt x="13414" y="16229"/>
                    <a:pt x="12719" y="17351"/>
                  </a:cubicBezTo>
                  <a:cubicBezTo>
                    <a:pt x="11808" y="18820"/>
                    <a:pt x="10948" y="20208"/>
                    <a:pt x="10205" y="20703"/>
                  </a:cubicBezTo>
                  <a:cubicBezTo>
                    <a:pt x="6860" y="22934"/>
                    <a:pt x="4206" y="24223"/>
                    <a:pt x="3028" y="24223"/>
                  </a:cubicBezTo>
                  <a:cubicBezTo>
                    <a:pt x="2869" y="24223"/>
                    <a:pt x="2737" y="24200"/>
                    <a:pt x="2633" y="24152"/>
                  </a:cubicBezTo>
                  <a:cubicBezTo>
                    <a:pt x="1399" y="23582"/>
                    <a:pt x="612" y="19549"/>
                    <a:pt x="612" y="17023"/>
                  </a:cubicBezTo>
                  <a:cubicBezTo>
                    <a:pt x="612" y="14791"/>
                    <a:pt x="2160" y="8831"/>
                    <a:pt x="3028" y="6122"/>
                  </a:cubicBezTo>
                  <a:cubicBezTo>
                    <a:pt x="3902" y="3393"/>
                    <a:pt x="7801" y="1580"/>
                    <a:pt x="7840" y="1562"/>
                  </a:cubicBezTo>
                  <a:cubicBezTo>
                    <a:pt x="7856" y="1554"/>
                    <a:pt x="7872" y="1545"/>
                    <a:pt x="7886" y="1537"/>
                  </a:cubicBezTo>
                  <a:cubicBezTo>
                    <a:pt x="8779" y="924"/>
                    <a:pt x="9788" y="615"/>
                    <a:pt x="10844" y="615"/>
                  </a:cubicBezTo>
                  <a:close/>
                  <a:moveTo>
                    <a:pt x="10840" y="0"/>
                  </a:moveTo>
                  <a:cubicBezTo>
                    <a:pt x="9673" y="0"/>
                    <a:pt x="8554" y="341"/>
                    <a:pt x="7561" y="1016"/>
                  </a:cubicBezTo>
                  <a:cubicBezTo>
                    <a:pt x="7185" y="1191"/>
                    <a:pt x="3373" y="3033"/>
                    <a:pt x="2445" y="5934"/>
                  </a:cubicBezTo>
                  <a:cubicBezTo>
                    <a:pt x="1568" y="8677"/>
                    <a:pt x="0" y="14727"/>
                    <a:pt x="0" y="17022"/>
                  </a:cubicBezTo>
                  <a:cubicBezTo>
                    <a:pt x="0" y="18782"/>
                    <a:pt x="563" y="23872"/>
                    <a:pt x="2376" y="24708"/>
                  </a:cubicBezTo>
                  <a:cubicBezTo>
                    <a:pt x="2554" y="24790"/>
                    <a:pt x="2767" y="24828"/>
                    <a:pt x="3011" y="24828"/>
                  </a:cubicBezTo>
                  <a:cubicBezTo>
                    <a:pt x="4735" y="24828"/>
                    <a:pt x="7971" y="22929"/>
                    <a:pt x="10545" y="21212"/>
                  </a:cubicBezTo>
                  <a:cubicBezTo>
                    <a:pt x="11398" y="20642"/>
                    <a:pt x="12292" y="19200"/>
                    <a:pt x="13238" y="17674"/>
                  </a:cubicBezTo>
                  <a:cubicBezTo>
                    <a:pt x="13924" y="16568"/>
                    <a:pt x="14631" y="15426"/>
                    <a:pt x="15355" y="14557"/>
                  </a:cubicBezTo>
                  <a:cubicBezTo>
                    <a:pt x="17143" y="12410"/>
                    <a:pt x="18574" y="8531"/>
                    <a:pt x="17850" y="5268"/>
                  </a:cubicBezTo>
                  <a:cubicBezTo>
                    <a:pt x="17428" y="3371"/>
                    <a:pt x="15510" y="1360"/>
                    <a:pt x="13290" y="485"/>
                  </a:cubicBezTo>
                  <a:cubicBezTo>
                    <a:pt x="12467" y="161"/>
                    <a:pt x="11642" y="0"/>
                    <a:pt x="10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54"/>
            <p:cNvSpPr/>
            <p:nvPr/>
          </p:nvSpPr>
          <p:spPr>
            <a:xfrm>
              <a:off x="4472600" y="827000"/>
              <a:ext cx="424950" cy="421625"/>
            </a:xfrm>
            <a:custGeom>
              <a:avLst/>
              <a:gdLst/>
              <a:ahLst/>
              <a:cxnLst/>
              <a:rect l="l" t="t" r="r" b="b"/>
              <a:pathLst>
                <a:path w="16998" h="16865" extrusionOk="0">
                  <a:moveTo>
                    <a:pt x="9584" y="1"/>
                  </a:moveTo>
                  <a:cubicBezTo>
                    <a:pt x="8536" y="1"/>
                    <a:pt x="7469" y="291"/>
                    <a:pt x="6466" y="979"/>
                  </a:cubicBezTo>
                  <a:cubicBezTo>
                    <a:pt x="6466" y="979"/>
                    <a:pt x="2414" y="2831"/>
                    <a:pt x="1488" y="5725"/>
                  </a:cubicBezTo>
                  <a:cubicBezTo>
                    <a:pt x="1049" y="7099"/>
                    <a:pt x="479" y="9154"/>
                    <a:pt x="1" y="11168"/>
                  </a:cubicBezTo>
                  <a:cubicBezTo>
                    <a:pt x="793" y="9931"/>
                    <a:pt x="2102" y="7827"/>
                    <a:pt x="2183" y="7345"/>
                  </a:cubicBezTo>
                  <a:cubicBezTo>
                    <a:pt x="2298" y="6651"/>
                    <a:pt x="2298" y="6534"/>
                    <a:pt x="3109" y="6534"/>
                  </a:cubicBezTo>
                  <a:cubicBezTo>
                    <a:pt x="3919" y="6534"/>
                    <a:pt x="5423" y="8850"/>
                    <a:pt x="7507" y="9313"/>
                  </a:cubicBezTo>
                  <a:cubicBezTo>
                    <a:pt x="9590" y="9775"/>
                    <a:pt x="12367" y="9428"/>
                    <a:pt x="12367" y="10586"/>
                  </a:cubicBezTo>
                  <a:cubicBezTo>
                    <a:pt x="12367" y="11743"/>
                    <a:pt x="10747" y="13594"/>
                    <a:pt x="11788" y="14172"/>
                  </a:cubicBezTo>
                  <a:cubicBezTo>
                    <a:pt x="12598" y="14623"/>
                    <a:pt x="11873" y="16189"/>
                    <a:pt x="11944" y="16864"/>
                  </a:cubicBezTo>
                  <a:cubicBezTo>
                    <a:pt x="12565" y="15864"/>
                    <a:pt x="13210" y="14852"/>
                    <a:pt x="13872" y="14057"/>
                  </a:cubicBezTo>
                  <a:cubicBezTo>
                    <a:pt x="15608" y="11974"/>
                    <a:pt x="16997" y="8155"/>
                    <a:pt x="16303" y="5030"/>
                  </a:cubicBezTo>
                  <a:cubicBezTo>
                    <a:pt x="15780" y="2679"/>
                    <a:pt x="12768" y="1"/>
                    <a:pt x="95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54"/>
            <p:cNvSpPr/>
            <p:nvPr/>
          </p:nvSpPr>
          <p:spPr>
            <a:xfrm>
              <a:off x="4464325" y="819375"/>
              <a:ext cx="441450" cy="436900"/>
            </a:xfrm>
            <a:custGeom>
              <a:avLst/>
              <a:gdLst/>
              <a:ahLst/>
              <a:cxnLst/>
              <a:rect l="l" t="t" r="r" b="b"/>
              <a:pathLst>
                <a:path w="17658" h="17476" extrusionOk="0">
                  <a:moveTo>
                    <a:pt x="9927" y="615"/>
                  </a:moveTo>
                  <a:cubicBezTo>
                    <a:pt x="10653" y="615"/>
                    <a:pt x="11402" y="761"/>
                    <a:pt x="12148" y="1056"/>
                  </a:cubicBezTo>
                  <a:cubicBezTo>
                    <a:pt x="14193" y="1862"/>
                    <a:pt x="15955" y="3689"/>
                    <a:pt x="16335" y="5400"/>
                  </a:cubicBezTo>
                  <a:cubicBezTo>
                    <a:pt x="17009" y="8439"/>
                    <a:pt x="15619" y="12184"/>
                    <a:pt x="13968" y="14166"/>
                  </a:cubicBezTo>
                  <a:cubicBezTo>
                    <a:pt x="13560" y="14656"/>
                    <a:pt x="13160" y="15224"/>
                    <a:pt x="12773" y="15813"/>
                  </a:cubicBezTo>
                  <a:cubicBezTo>
                    <a:pt x="12862" y="15178"/>
                    <a:pt x="12842" y="14528"/>
                    <a:pt x="12269" y="14211"/>
                  </a:cubicBezTo>
                  <a:cubicBezTo>
                    <a:pt x="11899" y="14006"/>
                    <a:pt x="12122" y="13417"/>
                    <a:pt x="12503" y="12546"/>
                  </a:cubicBezTo>
                  <a:cubicBezTo>
                    <a:pt x="12750" y="11982"/>
                    <a:pt x="13005" y="11400"/>
                    <a:pt x="13005" y="10891"/>
                  </a:cubicBezTo>
                  <a:cubicBezTo>
                    <a:pt x="13005" y="9837"/>
                    <a:pt x="11635" y="9723"/>
                    <a:pt x="10049" y="9591"/>
                  </a:cubicBezTo>
                  <a:cubicBezTo>
                    <a:pt x="9327" y="9530"/>
                    <a:pt x="8579" y="9468"/>
                    <a:pt x="7904" y="9319"/>
                  </a:cubicBezTo>
                  <a:cubicBezTo>
                    <a:pt x="6771" y="9067"/>
                    <a:pt x="5798" y="8211"/>
                    <a:pt x="5018" y="7523"/>
                  </a:cubicBezTo>
                  <a:cubicBezTo>
                    <a:pt x="4366" y="6949"/>
                    <a:pt x="3895" y="6534"/>
                    <a:pt x="3440" y="6534"/>
                  </a:cubicBezTo>
                  <a:cubicBezTo>
                    <a:pt x="2470" y="6534"/>
                    <a:pt x="2348" y="6783"/>
                    <a:pt x="2212" y="7598"/>
                  </a:cubicBezTo>
                  <a:cubicBezTo>
                    <a:pt x="2183" y="7774"/>
                    <a:pt x="1861" y="8412"/>
                    <a:pt x="1096" y="9673"/>
                  </a:cubicBezTo>
                  <a:cubicBezTo>
                    <a:pt x="1435" y="8371"/>
                    <a:pt x="1796" y="7104"/>
                    <a:pt x="2111" y="6123"/>
                  </a:cubicBezTo>
                  <a:cubicBezTo>
                    <a:pt x="2984" y="3393"/>
                    <a:pt x="6883" y="1580"/>
                    <a:pt x="6969" y="1536"/>
                  </a:cubicBezTo>
                  <a:cubicBezTo>
                    <a:pt x="7862" y="924"/>
                    <a:pt x="8872" y="615"/>
                    <a:pt x="9927" y="615"/>
                  </a:cubicBezTo>
                  <a:close/>
                  <a:moveTo>
                    <a:pt x="9913" y="0"/>
                  </a:moveTo>
                  <a:cubicBezTo>
                    <a:pt x="8747" y="0"/>
                    <a:pt x="7636" y="340"/>
                    <a:pt x="6669" y="1007"/>
                  </a:cubicBezTo>
                  <a:cubicBezTo>
                    <a:pt x="6499" y="1084"/>
                    <a:pt x="2485" y="2949"/>
                    <a:pt x="1528" y="5937"/>
                  </a:cubicBezTo>
                  <a:cubicBezTo>
                    <a:pt x="1059" y="7403"/>
                    <a:pt x="487" y="9498"/>
                    <a:pt x="35" y="11403"/>
                  </a:cubicBezTo>
                  <a:cubicBezTo>
                    <a:pt x="0" y="11549"/>
                    <a:pt x="76" y="11697"/>
                    <a:pt x="213" y="11756"/>
                  </a:cubicBezTo>
                  <a:cubicBezTo>
                    <a:pt x="252" y="11772"/>
                    <a:pt x="292" y="11780"/>
                    <a:pt x="332" y="11780"/>
                  </a:cubicBezTo>
                  <a:cubicBezTo>
                    <a:pt x="434" y="11780"/>
                    <a:pt x="532" y="11729"/>
                    <a:pt x="590" y="11639"/>
                  </a:cubicBezTo>
                  <a:cubicBezTo>
                    <a:pt x="1999" y="9436"/>
                    <a:pt x="2748" y="8111"/>
                    <a:pt x="2824" y="7652"/>
                  </a:cubicBezTo>
                  <a:cubicBezTo>
                    <a:pt x="2908" y="7145"/>
                    <a:pt x="2908" y="7145"/>
                    <a:pt x="3441" y="7145"/>
                  </a:cubicBezTo>
                  <a:cubicBezTo>
                    <a:pt x="3664" y="7145"/>
                    <a:pt x="4169" y="7589"/>
                    <a:pt x="4613" y="7981"/>
                  </a:cubicBezTo>
                  <a:cubicBezTo>
                    <a:pt x="5447" y="8716"/>
                    <a:pt x="6485" y="9630"/>
                    <a:pt x="7773" y="9916"/>
                  </a:cubicBezTo>
                  <a:cubicBezTo>
                    <a:pt x="8487" y="10075"/>
                    <a:pt x="9256" y="10138"/>
                    <a:pt x="9999" y="10200"/>
                  </a:cubicBezTo>
                  <a:cubicBezTo>
                    <a:pt x="11176" y="10299"/>
                    <a:pt x="12393" y="10400"/>
                    <a:pt x="12393" y="10891"/>
                  </a:cubicBezTo>
                  <a:cubicBezTo>
                    <a:pt x="12393" y="11272"/>
                    <a:pt x="12165" y="11794"/>
                    <a:pt x="11943" y="12300"/>
                  </a:cubicBezTo>
                  <a:cubicBezTo>
                    <a:pt x="11542" y="13216"/>
                    <a:pt x="11088" y="14255"/>
                    <a:pt x="11971" y="14746"/>
                  </a:cubicBezTo>
                  <a:cubicBezTo>
                    <a:pt x="12301" y="14928"/>
                    <a:pt x="12218" y="15510"/>
                    <a:pt x="12075" y="16251"/>
                  </a:cubicBezTo>
                  <a:cubicBezTo>
                    <a:pt x="12008" y="16604"/>
                    <a:pt x="11943" y="16939"/>
                    <a:pt x="11971" y="17202"/>
                  </a:cubicBezTo>
                  <a:cubicBezTo>
                    <a:pt x="11984" y="17331"/>
                    <a:pt x="12080" y="17439"/>
                    <a:pt x="12207" y="17467"/>
                  </a:cubicBezTo>
                  <a:cubicBezTo>
                    <a:pt x="12229" y="17473"/>
                    <a:pt x="12251" y="17475"/>
                    <a:pt x="12275" y="17475"/>
                  </a:cubicBezTo>
                  <a:cubicBezTo>
                    <a:pt x="12276" y="17475"/>
                    <a:pt x="12277" y="17475"/>
                    <a:pt x="12278" y="17475"/>
                  </a:cubicBezTo>
                  <a:cubicBezTo>
                    <a:pt x="12383" y="17475"/>
                    <a:pt x="12480" y="17420"/>
                    <a:pt x="12535" y="17332"/>
                  </a:cubicBezTo>
                  <a:cubicBezTo>
                    <a:pt x="13139" y="16361"/>
                    <a:pt x="13782" y="15347"/>
                    <a:pt x="14438" y="14559"/>
                  </a:cubicBezTo>
                  <a:cubicBezTo>
                    <a:pt x="16227" y="12414"/>
                    <a:pt x="17657" y="8533"/>
                    <a:pt x="16933" y="5270"/>
                  </a:cubicBezTo>
                  <a:cubicBezTo>
                    <a:pt x="16512" y="3374"/>
                    <a:pt x="14594" y="1363"/>
                    <a:pt x="12373" y="487"/>
                  </a:cubicBezTo>
                  <a:cubicBezTo>
                    <a:pt x="11546" y="161"/>
                    <a:pt x="10716" y="0"/>
                    <a:pt x="99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54"/>
            <p:cNvSpPr/>
            <p:nvPr/>
          </p:nvSpPr>
          <p:spPr>
            <a:xfrm>
              <a:off x="4425875" y="1123875"/>
              <a:ext cx="324075" cy="181700"/>
            </a:xfrm>
            <a:custGeom>
              <a:avLst/>
              <a:gdLst/>
              <a:ahLst/>
              <a:cxnLst/>
              <a:rect l="l" t="t" r="r" b="b"/>
              <a:pathLst>
                <a:path w="12963" h="7268" extrusionOk="0">
                  <a:moveTo>
                    <a:pt x="1459" y="1"/>
                  </a:moveTo>
                  <a:cubicBezTo>
                    <a:pt x="878" y="1"/>
                    <a:pt x="334" y="200"/>
                    <a:pt x="232" y="909"/>
                  </a:cubicBezTo>
                  <a:cubicBezTo>
                    <a:pt x="1" y="2529"/>
                    <a:pt x="1620" y="4844"/>
                    <a:pt x="3125" y="4844"/>
                  </a:cubicBezTo>
                  <a:cubicBezTo>
                    <a:pt x="4575" y="4844"/>
                    <a:pt x="5166" y="3449"/>
                    <a:pt x="5931" y="3449"/>
                  </a:cubicBezTo>
                  <a:cubicBezTo>
                    <a:pt x="5960" y="3449"/>
                    <a:pt x="5989" y="3451"/>
                    <a:pt x="6019" y="3455"/>
                  </a:cubicBezTo>
                  <a:cubicBezTo>
                    <a:pt x="6829" y="3571"/>
                    <a:pt x="6482" y="6464"/>
                    <a:pt x="7870" y="7043"/>
                  </a:cubicBezTo>
                  <a:cubicBezTo>
                    <a:pt x="8237" y="7196"/>
                    <a:pt x="8668" y="7268"/>
                    <a:pt x="9117" y="7268"/>
                  </a:cubicBezTo>
                  <a:cubicBezTo>
                    <a:pt x="10368" y="7268"/>
                    <a:pt x="11757" y="6707"/>
                    <a:pt x="12268" y="5770"/>
                  </a:cubicBezTo>
                  <a:cubicBezTo>
                    <a:pt x="12963" y="4496"/>
                    <a:pt x="10995" y="3687"/>
                    <a:pt x="9028" y="2992"/>
                  </a:cubicBezTo>
                  <a:cubicBezTo>
                    <a:pt x="7061" y="2297"/>
                    <a:pt x="3011" y="330"/>
                    <a:pt x="3011" y="330"/>
                  </a:cubicBezTo>
                  <a:cubicBezTo>
                    <a:pt x="3011" y="330"/>
                    <a:pt x="2205" y="1"/>
                    <a:pt x="14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54"/>
            <p:cNvSpPr/>
            <p:nvPr/>
          </p:nvSpPr>
          <p:spPr>
            <a:xfrm>
              <a:off x="4420675" y="1116175"/>
              <a:ext cx="324525" cy="196875"/>
            </a:xfrm>
            <a:custGeom>
              <a:avLst/>
              <a:gdLst/>
              <a:ahLst/>
              <a:cxnLst/>
              <a:rect l="l" t="t" r="r" b="b"/>
              <a:pathLst>
                <a:path w="12981" h="7875" extrusionOk="0">
                  <a:moveTo>
                    <a:pt x="1665" y="614"/>
                  </a:moveTo>
                  <a:cubicBezTo>
                    <a:pt x="2199" y="614"/>
                    <a:pt x="2820" y="808"/>
                    <a:pt x="3093" y="918"/>
                  </a:cubicBezTo>
                  <a:cubicBezTo>
                    <a:pt x="3360" y="1049"/>
                    <a:pt x="7200" y="2907"/>
                    <a:pt x="9134" y="3589"/>
                  </a:cubicBezTo>
                  <a:cubicBezTo>
                    <a:pt x="10129" y="3940"/>
                    <a:pt x="11979" y="4593"/>
                    <a:pt x="12274" y="5361"/>
                  </a:cubicBezTo>
                  <a:cubicBezTo>
                    <a:pt x="12343" y="5542"/>
                    <a:pt x="12322" y="5723"/>
                    <a:pt x="12208" y="5932"/>
                  </a:cubicBezTo>
                  <a:cubicBezTo>
                    <a:pt x="11767" y="6740"/>
                    <a:pt x="10499" y="7276"/>
                    <a:pt x="9337" y="7276"/>
                  </a:cubicBezTo>
                  <a:cubicBezTo>
                    <a:pt x="8931" y="7276"/>
                    <a:pt x="8538" y="7211"/>
                    <a:pt x="8197" y="7069"/>
                  </a:cubicBezTo>
                  <a:cubicBezTo>
                    <a:pt x="7567" y="6806"/>
                    <a:pt x="7356" y="5865"/>
                    <a:pt x="7170" y="5034"/>
                  </a:cubicBezTo>
                  <a:cubicBezTo>
                    <a:pt x="6992" y="4233"/>
                    <a:pt x="6837" y="3542"/>
                    <a:pt x="6271" y="3461"/>
                  </a:cubicBezTo>
                  <a:cubicBezTo>
                    <a:pt x="6225" y="3454"/>
                    <a:pt x="6180" y="3451"/>
                    <a:pt x="6134" y="3451"/>
                  </a:cubicBezTo>
                  <a:cubicBezTo>
                    <a:pt x="5704" y="3451"/>
                    <a:pt x="5357" y="3745"/>
                    <a:pt x="4990" y="4058"/>
                  </a:cubicBezTo>
                  <a:cubicBezTo>
                    <a:pt x="4534" y="4446"/>
                    <a:pt x="4062" y="4847"/>
                    <a:pt x="3335" y="4847"/>
                  </a:cubicBezTo>
                  <a:cubicBezTo>
                    <a:pt x="2824" y="4847"/>
                    <a:pt x="2236" y="4506"/>
                    <a:pt x="1722" y="3913"/>
                  </a:cubicBezTo>
                  <a:cubicBezTo>
                    <a:pt x="1025" y="3110"/>
                    <a:pt x="632" y="2044"/>
                    <a:pt x="744" y="1261"/>
                  </a:cubicBezTo>
                  <a:cubicBezTo>
                    <a:pt x="780" y="1011"/>
                    <a:pt x="880" y="846"/>
                    <a:pt x="1058" y="744"/>
                  </a:cubicBezTo>
                  <a:cubicBezTo>
                    <a:pt x="1222" y="650"/>
                    <a:pt x="1435" y="614"/>
                    <a:pt x="1665" y="614"/>
                  </a:cubicBezTo>
                  <a:close/>
                  <a:moveTo>
                    <a:pt x="1676" y="1"/>
                  </a:moveTo>
                  <a:cubicBezTo>
                    <a:pt x="1349" y="1"/>
                    <a:pt x="1025" y="56"/>
                    <a:pt x="754" y="212"/>
                  </a:cubicBezTo>
                  <a:cubicBezTo>
                    <a:pt x="413" y="408"/>
                    <a:pt x="200" y="740"/>
                    <a:pt x="138" y="1173"/>
                  </a:cubicBezTo>
                  <a:cubicBezTo>
                    <a:pt x="1" y="2137"/>
                    <a:pt x="440" y="3369"/>
                    <a:pt x="1259" y="4313"/>
                  </a:cubicBezTo>
                  <a:cubicBezTo>
                    <a:pt x="1899" y="5051"/>
                    <a:pt x="2637" y="5458"/>
                    <a:pt x="3334" y="5458"/>
                  </a:cubicBezTo>
                  <a:cubicBezTo>
                    <a:pt x="4285" y="5458"/>
                    <a:pt x="4896" y="4940"/>
                    <a:pt x="5387" y="4523"/>
                  </a:cubicBezTo>
                  <a:cubicBezTo>
                    <a:pt x="5673" y="4279"/>
                    <a:pt x="5919" y="4063"/>
                    <a:pt x="6135" y="4063"/>
                  </a:cubicBezTo>
                  <a:cubicBezTo>
                    <a:pt x="6152" y="4063"/>
                    <a:pt x="6168" y="4064"/>
                    <a:pt x="6184" y="4067"/>
                  </a:cubicBezTo>
                  <a:cubicBezTo>
                    <a:pt x="6331" y="4087"/>
                    <a:pt x="6489" y="4790"/>
                    <a:pt x="6573" y="5167"/>
                  </a:cubicBezTo>
                  <a:cubicBezTo>
                    <a:pt x="6780" y="6095"/>
                    <a:pt x="7038" y="7249"/>
                    <a:pt x="7961" y="7634"/>
                  </a:cubicBezTo>
                  <a:cubicBezTo>
                    <a:pt x="8351" y="7795"/>
                    <a:pt x="8820" y="7874"/>
                    <a:pt x="9312" y="7874"/>
                  </a:cubicBezTo>
                  <a:cubicBezTo>
                    <a:pt x="10648" y="7874"/>
                    <a:pt x="12162" y="7296"/>
                    <a:pt x="12747" y="6223"/>
                  </a:cubicBezTo>
                  <a:cubicBezTo>
                    <a:pt x="12946" y="5856"/>
                    <a:pt x="12980" y="5492"/>
                    <a:pt x="12845" y="5141"/>
                  </a:cubicBezTo>
                  <a:cubicBezTo>
                    <a:pt x="12480" y="4188"/>
                    <a:pt x="10912" y="3567"/>
                    <a:pt x="9338" y="3011"/>
                  </a:cubicBezTo>
                  <a:cubicBezTo>
                    <a:pt x="7409" y="2331"/>
                    <a:pt x="3393" y="382"/>
                    <a:pt x="3352" y="363"/>
                  </a:cubicBezTo>
                  <a:cubicBezTo>
                    <a:pt x="3346" y="360"/>
                    <a:pt x="3340" y="358"/>
                    <a:pt x="3334" y="354"/>
                  </a:cubicBezTo>
                  <a:cubicBezTo>
                    <a:pt x="3216" y="306"/>
                    <a:pt x="2440" y="1"/>
                    <a:pt x="16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54"/>
            <p:cNvSpPr/>
            <p:nvPr/>
          </p:nvSpPr>
          <p:spPr>
            <a:xfrm>
              <a:off x="4741275" y="1172625"/>
              <a:ext cx="66575" cy="66575"/>
            </a:xfrm>
            <a:custGeom>
              <a:avLst/>
              <a:gdLst/>
              <a:ahLst/>
              <a:cxnLst/>
              <a:rect l="l" t="t" r="r" b="b"/>
              <a:pathLst>
                <a:path w="2663" h="2663" extrusionOk="0">
                  <a:moveTo>
                    <a:pt x="0" y="2663"/>
                  </a:moveTo>
                  <a:lnTo>
                    <a:pt x="2662" y="1"/>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54"/>
            <p:cNvSpPr/>
            <p:nvPr/>
          </p:nvSpPr>
          <p:spPr>
            <a:xfrm>
              <a:off x="4731050" y="1165075"/>
              <a:ext cx="85100" cy="81775"/>
            </a:xfrm>
            <a:custGeom>
              <a:avLst/>
              <a:gdLst/>
              <a:ahLst/>
              <a:cxnLst/>
              <a:rect l="l" t="t" r="r" b="b"/>
              <a:pathLst>
                <a:path w="3404" h="3271" extrusionOk="0">
                  <a:moveTo>
                    <a:pt x="3068" y="0"/>
                  </a:moveTo>
                  <a:cubicBezTo>
                    <a:pt x="2991" y="0"/>
                    <a:pt x="2914" y="29"/>
                    <a:pt x="2854" y="87"/>
                  </a:cubicBezTo>
                  <a:lnTo>
                    <a:pt x="193" y="2748"/>
                  </a:lnTo>
                  <a:cubicBezTo>
                    <a:pt x="0" y="2940"/>
                    <a:pt x="137" y="3270"/>
                    <a:pt x="409" y="3270"/>
                  </a:cubicBezTo>
                  <a:cubicBezTo>
                    <a:pt x="491" y="3270"/>
                    <a:pt x="569" y="3238"/>
                    <a:pt x="626" y="3181"/>
                  </a:cubicBezTo>
                  <a:lnTo>
                    <a:pt x="3287" y="519"/>
                  </a:lnTo>
                  <a:cubicBezTo>
                    <a:pt x="3403" y="399"/>
                    <a:pt x="3401" y="207"/>
                    <a:pt x="3284" y="90"/>
                  </a:cubicBezTo>
                  <a:cubicBezTo>
                    <a:pt x="3224" y="30"/>
                    <a:pt x="3146" y="0"/>
                    <a:pt x="30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54"/>
            <p:cNvSpPr/>
            <p:nvPr/>
          </p:nvSpPr>
          <p:spPr>
            <a:xfrm>
              <a:off x="4449025" y="1051100"/>
              <a:ext cx="34775" cy="78150"/>
            </a:xfrm>
            <a:custGeom>
              <a:avLst/>
              <a:gdLst/>
              <a:ahLst/>
              <a:cxnLst/>
              <a:rect l="l" t="t" r="r" b="b"/>
              <a:pathLst>
                <a:path w="1391" h="3126" extrusionOk="0">
                  <a:moveTo>
                    <a:pt x="1" y="3126"/>
                  </a:moveTo>
                  <a:lnTo>
                    <a:pt x="1390" y="1"/>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54"/>
            <p:cNvSpPr/>
            <p:nvPr/>
          </p:nvSpPr>
          <p:spPr>
            <a:xfrm>
              <a:off x="4439775" y="1043475"/>
              <a:ext cx="52725" cy="93425"/>
            </a:xfrm>
            <a:custGeom>
              <a:avLst/>
              <a:gdLst/>
              <a:ahLst/>
              <a:cxnLst/>
              <a:rect l="l" t="t" r="r" b="b"/>
              <a:pathLst>
                <a:path w="2109" h="3737" extrusionOk="0">
                  <a:moveTo>
                    <a:pt x="1761" y="0"/>
                  </a:moveTo>
                  <a:cubicBezTo>
                    <a:pt x="1643" y="0"/>
                    <a:pt x="1531" y="68"/>
                    <a:pt x="1480" y="182"/>
                  </a:cubicBezTo>
                  <a:lnTo>
                    <a:pt x="91" y="3307"/>
                  </a:lnTo>
                  <a:cubicBezTo>
                    <a:pt x="1" y="3508"/>
                    <a:pt x="149" y="3737"/>
                    <a:pt x="371" y="3737"/>
                  </a:cubicBezTo>
                  <a:cubicBezTo>
                    <a:pt x="492" y="3737"/>
                    <a:pt x="601" y="3666"/>
                    <a:pt x="650" y="3556"/>
                  </a:cubicBezTo>
                  <a:lnTo>
                    <a:pt x="2040" y="431"/>
                  </a:lnTo>
                  <a:cubicBezTo>
                    <a:pt x="2109" y="277"/>
                    <a:pt x="2039" y="95"/>
                    <a:pt x="1885" y="27"/>
                  </a:cubicBezTo>
                  <a:cubicBezTo>
                    <a:pt x="1845" y="9"/>
                    <a:pt x="1802" y="0"/>
                    <a:pt x="17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54"/>
            <p:cNvSpPr/>
            <p:nvPr/>
          </p:nvSpPr>
          <p:spPr>
            <a:xfrm>
              <a:off x="4963425" y="1742925"/>
              <a:ext cx="355200" cy="389300"/>
            </a:xfrm>
            <a:custGeom>
              <a:avLst/>
              <a:gdLst/>
              <a:ahLst/>
              <a:cxnLst/>
              <a:rect l="l" t="t" r="r" b="b"/>
              <a:pathLst>
                <a:path w="14208" h="15572" extrusionOk="0">
                  <a:moveTo>
                    <a:pt x="11745" y="0"/>
                  </a:moveTo>
                  <a:cubicBezTo>
                    <a:pt x="11745" y="0"/>
                    <a:pt x="4073" y="6821"/>
                    <a:pt x="2084" y="8809"/>
                  </a:cubicBezTo>
                  <a:cubicBezTo>
                    <a:pt x="95" y="10798"/>
                    <a:pt x="1" y="14587"/>
                    <a:pt x="1895" y="15439"/>
                  </a:cubicBezTo>
                  <a:cubicBezTo>
                    <a:pt x="2098" y="15531"/>
                    <a:pt x="2348" y="15572"/>
                    <a:pt x="2634" y="15572"/>
                  </a:cubicBezTo>
                  <a:cubicBezTo>
                    <a:pt x="5011" y="15572"/>
                    <a:pt x="9858" y="12706"/>
                    <a:pt x="10704" y="12029"/>
                  </a:cubicBezTo>
                  <a:cubicBezTo>
                    <a:pt x="11651" y="11272"/>
                    <a:pt x="14208" y="474"/>
                    <a:pt x="117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54"/>
            <p:cNvSpPr/>
            <p:nvPr/>
          </p:nvSpPr>
          <p:spPr>
            <a:xfrm>
              <a:off x="4963175" y="1735275"/>
              <a:ext cx="340650" cy="404475"/>
            </a:xfrm>
            <a:custGeom>
              <a:avLst/>
              <a:gdLst/>
              <a:ahLst/>
              <a:cxnLst/>
              <a:rect l="l" t="t" r="r" b="b"/>
              <a:pathLst>
                <a:path w="13626" h="16179" extrusionOk="0">
                  <a:moveTo>
                    <a:pt x="11828" y="651"/>
                  </a:moveTo>
                  <a:lnTo>
                    <a:pt x="11828" y="652"/>
                  </a:lnTo>
                  <a:cubicBezTo>
                    <a:pt x="12052" y="765"/>
                    <a:pt x="12224" y="1056"/>
                    <a:pt x="12338" y="1517"/>
                  </a:cubicBezTo>
                  <a:cubicBezTo>
                    <a:pt x="13034" y="4335"/>
                    <a:pt x="11168" y="11580"/>
                    <a:pt x="10521" y="12096"/>
                  </a:cubicBezTo>
                  <a:cubicBezTo>
                    <a:pt x="9523" y="12897"/>
                    <a:pt x="4799" y="15576"/>
                    <a:pt x="2652" y="15576"/>
                  </a:cubicBezTo>
                  <a:cubicBezTo>
                    <a:pt x="2409" y="15576"/>
                    <a:pt x="2198" y="15542"/>
                    <a:pt x="2030" y="15466"/>
                  </a:cubicBezTo>
                  <a:cubicBezTo>
                    <a:pt x="1464" y="15212"/>
                    <a:pt x="1068" y="14612"/>
                    <a:pt x="915" y="13778"/>
                  </a:cubicBezTo>
                  <a:cubicBezTo>
                    <a:pt x="637" y="12260"/>
                    <a:pt x="1210" y="10431"/>
                    <a:pt x="2310" y="9331"/>
                  </a:cubicBezTo>
                  <a:cubicBezTo>
                    <a:pt x="4128" y="7513"/>
                    <a:pt x="10807" y="1560"/>
                    <a:pt x="11828" y="651"/>
                  </a:cubicBezTo>
                  <a:close/>
                  <a:moveTo>
                    <a:pt x="11755" y="0"/>
                  </a:moveTo>
                  <a:cubicBezTo>
                    <a:pt x="11681" y="0"/>
                    <a:pt x="11608" y="28"/>
                    <a:pt x="11551" y="78"/>
                  </a:cubicBezTo>
                  <a:cubicBezTo>
                    <a:pt x="11474" y="145"/>
                    <a:pt x="3850" y="6926"/>
                    <a:pt x="1877" y="8899"/>
                  </a:cubicBezTo>
                  <a:cubicBezTo>
                    <a:pt x="643" y="10132"/>
                    <a:pt x="1" y="12184"/>
                    <a:pt x="312" y="13888"/>
                  </a:cubicBezTo>
                  <a:cubicBezTo>
                    <a:pt x="503" y="14926"/>
                    <a:pt x="1023" y="15685"/>
                    <a:pt x="1779" y="16024"/>
                  </a:cubicBezTo>
                  <a:cubicBezTo>
                    <a:pt x="2016" y="16131"/>
                    <a:pt x="2300" y="16178"/>
                    <a:pt x="2625" y="16178"/>
                  </a:cubicBezTo>
                  <a:cubicBezTo>
                    <a:pt x="5231" y="16178"/>
                    <a:pt x="10257" y="13093"/>
                    <a:pt x="10905" y="12575"/>
                  </a:cubicBezTo>
                  <a:cubicBezTo>
                    <a:pt x="11876" y="11797"/>
                    <a:pt x="13625" y="4177"/>
                    <a:pt x="12932" y="1372"/>
                  </a:cubicBezTo>
                  <a:cubicBezTo>
                    <a:pt x="12733" y="571"/>
                    <a:pt x="12357" y="111"/>
                    <a:pt x="11813" y="6"/>
                  </a:cubicBezTo>
                  <a:cubicBezTo>
                    <a:pt x="11794" y="2"/>
                    <a:pt x="11774" y="0"/>
                    <a:pt x="117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54"/>
            <p:cNvSpPr/>
            <p:nvPr/>
          </p:nvSpPr>
          <p:spPr>
            <a:xfrm>
              <a:off x="5303800" y="2169800"/>
              <a:ext cx="690925" cy="680600"/>
            </a:xfrm>
            <a:custGeom>
              <a:avLst/>
              <a:gdLst/>
              <a:ahLst/>
              <a:cxnLst/>
              <a:rect l="l" t="t" r="r" b="b"/>
              <a:pathLst>
                <a:path w="27637" h="27224" extrusionOk="0">
                  <a:moveTo>
                    <a:pt x="17325" y="0"/>
                  </a:moveTo>
                  <a:lnTo>
                    <a:pt x="0" y="11137"/>
                  </a:lnTo>
                  <a:lnTo>
                    <a:pt x="3712" y="27224"/>
                  </a:lnTo>
                  <a:cubicBezTo>
                    <a:pt x="3712" y="27224"/>
                    <a:pt x="23512" y="16912"/>
                    <a:pt x="25574" y="13613"/>
                  </a:cubicBezTo>
                  <a:cubicBezTo>
                    <a:pt x="27637" y="10313"/>
                    <a:pt x="17325" y="0"/>
                    <a:pt x="173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54"/>
            <p:cNvSpPr/>
            <p:nvPr/>
          </p:nvSpPr>
          <p:spPr>
            <a:xfrm>
              <a:off x="5295625" y="2162175"/>
              <a:ext cx="679925" cy="695875"/>
            </a:xfrm>
            <a:custGeom>
              <a:avLst/>
              <a:gdLst/>
              <a:ahLst/>
              <a:cxnLst/>
              <a:rect l="l" t="t" r="r" b="b"/>
              <a:pathLst>
                <a:path w="27197" h="27835" extrusionOk="0">
                  <a:moveTo>
                    <a:pt x="17609" y="696"/>
                  </a:moveTo>
                  <a:cubicBezTo>
                    <a:pt x="20530" y="3654"/>
                    <a:pt x="27196" y="11268"/>
                    <a:pt x="25642" y="13755"/>
                  </a:cubicBezTo>
                  <a:cubicBezTo>
                    <a:pt x="23795" y="16709"/>
                    <a:pt x="6907" y="25674"/>
                    <a:pt x="4249" y="27074"/>
                  </a:cubicBezTo>
                  <a:lnTo>
                    <a:pt x="674" y="11584"/>
                  </a:lnTo>
                  <a:lnTo>
                    <a:pt x="17609" y="696"/>
                  </a:lnTo>
                  <a:close/>
                  <a:moveTo>
                    <a:pt x="17650" y="0"/>
                  </a:moveTo>
                  <a:cubicBezTo>
                    <a:pt x="17594" y="0"/>
                    <a:pt x="17536" y="16"/>
                    <a:pt x="17486" y="48"/>
                  </a:cubicBezTo>
                  <a:lnTo>
                    <a:pt x="162" y="11186"/>
                  </a:lnTo>
                  <a:cubicBezTo>
                    <a:pt x="54" y="11256"/>
                    <a:pt x="0" y="11385"/>
                    <a:pt x="29" y="11512"/>
                  </a:cubicBezTo>
                  <a:lnTo>
                    <a:pt x="3741" y="27599"/>
                  </a:lnTo>
                  <a:cubicBezTo>
                    <a:pt x="3774" y="27736"/>
                    <a:pt x="3898" y="27835"/>
                    <a:pt x="4039" y="27835"/>
                  </a:cubicBezTo>
                  <a:cubicBezTo>
                    <a:pt x="4089" y="27835"/>
                    <a:pt x="4137" y="27824"/>
                    <a:pt x="4181" y="27801"/>
                  </a:cubicBezTo>
                  <a:cubicBezTo>
                    <a:pt x="4992" y="27378"/>
                    <a:pt x="24078" y="17413"/>
                    <a:pt x="26161" y="14080"/>
                  </a:cubicBezTo>
                  <a:cubicBezTo>
                    <a:pt x="27092" y="12592"/>
                    <a:pt x="25958" y="9768"/>
                    <a:pt x="22792" y="5687"/>
                  </a:cubicBezTo>
                  <a:cubicBezTo>
                    <a:pt x="20487" y="2716"/>
                    <a:pt x="17893" y="116"/>
                    <a:pt x="17868" y="90"/>
                  </a:cubicBezTo>
                  <a:cubicBezTo>
                    <a:pt x="17808" y="31"/>
                    <a:pt x="17730" y="0"/>
                    <a:pt x="17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54"/>
            <p:cNvSpPr/>
            <p:nvPr/>
          </p:nvSpPr>
          <p:spPr>
            <a:xfrm>
              <a:off x="5155250" y="1720875"/>
              <a:ext cx="703275" cy="1107200"/>
            </a:xfrm>
            <a:custGeom>
              <a:avLst/>
              <a:gdLst/>
              <a:ahLst/>
              <a:cxnLst/>
              <a:rect l="l" t="t" r="r" b="b"/>
              <a:pathLst>
                <a:path w="28131" h="44288" extrusionOk="0">
                  <a:moveTo>
                    <a:pt x="11663" y="1"/>
                  </a:moveTo>
                  <a:cubicBezTo>
                    <a:pt x="10696" y="1"/>
                    <a:pt x="10040" y="220"/>
                    <a:pt x="10040" y="220"/>
                  </a:cubicBezTo>
                  <a:cubicBezTo>
                    <a:pt x="10040" y="220"/>
                    <a:pt x="9267" y="152"/>
                    <a:pt x="8252" y="152"/>
                  </a:cubicBezTo>
                  <a:cubicBezTo>
                    <a:pt x="6857" y="152"/>
                    <a:pt x="5005" y="279"/>
                    <a:pt x="4072" y="882"/>
                  </a:cubicBezTo>
                  <a:cubicBezTo>
                    <a:pt x="2463" y="1924"/>
                    <a:pt x="1326" y="11586"/>
                    <a:pt x="1041" y="17364"/>
                  </a:cubicBezTo>
                  <a:cubicBezTo>
                    <a:pt x="758" y="23141"/>
                    <a:pt x="0" y="27783"/>
                    <a:pt x="379" y="28920"/>
                  </a:cubicBezTo>
                  <a:cubicBezTo>
                    <a:pt x="758" y="30056"/>
                    <a:pt x="10608" y="42465"/>
                    <a:pt x="12029" y="44171"/>
                  </a:cubicBezTo>
                  <a:cubicBezTo>
                    <a:pt x="12095" y="44250"/>
                    <a:pt x="12183" y="44288"/>
                    <a:pt x="12290" y="44288"/>
                  </a:cubicBezTo>
                  <a:cubicBezTo>
                    <a:pt x="14492" y="44288"/>
                    <a:pt x="24985" y="28284"/>
                    <a:pt x="26521" y="24942"/>
                  </a:cubicBezTo>
                  <a:cubicBezTo>
                    <a:pt x="28131" y="21437"/>
                    <a:pt x="27089" y="18217"/>
                    <a:pt x="25006" y="13386"/>
                  </a:cubicBezTo>
                  <a:cubicBezTo>
                    <a:pt x="22922" y="8556"/>
                    <a:pt x="18470" y="4103"/>
                    <a:pt x="15818" y="1641"/>
                  </a:cubicBezTo>
                  <a:cubicBezTo>
                    <a:pt x="14381" y="307"/>
                    <a:pt x="12805" y="1"/>
                    <a:pt x="116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54"/>
            <p:cNvSpPr/>
            <p:nvPr/>
          </p:nvSpPr>
          <p:spPr>
            <a:xfrm>
              <a:off x="5151400" y="1713075"/>
              <a:ext cx="716700" cy="1122625"/>
            </a:xfrm>
            <a:custGeom>
              <a:avLst/>
              <a:gdLst/>
              <a:ahLst/>
              <a:cxnLst/>
              <a:rect l="l" t="t" r="r" b="b"/>
              <a:pathLst>
                <a:path w="28668" h="44905" extrusionOk="0">
                  <a:moveTo>
                    <a:pt x="11811" y="621"/>
                  </a:moveTo>
                  <a:cubicBezTo>
                    <a:pt x="12896" y="621"/>
                    <a:pt x="14399" y="909"/>
                    <a:pt x="15764" y="2177"/>
                  </a:cubicBezTo>
                  <a:cubicBezTo>
                    <a:pt x="20295" y="6383"/>
                    <a:pt x="23361" y="10299"/>
                    <a:pt x="24880" y="13818"/>
                  </a:cubicBezTo>
                  <a:cubicBezTo>
                    <a:pt x="26843" y="18371"/>
                    <a:pt x="28010" y="21617"/>
                    <a:pt x="26397" y="25125"/>
                  </a:cubicBezTo>
                  <a:cubicBezTo>
                    <a:pt x="24405" y="29462"/>
                    <a:pt x="14158" y="44303"/>
                    <a:pt x="12506" y="44303"/>
                  </a:cubicBezTo>
                  <a:cubicBezTo>
                    <a:pt x="12473" y="44303"/>
                    <a:pt x="12444" y="44297"/>
                    <a:pt x="12418" y="44285"/>
                  </a:cubicBezTo>
                  <a:cubicBezTo>
                    <a:pt x="10573" y="42071"/>
                    <a:pt x="1158" y="30140"/>
                    <a:pt x="823" y="29134"/>
                  </a:cubicBezTo>
                  <a:cubicBezTo>
                    <a:pt x="621" y="28527"/>
                    <a:pt x="798" y="26576"/>
                    <a:pt x="1020" y="24106"/>
                  </a:cubicBezTo>
                  <a:cubicBezTo>
                    <a:pt x="1183" y="22313"/>
                    <a:pt x="1384" y="20079"/>
                    <a:pt x="1501" y="17690"/>
                  </a:cubicBezTo>
                  <a:cubicBezTo>
                    <a:pt x="1855" y="10524"/>
                    <a:pt x="3100" y="2287"/>
                    <a:pt x="4392" y="1451"/>
                  </a:cubicBezTo>
                  <a:cubicBezTo>
                    <a:pt x="5261" y="889"/>
                    <a:pt x="7036" y="770"/>
                    <a:pt x="8390" y="770"/>
                  </a:cubicBezTo>
                  <a:cubicBezTo>
                    <a:pt x="9383" y="770"/>
                    <a:pt x="10150" y="834"/>
                    <a:pt x="10168" y="836"/>
                  </a:cubicBezTo>
                  <a:cubicBezTo>
                    <a:pt x="10177" y="837"/>
                    <a:pt x="10186" y="837"/>
                    <a:pt x="10194" y="837"/>
                  </a:cubicBezTo>
                  <a:cubicBezTo>
                    <a:pt x="10227" y="837"/>
                    <a:pt x="10260" y="832"/>
                    <a:pt x="10291" y="822"/>
                  </a:cubicBezTo>
                  <a:cubicBezTo>
                    <a:pt x="10304" y="817"/>
                    <a:pt x="10915" y="621"/>
                    <a:pt x="11811" y="621"/>
                  </a:cubicBezTo>
                  <a:close/>
                  <a:moveTo>
                    <a:pt x="11828" y="0"/>
                  </a:moveTo>
                  <a:cubicBezTo>
                    <a:pt x="10982" y="0"/>
                    <a:pt x="10359" y="162"/>
                    <a:pt x="10161" y="221"/>
                  </a:cubicBezTo>
                  <a:cubicBezTo>
                    <a:pt x="9950" y="205"/>
                    <a:pt x="9266" y="156"/>
                    <a:pt x="8408" y="156"/>
                  </a:cubicBezTo>
                  <a:cubicBezTo>
                    <a:pt x="6974" y="156"/>
                    <a:pt x="5056" y="292"/>
                    <a:pt x="4060" y="937"/>
                  </a:cubicBezTo>
                  <a:cubicBezTo>
                    <a:pt x="2082" y="2219"/>
                    <a:pt x="1085" y="13729"/>
                    <a:pt x="891" y="17661"/>
                  </a:cubicBezTo>
                  <a:cubicBezTo>
                    <a:pt x="773" y="20037"/>
                    <a:pt x="573" y="22263"/>
                    <a:pt x="410" y="24051"/>
                  </a:cubicBezTo>
                  <a:cubicBezTo>
                    <a:pt x="163" y="26790"/>
                    <a:pt x="0" y="28600"/>
                    <a:pt x="243" y="29328"/>
                  </a:cubicBezTo>
                  <a:cubicBezTo>
                    <a:pt x="654" y="30562"/>
                    <a:pt x="10675" y="43149"/>
                    <a:pt x="11949" y="44678"/>
                  </a:cubicBezTo>
                  <a:cubicBezTo>
                    <a:pt x="12073" y="44826"/>
                    <a:pt x="12246" y="44905"/>
                    <a:pt x="12446" y="44905"/>
                  </a:cubicBezTo>
                  <a:cubicBezTo>
                    <a:pt x="12481" y="44904"/>
                    <a:pt x="12517" y="44901"/>
                    <a:pt x="12552" y="44897"/>
                  </a:cubicBezTo>
                  <a:cubicBezTo>
                    <a:pt x="15078" y="44562"/>
                    <a:pt x="25466" y="28619"/>
                    <a:pt x="26953" y="25381"/>
                  </a:cubicBezTo>
                  <a:cubicBezTo>
                    <a:pt x="28667" y="21650"/>
                    <a:pt x="27408" y="18135"/>
                    <a:pt x="25441" y="13576"/>
                  </a:cubicBezTo>
                  <a:cubicBezTo>
                    <a:pt x="23889" y="9979"/>
                    <a:pt x="20773" y="5992"/>
                    <a:pt x="16180" y="1728"/>
                  </a:cubicBezTo>
                  <a:cubicBezTo>
                    <a:pt x="14670" y="325"/>
                    <a:pt x="13026" y="0"/>
                    <a:pt x="11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54"/>
            <p:cNvSpPr/>
            <p:nvPr/>
          </p:nvSpPr>
          <p:spPr>
            <a:xfrm>
              <a:off x="5380200" y="1851550"/>
              <a:ext cx="295000" cy="407600"/>
            </a:xfrm>
            <a:custGeom>
              <a:avLst/>
              <a:gdLst/>
              <a:ahLst/>
              <a:cxnLst/>
              <a:rect l="l" t="t" r="r" b="b"/>
              <a:pathLst>
                <a:path w="11800" h="16304" extrusionOk="0">
                  <a:moveTo>
                    <a:pt x="9835" y="1"/>
                  </a:moveTo>
                  <a:cubicBezTo>
                    <a:pt x="6881" y="1"/>
                    <a:pt x="1490" y="4488"/>
                    <a:pt x="948" y="6454"/>
                  </a:cubicBezTo>
                  <a:cubicBezTo>
                    <a:pt x="948" y="6454"/>
                    <a:pt x="922" y="6584"/>
                    <a:pt x="880" y="6820"/>
                  </a:cubicBezTo>
                  <a:cubicBezTo>
                    <a:pt x="758" y="7500"/>
                    <a:pt x="496" y="9051"/>
                    <a:pt x="285" y="10811"/>
                  </a:cubicBezTo>
                  <a:cubicBezTo>
                    <a:pt x="1" y="13178"/>
                    <a:pt x="96" y="16304"/>
                    <a:pt x="852" y="16304"/>
                  </a:cubicBezTo>
                  <a:cubicBezTo>
                    <a:pt x="1610" y="16304"/>
                    <a:pt x="11557" y="9106"/>
                    <a:pt x="11745" y="2570"/>
                  </a:cubicBezTo>
                  <a:cubicBezTo>
                    <a:pt x="11799" y="710"/>
                    <a:pt x="11010" y="1"/>
                    <a:pt x="98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54"/>
            <p:cNvSpPr/>
            <p:nvPr/>
          </p:nvSpPr>
          <p:spPr>
            <a:xfrm>
              <a:off x="5372500" y="1843925"/>
              <a:ext cx="310525" cy="422900"/>
            </a:xfrm>
            <a:custGeom>
              <a:avLst/>
              <a:gdLst/>
              <a:ahLst/>
              <a:cxnLst/>
              <a:rect l="l" t="t" r="r" b="b"/>
              <a:pathLst>
                <a:path w="12421" h="16916" extrusionOk="0">
                  <a:moveTo>
                    <a:pt x="10142" y="612"/>
                  </a:moveTo>
                  <a:cubicBezTo>
                    <a:pt x="10257" y="612"/>
                    <a:pt x="10368" y="619"/>
                    <a:pt x="10474" y="635"/>
                  </a:cubicBezTo>
                  <a:cubicBezTo>
                    <a:pt x="11370" y="770"/>
                    <a:pt x="11786" y="1499"/>
                    <a:pt x="11747" y="2866"/>
                  </a:cubicBezTo>
                  <a:cubicBezTo>
                    <a:pt x="11562" y="9242"/>
                    <a:pt x="1922" y="16149"/>
                    <a:pt x="1175" y="16307"/>
                  </a:cubicBezTo>
                  <a:cubicBezTo>
                    <a:pt x="843" y="16137"/>
                    <a:pt x="573" y="13846"/>
                    <a:pt x="896" y="11152"/>
                  </a:cubicBezTo>
                  <a:cubicBezTo>
                    <a:pt x="1111" y="9363"/>
                    <a:pt x="1382" y="7778"/>
                    <a:pt x="1489" y="7180"/>
                  </a:cubicBezTo>
                  <a:lnTo>
                    <a:pt x="1554" y="6827"/>
                  </a:lnTo>
                  <a:cubicBezTo>
                    <a:pt x="2091" y="4947"/>
                    <a:pt x="7390" y="612"/>
                    <a:pt x="10142" y="612"/>
                  </a:cubicBezTo>
                  <a:close/>
                  <a:moveTo>
                    <a:pt x="10158" y="1"/>
                  </a:moveTo>
                  <a:cubicBezTo>
                    <a:pt x="7090" y="1"/>
                    <a:pt x="1554" y="4523"/>
                    <a:pt x="960" y="6677"/>
                  </a:cubicBezTo>
                  <a:lnTo>
                    <a:pt x="954" y="6701"/>
                  </a:lnTo>
                  <a:lnTo>
                    <a:pt x="887" y="7071"/>
                  </a:lnTo>
                  <a:cubicBezTo>
                    <a:pt x="779" y="7676"/>
                    <a:pt x="506" y="9274"/>
                    <a:pt x="289" y="11079"/>
                  </a:cubicBezTo>
                  <a:cubicBezTo>
                    <a:pt x="77" y="12835"/>
                    <a:pt x="1" y="15911"/>
                    <a:pt x="691" y="16689"/>
                  </a:cubicBezTo>
                  <a:cubicBezTo>
                    <a:pt x="857" y="16876"/>
                    <a:pt x="1038" y="16916"/>
                    <a:pt x="1160" y="16916"/>
                  </a:cubicBezTo>
                  <a:cubicBezTo>
                    <a:pt x="2334" y="16916"/>
                    <a:pt x="12172" y="9354"/>
                    <a:pt x="12359" y="2884"/>
                  </a:cubicBezTo>
                  <a:cubicBezTo>
                    <a:pt x="12421" y="758"/>
                    <a:pt x="11417" y="159"/>
                    <a:pt x="10564" y="30"/>
                  </a:cubicBezTo>
                  <a:cubicBezTo>
                    <a:pt x="10435" y="10"/>
                    <a:pt x="10299" y="1"/>
                    <a:pt x="101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54"/>
            <p:cNvSpPr/>
            <p:nvPr/>
          </p:nvSpPr>
          <p:spPr>
            <a:xfrm>
              <a:off x="5337550" y="1666475"/>
              <a:ext cx="362350" cy="431725"/>
            </a:xfrm>
            <a:custGeom>
              <a:avLst/>
              <a:gdLst/>
              <a:ahLst/>
              <a:cxnLst/>
              <a:rect l="l" t="t" r="r" b="b"/>
              <a:pathLst>
                <a:path w="14494" h="17269" extrusionOk="0">
                  <a:moveTo>
                    <a:pt x="5169" y="0"/>
                  </a:moveTo>
                  <a:cubicBezTo>
                    <a:pt x="3951" y="0"/>
                    <a:pt x="2874" y="280"/>
                    <a:pt x="2180" y="974"/>
                  </a:cubicBezTo>
                  <a:cubicBezTo>
                    <a:pt x="2180" y="974"/>
                    <a:pt x="1232" y="4479"/>
                    <a:pt x="1232" y="5048"/>
                  </a:cubicBezTo>
                  <a:cubicBezTo>
                    <a:pt x="1232" y="5616"/>
                    <a:pt x="1611" y="7036"/>
                    <a:pt x="1611" y="7036"/>
                  </a:cubicBezTo>
                  <a:cubicBezTo>
                    <a:pt x="1611" y="7036"/>
                    <a:pt x="1" y="9594"/>
                    <a:pt x="190" y="9879"/>
                  </a:cubicBezTo>
                  <a:cubicBezTo>
                    <a:pt x="379" y="10162"/>
                    <a:pt x="948" y="10636"/>
                    <a:pt x="948" y="10636"/>
                  </a:cubicBezTo>
                  <a:cubicBezTo>
                    <a:pt x="948" y="10636"/>
                    <a:pt x="759" y="14236"/>
                    <a:pt x="1516" y="14993"/>
                  </a:cubicBezTo>
                  <a:cubicBezTo>
                    <a:pt x="1853" y="15330"/>
                    <a:pt x="2656" y="15423"/>
                    <a:pt x="3446" y="15423"/>
                  </a:cubicBezTo>
                  <a:cubicBezTo>
                    <a:pt x="4434" y="15423"/>
                    <a:pt x="5400" y="15277"/>
                    <a:pt x="5400" y="15277"/>
                  </a:cubicBezTo>
                  <a:lnTo>
                    <a:pt x="5400" y="15277"/>
                  </a:lnTo>
                  <a:cubicBezTo>
                    <a:pt x="5400" y="15277"/>
                    <a:pt x="3885" y="17171"/>
                    <a:pt x="5589" y="17266"/>
                  </a:cubicBezTo>
                  <a:cubicBezTo>
                    <a:pt x="5610" y="17268"/>
                    <a:pt x="5632" y="17268"/>
                    <a:pt x="5654" y="17268"/>
                  </a:cubicBezTo>
                  <a:cubicBezTo>
                    <a:pt x="7406" y="17268"/>
                    <a:pt x="11857" y="13545"/>
                    <a:pt x="13168" y="11394"/>
                  </a:cubicBezTo>
                  <a:cubicBezTo>
                    <a:pt x="14494" y="9215"/>
                    <a:pt x="14398" y="5237"/>
                    <a:pt x="13168" y="3247"/>
                  </a:cubicBezTo>
                  <a:cubicBezTo>
                    <a:pt x="12283" y="1819"/>
                    <a:pt x="8272" y="0"/>
                    <a:pt x="51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54"/>
            <p:cNvSpPr/>
            <p:nvPr/>
          </p:nvSpPr>
          <p:spPr>
            <a:xfrm>
              <a:off x="5328600" y="1658800"/>
              <a:ext cx="378100" cy="447050"/>
            </a:xfrm>
            <a:custGeom>
              <a:avLst/>
              <a:gdLst/>
              <a:ahLst/>
              <a:cxnLst/>
              <a:rect l="l" t="t" r="r" b="b"/>
              <a:pathLst>
                <a:path w="15124" h="17882" extrusionOk="0">
                  <a:moveTo>
                    <a:pt x="5520" y="612"/>
                  </a:moveTo>
                  <a:cubicBezTo>
                    <a:pt x="5882" y="612"/>
                    <a:pt x="6235" y="638"/>
                    <a:pt x="6558" y="675"/>
                  </a:cubicBezTo>
                  <a:cubicBezTo>
                    <a:pt x="9486" y="1014"/>
                    <a:pt x="12569" y="2589"/>
                    <a:pt x="13265" y="3715"/>
                  </a:cubicBezTo>
                  <a:cubicBezTo>
                    <a:pt x="14477" y="5673"/>
                    <a:pt x="14477" y="9549"/>
                    <a:pt x="13264" y="11542"/>
                  </a:cubicBezTo>
                  <a:cubicBezTo>
                    <a:pt x="11973" y="13663"/>
                    <a:pt x="7625" y="17269"/>
                    <a:pt x="6020" y="17269"/>
                  </a:cubicBezTo>
                  <a:cubicBezTo>
                    <a:pt x="6003" y="17269"/>
                    <a:pt x="5984" y="17268"/>
                    <a:pt x="5965" y="17268"/>
                  </a:cubicBezTo>
                  <a:cubicBezTo>
                    <a:pt x="5808" y="17259"/>
                    <a:pt x="5533" y="17221"/>
                    <a:pt x="5467" y="17074"/>
                  </a:cubicBezTo>
                  <a:cubicBezTo>
                    <a:pt x="5342" y="16797"/>
                    <a:pt x="5710" y="16134"/>
                    <a:pt x="5997" y="15774"/>
                  </a:cubicBezTo>
                  <a:cubicBezTo>
                    <a:pt x="6157" y="15574"/>
                    <a:pt x="6015" y="15278"/>
                    <a:pt x="5758" y="15278"/>
                  </a:cubicBezTo>
                  <a:cubicBezTo>
                    <a:pt x="5742" y="15278"/>
                    <a:pt x="5728" y="15279"/>
                    <a:pt x="5712" y="15282"/>
                  </a:cubicBezTo>
                  <a:cubicBezTo>
                    <a:pt x="5164" y="15365"/>
                    <a:pt x="4476" y="15423"/>
                    <a:pt x="3842" y="15423"/>
                  </a:cubicBezTo>
                  <a:cubicBezTo>
                    <a:pt x="3049" y="15423"/>
                    <a:pt x="2340" y="15332"/>
                    <a:pt x="2091" y="15084"/>
                  </a:cubicBezTo>
                  <a:cubicBezTo>
                    <a:pt x="1610" y="14602"/>
                    <a:pt x="1542" y="12298"/>
                    <a:pt x="1612" y="10959"/>
                  </a:cubicBezTo>
                  <a:cubicBezTo>
                    <a:pt x="1617" y="10862"/>
                    <a:pt x="1576" y="10769"/>
                    <a:pt x="1502" y="10707"/>
                  </a:cubicBezTo>
                  <a:cubicBezTo>
                    <a:pt x="1317" y="10552"/>
                    <a:pt x="996" y="10261"/>
                    <a:pt x="846" y="10074"/>
                  </a:cubicBezTo>
                  <a:cubicBezTo>
                    <a:pt x="920" y="9726"/>
                    <a:pt x="1602" y="8503"/>
                    <a:pt x="2229" y="7507"/>
                  </a:cubicBezTo>
                  <a:cubicBezTo>
                    <a:pt x="2274" y="7435"/>
                    <a:pt x="2288" y="7346"/>
                    <a:pt x="2266" y="7263"/>
                  </a:cubicBezTo>
                  <a:cubicBezTo>
                    <a:pt x="2164" y="6879"/>
                    <a:pt x="1898" y="5787"/>
                    <a:pt x="1898" y="5354"/>
                  </a:cubicBezTo>
                  <a:cubicBezTo>
                    <a:pt x="1898" y="4977"/>
                    <a:pt x="2449" y="2790"/>
                    <a:pt x="2812" y="1442"/>
                  </a:cubicBezTo>
                  <a:cubicBezTo>
                    <a:pt x="3501" y="799"/>
                    <a:pt x="4543" y="612"/>
                    <a:pt x="5520" y="612"/>
                  </a:cubicBezTo>
                  <a:close/>
                  <a:moveTo>
                    <a:pt x="5525" y="1"/>
                  </a:moveTo>
                  <a:cubicBezTo>
                    <a:pt x="4119" y="1"/>
                    <a:pt x="3024" y="363"/>
                    <a:pt x="2322" y="1065"/>
                  </a:cubicBezTo>
                  <a:cubicBezTo>
                    <a:pt x="2284" y="1103"/>
                    <a:pt x="2256" y="1150"/>
                    <a:pt x="2243" y="1202"/>
                  </a:cubicBezTo>
                  <a:cubicBezTo>
                    <a:pt x="2144" y="1564"/>
                    <a:pt x="1285" y="4762"/>
                    <a:pt x="1285" y="5355"/>
                  </a:cubicBezTo>
                  <a:cubicBezTo>
                    <a:pt x="1285" y="5862"/>
                    <a:pt x="1542" y="6911"/>
                    <a:pt x="1640" y="7293"/>
                  </a:cubicBezTo>
                  <a:cubicBezTo>
                    <a:pt x="1" y="9913"/>
                    <a:pt x="191" y="10200"/>
                    <a:pt x="294" y="10355"/>
                  </a:cubicBezTo>
                  <a:cubicBezTo>
                    <a:pt x="453" y="10592"/>
                    <a:pt x="806" y="10915"/>
                    <a:pt x="994" y="11077"/>
                  </a:cubicBezTo>
                  <a:cubicBezTo>
                    <a:pt x="956" y="11948"/>
                    <a:pt x="898" y="14756"/>
                    <a:pt x="1659" y="15516"/>
                  </a:cubicBezTo>
                  <a:cubicBezTo>
                    <a:pt x="2071" y="15929"/>
                    <a:pt x="2968" y="16042"/>
                    <a:pt x="3831" y="16042"/>
                  </a:cubicBezTo>
                  <a:cubicBezTo>
                    <a:pt x="4304" y="16042"/>
                    <a:pt x="4767" y="16008"/>
                    <a:pt x="5134" y="15970"/>
                  </a:cubicBezTo>
                  <a:lnTo>
                    <a:pt x="5134" y="15970"/>
                  </a:lnTo>
                  <a:cubicBezTo>
                    <a:pt x="4913" y="16374"/>
                    <a:pt x="4720" y="16902"/>
                    <a:pt x="4907" y="17323"/>
                  </a:cubicBezTo>
                  <a:cubicBezTo>
                    <a:pt x="5059" y="17663"/>
                    <a:pt x="5403" y="17849"/>
                    <a:pt x="5931" y="17879"/>
                  </a:cubicBezTo>
                  <a:cubicBezTo>
                    <a:pt x="5956" y="17880"/>
                    <a:pt x="5982" y="17881"/>
                    <a:pt x="6007" y="17881"/>
                  </a:cubicBezTo>
                  <a:cubicBezTo>
                    <a:pt x="7959" y="17881"/>
                    <a:pt x="12483" y="14002"/>
                    <a:pt x="13787" y="11861"/>
                  </a:cubicBezTo>
                  <a:cubicBezTo>
                    <a:pt x="15123" y="9666"/>
                    <a:pt x="15122" y="5552"/>
                    <a:pt x="13786" y="3394"/>
                  </a:cubicBezTo>
                  <a:cubicBezTo>
                    <a:pt x="12915" y="1987"/>
                    <a:pt x="9503" y="402"/>
                    <a:pt x="6629" y="68"/>
                  </a:cubicBezTo>
                  <a:cubicBezTo>
                    <a:pt x="6242" y="23"/>
                    <a:pt x="5874" y="1"/>
                    <a:pt x="55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54"/>
            <p:cNvSpPr/>
            <p:nvPr/>
          </p:nvSpPr>
          <p:spPr>
            <a:xfrm>
              <a:off x="5349400" y="1516775"/>
              <a:ext cx="483100" cy="429875"/>
            </a:xfrm>
            <a:custGeom>
              <a:avLst/>
              <a:gdLst/>
              <a:ahLst/>
              <a:cxnLst/>
              <a:rect l="l" t="t" r="r" b="b"/>
              <a:pathLst>
                <a:path w="19324" h="17195" extrusionOk="0">
                  <a:moveTo>
                    <a:pt x="11115" y="1"/>
                  </a:moveTo>
                  <a:cubicBezTo>
                    <a:pt x="10707" y="1"/>
                    <a:pt x="10313" y="46"/>
                    <a:pt x="9946" y="143"/>
                  </a:cubicBezTo>
                  <a:cubicBezTo>
                    <a:pt x="9946" y="143"/>
                    <a:pt x="2653" y="1090"/>
                    <a:pt x="1327" y="3931"/>
                  </a:cubicBezTo>
                  <a:cubicBezTo>
                    <a:pt x="1" y="6773"/>
                    <a:pt x="3032" y="10278"/>
                    <a:pt x="5211" y="10751"/>
                  </a:cubicBezTo>
                  <a:cubicBezTo>
                    <a:pt x="6764" y="11089"/>
                    <a:pt x="7933" y="11138"/>
                    <a:pt x="8475" y="11138"/>
                  </a:cubicBezTo>
                  <a:cubicBezTo>
                    <a:pt x="8693" y="11138"/>
                    <a:pt x="8810" y="11130"/>
                    <a:pt x="8810" y="11130"/>
                  </a:cubicBezTo>
                  <a:lnTo>
                    <a:pt x="8810" y="11130"/>
                  </a:lnTo>
                  <a:cubicBezTo>
                    <a:pt x="8810" y="11130"/>
                    <a:pt x="6537" y="13119"/>
                    <a:pt x="7957" y="13592"/>
                  </a:cubicBezTo>
                  <a:cubicBezTo>
                    <a:pt x="9378" y="14066"/>
                    <a:pt x="10042" y="13782"/>
                    <a:pt x="10042" y="14256"/>
                  </a:cubicBezTo>
                  <a:cubicBezTo>
                    <a:pt x="10042" y="14729"/>
                    <a:pt x="8620" y="16244"/>
                    <a:pt x="9852" y="16340"/>
                  </a:cubicBezTo>
                  <a:cubicBezTo>
                    <a:pt x="9879" y="16342"/>
                    <a:pt x="9905" y="16343"/>
                    <a:pt x="9930" y="16343"/>
                  </a:cubicBezTo>
                  <a:cubicBezTo>
                    <a:pt x="10982" y="16343"/>
                    <a:pt x="11394" y="14662"/>
                    <a:pt x="12006" y="14662"/>
                  </a:cubicBezTo>
                  <a:cubicBezTo>
                    <a:pt x="12074" y="14662"/>
                    <a:pt x="12145" y="14683"/>
                    <a:pt x="12220" y="14729"/>
                  </a:cubicBezTo>
                  <a:cubicBezTo>
                    <a:pt x="12977" y="15203"/>
                    <a:pt x="11935" y="17097"/>
                    <a:pt x="12315" y="17193"/>
                  </a:cubicBezTo>
                  <a:cubicBezTo>
                    <a:pt x="12319" y="17194"/>
                    <a:pt x="12324" y="17194"/>
                    <a:pt x="12330" y="17194"/>
                  </a:cubicBezTo>
                  <a:cubicBezTo>
                    <a:pt x="12781" y="17194"/>
                    <a:pt x="16311" y="13450"/>
                    <a:pt x="17808" y="9520"/>
                  </a:cubicBezTo>
                  <a:cubicBezTo>
                    <a:pt x="19324" y="5542"/>
                    <a:pt x="17240" y="3078"/>
                    <a:pt x="15724" y="1752"/>
                  </a:cubicBezTo>
                  <a:cubicBezTo>
                    <a:pt x="14517" y="696"/>
                    <a:pt x="12710" y="1"/>
                    <a:pt x="111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54"/>
            <p:cNvSpPr/>
            <p:nvPr/>
          </p:nvSpPr>
          <p:spPr>
            <a:xfrm>
              <a:off x="5358625" y="1509100"/>
              <a:ext cx="472550" cy="445100"/>
            </a:xfrm>
            <a:custGeom>
              <a:avLst/>
              <a:gdLst/>
              <a:ahLst/>
              <a:cxnLst/>
              <a:rect l="l" t="t" r="r" b="b"/>
              <a:pathLst>
                <a:path w="18902" h="17804" extrusionOk="0">
                  <a:moveTo>
                    <a:pt x="10741" y="615"/>
                  </a:moveTo>
                  <a:cubicBezTo>
                    <a:pt x="12224" y="615"/>
                    <a:pt x="13962" y="1248"/>
                    <a:pt x="15154" y="2290"/>
                  </a:cubicBezTo>
                  <a:cubicBezTo>
                    <a:pt x="17590" y="4422"/>
                    <a:pt x="18245" y="6852"/>
                    <a:pt x="17153" y="9718"/>
                  </a:cubicBezTo>
                  <a:cubicBezTo>
                    <a:pt x="15875" y="13072"/>
                    <a:pt x="13205" y="16127"/>
                    <a:pt x="12223" y="16977"/>
                  </a:cubicBezTo>
                  <a:cubicBezTo>
                    <a:pt x="12237" y="16910"/>
                    <a:pt x="12254" y="16845"/>
                    <a:pt x="12267" y="16785"/>
                  </a:cubicBezTo>
                  <a:cubicBezTo>
                    <a:pt x="12429" y="16106"/>
                    <a:pt x="12650" y="15176"/>
                    <a:pt x="12012" y="14777"/>
                  </a:cubicBezTo>
                  <a:cubicBezTo>
                    <a:pt x="11880" y="14694"/>
                    <a:pt x="11755" y="14659"/>
                    <a:pt x="11639" y="14659"/>
                  </a:cubicBezTo>
                  <a:lnTo>
                    <a:pt x="11639" y="14658"/>
                  </a:lnTo>
                  <a:cubicBezTo>
                    <a:pt x="11219" y="14658"/>
                    <a:pt x="10892" y="15111"/>
                    <a:pt x="10639" y="15460"/>
                  </a:cubicBezTo>
                  <a:cubicBezTo>
                    <a:pt x="10268" y="15972"/>
                    <a:pt x="9961" y="16344"/>
                    <a:pt x="9564" y="16344"/>
                  </a:cubicBezTo>
                  <a:cubicBezTo>
                    <a:pt x="9545" y="16344"/>
                    <a:pt x="9525" y="16343"/>
                    <a:pt x="9505" y="16341"/>
                  </a:cubicBezTo>
                  <a:cubicBezTo>
                    <a:pt x="9350" y="16329"/>
                    <a:pt x="9297" y="16291"/>
                    <a:pt x="9293" y="16282"/>
                  </a:cubicBezTo>
                  <a:cubicBezTo>
                    <a:pt x="9222" y="16151"/>
                    <a:pt x="9522" y="15612"/>
                    <a:pt x="9648" y="15382"/>
                  </a:cubicBezTo>
                  <a:cubicBezTo>
                    <a:pt x="9832" y="15050"/>
                    <a:pt x="9977" y="14789"/>
                    <a:pt x="9977" y="14562"/>
                  </a:cubicBezTo>
                  <a:cubicBezTo>
                    <a:pt x="9977" y="14028"/>
                    <a:pt x="9515" y="13967"/>
                    <a:pt x="9068" y="13909"/>
                  </a:cubicBezTo>
                  <a:cubicBezTo>
                    <a:pt x="8734" y="13866"/>
                    <a:pt x="8280" y="13807"/>
                    <a:pt x="7684" y="13609"/>
                  </a:cubicBezTo>
                  <a:cubicBezTo>
                    <a:pt x="7457" y="13533"/>
                    <a:pt x="7438" y="13436"/>
                    <a:pt x="7432" y="13404"/>
                  </a:cubicBezTo>
                  <a:cubicBezTo>
                    <a:pt x="7353" y="13012"/>
                    <a:pt x="8107" y="12136"/>
                    <a:pt x="8641" y="11666"/>
                  </a:cubicBezTo>
                  <a:cubicBezTo>
                    <a:pt x="8740" y="11581"/>
                    <a:pt x="8773" y="11440"/>
                    <a:pt x="8723" y="11319"/>
                  </a:cubicBezTo>
                  <a:cubicBezTo>
                    <a:pt x="8675" y="11204"/>
                    <a:pt x="8574" y="11130"/>
                    <a:pt x="8440" y="11130"/>
                  </a:cubicBezTo>
                  <a:cubicBezTo>
                    <a:pt x="8433" y="11130"/>
                    <a:pt x="8427" y="11131"/>
                    <a:pt x="8420" y="11131"/>
                  </a:cubicBezTo>
                  <a:cubicBezTo>
                    <a:pt x="8416" y="11131"/>
                    <a:pt x="8312" y="11138"/>
                    <a:pt x="8120" y="11138"/>
                  </a:cubicBezTo>
                  <a:cubicBezTo>
                    <a:pt x="7601" y="11138"/>
                    <a:pt x="6442" y="11092"/>
                    <a:pt x="4906" y="10758"/>
                  </a:cubicBezTo>
                  <a:cubicBezTo>
                    <a:pt x="3666" y="10489"/>
                    <a:pt x="2175" y="9164"/>
                    <a:pt x="1437" y="7675"/>
                  </a:cubicBezTo>
                  <a:cubicBezTo>
                    <a:pt x="1026" y="6846"/>
                    <a:pt x="659" y="5600"/>
                    <a:pt x="1235" y="4367"/>
                  </a:cubicBezTo>
                  <a:cubicBezTo>
                    <a:pt x="2475" y="1711"/>
                    <a:pt x="9545" y="762"/>
                    <a:pt x="9616" y="752"/>
                  </a:cubicBezTo>
                  <a:cubicBezTo>
                    <a:pt x="9629" y="751"/>
                    <a:pt x="9643" y="749"/>
                    <a:pt x="9655" y="746"/>
                  </a:cubicBezTo>
                  <a:cubicBezTo>
                    <a:pt x="9991" y="657"/>
                    <a:pt x="10357" y="615"/>
                    <a:pt x="10741" y="615"/>
                  </a:cubicBezTo>
                  <a:close/>
                  <a:moveTo>
                    <a:pt x="10754" y="1"/>
                  </a:moveTo>
                  <a:cubicBezTo>
                    <a:pt x="10321" y="1"/>
                    <a:pt x="9904" y="49"/>
                    <a:pt x="9518" y="149"/>
                  </a:cubicBezTo>
                  <a:cubicBezTo>
                    <a:pt x="9009" y="216"/>
                    <a:pt x="2039" y="1195"/>
                    <a:pt x="680" y="4109"/>
                  </a:cubicBezTo>
                  <a:cubicBezTo>
                    <a:pt x="1" y="5562"/>
                    <a:pt x="418" y="6998"/>
                    <a:pt x="889" y="7946"/>
                  </a:cubicBezTo>
                  <a:cubicBezTo>
                    <a:pt x="1714" y="9612"/>
                    <a:pt x="3349" y="11047"/>
                    <a:pt x="4775" y="11357"/>
                  </a:cubicBezTo>
                  <a:cubicBezTo>
                    <a:pt x="6039" y="11633"/>
                    <a:pt x="7049" y="11719"/>
                    <a:pt x="7691" y="11744"/>
                  </a:cubicBezTo>
                  <a:cubicBezTo>
                    <a:pt x="7239" y="12234"/>
                    <a:pt x="6715" y="12950"/>
                    <a:pt x="6831" y="13526"/>
                  </a:cubicBezTo>
                  <a:cubicBezTo>
                    <a:pt x="6874" y="13743"/>
                    <a:pt x="7025" y="14035"/>
                    <a:pt x="7490" y="14190"/>
                  </a:cubicBezTo>
                  <a:cubicBezTo>
                    <a:pt x="8142" y="14407"/>
                    <a:pt x="8651" y="14473"/>
                    <a:pt x="8988" y="14518"/>
                  </a:cubicBezTo>
                  <a:cubicBezTo>
                    <a:pt x="9133" y="14535"/>
                    <a:pt x="9309" y="14561"/>
                    <a:pt x="9355" y="14561"/>
                  </a:cubicBezTo>
                  <a:cubicBezTo>
                    <a:pt x="9360" y="14561"/>
                    <a:pt x="9363" y="14560"/>
                    <a:pt x="9365" y="14560"/>
                  </a:cubicBezTo>
                  <a:lnTo>
                    <a:pt x="9365" y="14560"/>
                  </a:lnTo>
                  <a:cubicBezTo>
                    <a:pt x="9358" y="14644"/>
                    <a:pt x="9211" y="14910"/>
                    <a:pt x="9113" y="15086"/>
                  </a:cubicBezTo>
                  <a:cubicBezTo>
                    <a:pt x="8837" y="15583"/>
                    <a:pt x="8524" y="16148"/>
                    <a:pt x="8753" y="16574"/>
                  </a:cubicBezTo>
                  <a:cubicBezTo>
                    <a:pt x="8875" y="16798"/>
                    <a:pt x="9111" y="16925"/>
                    <a:pt x="9459" y="16951"/>
                  </a:cubicBezTo>
                  <a:cubicBezTo>
                    <a:pt x="9493" y="16954"/>
                    <a:pt x="9527" y="16955"/>
                    <a:pt x="9560" y="16955"/>
                  </a:cubicBezTo>
                  <a:cubicBezTo>
                    <a:pt x="10313" y="16955"/>
                    <a:pt x="10786" y="16303"/>
                    <a:pt x="11134" y="15820"/>
                  </a:cubicBezTo>
                  <a:cubicBezTo>
                    <a:pt x="11393" y="15464"/>
                    <a:pt x="11540" y="15283"/>
                    <a:pt x="11642" y="15283"/>
                  </a:cubicBezTo>
                  <a:cubicBezTo>
                    <a:pt x="11658" y="15283"/>
                    <a:pt x="11673" y="15287"/>
                    <a:pt x="11688" y="15296"/>
                  </a:cubicBezTo>
                  <a:cubicBezTo>
                    <a:pt x="11954" y="15461"/>
                    <a:pt x="11784" y="16173"/>
                    <a:pt x="11672" y="16643"/>
                  </a:cubicBezTo>
                  <a:cubicBezTo>
                    <a:pt x="11545" y="17178"/>
                    <a:pt x="11424" y="17685"/>
                    <a:pt x="11872" y="17797"/>
                  </a:cubicBezTo>
                  <a:cubicBezTo>
                    <a:pt x="11891" y="17801"/>
                    <a:pt x="11913" y="17803"/>
                    <a:pt x="11934" y="17803"/>
                  </a:cubicBezTo>
                  <a:cubicBezTo>
                    <a:pt x="12913" y="17803"/>
                    <a:pt x="16481" y="13200"/>
                    <a:pt x="17724" y="9936"/>
                  </a:cubicBezTo>
                  <a:cubicBezTo>
                    <a:pt x="18901" y="6846"/>
                    <a:pt x="18171" y="4118"/>
                    <a:pt x="15556" y="1829"/>
                  </a:cubicBezTo>
                  <a:cubicBezTo>
                    <a:pt x="14244" y="682"/>
                    <a:pt x="12386" y="1"/>
                    <a:pt x="107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54"/>
            <p:cNvSpPr/>
            <p:nvPr/>
          </p:nvSpPr>
          <p:spPr>
            <a:xfrm>
              <a:off x="5574375" y="1873175"/>
              <a:ext cx="99475" cy="100225"/>
            </a:xfrm>
            <a:custGeom>
              <a:avLst/>
              <a:gdLst/>
              <a:ahLst/>
              <a:cxnLst/>
              <a:rect l="l" t="t" r="r" b="b"/>
              <a:pathLst>
                <a:path w="3979" h="4009" extrusionOk="0">
                  <a:moveTo>
                    <a:pt x="2862" y="0"/>
                  </a:moveTo>
                  <a:cubicBezTo>
                    <a:pt x="2025" y="0"/>
                    <a:pt x="947" y="2464"/>
                    <a:pt x="947" y="2464"/>
                  </a:cubicBezTo>
                  <a:lnTo>
                    <a:pt x="0" y="3599"/>
                  </a:lnTo>
                  <a:cubicBezTo>
                    <a:pt x="0" y="3599"/>
                    <a:pt x="863" y="4008"/>
                    <a:pt x="1709" y="4008"/>
                  </a:cubicBezTo>
                  <a:cubicBezTo>
                    <a:pt x="2084" y="4008"/>
                    <a:pt x="2456" y="3927"/>
                    <a:pt x="2747" y="3694"/>
                  </a:cubicBezTo>
                  <a:cubicBezTo>
                    <a:pt x="3694" y="2937"/>
                    <a:pt x="3978" y="759"/>
                    <a:pt x="3126" y="95"/>
                  </a:cubicBezTo>
                  <a:cubicBezTo>
                    <a:pt x="3042" y="30"/>
                    <a:pt x="2953" y="0"/>
                    <a:pt x="28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54"/>
            <p:cNvSpPr/>
            <p:nvPr/>
          </p:nvSpPr>
          <p:spPr>
            <a:xfrm>
              <a:off x="5565675" y="1865500"/>
              <a:ext cx="107325" cy="115500"/>
            </a:xfrm>
            <a:custGeom>
              <a:avLst/>
              <a:gdLst/>
              <a:ahLst/>
              <a:cxnLst/>
              <a:rect l="l" t="t" r="r" b="b"/>
              <a:pathLst>
                <a:path w="4293" h="4620" extrusionOk="0">
                  <a:moveTo>
                    <a:pt x="3212" y="0"/>
                  </a:moveTo>
                  <a:cubicBezTo>
                    <a:pt x="3148" y="0"/>
                    <a:pt x="3083" y="9"/>
                    <a:pt x="3017" y="26"/>
                  </a:cubicBezTo>
                  <a:cubicBezTo>
                    <a:pt x="2101" y="257"/>
                    <a:pt x="1188" y="2250"/>
                    <a:pt x="1015" y="2647"/>
                  </a:cubicBezTo>
                  <a:cubicBezTo>
                    <a:pt x="948" y="2802"/>
                    <a:pt x="1017" y="2982"/>
                    <a:pt x="1172" y="3050"/>
                  </a:cubicBezTo>
                  <a:cubicBezTo>
                    <a:pt x="1212" y="3067"/>
                    <a:pt x="1254" y="3076"/>
                    <a:pt x="1295" y="3076"/>
                  </a:cubicBezTo>
                  <a:cubicBezTo>
                    <a:pt x="1413" y="3076"/>
                    <a:pt x="1526" y="3007"/>
                    <a:pt x="1576" y="2892"/>
                  </a:cubicBezTo>
                  <a:cubicBezTo>
                    <a:pt x="1959" y="2018"/>
                    <a:pt x="2704" y="736"/>
                    <a:pt x="3167" y="618"/>
                  </a:cubicBezTo>
                  <a:cubicBezTo>
                    <a:pt x="3183" y="614"/>
                    <a:pt x="3196" y="612"/>
                    <a:pt x="3209" y="612"/>
                  </a:cubicBezTo>
                  <a:cubicBezTo>
                    <a:pt x="3236" y="612"/>
                    <a:pt x="3259" y="622"/>
                    <a:pt x="3286" y="643"/>
                  </a:cubicBezTo>
                  <a:cubicBezTo>
                    <a:pt x="3530" y="832"/>
                    <a:pt x="3673" y="1240"/>
                    <a:pt x="3676" y="1760"/>
                  </a:cubicBezTo>
                  <a:cubicBezTo>
                    <a:pt x="3681" y="2558"/>
                    <a:pt x="3356" y="3400"/>
                    <a:pt x="2904" y="3762"/>
                  </a:cubicBezTo>
                  <a:cubicBezTo>
                    <a:pt x="2680" y="3942"/>
                    <a:pt x="2376" y="4007"/>
                    <a:pt x="2056" y="4007"/>
                  </a:cubicBezTo>
                  <a:cubicBezTo>
                    <a:pt x="1447" y="4007"/>
                    <a:pt x="777" y="3769"/>
                    <a:pt x="479" y="3629"/>
                  </a:cubicBezTo>
                  <a:cubicBezTo>
                    <a:pt x="437" y="3610"/>
                    <a:pt x="393" y="3601"/>
                    <a:pt x="350" y="3601"/>
                  </a:cubicBezTo>
                  <a:cubicBezTo>
                    <a:pt x="235" y="3601"/>
                    <a:pt x="125" y="3665"/>
                    <a:pt x="72" y="3775"/>
                  </a:cubicBezTo>
                  <a:cubicBezTo>
                    <a:pt x="0" y="3928"/>
                    <a:pt x="65" y="4110"/>
                    <a:pt x="217" y="4183"/>
                  </a:cubicBezTo>
                  <a:cubicBezTo>
                    <a:pt x="272" y="4209"/>
                    <a:pt x="1154" y="4619"/>
                    <a:pt x="2055" y="4619"/>
                  </a:cubicBezTo>
                  <a:cubicBezTo>
                    <a:pt x="2492" y="4619"/>
                    <a:pt x="2933" y="4523"/>
                    <a:pt x="3286" y="4240"/>
                  </a:cubicBezTo>
                  <a:cubicBezTo>
                    <a:pt x="3985" y="3681"/>
                    <a:pt x="4293" y="2589"/>
                    <a:pt x="4287" y="1756"/>
                  </a:cubicBezTo>
                  <a:cubicBezTo>
                    <a:pt x="4283" y="1037"/>
                    <a:pt x="4060" y="470"/>
                    <a:pt x="3662" y="160"/>
                  </a:cubicBezTo>
                  <a:cubicBezTo>
                    <a:pt x="3526" y="54"/>
                    <a:pt x="3373" y="0"/>
                    <a:pt x="32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54"/>
            <p:cNvSpPr/>
            <p:nvPr/>
          </p:nvSpPr>
          <p:spPr>
            <a:xfrm>
              <a:off x="5387300" y="2105200"/>
              <a:ext cx="75800" cy="113725"/>
            </a:xfrm>
            <a:custGeom>
              <a:avLst/>
              <a:gdLst/>
              <a:ahLst/>
              <a:cxnLst/>
              <a:rect l="l" t="t" r="r" b="b"/>
              <a:pathLst>
                <a:path w="3032" h="4549" extrusionOk="0">
                  <a:moveTo>
                    <a:pt x="3031" y="1"/>
                  </a:moveTo>
                  <a:lnTo>
                    <a:pt x="0" y="1516"/>
                  </a:lnTo>
                  <a:lnTo>
                    <a:pt x="2558" y="4548"/>
                  </a:lnTo>
                  <a:lnTo>
                    <a:pt x="30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54"/>
            <p:cNvSpPr/>
            <p:nvPr/>
          </p:nvSpPr>
          <p:spPr>
            <a:xfrm>
              <a:off x="5378425" y="2097550"/>
              <a:ext cx="92750" cy="129025"/>
            </a:xfrm>
            <a:custGeom>
              <a:avLst/>
              <a:gdLst/>
              <a:ahLst/>
              <a:cxnLst/>
              <a:rect l="l" t="t" r="r" b="b"/>
              <a:pathLst>
                <a:path w="3710" h="5161" extrusionOk="0">
                  <a:moveTo>
                    <a:pt x="3386" y="1"/>
                  </a:moveTo>
                  <a:cubicBezTo>
                    <a:pt x="3341" y="1"/>
                    <a:pt x="3295" y="11"/>
                    <a:pt x="3250" y="33"/>
                  </a:cubicBezTo>
                  <a:lnTo>
                    <a:pt x="218" y="1549"/>
                  </a:lnTo>
                  <a:cubicBezTo>
                    <a:pt x="65" y="1623"/>
                    <a:pt x="1" y="1809"/>
                    <a:pt x="77" y="1962"/>
                  </a:cubicBezTo>
                  <a:cubicBezTo>
                    <a:pt x="131" y="2069"/>
                    <a:pt x="239" y="2130"/>
                    <a:pt x="351" y="2130"/>
                  </a:cubicBezTo>
                  <a:cubicBezTo>
                    <a:pt x="398" y="2130"/>
                    <a:pt x="446" y="2119"/>
                    <a:pt x="491" y="2096"/>
                  </a:cubicBezTo>
                  <a:lnTo>
                    <a:pt x="3024" y="831"/>
                  </a:lnTo>
                  <a:lnTo>
                    <a:pt x="2608" y="4822"/>
                  </a:lnTo>
                  <a:cubicBezTo>
                    <a:pt x="2591" y="4991"/>
                    <a:pt x="2713" y="5140"/>
                    <a:pt x="2881" y="5158"/>
                  </a:cubicBezTo>
                  <a:cubicBezTo>
                    <a:pt x="2892" y="5159"/>
                    <a:pt x="2903" y="5160"/>
                    <a:pt x="2913" y="5160"/>
                  </a:cubicBezTo>
                  <a:cubicBezTo>
                    <a:pt x="3070" y="5160"/>
                    <a:pt x="3201" y="5042"/>
                    <a:pt x="3217" y="4885"/>
                  </a:cubicBezTo>
                  <a:lnTo>
                    <a:pt x="3691" y="339"/>
                  </a:lnTo>
                  <a:cubicBezTo>
                    <a:pt x="3710" y="149"/>
                    <a:pt x="3558" y="1"/>
                    <a:pt x="33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54"/>
            <p:cNvSpPr/>
            <p:nvPr/>
          </p:nvSpPr>
          <p:spPr>
            <a:xfrm>
              <a:off x="4851350" y="4089525"/>
              <a:ext cx="1146875" cy="870725"/>
            </a:xfrm>
            <a:custGeom>
              <a:avLst/>
              <a:gdLst/>
              <a:ahLst/>
              <a:cxnLst/>
              <a:rect l="l" t="t" r="r" b="b"/>
              <a:pathLst>
                <a:path w="45875" h="34829" extrusionOk="0">
                  <a:moveTo>
                    <a:pt x="44465" y="0"/>
                  </a:moveTo>
                  <a:cubicBezTo>
                    <a:pt x="44465" y="0"/>
                    <a:pt x="38371" y="7489"/>
                    <a:pt x="33188" y="8785"/>
                  </a:cubicBezTo>
                  <a:cubicBezTo>
                    <a:pt x="31245" y="9271"/>
                    <a:pt x="26811" y="9423"/>
                    <a:pt x="22027" y="9423"/>
                  </a:cubicBezTo>
                  <a:cubicBezTo>
                    <a:pt x="14055" y="9423"/>
                    <a:pt x="5113" y="9001"/>
                    <a:pt x="5113" y="9001"/>
                  </a:cubicBezTo>
                  <a:cubicBezTo>
                    <a:pt x="3972" y="16229"/>
                    <a:pt x="820" y="30660"/>
                    <a:pt x="85" y="33999"/>
                  </a:cubicBezTo>
                  <a:cubicBezTo>
                    <a:pt x="1" y="34382"/>
                    <a:pt x="255" y="34756"/>
                    <a:pt x="642" y="34818"/>
                  </a:cubicBezTo>
                  <a:cubicBezTo>
                    <a:pt x="681" y="34825"/>
                    <a:pt x="720" y="34828"/>
                    <a:pt x="758" y="34828"/>
                  </a:cubicBezTo>
                  <a:cubicBezTo>
                    <a:pt x="1049" y="34828"/>
                    <a:pt x="1314" y="34641"/>
                    <a:pt x="1406" y="34357"/>
                  </a:cubicBezTo>
                  <a:cubicBezTo>
                    <a:pt x="2324" y="31504"/>
                    <a:pt x="6432" y="18621"/>
                    <a:pt x="6625" y="16128"/>
                  </a:cubicBezTo>
                  <a:cubicBezTo>
                    <a:pt x="6627" y="16098"/>
                    <a:pt x="6629" y="16069"/>
                    <a:pt x="6632" y="16042"/>
                  </a:cubicBezTo>
                  <a:cubicBezTo>
                    <a:pt x="6822" y="13816"/>
                    <a:pt x="8731" y="12148"/>
                    <a:pt x="10946" y="12148"/>
                  </a:cubicBezTo>
                  <a:cubicBezTo>
                    <a:pt x="11011" y="12148"/>
                    <a:pt x="11075" y="12149"/>
                    <a:pt x="11140" y="12152"/>
                  </a:cubicBezTo>
                  <a:cubicBezTo>
                    <a:pt x="17154" y="12416"/>
                    <a:pt x="30325" y="13040"/>
                    <a:pt x="32972" y="13536"/>
                  </a:cubicBezTo>
                  <a:cubicBezTo>
                    <a:pt x="36427" y="14184"/>
                    <a:pt x="37508" y="15480"/>
                    <a:pt x="37508" y="15480"/>
                  </a:cubicBezTo>
                  <a:lnTo>
                    <a:pt x="43545" y="34009"/>
                  </a:lnTo>
                  <a:cubicBezTo>
                    <a:pt x="43681" y="34429"/>
                    <a:pt x="44055" y="34727"/>
                    <a:pt x="44494" y="34766"/>
                  </a:cubicBezTo>
                  <a:cubicBezTo>
                    <a:pt x="44529" y="34770"/>
                    <a:pt x="44563" y="34771"/>
                    <a:pt x="44597" y="34771"/>
                  </a:cubicBezTo>
                  <a:cubicBezTo>
                    <a:pt x="45331" y="34771"/>
                    <a:pt x="45874" y="34056"/>
                    <a:pt x="45647" y="33339"/>
                  </a:cubicBezTo>
                  <a:cubicBezTo>
                    <a:pt x="44269" y="28955"/>
                    <a:pt x="40491" y="16852"/>
                    <a:pt x="40315" y="15264"/>
                  </a:cubicBezTo>
                  <a:cubicBezTo>
                    <a:pt x="40099" y="13320"/>
                    <a:pt x="45546" y="2592"/>
                    <a:pt x="45546" y="2592"/>
                  </a:cubicBezTo>
                  <a:cubicBezTo>
                    <a:pt x="45760" y="0"/>
                    <a:pt x="44465" y="0"/>
                    <a:pt x="444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54"/>
            <p:cNvSpPr/>
            <p:nvPr/>
          </p:nvSpPr>
          <p:spPr>
            <a:xfrm>
              <a:off x="4844500" y="4081875"/>
              <a:ext cx="1158900" cy="886050"/>
            </a:xfrm>
            <a:custGeom>
              <a:avLst/>
              <a:gdLst/>
              <a:ahLst/>
              <a:cxnLst/>
              <a:rect l="l" t="t" r="r" b="b"/>
              <a:pathLst>
                <a:path w="46356" h="35442" extrusionOk="0">
                  <a:moveTo>
                    <a:pt x="44858" y="642"/>
                  </a:moveTo>
                  <a:cubicBezTo>
                    <a:pt x="44970" y="687"/>
                    <a:pt x="45070" y="759"/>
                    <a:pt x="45147" y="851"/>
                  </a:cubicBezTo>
                  <a:cubicBezTo>
                    <a:pt x="45365" y="1101"/>
                    <a:pt x="45606" y="1643"/>
                    <a:pt x="45518" y="2813"/>
                  </a:cubicBezTo>
                  <a:cubicBezTo>
                    <a:pt x="44841" y="4149"/>
                    <a:pt x="40068" y="13655"/>
                    <a:pt x="40284" y="15603"/>
                  </a:cubicBezTo>
                  <a:cubicBezTo>
                    <a:pt x="40460" y="17191"/>
                    <a:pt x="44080" y="28812"/>
                    <a:pt x="45629" y="33735"/>
                  </a:cubicBezTo>
                  <a:cubicBezTo>
                    <a:pt x="45792" y="34253"/>
                    <a:pt x="45401" y="34770"/>
                    <a:pt x="44872" y="34770"/>
                  </a:cubicBezTo>
                  <a:cubicBezTo>
                    <a:pt x="44846" y="34770"/>
                    <a:pt x="44821" y="34769"/>
                    <a:pt x="44795" y="34767"/>
                  </a:cubicBezTo>
                  <a:cubicBezTo>
                    <a:pt x="44478" y="34738"/>
                    <a:pt x="44208" y="34523"/>
                    <a:pt x="44109" y="34219"/>
                  </a:cubicBezTo>
                  <a:lnTo>
                    <a:pt x="38072" y="15690"/>
                  </a:lnTo>
                  <a:cubicBezTo>
                    <a:pt x="38060" y="15653"/>
                    <a:pt x="38041" y="15619"/>
                    <a:pt x="38016" y="15589"/>
                  </a:cubicBezTo>
                  <a:cubicBezTo>
                    <a:pt x="37969" y="15532"/>
                    <a:pt x="36826" y="14202"/>
                    <a:pt x="33303" y="13541"/>
                  </a:cubicBezTo>
                  <a:cubicBezTo>
                    <a:pt x="30611" y="13037"/>
                    <a:pt x="17108" y="12401"/>
                    <a:pt x="11429" y="12151"/>
                  </a:cubicBezTo>
                  <a:cubicBezTo>
                    <a:pt x="11360" y="12149"/>
                    <a:pt x="11291" y="12147"/>
                    <a:pt x="11222" y="12147"/>
                  </a:cubicBezTo>
                  <a:cubicBezTo>
                    <a:pt x="8799" y="12147"/>
                    <a:pt x="6805" y="13940"/>
                    <a:pt x="6601" y="16321"/>
                  </a:cubicBezTo>
                  <a:lnTo>
                    <a:pt x="6594" y="16410"/>
                  </a:lnTo>
                  <a:cubicBezTo>
                    <a:pt x="6403" y="18885"/>
                    <a:pt x="2225" y="31971"/>
                    <a:pt x="1389" y="34568"/>
                  </a:cubicBezTo>
                  <a:cubicBezTo>
                    <a:pt x="1340" y="34726"/>
                    <a:pt x="1195" y="34829"/>
                    <a:pt x="1035" y="34829"/>
                  </a:cubicBezTo>
                  <a:cubicBezTo>
                    <a:pt x="1012" y="34829"/>
                    <a:pt x="990" y="34827"/>
                    <a:pt x="967" y="34823"/>
                  </a:cubicBezTo>
                  <a:cubicBezTo>
                    <a:pt x="863" y="34807"/>
                    <a:pt x="771" y="34747"/>
                    <a:pt x="713" y="34660"/>
                  </a:cubicBezTo>
                  <a:cubicBezTo>
                    <a:pt x="655" y="34575"/>
                    <a:pt x="635" y="34471"/>
                    <a:pt x="658" y="34370"/>
                  </a:cubicBezTo>
                  <a:cubicBezTo>
                    <a:pt x="1543" y="30350"/>
                    <a:pt x="4492" y="16806"/>
                    <a:pt x="5646" y="9626"/>
                  </a:cubicBezTo>
                  <a:cubicBezTo>
                    <a:pt x="7274" y="9699"/>
                    <a:pt x="15139" y="10038"/>
                    <a:pt x="22264" y="10038"/>
                  </a:cubicBezTo>
                  <a:cubicBezTo>
                    <a:pt x="27077" y="10038"/>
                    <a:pt x="31551" y="9883"/>
                    <a:pt x="33535" y="9388"/>
                  </a:cubicBezTo>
                  <a:cubicBezTo>
                    <a:pt x="38420" y="8166"/>
                    <a:pt x="43956" y="1722"/>
                    <a:pt x="44858" y="642"/>
                  </a:cubicBezTo>
                  <a:close/>
                  <a:moveTo>
                    <a:pt x="44739" y="0"/>
                  </a:moveTo>
                  <a:cubicBezTo>
                    <a:pt x="44648" y="0"/>
                    <a:pt x="44560" y="41"/>
                    <a:pt x="44502" y="113"/>
                  </a:cubicBezTo>
                  <a:cubicBezTo>
                    <a:pt x="44443" y="187"/>
                    <a:pt x="38413" y="7538"/>
                    <a:pt x="33388" y="8794"/>
                  </a:cubicBezTo>
                  <a:cubicBezTo>
                    <a:pt x="31479" y="9272"/>
                    <a:pt x="27087" y="9421"/>
                    <a:pt x="22335" y="9421"/>
                  </a:cubicBezTo>
                  <a:cubicBezTo>
                    <a:pt x="14437" y="9421"/>
                    <a:pt x="5544" y="9008"/>
                    <a:pt x="5401" y="9001"/>
                  </a:cubicBezTo>
                  <a:cubicBezTo>
                    <a:pt x="5390" y="9000"/>
                    <a:pt x="5379" y="8999"/>
                    <a:pt x="5368" y="8999"/>
                  </a:cubicBezTo>
                  <a:cubicBezTo>
                    <a:pt x="5223" y="8999"/>
                    <a:pt x="5107" y="9116"/>
                    <a:pt x="5084" y="9259"/>
                  </a:cubicBezTo>
                  <a:cubicBezTo>
                    <a:pt x="3938" y="16530"/>
                    <a:pt x="698" y="31345"/>
                    <a:pt x="61" y="34239"/>
                  </a:cubicBezTo>
                  <a:cubicBezTo>
                    <a:pt x="1" y="34503"/>
                    <a:pt x="53" y="34780"/>
                    <a:pt x="205" y="35004"/>
                  </a:cubicBezTo>
                  <a:cubicBezTo>
                    <a:pt x="391" y="35277"/>
                    <a:pt x="701" y="35441"/>
                    <a:pt x="1033" y="35441"/>
                  </a:cubicBezTo>
                  <a:cubicBezTo>
                    <a:pt x="1034" y="35441"/>
                    <a:pt x="1035" y="35441"/>
                    <a:pt x="1036" y="35441"/>
                  </a:cubicBezTo>
                  <a:cubicBezTo>
                    <a:pt x="1464" y="35441"/>
                    <a:pt x="1842" y="35165"/>
                    <a:pt x="1972" y="34757"/>
                  </a:cubicBezTo>
                  <a:cubicBezTo>
                    <a:pt x="3151" y="31090"/>
                    <a:pt x="7013" y="18937"/>
                    <a:pt x="7205" y="16458"/>
                  </a:cubicBezTo>
                  <a:lnTo>
                    <a:pt x="7211" y="16373"/>
                  </a:lnTo>
                  <a:cubicBezTo>
                    <a:pt x="7387" y="14320"/>
                    <a:pt x="9114" y="12759"/>
                    <a:pt x="11199" y="12759"/>
                  </a:cubicBezTo>
                  <a:cubicBezTo>
                    <a:pt x="11266" y="12759"/>
                    <a:pt x="11334" y="12761"/>
                    <a:pt x="11402" y="12764"/>
                  </a:cubicBezTo>
                  <a:cubicBezTo>
                    <a:pt x="17070" y="13013"/>
                    <a:pt x="30538" y="13646"/>
                    <a:pt x="33191" y="14142"/>
                  </a:cubicBezTo>
                  <a:cubicBezTo>
                    <a:pt x="36142" y="14696"/>
                    <a:pt x="37304" y="15737"/>
                    <a:pt x="37511" y="15944"/>
                  </a:cubicBezTo>
                  <a:lnTo>
                    <a:pt x="43529" y="34409"/>
                  </a:lnTo>
                  <a:cubicBezTo>
                    <a:pt x="43703" y="34945"/>
                    <a:pt x="44180" y="35326"/>
                    <a:pt x="44741" y="35377"/>
                  </a:cubicBezTo>
                  <a:cubicBezTo>
                    <a:pt x="44781" y="35380"/>
                    <a:pt x="44822" y="35382"/>
                    <a:pt x="44862" y="35382"/>
                  </a:cubicBezTo>
                  <a:cubicBezTo>
                    <a:pt x="45292" y="35382"/>
                    <a:pt x="45696" y="35194"/>
                    <a:pt x="45968" y="34858"/>
                  </a:cubicBezTo>
                  <a:cubicBezTo>
                    <a:pt x="46264" y="34491"/>
                    <a:pt x="46356" y="34000"/>
                    <a:pt x="46214" y="33551"/>
                  </a:cubicBezTo>
                  <a:cubicBezTo>
                    <a:pt x="45010" y="29724"/>
                    <a:pt x="41068" y="17113"/>
                    <a:pt x="40893" y="15536"/>
                  </a:cubicBezTo>
                  <a:cubicBezTo>
                    <a:pt x="40725" y="14016"/>
                    <a:pt x="44589" y="5998"/>
                    <a:pt x="46093" y="3036"/>
                  </a:cubicBezTo>
                  <a:cubicBezTo>
                    <a:pt x="46111" y="3000"/>
                    <a:pt x="46121" y="2961"/>
                    <a:pt x="46124" y="2923"/>
                  </a:cubicBezTo>
                  <a:cubicBezTo>
                    <a:pt x="46222" y="1757"/>
                    <a:pt x="46040" y="915"/>
                    <a:pt x="45585" y="421"/>
                  </a:cubicBezTo>
                  <a:cubicBezTo>
                    <a:pt x="45208" y="11"/>
                    <a:pt x="44786" y="0"/>
                    <a:pt x="447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54"/>
            <p:cNvSpPr/>
            <p:nvPr/>
          </p:nvSpPr>
          <p:spPr>
            <a:xfrm>
              <a:off x="5859350" y="3227275"/>
              <a:ext cx="371100" cy="1006475"/>
            </a:xfrm>
            <a:custGeom>
              <a:avLst/>
              <a:gdLst/>
              <a:ahLst/>
              <a:cxnLst/>
              <a:rect l="l" t="t" r="r" b="b"/>
              <a:pathLst>
                <a:path w="14844" h="40259" extrusionOk="0">
                  <a:moveTo>
                    <a:pt x="7765" y="0"/>
                  </a:moveTo>
                  <a:cubicBezTo>
                    <a:pt x="7421" y="0"/>
                    <a:pt x="7000" y="342"/>
                    <a:pt x="6508" y="1350"/>
                  </a:cubicBezTo>
                  <a:cubicBezTo>
                    <a:pt x="4979" y="4486"/>
                    <a:pt x="317" y="11939"/>
                    <a:pt x="159" y="14094"/>
                  </a:cubicBezTo>
                  <a:cubicBezTo>
                    <a:pt x="0" y="16247"/>
                    <a:pt x="200" y="40081"/>
                    <a:pt x="2568" y="40255"/>
                  </a:cubicBezTo>
                  <a:cubicBezTo>
                    <a:pt x="2604" y="40258"/>
                    <a:pt x="2642" y="40259"/>
                    <a:pt x="2680" y="40259"/>
                  </a:cubicBezTo>
                  <a:cubicBezTo>
                    <a:pt x="5142" y="40259"/>
                    <a:pt x="11651" y="34793"/>
                    <a:pt x="13235" y="30645"/>
                  </a:cubicBezTo>
                  <a:cubicBezTo>
                    <a:pt x="14843" y="26432"/>
                    <a:pt x="8878" y="1524"/>
                    <a:pt x="8878" y="1524"/>
                  </a:cubicBezTo>
                  <a:cubicBezTo>
                    <a:pt x="8878" y="1524"/>
                    <a:pt x="8491" y="0"/>
                    <a:pt x="77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54"/>
            <p:cNvSpPr/>
            <p:nvPr/>
          </p:nvSpPr>
          <p:spPr>
            <a:xfrm>
              <a:off x="5853625" y="3219625"/>
              <a:ext cx="384350" cy="1021800"/>
            </a:xfrm>
            <a:custGeom>
              <a:avLst/>
              <a:gdLst/>
              <a:ahLst/>
              <a:cxnLst/>
              <a:rect l="l" t="t" r="r" b="b"/>
              <a:pathLst>
                <a:path w="15374" h="40872" extrusionOk="0">
                  <a:moveTo>
                    <a:pt x="8016" y="612"/>
                  </a:moveTo>
                  <a:cubicBezTo>
                    <a:pt x="8340" y="646"/>
                    <a:pt x="8682" y="1401"/>
                    <a:pt x="8810" y="1903"/>
                  </a:cubicBezTo>
                  <a:cubicBezTo>
                    <a:pt x="8899" y="2275"/>
                    <a:pt x="14731" y="26774"/>
                    <a:pt x="13179" y="30840"/>
                  </a:cubicBezTo>
                  <a:cubicBezTo>
                    <a:pt x="11578" y="35031"/>
                    <a:pt x="5070" y="40258"/>
                    <a:pt x="2910" y="40258"/>
                  </a:cubicBezTo>
                  <a:cubicBezTo>
                    <a:pt x="2879" y="40258"/>
                    <a:pt x="2849" y="40257"/>
                    <a:pt x="2820" y="40255"/>
                  </a:cubicBezTo>
                  <a:cubicBezTo>
                    <a:pt x="2693" y="40246"/>
                    <a:pt x="1557" y="39828"/>
                    <a:pt x="950" y="28206"/>
                  </a:cubicBezTo>
                  <a:cubicBezTo>
                    <a:pt x="628" y="22019"/>
                    <a:pt x="614" y="15511"/>
                    <a:pt x="693" y="14421"/>
                  </a:cubicBezTo>
                  <a:cubicBezTo>
                    <a:pt x="796" y="13018"/>
                    <a:pt x="3042" y="9009"/>
                    <a:pt x="4846" y="5788"/>
                  </a:cubicBezTo>
                  <a:cubicBezTo>
                    <a:pt x="5708" y="4248"/>
                    <a:pt x="6524" y="2792"/>
                    <a:pt x="7013" y="1789"/>
                  </a:cubicBezTo>
                  <a:cubicBezTo>
                    <a:pt x="7535" y="720"/>
                    <a:pt x="7882" y="612"/>
                    <a:pt x="7998" y="612"/>
                  </a:cubicBezTo>
                  <a:cubicBezTo>
                    <a:pt x="8002" y="612"/>
                    <a:pt x="8006" y="613"/>
                    <a:pt x="8010" y="613"/>
                  </a:cubicBezTo>
                  <a:cubicBezTo>
                    <a:pt x="8012" y="613"/>
                    <a:pt x="8014" y="613"/>
                    <a:pt x="8016" y="612"/>
                  </a:cubicBezTo>
                  <a:close/>
                  <a:moveTo>
                    <a:pt x="7995" y="0"/>
                  </a:moveTo>
                  <a:cubicBezTo>
                    <a:pt x="7469" y="0"/>
                    <a:pt x="6962" y="494"/>
                    <a:pt x="6462" y="1522"/>
                  </a:cubicBezTo>
                  <a:cubicBezTo>
                    <a:pt x="5980" y="2510"/>
                    <a:pt x="5169" y="3958"/>
                    <a:pt x="4310" y="5490"/>
                  </a:cubicBezTo>
                  <a:cubicBezTo>
                    <a:pt x="2382" y="8934"/>
                    <a:pt x="196" y="12839"/>
                    <a:pt x="82" y="14376"/>
                  </a:cubicBezTo>
                  <a:cubicBezTo>
                    <a:pt x="1" y="15479"/>
                    <a:pt x="14" y="22028"/>
                    <a:pt x="339" y="28238"/>
                  </a:cubicBezTo>
                  <a:cubicBezTo>
                    <a:pt x="991" y="40736"/>
                    <a:pt x="2241" y="40827"/>
                    <a:pt x="2776" y="40867"/>
                  </a:cubicBezTo>
                  <a:cubicBezTo>
                    <a:pt x="2817" y="40870"/>
                    <a:pt x="2859" y="40871"/>
                    <a:pt x="2902" y="40871"/>
                  </a:cubicBezTo>
                  <a:cubicBezTo>
                    <a:pt x="5540" y="40871"/>
                    <a:pt x="12115" y="35344"/>
                    <a:pt x="13750" y="31060"/>
                  </a:cubicBezTo>
                  <a:cubicBezTo>
                    <a:pt x="15374" y="26807"/>
                    <a:pt x="9647" y="2779"/>
                    <a:pt x="9404" y="1759"/>
                  </a:cubicBezTo>
                  <a:cubicBezTo>
                    <a:pt x="9403" y="1758"/>
                    <a:pt x="9403" y="1756"/>
                    <a:pt x="9403" y="1754"/>
                  </a:cubicBezTo>
                  <a:cubicBezTo>
                    <a:pt x="9333" y="1477"/>
                    <a:pt x="8939" y="93"/>
                    <a:pt x="8077" y="4"/>
                  </a:cubicBezTo>
                  <a:cubicBezTo>
                    <a:pt x="8050" y="2"/>
                    <a:pt x="8022" y="0"/>
                    <a:pt x="79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54"/>
            <p:cNvSpPr/>
            <p:nvPr/>
          </p:nvSpPr>
          <p:spPr>
            <a:xfrm>
              <a:off x="4912175" y="3628875"/>
              <a:ext cx="957850" cy="772475"/>
            </a:xfrm>
            <a:custGeom>
              <a:avLst/>
              <a:gdLst/>
              <a:ahLst/>
              <a:cxnLst/>
              <a:rect l="l" t="t" r="r" b="b"/>
              <a:pathLst>
                <a:path w="38314" h="30899" extrusionOk="0">
                  <a:moveTo>
                    <a:pt x="6782" y="0"/>
                  </a:moveTo>
                  <a:cubicBezTo>
                    <a:pt x="1199" y="0"/>
                    <a:pt x="957" y="10787"/>
                    <a:pt x="721" y="14442"/>
                  </a:cubicBezTo>
                  <a:cubicBezTo>
                    <a:pt x="652" y="15519"/>
                    <a:pt x="0" y="20748"/>
                    <a:pt x="123" y="24618"/>
                  </a:cubicBezTo>
                  <a:cubicBezTo>
                    <a:pt x="200" y="27046"/>
                    <a:pt x="580" y="28939"/>
                    <a:pt x="1600" y="28939"/>
                  </a:cubicBezTo>
                  <a:cubicBezTo>
                    <a:pt x="3451" y="28939"/>
                    <a:pt x="22736" y="30898"/>
                    <a:pt x="28859" y="30898"/>
                  </a:cubicBezTo>
                  <a:cubicBezTo>
                    <a:pt x="29165" y="30898"/>
                    <a:pt x="29439" y="30893"/>
                    <a:pt x="29675" y="30883"/>
                  </a:cubicBezTo>
                  <a:cubicBezTo>
                    <a:pt x="34643" y="30666"/>
                    <a:pt x="38314" y="28075"/>
                    <a:pt x="38314" y="24404"/>
                  </a:cubicBezTo>
                  <a:cubicBezTo>
                    <a:pt x="38314" y="20732"/>
                    <a:pt x="38098" y="4536"/>
                    <a:pt x="34427" y="2375"/>
                  </a:cubicBezTo>
                  <a:cubicBezTo>
                    <a:pt x="30754" y="216"/>
                    <a:pt x="11318" y="0"/>
                    <a:pt x="67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54"/>
            <p:cNvSpPr/>
            <p:nvPr/>
          </p:nvSpPr>
          <p:spPr>
            <a:xfrm>
              <a:off x="4905150" y="3621200"/>
              <a:ext cx="972525" cy="787800"/>
            </a:xfrm>
            <a:custGeom>
              <a:avLst/>
              <a:gdLst/>
              <a:ahLst/>
              <a:cxnLst/>
              <a:rect l="l" t="t" r="r" b="b"/>
              <a:pathLst>
                <a:path w="38901" h="31512" extrusionOk="0">
                  <a:moveTo>
                    <a:pt x="7063" y="613"/>
                  </a:moveTo>
                  <a:cubicBezTo>
                    <a:pt x="15800" y="613"/>
                    <a:pt x="31421" y="1104"/>
                    <a:pt x="34551" y="2946"/>
                  </a:cubicBezTo>
                  <a:cubicBezTo>
                    <a:pt x="37310" y="4569"/>
                    <a:pt x="38289" y="15684"/>
                    <a:pt x="38289" y="24711"/>
                  </a:cubicBezTo>
                  <a:cubicBezTo>
                    <a:pt x="38289" y="28131"/>
                    <a:pt x="34857" y="30669"/>
                    <a:pt x="29943" y="30883"/>
                  </a:cubicBezTo>
                  <a:cubicBezTo>
                    <a:pt x="29709" y="30893"/>
                    <a:pt x="29437" y="30898"/>
                    <a:pt x="29132" y="30898"/>
                  </a:cubicBezTo>
                  <a:cubicBezTo>
                    <a:pt x="25178" y="30898"/>
                    <a:pt x="15594" y="30068"/>
                    <a:pt x="9096" y="29505"/>
                  </a:cubicBezTo>
                  <a:cubicBezTo>
                    <a:pt x="5296" y="29177"/>
                    <a:pt x="2551" y="28939"/>
                    <a:pt x="1881" y="28939"/>
                  </a:cubicBezTo>
                  <a:cubicBezTo>
                    <a:pt x="1568" y="28939"/>
                    <a:pt x="825" y="28547"/>
                    <a:pt x="710" y="24916"/>
                  </a:cubicBezTo>
                  <a:cubicBezTo>
                    <a:pt x="615" y="21889"/>
                    <a:pt x="994" y="18044"/>
                    <a:pt x="1197" y="15978"/>
                  </a:cubicBezTo>
                  <a:cubicBezTo>
                    <a:pt x="1253" y="15421"/>
                    <a:pt x="1293" y="15000"/>
                    <a:pt x="1308" y="14768"/>
                  </a:cubicBezTo>
                  <a:lnTo>
                    <a:pt x="1354" y="13991"/>
                  </a:lnTo>
                  <a:cubicBezTo>
                    <a:pt x="1584" y="9987"/>
                    <a:pt x="2122" y="614"/>
                    <a:pt x="7063" y="613"/>
                  </a:cubicBezTo>
                  <a:close/>
                  <a:moveTo>
                    <a:pt x="7063" y="1"/>
                  </a:moveTo>
                  <a:cubicBezTo>
                    <a:pt x="1544" y="2"/>
                    <a:pt x="982" y="9780"/>
                    <a:pt x="743" y="13955"/>
                  </a:cubicBezTo>
                  <a:lnTo>
                    <a:pt x="697" y="14730"/>
                  </a:lnTo>
                  <a:cubicBezTo>
                    <a:pt x="682" y="14957"/>
                    <a:pt x="641" y="15371"/>
                    <a:pt x="588" y="15918"/>
                  </a:cubicBezTo>
                  <a:cubicBezTo>
                    <a:pt x="383" y="17997"/>
                    <a:pt x="1" y="21869"/>
                    <a:pt x="97" y="24935"/>
                  </a:cubicBezTo>
                  <a:cubicBezTo>
                    <a:pt x="198" y="28085"/>
                    <a:pt x="764" y="29552"/>
                    <a:pt x="1881" y="29552"/>
                  </a:cubicBezTo>
                  <a:cubicBezTo>
                    <a:pt x="2526" y="29552"/>
                    <a:pt x="5401" y="29801"/>
                    <a:pt x="9043" y="30115"/>
                  </a:cubicBezTo>
                  <a:cubicBezTo>
                    <a:pt x="15932" y="30711"/>
                    <a:pt x="25180" y="31511"/>
                    <a:pt x="29132" y="31511"/>
                  </a:cubicBezTo>
                  <a:cubicBezTo>
                    <a:pt x="29446" y="31511"/>
                    <a:pt x="29727" y="31506"/>
                    <a:pt x="29970" y="31496"/>
                  </a:cubicBezTo>
                  <a:cubicBezTo>
                    <a:pt x="35228" y="31266"/>
                    <a:pt x="38900" y="28477"/>
                    <a:pt x="38900" y="24711"/>
                  </a:cubicBezTo>
                  <a:cubicBezTo>
                    <a:pt x="38900" y="20038"/>
                    <a:pt x="38610" y="4623"/>
                    <a:pt x="34863" y="2419"/>
                  </a:cubicBezTo>
                  <a:cubicBezTo>
                    <a:pt x="30868" y="68"/>
                    <a:pt x="9488" y="1"/>
                    <a:pt x="70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54"/>
            <p:cNvSpPr/>
            <p:nvPr/>
          </p:nvSpPr>
          <p:spPr>
            <a:xfrm>
              <a:off x="4875725" y="3558675"/>
              <a:ext cx="955700" cy="751450"/>
            </a:xfrm>
            <a:custGeom>
              <a:avLst/>
              <a:gdLst/>
              <a:ahLst/>
              <a:cxnLst/>
              <a:rect l="l" t="t" r="r" b="b"/>
              <a:pathLst>
                <a:path w="38228" h="30058" extrusionOk="0">
                  <a:moveTo>
                    <a:pt x="30448" y="1"/>
                  </a:moveTo>
                  <a:cubicBezTo>
                    <a:pt x="27320" y="1"/>
                    <a:pt x="24181" y="1155"/>
                    <a:pt x="23027" y="2310"/>
                  </a:cubicBezTo>
                  <a:cubicBezTo>
                    <a:pt x="20455" y="4880"/>
                    <a:pt x="19338" y="8681"/>
                    <a:pt x="16096" y="13264"/>
                  </a:cubicBezTo>
                  <a:cubicBezTo>
                    <a:pt x="12855" y="17846"/>
                    <a:pt x="0" y="27012"/>
                    <a:pt x="0" y="27012"/>
                  </a:cubicBezTo>
                  <a:cubicBezTo>
                    <a:pt x="0" y="27012"/>
                    <a:pt x="12519" y="29024"/>
                    <a:pt x="18220" y="29806"/>
                  </a:cubicBezTo>
                  <a:cubicBezTo>
                    <a:pt x="19466" y="29977"/>
                    <a:pt x="20626" y="30057"/>
                    <a:pt x="21716" y="30057"/>
                  </a:cubicBezTo>
                  <a:cubicBezTo>
                    <a:pt x="25609" y="30057"/>
                    <a:pt x="28590" y="29032"/>
                    <a:pt x="31297" y="27459"/>
                  </a:cubicBezTo>
                  <a:cubicBezTo>
                    <a:pt x="34762" y="25447"/>
                    <a:pt x="36440" y="18629"/>
                    <a:pt x="36440" y="15163"/>
                  </a:cubicBezTo>
                  <a:cubicBezTo>
                    <a:pt x="36440" y="11699"/>
                    <a:pt x="38227" y="7340"/>
                    <a:pt x="38227" y="7340"/>
                  </a:cubicBezTo>
                  <a:cubicBezTo>
                    <a:pt x="38104" y="1737"/>
                    <a:pt x="34284" y="1"/>
                    <a:pt x="304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54"/>
            <p:cNvSpPr/>
            <p:nvPr/>
          </p:nvSpPr>
          <p:spPr>
            <a:xfrm>
              <a:off x="4865700" y="3551175"/>
              <a:ext cx="973400" cy="766650"/>
            </a:xfrm>
            <a:custGeom>
              <a:avLst/>
              <a:gdLst/>
              <a:ahLst/>
              <a:cxnLst/>
              <a:rect l="l" t="t" r="r" b="b"/>
              <a:pathLst>
                <a:path w="38936" h="30666" extrusionOk="0">
                  <a:moveTo>
                    <a:pt x="30877" y="611"/>
                  </a:moveTo>
                  <a:cubicBezTo>
                    <a:pt x="32092" y="611"/>
                    <a:pt x="33305" y="791"/>
                    <a:pt x="34390" y="1226"/>
                  </a:cubicBezTo>
                  <a:cubicBezTo>
                    <a:pt x="36911" y="2239"/>
                    <a:pt x="38234" y="4377"/>
                    <a:pt x="38322" y="7584"/>
                  </a:cubicBezTo>
                  <a:cubicBezTo>
                    <a:pt x="38097" y="8144"/>
                    <a:pt x="36534" y="12159"/>
                    <a:pt x="36534" y="15465"/>
                  </a:cubicBezTo>
                  <a:cubicBezTo>
                    <a:pt x="36534" y="19198"/>
                    <a:pt x="34758" y="25631"/>
                    <a:pt x="31545" y="27495"/>
                  </a:cubicBezTo>
                  <a:cubicBezTo>
                    <a:pt x="28565" y="29225"/>
                    <a:pt x="25559" y="30052"/>
                    <a:pt x="22107" y="30052"/>
                  </a:cubicBezTo>
                  <a:cubicBezTo>
                    <a:pt x="21009" y="30052"/>
                    <a:pt x="19865" y="29969"/>
                    <a:pt x="18663" y="29804"/>
                  </a:cubicBezTo>
                  <a:cubicBezTo>
                    <a:pt x="13824" y="29139"/>
                    <a:pt x="3947" y="27568"/>
                    <a:pt x="1182" y="27127"/>
                  </a:cubicBezTo>
                  <a:cubicBezTo>
                    <a:pt x="3792" y="25236"/>
                    <a:pt x="13879" y="17796"/>
                    <a:pt x="16748" y="13741"/>
                  </a:cubicBezTo>
                  <a:cubicBezTo>
                    <a:pt x="18200" y="11686"/>
                    <a:pt x="19235" y="9778"/>
                    <a:pt x="20147" y="8096"/>
                  </a:cubicBezTo>
                  <a:cubicBezTo>
                    <a:pt x="21276" y="6017"/>
                    <a:pt x="22249" y="4222"/>
                    <a:pt x="23644" y="2827"/>
                  </a:cubicBezTo>
                  <a:cubicBezTo>
                    <a:pt x="24706" y="1764"/>
                    <a:pt x="27798" y="611"/>
                    <a:pt x="30877" y="611"/>
                  </a:cubicBezTo>
                  <a:close/>
                  <a:moveTo>
                    <a:pt x="30851" y="1"/>
                  </a:moveTo>
                  <a:cubicBezTo>
                    <a:pt x="27681" y="1"/>
                    <a:pt x="24464" y="1140"/>
                    <a:pt x="23210" y="2394"/>
                  </a:cubicBezTo>
                  <a:cubicBezTo>
                    <a:pt x="21753" y="3852"/>
                    <a:pt x="20759" y="5683"/>
                    <a:pt x="19609" y="7803"/>
                  </a:cubicBezTo>
                  <a:cubicBezTo>
                    <a:pt x="18705" y="9473"/>
                    <a:pt x="17679" y="11362"/>
                    <a:pt x="16247" y="13387"/>
                  </a:cubicBezTo>
                  <a:cubicBezTo>
                    <a:pt x="13073" y="17876"/>
                    <a:pt x="353" y="26971"/>
                    <a:pt x="224" y="27063"/>
                  </a:cubicBezTo>
                  <a:cubicBezTo>
                    <a:pt x="0" y="27221"/>
                    <a:pt x="82" y="27571"/>
                    <a:pt x="354" y="27615"/>
                  </a:cubicBezTo>
                  <a:cubicBezTo>
                    <a:pt x="479" y="27635"/>
                    <a:pt x="12941" y="29635"/>
                    <a:pt x="18579" y="30410"/>
                  </a:cubicBezTo>
                  <a:cubicBezTo>
                    <a:pt x="19814" y="30580"/>
                    <a:pt x="20988" y="30665"/>
                    <a:pt x="22117" y="30665"/>
                  </a:cubicBezTo>
                  <a:cubicBezTo>
                    <a:pt x="25675" y="30665"/>
                    <a:pt x="28776" y="29811"/>
                    <a:pt x="31852" y="28023"/>
                  </a:cubicBezTo>
                  <a:cubicBezTo>
                    <a:pt x="35548" y="25879"/>
                    <a:pt x="37146" y="18669"/>
                    <a:pt x="37146" y="15465"/>
                  </a:cubicBezTo>
                  <a:cubicBezTo>
                    <a:pt x="37146" y="12100"/>
                    <a:pt x="38894" y="7799"/>
                    <a:pt x="38912" y="7756"/>
                  </a:cubicBezTo>
                  <a:cubicBezTo>
                    <a:pt x="38928" y="7717"/>
                    <a:pt x="38935" y="7676"/>
                    <a:pt x="38934" y="7634"/>
                  </a:cubicBezTo>
                  <a:cubicBezTo>
                    <a:pt x="38839" y="3261"/>
                    <a:pt x="36534" y="1427"/>
                    <a:pt x="34617" y="658"/>
                  </a:cubicBezTo>
                  <a:cubicBezTo>
                    <a:pt x="33465" y="196"/>
                    <a:pt x="32162" y="1"/>
                    <a:pt x="30851"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54"/>
            <p:cNvSpPr/>
            <p:nvPr/>
          </p:nvSpPr>
          <p:spPr>
            <a:xfrm>
              <a:off x="2190775" y="1954750"/>
              <a:ext cx="3435550" cy="2655075"/>
            </a:xfrm>
            <a:custGeom>
              <a:avLst/>
              <a:gdLst/>
              <a:ahLst/>
              <a:cxnLst/>
              <a:rect l="l" t="t" r="r" b="b"/>
              <a:pathLst>
                <a:path w="137422" h="106203" extrusionOk="0">
                  <a:moveTo>
                    <a:pt x="68710" y="0"/>
                  </a:moveTo>
                  <a:cubicBezTo>
                    <a:pt x="50488" y="0"/>
                    <a:pt x="33011" y="5595"/>
                    <a:pt x="20126" y="15554"/>
                  </a:cubicBezTo>
                  <a:cubicBezTo>
                    <a:pt x="7240" y="25511"/>
                    <a:pt x="1" y="39018"/>
                    <a:pt x="1" y="53102"/>
                  </a:cubicBezTo>
                  <a:cubicBezTo>
                    <a:pt x="1" y="67185"/>
                    <a:pt x="7240" y="80692"/>
                    <a:pt x="20126" y="90650"/>
                  </a:cubicBezTo>
                  <a:cubicBezTo>
                    <a:pt x="33011" y="100609"/>
                    <a:pt x="50488" y="106203"/>
                    <a:pt x="68712" y="106203"/>
                  </a:cubicBezTo>
                  <a:cubicBezTo>
                    <a:pt x="86934" y="106203"/>
                    <a:pt x="104411" y="100609"/>
                    <a:pt x="117296" y="90650"/>
                  </a:cubicBezTo>
                  <a:cubicBezTo>
                    <a:pt x="130182" y="80692"/>
                    <a:pt x="137421" y="67185"/>
                    <a:pt x="137421" y="53102"/>
                  </a:cubicBezTo>
                  <a:cubicBezTo>
                    <a:pt x="137421" y="39018"/>
                    <a:pt x="130182" y="25511"/>
                    <a:pt x="117296" y="15554"/>
                  </a:cubicBezTo>
                  <a:cubicBezTo>
                    <a:pt x="104411" y="5595"/>
                    <a:pt x="86934" y="0"/>
                    <a:pt x="687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54"/>
            <p:cNvSpPr/>
            <p:nvPr/>
          </p:nvSpPr>
          <p:spPr>
            <a:xfrm>
              <a:off x="2183100" y="1947100"/>
              <a:ext cx="3450900" cy="2670400"/>
            </a:xfrm>
            <a:custGeom>
              <a:avLst/>
              <a:gdLst/>
              <a:ahLst/>
              <a:cxnLst/>
              <a:rect l="l" t="t" r="r" b="b"/>
              <a:pathLst>
                <a:path w="138036" h="106816" extrusionOk="0">
                  <a:moveTo>
                    <a:pt x="69019" y="612"/>
                  </a:moveTo>
                  <a:cubicBezTo>
                    <a:pt x="106736" y="612"/>
                    <a:pt x="137424" y="24295"/>
                    <a:pt x="137424" y="53408"/>
                  </a:cubicBezTo>
                  <a:cubicBezTo>
                    <a:pt x="137424" y="82520"/>
                    <a:pt x="106737" y="106203"/>
                    <a:pt x="69019" y="106203"/>
                  </a:cubicBezTo>
                  <a:cubicBezTo>
                    <a:pt x="31299" y="106203"/>
                    <a:pt x="614" y="82519"/>
                    <a:pt x="614" y="53408"/>
                  </a:cubicBezTo>
                  <a:cubicBezTo>
                    <a:pt x="614" y="24296"/>
                    <a:pt x="31300" y="612"/>
                    <a:pt x="69019" y="612"/>
                  </a:cubicBezTo>
                  <a:close/>
                  <a:moveTo>
                    <a:pt x="69019" y="1"/>
                  </a:moveTo>
                  <a:cubicBezTo>
                    <a:pt x="30962" y="1"/>
                    <a:pt x="1" y="23959"/>
                    <a:pt x="1" y="53408"/>
                  </a:cubicBezTo>
                  <a:cubicBezTo>
                    <a:pt x="1" y="82857"/>
                    <a:pt x="30962" y="106816"/>
                    <a:pt x="69019" y="106816"/>
                  </a:cubicBezTo>
                  <a:cubicBezTo>
                    <a:pt x="107074" y="106816"/>
                    <a:pt x="138035" y="82857"/>
                    <a:pt x="138035" y="53408"/>
                  </a:cubicBezTo>
                  <a:cubicBezTo>
                    <a:pt x="138035" y="23959"/>
                    <a:pt x="107074" y="1"/>
                    <a:pt x="690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54"/>
            <p:cNvSpPr/>
            <p:nvPr/>
          </p:nvSpPr>
          <p:spPr>
            <a:xfrm>
              <a:off x="2190775" y="1914975"/>
              <a:ext cx="3435550" cy="2655125"/>
            </a:xfrm>
            <a:custGeom>
              <a:avLst/>
              <a:gdLst/>
              <a:ahLst/>
              <a:cxnLst/>
              <a:rect l="l" t="t" r="r" b="b"/>
              <a:pathLst>
                <a:path w="137422" h="106205" extrusionOk="0">
                  <a:moveTo>
                    <a:pt x="68710" y="1"/>
                  </a:moveTo>
                  <a:cubicBezTo>
                    <a:pt x="50488" y="1"/>
                    <a:pt x="33011" y="5596"/>
                    <a:pt x="20126" y="15554"/>
                  </a:cubicBezTo>
                  <a:cubicBezTo>
                    <a:pt x="7240" y="25513"/>
                    <a:pt x="1" y="39019"/>
                    <a:pt x="1" y="53102"/>
                  </a:cubicBezTo>
                  <a:cubicBezTo>
                    <a:pt x="1" y="67186"/>
                    <a:pt x="7240" y="80692"/>
                    <a:pt x="20126" y="90651"/>
                  </a:cubicBezTo>
                  <a:cubicBezTo>
                    <a:pt x="33011" y="100609"/>
                    <a:pt x="50488" y="106204"/>
                    <a:pt x="68712" y="106204"/>
                  </a:cubicBezTo>
                  <a:cubicBezTo>
                    <a:pt x="86934" y="106204"/>
                    <a:pt x="104411" y="100609"/>
                    <a:pt x="117296" y="90651"/>
                  </a:cubicBezTo>
                  <a:cubicBezTo>
                    <a:pt x="130182" y="80692"/>
                    <a:pt x="137421" y="67186"/>
                    <a:pt x="137421" y="53102"/>
                  </a:cubicBezTo>
                  <a:cubicBezTo>
                    <a:pt x="137421" y="39019"/>
                    <a:pt x="130182" y="25513"/>
                    <a:pt x="117296" y="15554"/>
                  </a:cubicBezTo>
                  <a:cubicBezTo>
                    <a:pt x="104411" y="5596"/>
                    <a:pt x="86934" y="1"/>
                    <a:pt x="68710" y="1"/>
                  </a:cubicBezTo>
                  <a:close/>
                </a:path>
              </a:pathLst>
            </a:custGeom>
            <a:gradFill>
              <a:gsLst>
                <a:gs pos="0">
                  <a:srgbClr val="8BE3FF"/>
                </a:gs>
                <a:gs pos="100000">
                  <a:srgbClr val="ACFFD9"/>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54"/>
            <p:cNvSpPr/>
            <p:nvPr/>
          </p:nvSpPr>
          <p:spPr>
            <a:xfrm>
              <a:off x="2183100" y="1907300"/>
              <a:ext cx="3450900" cy="2670425"/>
            </a:xfrm>
            <a:custGeom>
              <a:avLst/>
              <a:gdLst/>
              <a:ahLst/>
              <a:cxnLst/>
              <a:rect l="l" t="t" r="r" b="b"/>
              <a:pathLst>
                <a:path w="138036" h="106817" extrusionOk="0">
                  <a:moveTo>
                    <a:pt x="69019" y="613"/>
                  </a:moveTo>
                  <a:cubicBezTo>
                    <a:pt x="106736" y="613"/>
                    <a:pt x="137424" y="24298"/>
                    <a:pt x="137424" y="53409"/>
                  </a:cubicBezTo>
                  <a:cubicBezTo>
                    <a:pt x="137424" y="82521"/>
                    <a:pt x="106737" y="106204"/>
                    <a:pt x="69019" y="106204"/>
                  </a:cubicBezTo>
                  <a:cubicBezTo>
                    <a:pt x="31299" y="106204"/>
                    <a:pt x="614" y="82521"/>
                    <a:pt x="614" y="53409"/>
                  </a:cubicBezTo>
                  <a:cubicBezTo>
                    <a:pt x="614" y="24298"/>
                    <a:pt x="31300" y="613"/>
                    <a:pt x="69019" y="613"/>
                  </a:cubicBezTo>
                  <a:close/>
                  <a:moveTo>
                    <a:pt x="69019" y="1"/>
                  </a:moveTo>
                  <a:cubicBezTo>
                    <a:pt x="30962" y="1"/>
                    <a:pt x="1" y="23961"/>
                    <a:pt x="1" y="53410"/>
                  </a:cubicBezTo>
                  <a:cubicBezTo>
                    <a:pt x="1" y="82858"/>
                    <a:pt x="30962" y="106817"/>
                    <a:pt x="69019" y="106817"/>
                  </a:cubicBezTo>
                  <a:cubicBezTo>
                    <a:pt x="107074" y="106817"/>
                    <a:pt x="138035" y="82859"/>
                    <a:pt x="138035" y="53410"/>
                  </a:cubicBezTo>
                  <a:cubicBezTo>
                    <a:pt x="138035" y="23960"/>
                    <a:pt x="107074" y="1"/>
                    <a:pt x="690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54"/>
            <p:cNvSpPr/>
            <p:nvPr/>
          </p:nvSpPr>
          <p:spPr>
            <a:xfrm>
              <a:off x="4369050" y="2427275"/>
              <a:ext cx="608600" cy="516250"/>
            </a:xfrm>
            <a:custGeom>
              <a:avLst/>
              <a:gdLst/>
              <a:ahLst/>
              <a:cxnLst/>
              <a:rect l="l" t="t" r="r" b="b"/>
              <a:pathLst>
                <a:path w="24344" h="20650" extrusionOk="0">
                  <a:moveTo>
                    <a:pt x="15629" y="0"/>
                  </a:moveTo>
                  <a:lnTo>
                    <a:pt x="1" y="9852"/>
                  </a:lnTo>
                  <a:lnTo>
                    <a:pt x="8904" y="20649"/>
                  </a:lnTo>
                  <a:lnTo>
                    <a:pt x="24344" y="9567"/>
                  </a:lnTo>
                  <a:lnTo>
                    <a:pt x="1562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54"/>
            <p:cNvSpPr/>
            <p:nvPr/>
          </p:nvSpPr>
          <p:spPr>
            <a:xfrm>
              <a:off x="4360200" y="2419650"/>
              <a:ext cx="626175" cy="531500"/>
            </a:xfrm>
            <a:custGeom>
              <a:avLst/>
              <a:gdLst/>
              <a:ahLst/>
              <a:cxnLst/>
              <a:rect l="l" t="t" r="r" b="b"/>
              <a:pathLst>
                <a:path w="25047" h="21260" extrusionOk="0">
                  <a:moveTo>
                    <a:pt x="15930" y="702"/>
                  </a:moveTo>
                  <a:lnTo>
                    <a:pt x="24240" y="9824"/>
                  </a:lnTo>
                  <a:lnTo>
                    <a:pt x="9312" y="20540"/>
                  </a:lnTo>
                  <a:lnTo>
                    <a:pt x="812" y="10230"/>
                  </a:lnTo>
                  <a:lnTo>
                    <a:pt x="15930" y="702"/>
                  </a:lnTo>
                  <a:close/>
                  <a:moveTo>
                    <a:pt x="15984" y="0"/>
                  </a:moveTo>
                  <a:cubicBezTo>
                    <a:pt x="15927" y="0"/>
                    <a:pt x="15871" y="16"/>
                    <a:pt x="15820" y="47"/>
                  </a:cubicBezTo>
                  <a:lnTo>
                    <a:pt x="192" y="9897"/>
                  </a:lnTo>
                  <a:cubicBezTo>
                    <a:pt x="35" y="9995"/>
                    <a:pt x="0" y="10209"/>
                    <a:pt x="119" y="10352"/>
                  </a:cubicBezTo>
                  <a:lnTo>
                    <a:pt x="9023" y="21149"/>
                  </a:lnTo>
                  <a:cubicBezTo>
                    <a:pt x="9081" y="21219"/>
                    <a:pt x="9167" y="21260"/>
                    <a:pt x="9258" y="21260"/>
                  </a:cubicBezTo>
                  <a:cubicBezTo>
                    <a:pt x="9260" y="21260"/>
                    <a:pt x="9261" y="21260"/>
                    <a:pt x="9263" y="21260"/>
                  </a:cubicBezTo>
                  <a:cubicBezTo>
                    <a:pt x="9325" y="21260"/>
                    <a:pt x="9387" y="21240"/>
                    <a:pt x="9437" y="21203"/>
                  </a:cubicBezTo>
                  <a:lnTo>
                    <a:pt x="24876" y="10121"/>
                  </a:lnTo>
                  <a:cubicBezTo>
                    <a:pt x="25025" y="10014"/>
                    <a:pt x="25047" y="9802"/>
                    <a:pt x="24925" y="9666"/>
                  </a:cubicBezTo>
                  <a:lnTo>
                    <a:pt x="16210" y="99"/>
                  </a:lnTo>
                  <a:cubicBezTo>
                    <a:pt x="16151" y="34"/>
                    <a:pt x="16068" y="0"/>
                    <a:pt x="159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54"/>
            <p:cNvSpPr/>
            <p:nvPr/>
          </p:nvSpPr>
          <p:spPr>
            <a:xfrm>
              <a:off x="3224600" y="2447925"/>
              <a:ext cx="682450" cy="570375"/>
            </a:xfrm>
            <a:custGeom>
              <a:avLst/>
              <a:gdLst/>
              <a:ahLst/>
              <a:cxnLst/>
              <a:rect l="l" t="t" r="r" b="b"/>
              <a:pathLst>
                <a:path w="27298" h="22815" extrusionOk="0">
                  <a:moveTo>
                    <a:pt x="14260" y="1"/>
                  </a:moveTo>
                  <a:lnTo>
                    <a:pt x="1" y="7333"/>
                  </a:lnTo>
                  <a:lnTo>
                    <a:pt x="12631" y="22814"/>
                  </a:lnTo>
                  <a:lnTo>
                    <a:pt x="27298" y="13037"/>
                  </a:lnTo>
                  <a:lnTo>
                    <a:pt x="1426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54"/>
            <p:cNvSpPr/>
            <p:nvPr/>
          </p:nvSpPr>
          <p:spPr>
            <a:xfrm>
              <a:off x="3215600" y="2440250"/>
              <a:ext cx="700250" cy="585675"/>
            </a:xfrm>
            <a:custGeom>
              <a:avLst/>
              <a:gdLst/>
              <a:ahLst/>
              <a:cxnLst/>
              <a:rect l="l" t="t" r="r" b="b"/>
              <a:pathLst>
                <a:path w="28010" h="23427" extrusionOk="0">
                  <a:moveTo>
                    <a:pt x="14562" y="682"/>
                  </a:moveTo>
                  <a:lnTo>
                    <a:pt x="27176" y="13296"/>
                  </a:lnTo>
                  <a:lnTo>
                    <a:pt x="13052" y="22712"/>
                  </a:lnTo>
                  <a:lnTo>
                    <a:pt x="837" y="7740"/>
                  </a:lnTo>
                  <a:lnTo>
                    <a:pt x="14562" y="682"/>
                  </a:lnTo>
                  <a:close/>
                  <a:moveTo>
                    <a:pt x="14620" y="1"/>
                  </a:moveTo>
                  <a:cubicBezTo>
                    <a:pt x="14573" y="1"/>
                    <a:pt x="14525" y="12"/>
                    <a:pt x="14481" y="35"/>
                  </a:cubicBezTo>
                  <a:lnTo>
                    <a:pt x="221" y="7369"/>
                  </a:lnTo>
                  <a:cubicBezTo>
                    <a:pt x="49" y="7457"/>
                    <a:pt x="1" y="7683"/>
                    <a:pt x="124" y="7834"/>
                  </a:cubicBezTo>
                  <a:lnTo>
                    <a:pt x="12754" y="23315"/>
                  </a:lnTo>
                  <a:cubicBezTo>
                    <a:pt x="12811" y="23385"/>
                    <a:pt x="12897" y="23427"/>
                    <a:pt x="12987" y="23427"/>
                  </a:cubicBezTo>
                  <a:cubicBezTo>
                    <a:pt x="12988" y="23427"/>
                    <a:pt x="12990" y="23427"/>
                    <a:pt x="12991" y="23427"/>
                  </a:cubicBezTo>
                  <a:cubicBezTo>
                    <a:pt x="13052" y="23427"/>
                    <a:pt x="13110" y="23409"/>
                    <a:pt x="13160" y="23375"/>
                  </a:cubicBezTo>
                  <a:lnTo>
                    <a:pt x="27827" y="13598"/>
                  </a:lnTo>
                  <a:cubicBezTo>
                    <a:pt x="27988" y="13491"/>
                    <a:pt x="28010" y="13263"/>
                    <a:pt x="27874" y="13127"/>
                  </a:cubicBezTo>
                  <a:lnTo>
                    <a:pt x="14836" y="91"/>
                  </a:lnTo>
                  <a:cubicBezTo>
                    <a:pt x="14777" y="32"/>
                    <a:pt x="14699" y="1"/>
                    <a:pt x="146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54"/>
            <p:cNvSpPr/>
            <p:nvPr/>
          </p:nvSpPr>
          <p:spPr>
            <a:xfrm>
              <a:off x="3765325" y="2835600"/>
              <a:ext cx="682425" cy="570375"/>
            </a:xfrm>
            <a:custGeom>
              <a:avLst/>
              <a:gdLst/>
              <a:ahLst/>
              <a:cxnLst/>
              <a:rect l="l" t="t" r="r" b="b"/>
              <a:pathLst>
                <a:path w="27297" h="22815" extrusionOk="0">
                  <a:moveTo>
                    <a:pt x="14259" y="0"/>
                  </a:moveTo>
                  <a:lnTo>
                    <a:pt x="0" y="7334"/>
                  </a:lnTo>
                  <a:lnTo>
                    <a:pt x="12630" y="22815"/>
                  </a:lnTo>
                  <a:lnTo>
                    <a:pt x="27297" y="13037"/>
                  </a:lnTo>
                  <a:lnTo>
                    <a:pt x="1425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54"/>
            <p:cNvSpPr/>
            <p:nvPr/>
          </p:nvSpPr>
          <p:spPr>
            <a:xfrm>
              <a:off x="3756325" y="2827950"/>
              <a:ext cx="700250" cy="585700"/>
            </a:xfrm>
            <a:custGeom>
              <a:avLst/>
              <a:gdLst/>
              <a:ahLst/>
              <a:cxnLst/>
              <a:rect l="l" t="t" r="r" b="b"/>
              <a:pathLst>
                <a:path w="28010" h="23428" extrusionOk="0">
                  <a:moveTo>
                    <a:pt x="14561" y="681"/>
                  </a:moveTo>
                  <a:lnTo>
                    <a:pt x="27176" y="13295"/>
                  </a:lnTo>
                  <a:lnTo>
                    <a:pt x="13052" y="22711"/>
                  </a:lnTo>
                  <a:lnTo>
                    <a:pt x="837" y="7738"/>
                  </a:lnTo>
                  <a:lnTo>
                    <a:pt x="14561" y="681"/>
                  </a:lnTo>
                  <a:close/>
                  <a:moveTo>
                    <a:pt x="14619" y="0"/>
                  </a:moveTo>
                  <a:cubicBezTo>
                    <a:pt x="14572" y="0"/>
                    <a:pt x="14524" y="11"/>
                    <a:pt x="14480" y="34"/>
                  </a:cubicBezTo>
                  <a:lnTo>
                    <a:pt x="221" y="7368"/>
                  </a:lnTo>
                  <a:cubicBezTo>
                    <a:pt x="48" y="7457"/>
                    <a:pt x="0" y="7683"/>
                    <a:pt x="124" y="7834"/>
                  </a:cubicBezTo>
                  <a:lnTo>
                    <a:pt x="12753" y="23315"/>
                  </a:lnTo>
                  <a:cubicBezTo>
                    <a:pt x="12810" y="23386"/>
                    <a:pt x="12898" y="23428"/>
                    <a:pt x="12990" y="23428"/>
                  </a:cubicBezTo>
                  <a:cubicBezTo>
                    <a:pt x="13051" y="23427"/>
                    <a:pt x="13110" y="23409"/>
                    <a:pt x="13159" y="23376"/>
                  </a:cubicBezTo>
                  <a:lnTo>
                    <a:pt x="27826" y="13597"/>
                  </a:lnTo>
                  <a:cubicBezTo>
                    <a:pt x="27987" y="13490"/>
                    <a:pt x="28009" y="13263"/>
                    <a:pt x="27873" y="13127"/>
                  </a:cubicBezTo>
                  <a:lnTo>
                    <a:pt x="14835" y="89"/>
                  </a:lnTo>
                  <a:cubicBezTo>
                    <a:pt x="14777" y="31"/>
                    <a:pt x="14699" y="0"/>
                    <a:pt x="146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54"/>
            <p:cNvSpPr/>
            <p:nvPr/>
          </p:nvSpPr>
          <p:spPr>
            <a:xfrm>
              <a:off x="3697975" y="2863625"/>
              <a:ext cx="644700" cy="553250"/>
            </a:xfrm>
            <a:custGeom>
              <a:avLst/>
              <a:gdLst/>
              <a:ahLst/>
              <a:cxnLst/>
              <a:rect l="l" t="t" r="r" b="b"/>
              <a:pathLst>
                <a:path w="25788" h="22130" extrusionOk="0">
                  <a:moveTo>
                    <a:pt x="15363" y="0"/>
                  </a:moveTo>
                  <a:lnTo>
                    <a:pt x="0" y="4594"/>
                  </a:lnTo>
                  <a:lnTo>
                    <a:pt x="9577" y="22129"/>
                  </a:lnTo>
                  <a:lnTo>
                    <a:pt x="25788" y="15208"/>
                  </a:lnTo>
                  <a:lnTo>
                    <a:pt x="153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54"/>
            <p:cNvSpPr/>
            <p:nvPr/>
          </p:nvSpPr>
          <p:spPr>
            <a:xfrm>
              <a:off x="3688925" y="2856000"/>
              <a:ext cx="662800" cy="568550"/>
            </a:xfrm>
            <a:custGeom>
              <a:avLst/>
              <a:gdLst/>
              <a:ahLst/>
              <a:cxnLst/>
              <a:rect l="l" t="t" r="r" b="b"/>
              <a:pathLst>
                <a:path w="26512" h="22742" extrusionOk="0">
                  <a:moveTo>
                    <a:pt x="15598" y="663"/>
                  </a:moveTo>
                  <a:lnTo>
                    <a:pt x="25686" y="15378"/>
                  </a:lnTo>
                  <a:lnTo>
                    <a:pt x="10074" y="22044"/>
                  </a:lnTo>
                  <a:lnTo>
                    <a:pt x="812" y="5084"/>
                  </a:lnTo>
                  <a:lnTo>
                    <a:pt x="15598" y="663"/>
                  </a:lnTo>
                  <a:close/>
                  <a:moveTo>
                    <a:pt x="15724" y="0"/>
                  </a:moveTo>
                  <a:cubicBezTo>
                    <a:pt x="15695" y="0"/>
                    <a:pt x="15665" y="4"/>
                    <a:pt x="15636" y="13"/>
                  </a:cubicBezTo>
                  <a:lnTo>
                    <a:pt x="275" y="4607"/>
                  </a:lnTo>
                  <a:cubicBezTo>
                    <a:pt x="88" y="4662"/>
                    <a:pt x="1" y="4876"/>
                    <a:pt x="94" y="5047"/>
                  </a:cubicBezTo>
                  <a:lnTo>
                    <a:pt x="9670" y="22582"/>
                  </a:lnTo>
                  <a:cubicBezTo>
                    <a:pt x="9724" y="22679"/>
                    <a:pt x="9827" y="22740"/>
                    <a:pt x="9939" y="22741"/>
                  </a:cubicBezTo>
                  <a:cubicBezTo>
                    <a:pt x="9980" y="22741"/>
                    <a:pt x="10021" y="22732"/>
                    <a:pt x="10060" y="22716"/>
                  </a:cubicBezTo>
                  <a:lnTo>
                    <a:pt x="26270" y="15794"/>
                  </a:lnTo>
                  <a:cubicBezTo>
                    <a:pt x="26448" y="15718"/>
                    <a:pt x="26511" y="15499"/>
                    <a:pt x="26401" y="15339"/>
                  </a:cubicBezTo>
                  <a:lnTo>
                    <a:pt x="15976" y="133"/>
                  </a:lnTo>
                  <a:cubicBezTo>
                    <a:pt x="15918" y="48"/>
                    <a:pt x="15823" y="0"/>
                    <a:pt x="157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54"/>
            <p:cNvSpPr/>
            <p:nvPr/>
          </p:nvSpPr>
          <p:spPr>
            <a:xfrm>
              <a:off x="3532750" y="2215900"/>
              <a:ext cx="160375" cy="51225"/>
            </a:xfrm>
            <a:custGeom>
              <a:avLst/>
              <a:gdLst/>
              <a:ahLst/>
              <a:cxnLst/>
              <a:rect l="l" t="t" r="r" b="b"/>
              <a:pathLst>
                <a:path w="6415" h="2049" extrusionOk="0">
                  <a:moveTo>
                    <a:pt x="5981" y="1"/>
                  </a:moveTo>
                  <a:cubicBezTo>
                    <a:pt x="5202" y="1"/>
                    <a:pt x="3644" y="585"/>
                    <a:pt x="3644" y="585"/>
                  </a:cubicBezTo>
                  <a:cubicBezTo>
                    <a:pt x="3644" y="585"/>
                    <a:pt x="3367" y="557"/>
                    <a:pt x="2969" y="557"/>
                  </a:cubicBezTo>
                  <a:cubicBezTo>
                    <a:pt x="2371" y="557"/>
                    <a:pt x="1498" y="619"/>
                    <a:pt x="874" y="931"/>
                  </a:cubicBezTo>
                  <a:cubicBezTo>
                    <a:pt x="1" y="1368"/>
                    <a:pt x="2798" y="2049"/>
                    <a:pt x="4431" y="2049"/>
                  </a:cubicBezTo>
                  <a:cubicBezTo>
                    <a:pt x="4741" y="2049"/>
                    <a:pt x="5009" y="2025"/>
                    <a:pt x="5202" y="1969"/>
                  </a:cubicBezTo>
                  <a:cubicBezTo>
                    <a:pt x="6414" y="1624"/>
                    <a:pt x="6414" y="931"/>
                    <a:pt x="6414" y="239"/>
                  </a:cubicBezTo>
                  <a:cubicBezTo>
                    <a:pt x="6414" y="66"/>
                    <a:pt x="6241" y="1"/>
                    <a:pt x="598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54"/>
            <p:cNvSpPr/>
            <p:nvPr/>
          </p:nvSpPr>
          <p:spPr>
            <a:xfrm>
              <a:off x="3540350" y="2208425"/>
              <a:ext cx="160500" cy="66150"/>
            </a:xfrm>
            <a:custGeom>
              <a:avLst/>
              <a:gdLst/>
              <a:ahLst/>
              <a:cxnLst/>
              <a:rect l="l" t="t" r="r" b="b"/>
              <a:pathLst>
                <a:path w="6420" h="2646" extrusionOk="0">
                  <a:moveTo>
                    <a:pt x="5687" y="601"/>
                  </a:moveTo>
                  <a:cubicBezTo>
                    <a:pt x="5733" y="601"/>
                    <a:pt x="5773" y="605"/>
                    <a:pt x="5804" y="611"/>
                  </a:cubicBezTo>
                  <a:cubicBezTo>
                    <a:pt x="5803" y="1244"/>
                    <a:pt x="5768" y="1702"/>
                    <a:pt x="4815" y="1975"/>
                  </a:cubicBezTo>
                  <a:cubicBezTo>
                    <a:pt x="4634" y="2027"/>
                    <a:pt x="4389" y="2049"/>
                    <a:pt x="4109" y="2049"/>
                  </a:cubicBezTo>
                  <a:cubicBezTo>
                    <a:pt x="3025" y="2049"/>
                    <a:pt x="1407" y="1713"/>
                    <a:pt x="855" y="1437"/>
                  </a:cubicBezTo>
                  <a:lnTo>
                    <a:pt x="854" y="1437"/>
                  </a:lnTo>
                  <a:cubicBezTo>
                    <a:pt x="1410" y="1211"/>
                    <a:pt x="2143" y="1163"/>
                    <a:pt x="2662" y="1163"/>
                  </a:cubicBezTo>
                  <a:cubicBezTo>
                    <a:pt x="3038" y="1163"/>
                    <a:pt x="3303" y="1188"/>
                    <a:pt x="3310" y="1188"/>
                  </a:cubicBezTo>
                  <a:cubicBezTo>
                    <a:pt x="3319" y="1189"/>
                    <a:pt x="3329" y="1190"/>
                    <a:pt x="3338" y="1190"/>
                  </a:cubicBezTo>
                  <a:cubicBezTo>
                    <a:pt x="3375" y="1190"/>
                    <a:pt x="3413" y="1183"/>
                    <a:pt x="3448" y="1170"/>
                  </a:cubicBezTo>
                  <a:cubicBezTo>
                    <a:pt x="4347" y="834"/>
                    <a:pt x="5283" y="601"/>
                    <a:pt x="5687" y="601"/>
                  </a:cubicBezTo>
                  <a:close/>
                  <a:moveTo>
                    <a:pt x="5664" y="0"/>
                  </a:moveTo>
                  <a:cubicBezTo>
                    <a:pt x="4949" y="0"/>
                    <a:pt x="3867" y="362"/>
                    <a:pt x="3299" y="573"/>
                  </a:cubicBezTo>
                  <a:cubicBezTo>
                    <a:pt x="3187" y="565"/>
                    <a:pt x="2957" y="550"/>
                    <a:pt x="2665" y="550"/>
                  </a:cubicBezTo>
                  <a:cubicBezTo>
                    <a:pt x="2035" y="550"/>
                    <a:pt x="1111" y="618"/>
                    <a:pt x="433" y="957"/>
                  </a:cubicBezTo>
                  <a:cubicBezTo>
                    <a:pt x="1" y="1173"/>
                    <a:pt x="104" y="1505"/>
                    <a:pt x="128" y="1569"/>
                  </a:cubicBezTo>
                  <a:cubicBezTo>
                    <a:pt x="368" y="2187"/>
                    <a:pt x="2714" y="2646"/>
                    <a:pt x="4150" y="2646"/>
                  </a:cubicBezTo>
                  <a:cubicBezTo>
                    <a:pt x="4493" y="2646"/>
                    <a:pt x="4784" y="2621"/>
                    <a:pt x="4982" y="2564"/>
                  </a:cubicBezTo>
                  <a:cubicBezTo>
                    <a:pt x="6417" y="2153"/>
                    <a:pt x="6417" y="1258"/>
                    <a:pt x="6417" y="538"/>
                  </a:cubicBezTo>
                  <a:cubicBezTo>
                    <a:pt x="6419" y="372"/>
                    <a:pt x="6338" y="216"/>
                    <a:pt x="6200" y="122"/>
                  </a:cubicBezTo>
                  <a:cubicBezTo>
                    <a:pt x="6075" y="36"/>
                    <a:pt x="5888" y="0"/>
                    <a:pt x="56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54"/>
            <p:cNvSpPr/>
            <p:nvPr/>
          </p:nvSpPr>
          <p:spPr>
            <a:xfrm>
              <a:off x="2970550" y="1486750"/>
              <a:ext cx="740725" cy="865250"/>
            </a:xfrm>
            <a:custGeom>
              <a:avLst/>
              <a:gdLst/>
              <a:ahLst/>
              <a:cxnLst/>
              <a:rect l="l" t="t" r="r" b="b"/>
              <a:pathLst>
                <a:path w="29629" h="34610" extrusionOk="0">
                  <a:moveTo>
                    <a:pt x="10793" y="0"/>
                  </a:moveTo>
                  <a:cubicBezTo>
                    <a:pt x="10793" y="0"/>
                    <a:pt x="7195" y="1270"/>
                    <a:pt x="5397" y="3492"/>
                  </a:cubicBezTo>
                  <a:cubicBezTo>
                    <a:pt x="3598" y="5714"/>
                    <a:pt x="2752" y="11534"/>
                    <a:pt x="2328" y="14073"/>
                  </a:cubicBezTo>
                  <a:cubicBezTo>
                    <a:pt x="1905" y="16613"/>
                    <a:pt x="0" y="26242"/>
                    <a:pt x="1058" y="27405"/>
                  </a:cubicBezTo>
                  <a:cubicBezTo>
                    <a:pt x="2117" y="28569"/>
                    <a:pt x="13439" y="32485"/>
                    <a:pt x="15661" y="33119"/>
                  </a:cubicBezTo>
                  <a:cubicBezTo>
                    <a:pt x="17769" y="33721"/>
                    <a:pt x="20257" y="34610"/>
                    <a:pt x="21772" y="34610"/>
                  </a:cubicBezTo>
                  <a:cubicBezTo>
                    <a:pt x="21854" y="34610"/>
                    <a:pt x="21933" y="34607"/>
                    <a:pt x="22010" y="34601"/>
                  </a:cubicBezTo>
                  <a:cubicBezTo>
                    <a:pt x="23491" y="34495"/>
                    <a:pt x="24973" y="33437"/>
                    <a:pt x="24973" y="33437"/>
                  </a:cubicBezTo>
                  <a:cubicBezTo>
                    <a:pt x="24973" y="33437"/>
                    <a:pt x="27512" y="34601"/>
                    <a:pt x="28148" y="34601"/>
                  </a:cubicBezTo>
                  <a:cubicBezTo>
                    <a:pt x="28782" y="34601"/>
                    <a:pt x="29629" y="33437"/>
                    <a:pt x="28888" y="32273"/>
                  </a:cubicBezTo>
                  <a:cubicBezTo>
                    <a:pt x="28147" y="31109"/>
                    <a:pt x="26084" y="29404"/>
                    <a:pt x="24921" y="29404"/>
                  </a:cubicBezTo>
                  <a:cubicBezTo>
                    <a:pt x="23756" y="29404"/>
                    <a:pt x="19471" y="30051"/>
                    <a:pt x="19471" y="30051"/>
                  </a:cubicBezTo>
                  <a:cubicBezTo>
                    <a:pt x="19471" y="30051"/>
                    <a:pt x="12169" y="26347"/>
                    <a:pt x="10053" y="24866"/>
                  </a:cubicBezTo>
                  <a:cubicBezTo>
                    <a:pt x="7936" y="23384"/>
                    <a:pt x="6350" y="21691"/>
                    <a:pt x="6350" y="21691"/>
                  </a:cubicBezTo>
                  <a:lnTo>
                    <a:pt x="10688" y="8148"/>
                  </a:lnTo>
                  <a:lnTo>
                    <a:pt x="10793" y="0"/>
                  </a:lnTo>
                  <a:close/>
                </a:path>
              </a:pathLst>
            </a:custGeom>
            <a:gradFill>
              <a:gsLst>
                <a:gs pos="0">
                  <a:srgbClr val="8BE3FF"/>
                </a:gs>
                <a:gs pos="100000">
                  <a:srgbClr val="ACFFD9"/>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54"/>
            <p:cNvSpPr/>
            <p:nvPr/>
          </p:nvSpPr>
          <p:spPr>
            <a:xfrm>
              <a:off x="2970150" y="1479125"/>
              <a:ext cx="740175" cy="880500"/>
            </a:xfrm>
            <a:custGeom>
              <a:avLst/>
              <a:gdLst/>
              <a:ahLst/>
              <a:cxnLst/>
              <a:rect l="l" t="t" r="r" b="b"/>
              <a:pathLst>
                <a:path w="29607" h="35220" extrusionOk="0">
                  <a:moveTo>
                    <a:pt x="10803" y="1"/>
                  </a:moveTo>
                  <a:cubicBezTo>
                    <a:pt x="10771" y="1"/>
                    <a:pt x="10739" y="6"/>
                    <a:pt x="10707" y="16"/>
                  </a:cubicBezTo>
                  <a:cubicBezTo>
                    <a:pt x="10557" y="69"/>
                    <a:pt x="7007" y="1341"/>
                    <a:pt x="5175" y="3605"/>
                  </a:cubicBezTo>
                  <a:cubicBezTo>
                    <a:pt x="3449" y="5737"/>
                    <a:pt x="2595" y="10955"/>
                    <a:pt x="2135" y="13759"/>
                  </a:cubicBezTo>
                  <a:lnTo>
                    <a:pt x="2042" y="14328"/>
                  </a:lnTo>
                  <a:cubicBezTo>
                    <a:pt x="1987" y="14660"/>
                    <a:pt x="1906" y="15114"/>
                    <a:pt x="1810" y="15653"/>
                  </a:cubicBezTo>
                  <a:cubicBezTo>
                    <a:pt x="620" y="22341"/>
                    <a:pt x="1" y="26985"/>
                    <a:pt x="848" y="27916"/>
                  </a:cubicBezTo>
                  <a:cubicBezTo>
                    <a:pt x="1991" y="29175"/>
                    <a:pt x="13466" y="33112"/>
                    <a:pt x="15593" y="33719"/>
                  </a:cubicBezTo>
                  <a:cubicBezTo>
                    <a:pt x="16061" y="33853"/>
                    <a:pt x="16548" y="34001"/>
                    <a:pt x="17038" y="34150"/>
                  </a:cubicBezTo>
                  <a:cubicBezTo>
                    <a:pt x="18773" y="34677"/>
                    <a:pt x="20563" y="35220"/>
                    <a:pt x="21790" y="35220"/>
                  </a:cubicBezTo>
                  <a:cubicBezTo>
                    <a:pt x="21879" y="35220"/>
                    <a:pt x="21965" y="35218"/>
                    <a:pt x="22047" y="35211"/>
                  </a:cubicBezTo>
                  <a:cubicBezTo>
                    <a:pt x="23335" y="35119"/>
                    <a:pt x="24592" y="34368"/>
                    <a:pt x="25017" y="34091"/>
                  </a:cubicBezTo>
                  <a:cubicBezTo>
                    <a:pt x="25676" y="34389"/>
                    <a:pt x="27553" y="35212"/>
                    <a:pt x="28161" y="35212"/>
                  </a:cubicBezTo>
                  <a:cubicBezTo>
                    <a:pt x="28571" y="35212"/>
                    <a:pt x="29003" y="34906"/>
                    <a:pt x="29264" y="34432"/>
                  </a:cubicBezTo>
                  <a:cubicBezTo>
                    <a:pt x="29606" y="33809"/>
                    <a:pt x="29568" y="33053"/>
                    <a:pt x="29161" y="32414"/>
                  </a:cubicBezTo>
                  <a:cubicBezTo>
                    <a:pt x="28407" y="31230"/>
                    <a:pt x="26254" y="29404"/>
                    <a:pt x="24936" y="29404"/>
                  </a:cubicBezTo>
                  <a:cubicBezTo>
                    <a:pt x="23847" y="29404"/>
                    <a:pt x="20198" y="29940"/>
                    <a:pt x="19536" y="30039"/>
                  </a:cubicBezTo>
                  <a:cubicBezTo>
                    <a:pt x="18706" y="29616"/>
                    <a:pt x="12194" y="26286"/>
                    <a:pt x="10243" y="24921"/>
                  </a:cubicBezTo>
                  <a:cubicBezTo>
                    <a:pt x="8513" y="23708"/>
                    <a:pt x="7124" y="22335"/>
                    <a:pt x="6713" y="21916"/>
                  </a:cubicBezTo>
                  <a:lnTo>
                    <a:pt x="10994" y="8546"/>
                  </a:lnTo>
                  <a:cubicBezTo>
                    <a:pt x="11043" y="8386"/>
                    <a:pt x="10953" y="8218"/>
                    <a:pt x="10795" y="8167"/>
                  </a:cubicBezTo>
                  <a:cubicBezTo>
                    <a:pt x="10764" y="8157"/>
                    <a:pt x="10732" y="8152"/>
                    <a:pt x="10701" y="8152"/>
                  </a:cubicBezTo>
                  <a:cubicBezTo>
                    <a:pt x="10573" y="8152"/>
                    <a:pt x="10455" y="8232"/>
                    <a:pt x="10412" y="8360"/>
                  </a:cubicBezTo>
                  <a:lnTo>
                    <a:pt x="6074" y="21903"/>
                  </a:lnTo>
                  <a:cubicBezTo>
                    <a:pt x="6039" y="22010"/>
                    <a:pt x="6066" y="22125"/>
                    <a:pt x="6141" y="22206"/>
                  </a:cubicBezTo>
                  <a:cubicBezTo>
                    <a:pt x="6208" y="22277"/>
                    <a:pt x="7775" y="23940"/>
                    <a:pt x="9893" y="25423"/>
                  </a:cubicBezTo>
                  <a:cubicBezTo>
                    <a:pt x="12002" y="26899"/>
                    <a:pt x="19049" y="30478"/>
                    <a:pt x="19347" y="30629"/>
                  </a:cubicBezTo>
                  <a:cubicBezTo>
                    <a:pt x="19392" y="30651"/>
                    <a:pt x="19441" y="30662"/>
                    <a:pt x="19490" y="30662"/>
                  </a:cubicBezTo>
                  <a:cubicBezTo>
                    <a:pt x="19504" y="30662"/>
                    <a:pt x="19518" y="30661"/>
                    <a:pt x="19532" y="30659"/>
                  </a:cubicBezTo>
                  <a:cubicBezTo>
                    <a:pt x="19574" y="30653"/>
                    <a:pt x="23808" y="30016"/>
                    <a:pt x="24936" y="30016"/>
                  </a:cubicBezTo>
                  <a:cubicBezTo>
                    <a:pt x="25934" y="30016"/>
                    <a:pt x="27903" y="31577"/>
                    <a:pt x="28644" y="32743"/>
                  </a:cubicBezTo>
                  <a:cubicBezTo>
                    <a:pt x="29055" y="33388"/>
                    <a:pt x="28839" y="33934"/>
                    <a:pt x="28726" y="34138"/>
                  </a:cubicBezTo>
                  <a:cubicBezTo>
                    <a:pt x="28560" y="34441"/>
                    <a:pt x="28317" y="34600"/>
                    <a:pt x="28163" y="34600"/>
                  </a:cubicBezTo>
                  <a:cubicBezTo>
                    <a:pt x="27749" y="34600"/>
                    <a:pt x="26074" y="33903"/>
                    <a:pt x="25116" y="33464"/>
                  </a:cubicBezTo>
                  <a:cubicBezTo>
                    <a:pt x="25076" y="33445"/>
                    <a:pt x="25032" y="33436"/>
                    <a:pt x="24989" y="33436"/>
                  </a:cubicBezTo>
                  <a:cubicBezTo>
                    <a:pt x="24926" y="33436"/>
                    <a:pt x="24863" y="33456"/>
                    <a:pt x="24810" y="33493"/>
                  </a:cubicBezTo>
                  <a:cubicBezTo>
                    <a:pt x="24796" y="33503"/>
                    <a:pt x="23384" y="34502"/>
                    <a:pt x="22003" y="34601"/>
                  </a:cubicBezTo>
                  <a:cubicBezTo>
                    <a:pt x="21934" y="34606"/>
                    <a:pt x="21862" y="34608"/>
                    <a:pt x="21787" y="34608"/>
                  </a:cubicBezTo>
                  <a:cubicBezTo>
                    <a:pt x="20660" y="34608"/>
                    <a:pt x="18911" y="34079"/>
                    <a:pt x="17217" y="33564"/>
                  </a:cubicBezTo>
                  <a:cubicBezTo>
                    <a:pt x="16723" y="33414"/>
                    <a:pt x="16232" y="33265"/>
                    <a:pt x="15761" y="33131"/>
                  </a:cubicBezTo>
                  <a:cubicBezTo>
                    <a:pt x="13436" y="32466"/>
                    <a:pt x="2266" y="28568"/>
                    <a:pt x="1301" y="27504"/>
                  </a:cubicBezTo>
                  <a:cubicBezTo>
                    <a:pt x="483" y="26605"/>
                    <a:pt x="1885" y="18726"/>
                    <a:pt x="2412" y="15761"/>
                  </a:cubicBezTo>
                  <a:cubicBezTo>
                    <a:pt x="2510" y="15218"/>
                    <a:pt x="2591" y="14763"/>
                    <a:pt x="2646" y="14428"/>
                  </a:cubicBezTo>
                  <a:lnTo>
                    <a:pt x="2740" y="13858"/>
                  </a:lnTo>
                  <a:cubicBezTo>
                    <a:pt x="3190" y="11110"/>
                    <a:pt x="4026" y="5996"/>
                    <a:pt x="5650" y="3990"/>
                  </a:cubicBezTo>
                  <a:cubicBezTo>
                    <a:pt x="7373" y="1863"/>
                    <a:pt x="10876" y="606"/>
                    <a:pt x="10911" y="594"/>
                  </a:cubicBezTo>
                  <a:cubicBezTo>
                    <a:pt x="11067" y="536"/>
                    <a:pt x="11147" y="363"/>
                    <a:pt x="11092" y="205"/>
                  </a:cubicBezTo>
                  <a:cubicBezTo>
                    <a:pt x="11047" y="80"/>
                    <a:pt x="10930" y="1"/>
                    <a:pt x="108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54"/>
            <p:cNvSpPr/>
            <p:nvPr/>
          </p:nvSpPr>
          <p:spPr>
            <a:xfrm>
              <a:off x="3353725" y="2212850"/>
              <a:ext cx="357550" cy="139150"/>
            </a:xfrm>
            <a:custGeom>
              <a:avLst/>
              <a:gdLst/>
              <a:ahLst/>
              <a:cxnLst/>
              <a:rect l="l" t="t" r="r" b="b"/>
              <a:pathLst>
                <a:path w="14302" h="5566" extrusionOk="0">
                  <a:moveTo>
                    <a:pt x="2187" y="1"/>
                  </a:moveTo>
                  <a:cubicBezTo>
                    <a:pt x="1417" y="587"/>
                    <a:pt x="514" y="1459"/>
                    <a:pt x="228" y="2489"/>
                  </a:cubicBezTo>
                  <a:cubicBezTo>
                    <a:pt x="67" y="3068"/>
                    <a:pt x="10" y="3560"/>
                    <a:pt x="0" y="3977"/>
                  </a:cubicBezTo>
                  <a:cubicBezTo>
                    <a:pt x="126" y="4014"/>
                    <a:pt x="240" y="4049"/>
                    <a:pt x="334" y="4075"/>
                  </a:cubicBezTo>
                  <a:cubicBezTo>
                    <a:pt x="2442" y="4678"/>
                    <a:pt x="4930" y="5566"/>
                    <a:pt x="6445" y="5566"/>
                  </a:cubicBezTo>
                  <a:cubicBezTo>
                    <a:pt x="6527" y="5566"/>
                    <a:pt x="6606" y="5563"/>
                    <a:pt x="6683" y="5557"/>
                  </a:cubicBezTo>
                  <a:cubicBezTo>
                    <a:pt x="8164" y="5452"/>
                    <a:pt x="9646" y="4393"/>
                    <a:pt x="9646" y="4393"/>
                  </a:cubicBezTo>
                  <a:cubicBezTo>
                    <a:pt x="9646" y="4393"/>
                    <a:pt x="12186" y="5557"/>
                    <a:pt x="12821" y="5557"/>
                  </a:cubicBezTo>
                  <a:cubicBezTo>
                    <a:pt x="13455" y="5557"/>
                    <a:pt x="14302" y="4393"/>
                    <a:pt x="13561" y="3230"/>
                  </a:cubicBezTo>
                  <a:cubicBezTo>
                    <a:pt x="12820" y="2066"/>
                    <a:pt x="10757" y="361"/>
                    <a:pt x="9593" y="361"/>
                  </a:cubicBezTo>
                  <a:cubicBezTo>
                    <a:pt x="8429" y="361"/>
                    <a:pt x="4144" y="1008"/>
                    <a:pt x="4144" y="1008"/>
                  </a:cubicBezTo>
                  <a:cubicBezTo>
                    <a:pt x="4144" y="1008"/>
                    <a:pt x="3338" y="599"/>
                    <a:pt x="21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54"/>
            <p:cNvSpPr/>
            <p:nvPr/>
          </p:nvSpPr>
          <p:spPr>
            <a:xfrm>
              <a:off x="3346000" y="2205200"/>
              <a:ext cx="364350" cy="154425"/>
            </a:xfrm>
            <a:custGeom>
              <a:avLst/>
              <a:gdLst/>
              <a:ahLst/>
              <a:cxnLst/>
              <a:rect l="l" t="t" r="r" b="b"/>
              <a:pathLst>
                <a:path w="14574" h="6177" extrusionOk="0">
                  <a:moveTo>
                    <a:pt x="2529" y="668"/>
                  </a:moveTo>
                  <a:cubicBezTo>
                    <a:pt x="3587" y="1217"/>
                    <a:pt x="4313" y="1586"/>
                    <a:pt x="4313" y="1586"/>
                  </a:cubicBezTo>
                  <a:cubicBezTo>
                    <a:pt x="4358" y="1608"/>
                    <a:pt x="4407" y="1619"/>
                    <a:pt x="4456" y="1619"/>
                  </a:cubicBezTo>
                  <a:cubicBezTo>
                    <a:pt x="4470" y="1619"/>
                    <a:pt x="4484" y="1618"/>
                    <a:pt x="4498" y="1616"/>
                  </a:cubicBezTo>
                  <a:cubicBezTo>
                    <a:pt x="4540" y="1610"/>
                    <a:pt x="8774" y="973"/>
                    <a:pt x="9902" y="973"/>
                  </a:cubicBezTo>
                  <a:cubicBezTo>
                    <a:pt x="10900" y="973"/>
                    <a:pt x="12869" y="2535"/>
                    <a:pt x="13610" y="3700"/>
                  </a:cubicBezTo>
                  <a:cubicBezTo>
                    <a:pt x="14021" y="4346"/>
                    <a:pt x="13805" y="4891"/>
                    <a:pt x="13692" y="5095"/>
                  </a:cubicBezTo>
                  <a:cubicBezTo>
                    <a:pt x="13526" y="5398"/>
                    <a:pt x="13283" y="5557"/>
                    <a:pt x="13129" y="5557"/>
                  </a:cubicBezTo>
                  <a:cubicBezTo>
                    <a:pt x="12715" y="5557"/>
                    <a:pt x="11040" y="4860"/>
                    <a:pt x="10082" y="4421"/>
                  </a:cubicBezTo>
                  <a:cubicBezTo>
                    <a:pt x="10042" y="4402"/>
                    <a:pt x="9998" y="4393"/>
                    <a:pt x="9955" y="4393"/>
                  </a:cubicBezTo>
                  <a:cubicBezTo>
                    <a:pt x="9892" y="4393"/>
                    <a:pt x="9829" y="4413"/>
                    <a:pt x="9776" y="4450"/>
                  </a:cubicBezTo>
                  <a:cubicBezTo>
                    <a:pt x="9762" y="4460"/>
                    <a:pt x="8350" y="5459"/>
                    <a:pt x="6969" y="5558"/>
                  </a:cubicBezTo>
                  <a:cubicBezTo>
                    <a:pt x="6900" y="5563"/>
                    <a:pt x="6828" y="5565"/>
                    <a:pt x="6753" y="5565"/>
                  </a:cubicBezTo>
                  <a:cubicBezTo>
                    <a:pt x="5626" y="5565"/>
                    <a:pt x="3877" y="5036"/>
                    <a:pt x="2183" y="4521"/>
                  </a:cubicBezTo>
                  <a:cubicBezTo>
                    <a:pt x="1689" y="4371"/>
                    <a:pt x="1198" y="4223"/>
                    <a:pt x="727" y="4088"/>
                  </a:cubicBezTo>
                  <a:lnTo>
                    <a:pt x="626" y="4058"/>
                  </a:lnTo>
                  <a:cubicBezTo>
                    <a:pt x="654" y="3658"/>
                    <a:pt x="723" y="3262"/>
                    <a:pt x="831" y="2876"/>
                  </a:cubicBezTo>
                  <a:cubicBezTo>
                    <a:pt x="1079" y="1983"/>
                    <a:pt x="1861" y="1200"/>
                    <a:pt x="2529" y="668"/>
                  </a:cubicBezTo>
                  <a:close/>
                  <a:moveTo>
                    <a:pt x="2496" y="0"/>
                  </a:moveTo>
                  <a:cubicBezTo>
                    <a:pt x="2431" y="0"/>
                    <a:pt x="2365" y="22"/>
                    <a:pt x="2311" y="63"/>
                  </a:cubicBezTo>
                  <a:cubicBezTo>
                    <a:pt x="1540" y="650"/>
                    <a:pt x="554" y="1586"/>
                    <a:pt x="242" y="2713"/>
                  </a:cubicBezTo>
                  <a:cubicBezTo>
                    <a:pt x="93" y="3247"/>
                    <a:pt x="16" y="3758"/>
                    <a:pt x="4" y="4276"/>
                  </a:cubicBezTo>
                  <a:cubicBezTo>
                    <a:pt x="0" y="4412"/>
                    <a:pt x="89" y="4535"/>
                    <a:pt x="220" y="4575"/>
                  </a:cubicBezTo>
                  <a:lnTo>
                    <a:pt x="559" y="4676"/>
                  </a:lnTo>
                  <a:cubicBezTo>
                    <a:pt x="1027" y="4810"/>
                    <a:pt x="1514" y="4958"/>
                    <a:pt x="2004" y="5107"/>
                  </a:cubicBezTo>
                  <a:cubicBezTo>
                    <a:pt x="3739" y="5634"/>
                    <a:pt x="5529" y="6177"/>
                    <a:pt x="6756" y="6177"/>
                  </a:cubicBezTo>
                  <a:cubicBezTo>
                    <a:pt x="6845" y="6177"/>
                    <a:pt x="6931" y="6175"/>
                    <a:pt x="7014" y="6168"/>
                  </a:cubicBezTo>
                  <a:cubicBezTo>
                    <a:pt x="8302" y="6076"/>
                    <a:pt x="9559" y="5325"/>
                    <a:pt x="9984" y="5048"/>
                  </a:cubicBezTo>
                  <a:cubicBezTo>
                    <a:pt x="10643" y="5346"/>
                    <a:pt x="12520" y="6169"/>
                    <a:pt x="13129" y="6169"/>
                  </a:cubicBezTo>
                  <a:cubicBezTo>
                    <a:pt x="13537" y="6169"/>
                    <a:pt x="13969" y="5863"/>
                    <a:pt x="14230" y="5389"/>
                  </a:cubicBezTo>
                  <a:cubicBezTo>
                    <a:pt x="14573" y="4766"/>
                    <a:pt x="14534" y="4010"/>
                    <a:pt x="14128" y="3371"/>
                  </a:cubicBezTo>
                  <a:cubicBezTo>
                    <a:pt x="13375" y="2187"/>
                    <a:pt x="11221" y="361"/>
                    <a:pt x="9902" y="361"/>
                  </a:cubicBezTo>
                  <a:cubicBezTo>
                    <a:pt x="8813" y="361"/>
                    <a:pt x="5164" y="897"/>
                    <a:pt x="4503" y="996"/>
                  </a:cubicBezTo>
                  <a:cubicBezTo>
                    <a:pt x="4266" y="875"/>
                    <a:pt x="3564" y="516"/>
                    <a:pt x="2638" y="35"/>
                  </a:cubicBezTo>
                  <a:cubicBezTo>
                    <a:pt x="2593" y="12"/>
                    <a:pt x="2545" y="0"/>
                    <a:pt x="24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54"/>
            <p:cNvSpPr/>
            <p:nvPr/>
          </p:nvSpPr>
          <p:spPr>
            <a:xfrm>
              <a:off x="2301725" y="1746050"/>
              <a:ext cx="318700" cy="436725"/>
            </a:xfrm>
            <a:custGeom>
              <a:avLst/>
              <a:gdLst/>
              <a:ahLst/>
              <a:cxnLst/>
              <a:rect l="l" t="t" r="r" b="b"/>
              <a:pathLst>
                <a:path w="12748" h="17469" extrusionOk="0">
                  <a:moveTo>
                    <a:pt x="4057" y="1"/>
                  </a:moveTo>
                  <a:cubicBezTo>
                    <a:pt x="3762" y="1"/>
                    <a:pt x="3478" y="38"/>
                    <a:pt x="3214" y="115"/>
                  </a:cubicBezTo>
                  <a:cubicBezTo>
                    <a:pt x="2888" y="211"/>
                    <a:pt x="428" y="2900"/>
                    <a:pt x="214" y="6007"/>
                  </a:cubicBezTo>
                  <a:cubicBezTo>
                    <a:pt x="1" y="9114"/>
                    <a:pt x="2357" y="14255"/>
                    <a:pt x="2785" y="15112"/>
                  </a:cubicBezTo>
                  <a:cubicBezTo>
                    <a:pt x="3213" y="15970"/>
                    <a:pt x="2678" y="17469"/>
                    <a:pt x="3749" y="17469"/>
                  </a:cubicBezTo>
                  <a:cubicBezTo>
                    <a:pt x="4820" y="17469"/>
                    <a:pt x="8142" y="12541"/>
                    <a:pt x="8142" y="12541"/>
                  </a:cubicBezTo>
                  <a:cubicBezTo>
                    <a:pt x="8142" y="12541"/>
                    <a:pt x="8498" y="12562"/>
                    <a:pt x="9003" y="12562"/>
                  </a:cubicBezTo>
                  <a:cubicBezTo>
                    <a:pt x="10137" y="12562"/>
                    <a:pt x="12022" y="12459"/>
                    <a:pt x="12319" y="11791"/>
                  </a:cubicBezTo>
                  <a:cubicBezTo>
                    <a:pt x="12748" y="10828"/>
                    <a:pt x="9320" y="5472"/>
                    <a:pt x="8570" y="3222"/>
                  </a:cubicBezTo>
                  <a:cubicBezTo>
                    <a:pt x="7929" y="1298"/>
                    <a:pt x="5799" y="1"/>
                    <a:pt x="40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54"/>
            <p:cNvSpPr/>
            <p:nvPr/>
          </p:nvSpPr>
          <p:spPr>
            <a:xfrm>
              <a:off x="2293450" y="1738550"/>
              <a:ext cx="330750" cy="451900"/>
            </a:xfrm>
            <a:custGeom>
              <a:avLst/>
              <a:gdLst/>
              <a:ahLst/>
              <a:cxnLst/>
              <a:rect l="l" t="t" r="r" b="b"/>
              <a:pathLst>
                <a:path w="13230" h="18076" extrusionOk="0">
                  <a:moveTo>
                    <a:pt x="4397" y="605"/>
                  </a:moveTo>
                  <a:cubicBezTo>
                    <a:pt x="5993" y="605"/>
                    <a:pt x="7999" y="1784"/>
                    <a:pt x="8611" y="3619"/>
                  </a:cubicBezTo>
                  <a:cubicBezTo>
                    <a:pt x="8921" y="4549"/>
                    <a:pt x="9646" y="5937"/>
                    <a:pt x="10414" y="7408"/>
                  </a:cubicBezTo>
                  <a:cubicBezTo>
                    <a:pt x="11271" y="9047"/>
                    <a:pt x="12566" y="11526"/>
                    <a:pt x="12371" y="11967"/>
                  </a:cubicBezTo>
                  <a:cubicBezTo>
                    <a:pt x="12195" y="12362"/>
                    <a:pt x="10805" y="12560"/>
                    <a:pt x="9363" y="12560"/>
                  </a:cubicBezTo>
                  <a:cubicBezTo>
                    <a:pt x="9071" y="12560"/>
                    <a:pt x="8776" y="12552"/>
                    <a:pt x="8489" y="12536"/>
                  </a:cubicBezTo>
                  <a:cubicBezTo>
                    <a:pt x="8485" y="12535"/>
                    <a:pt x="8481" y="12535"/>
                    <a:pt x="8476" y="12535"/>
                  </a:cubicBezTo>
                  <a:cubicBezTo>
                    <a:pt x="8374" y="12535"/>
                    <a:pt x="8277" y="12586"/>
                    <a:pt x="8219" y="12671"/>
                  </a:cubicBezTo>
                  <a:cubicBezTo>
                    <a:pt x="6666" y="14976"/>
                    <a:pt x="4642" y="17463"/>
                    <a:pt x="4080" y="17463"/>
                  </a:cubicBezTo>
                  <a:cubicBezTo>
                    <a:pt x="3756" y="17463"/>
                    <a:pt x="3684" y="17311"/>
                    <a:pt x="3632" y="16504"/>
                  </a:cubicBezTo>
                  <a:cubicBezTo>
                    <a:pt x="3606" y="16103"/>
                    <a:pt x="3577" y="15650"/>
                    <a:pt x="3390" y="15276"/>
                  </a:cubicBezTo>
                  <a:cubicBezTo>
                    <a:pt x="2670" y="13836"/>
                    <a:pt x="659" y="9103"/>
                    <a:pt x="851" y="6328"/>
                  </a:cubicBezTo>
                  <a:cubicBezTo>
                    <a:pt x="1053" y="3408"/>
                    <a:pt x="3314" y="911"/>
                    <a:pt x="3649" y="703"/>
                  </a:cubicBezTo>
                  <a:cubicBezTo>
                    <a:pt x="3882" y="637"/>
                    <a:pt x="4134" y="605"/>
                    <a:pt x="4397" y="605"/>
                  </a:cubicBezTo>
                  <a:close/>
                  <a:moveTo>
                    <a:pt x="4355" y="0"/>
                  </a:moveTo>
                  <a:cubicBezTo>
                    <a:pt x="4039" y="0"/>
                    <a:pt x="3736" y="40"/>
                    <a:pt x="3458" y="122"/>
                  </a:cubicBezTo>
                  <a:cubicBezTo>
                    <a:pt x="2967" y="266"/>
                    <a:pt x="459" y="3100"/>
                    <a:pt x="240" y="6286"/>
                  </a:cubicBezTo>
                  <a:cubicBezTo>
                    <a:pt x="0" y="9755"/>
                    <a:pt x="2814" y="15492"/>
                    <a:pt x="2843" y="15550"/>
                  </a:cubicBezTo>
                  <a:cubicBezTo>
                    <a:pt x="2974" y="15812"/>
                    <a:pt x="2998" y="16184"/>
                    <a:pt x="3021" y="16542"/>
                  </a:cubicBezTo>
                  <a:cubicBezTo>
                    <a:pt x="3063" y="17189"/>
                    <a:pt x="3120" y="18076"/>
                    <a:pt x="4080" y="18076"/>
                  </a:cubicBezTo>
                  <a:cubicBezTo>
                    <a:pt x="5182" y="18076"/>
                    <a:pt x="7727" y="14483"/>
                    <a:pt x="8629" y="13156"/>
                  </a:cubicBezTo>
                  <a:cubicBezTo>
                    <a:pt x="8844" y="13166"/>
                    <a:pt x="9125" y="13175"/>
                    <a:pt x="9441" y="13175"/>
                  </a:cubicBezTo>
                  <a:cubicBezTo>
                    <a:pt x="10720" y="13175"/>
                    <a:pt x="12568" y="13029"/>
                    <a:pt x="12929" y="12215"/>
                  </a:cubicBezTo>
                  <a:cubicBezTo>
                    <a:pt x="13229" y="11540"/>
                    <a:pt x="12375" y="9840"/>
                    <a:pt x="10956" y="7124"/>
                  </a:cubicBezTo>
                  <a:cubicBezTo>
                    <a:pt x="10233" y="5739"/>
                    <a:pt x="9485" y="4308"/>
                    <a:pt x="9190" y="3425"/>
                  </a:cubicBezTo>
                  <a:cubicBezTo>
                    <a:pt x="8495" y="1337"/>
                    <a:pt x="6194" y="0"/>
                    <a:pt x="43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54"/>
            <p:cNvSpPr/>
            <p:nvPr/>
          </p:nvSpPr>
          <p:spPr>
            <a:xfrm>
              <a:off x="2352600" y="1687325"/>
              <a:ext cx="257100" cy="396375"/>
            </a:xfrm>
            <a:custGeom>
              <a:avLst/>
              <a:gdLst/>
              <a:ahLst/>
              <a:cxnLst/>
              <a:rect l="l" t="t" r="r" b="b"/>
              <a:pathLst>
                <a:path w="10284" h="15855" extrusionOk="0">
                  <a:moveTo>
                    <a:pt x="1868" y="0"/>
                  </a:moveTo>
                  <a:cubicBezTo>
                    <a:pt x="1489" y="0"/>
                    <a:pt x="1197" y="207"/>
                    <a:pt x="964" y="857"/>
                  </a:cubicBezTo>
                  <a:cubicBezTo>
                    <a:pt x="964" y="857"/>
                    <a:pt x="964" y="3749"/>
                    <a:pt x="536" y="5249"/>
                  </a:cubicBezTo>
                  <a:cubicBezTo>
                    <a:pt x="107" y="6749"/>
                    <a:pt x="0" y="7499"/>
                    <a:pt x="1607" y="9856"/>
                  </a:cubicBezTo>
                  <a:cubicBezTo>
                    <a:pt x="3214" y="12213"/>
                    <a:pt x="6857" y="15854"/>
                    <a:pt x="6857" y="15854"/>
                  </a:cubicBezTo>
                  <a:cubicBezTo>
                    <a:pt x="6857" y="15854"/>
                    <a:pt x="7070" y="13390"/>
                    <a:pt x="7178" y="11998"/>
                  </a:cubicBezTo>
                  <a:cubicBezTo>
                    <a:pt x="7284" y="10605"/>
                    <a:pt x="9427" y="9749"/>
                    <a:pt x="9855" y="9106"/>
                  </a:cubicBezTo>
                  <a:cubicBezTo>
                    <a:pt x="10284" y="8463"/>
                    <a:pt x="7499" y="8034"/>
                    <a:pt x="6428" y="6107"/>
                  </a:cubicBezTo>
                  <a:cubicBezTo>
                    <a:pt x="5357" y="4178"/>
                    <a:pt x="5357" y="857"/>
                    <a:pt x="3857" y="536"/>
                  </a:cubicBezTo>
                  <a:cubicBezTo>
                    <a:pt x="3007" y="354"/>
                    <a:pt x="2364" y="0"/>
                    <a:pt x="18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54"/>
            <p:cNvSpPr/>
            <p:nvPr/>
          </p:nvSpPr>
          <p:spPr>
            <a:xfrm>
              <a:off x="2346175" y="1679775"/>
              <a:ext cx="262025" cy="411575"/>
            </a:xfrm>
            <a:custGeom>
              <a:avLst/>
              <a:gdLst/>
              <a:ahLst/>
              <a:cxnLst/>
              <a:rect l="l" t="t" r="r" b="b"/>
              <a:pathLst>
                <a:path w="10481" h="16463" extrusionOk="0">
                  <a:moveTo>
                    <a:pt x="2132" y="605"/>
                  </a:moveTo>
                  <a:cubicBezTo>
                    <a:pt x="2341" y="605"/>
                    <a:pt x="2614" y="698"/>
                    <a:pt x="3000" y="830"/>
                  </a:cubicBezTo>
                  <a:cubicBezTo>
                    <a:pt x="3307" y="934"/>
                    <a:pt x="3655" y="1053"/>
                    <a:pt x="4049" y="1137"/>
                  </a:cubicBezTo>
                  <a:cubicBezTo>
                    <a:pt x="4788" y="1295"/>
                    <a:pt x="5124" y="2555"/>
                    <a:pt x="5481" y="3888"/>
                  </a:cubicBezTo>
                  <a:cubicBezTo>
                    <a:pt x="5729" y="4818"/>
                    <a:pt x="5986" y="5781"/>
                    <a:pt x="6418" y="6557"/>
                  </a:cubicBezTo>
                  <a:cubicBezTo>
                    <a:pt x="7054" y="7703"/>
                    <a:pt x="8211" y="8332"/>
                    <a:pt x="9057" y="8792"/>
                  </a:cubicBezTo>
                  <a:cubicBezTo>
                    <a:pt x="9342" y="8947"/>
                    <a:pt x="9723" y="9154"/>
                    <a:pt x="9832" y="9274"/>
                  </a:cubicBezTo>
                  <a:cubicBezTo>
                    <a:pt x="9701" y="9439"/>
                    <a:pt x="9391" y="9659"/>
                    <a:pt x="9064" y="9892"/>
                  </a:cubicBezTo>
                  <a:cubicBezTo>
                    <a:pt x="8239" y="10479"/>
                    <a:pt x="7212" y="11210"/>
                    <a:pt x="7129" y="12277"/>
                  </a:cubicBezTo>
                  <a:cubicBezTo>
                    <a:pt x="7057" y="13215"/>
                    <a:pt x="6936" y="14640"/>
                    <a:pt x="6865" y="15468"/>
                  </a:cubicBezTo>
                  <a:cubicBezTo>
                    <a:pt x="5835" y="14408"/>
                    <a:pt x="3350" y="11794"/>
                    <a:pt x="2117" y="9986"/>
                  </a:cubicBezTo>
                  <a:cubicBezTo>
                    <a:pt x="578" y="7726"/>
                    <a:pt x="681" y="7059"/>
                    <a:pt x="1087" y="5636"/>
                  </a:cubicBezTo>
                  <a:cubicBezTo>
                    <a:pt x="1495" y="4209"/>
                    <a:pt x="1525" y="1633"/>
                    <a:pt x="1527" y="1214"/>
                  </a:cubicBezTo>
                  <a:cubicBezTo>
                    <a:pt x="1694" y="767"/>
                    <a:pt x="1858" y="605"/>
                    <a:pt x="2132" y="605"/>
                  </a:cubicBezTo>
                  <a:close/>
                  <a:moveTo>
                    <a:pt x="2122" y="0"/>
                  </a:moveTo>
                  <a:cubicBezTo>
                    <a:pt x="1648" y="0"/>
                    <a:pt x="1224" y="241"/>
                    <a:pt x="933" y="1057"/>
                  </a:cubicBezTo>
                  <a:cubicBezTo>
                    <a:pt x="921" y="1089"/>
                    <a:pt x="916" y="1125"/>
                    <a:pt x="916" y="1159"/>
                  </a:cubicBezTo>
                  <a:cubicBezTo>
                    <a:pt x="916" y="1188"/>
                    <a:pt x="910" y="4027"/>
                    <a:pt x="499" y="5467"/>
                  </a:cubicBezTo>
                  <a:cubicBezTo>
                    <a:pt x="27" y="7120"/>
                    <a:pt x="0" y="7967"/>
                    <a:pt x="1611" y="10330"/>
                  </a:cubicBezTo>
                  <a:cubicBezTo>
                    <a:pt x="3215" y="12683"/>
                    <a:pt x="6748" y="16224"/>
                    <a:pt x="6896" y="16373"/>
                  </a:cubicBezTo>
                  <a:cubicBezTo>
                    <a:pt x="6954" y="16431"/>
                    <a:pt x="7032" y="16463"/>
                    <a:pt x="7114" y="16463"/>
                  </a:cubicBezTo>
                  <a:cubicBezTo>
                    <a:pt x="7272" y="16463"/>
                    <a:pt x="7404" y="16341"/>
                    <a:pt x="7418" y="16184"/>
                  </a:cubicBezTo>
                  <a:cubicBezTo>
                    <a:pt x="7418" y="16184"/>
                    <a:pt x="7633" y="13718"/>
                    <a:pt x="7739" y="12324"/>
                  </a:cubicBezTo>
                  <a:cubicBezTo>
                    <a:pt x="7800" y="11542"/>
                    <a:pt x="8698" y="10904"/>
                    <a:pt x="9419" y="10390"/>
                  </a:cubicBezTo>
                  <a:cubicBezTo>
                    <a:pt x="9834" y="10095"/>
                    <a:pt x="10192" y="9841"/>
                    <a:pt x="10367" y="9578"/>
                  </a:cubicBezTo>
                  <a:cubicBezTo>
                    <a:pt x="10480" y="9410"/>
                    <a:pt x="10473" y="9252"/>
                    <a:pt x="10448" y="9151"/>
                  </a:cubicBezTo>
                  <a:cubicBezTo>
                    <a:pt x="10363" y="8805"/>
                    <a:pt x="9959" y="8586"/>
                    <a:pt x="9350" y="8254"/>
                  </a:cubicBezTo>
                  <a:cubicBezTo>
                    <a:pt x="8570" y="7830"/>
                    <a:pt x="7502" y="7250"/>
                    <a:pt x="6953" y="6260"/>
                  </a:cubicBezTo>
                  <a:cubicBezTo>
                    <a:pt x="6557" y="5549"/>
                    <a:pt x="6310" y="4624"/>
                    <a:pt x="6072" y="3730"/>
                  </a:cubicBezTo>
                  <a:cubicBezTo>
                    <a:pt x="5666" y="2210"/>
                    <a:pt x="5282" y="776"/>
                    <a:pt x="4178" y="539"/>
                  </a:cubicBezTo>
                  <a:cubicBezTo>
                    <a:pt x="3819" y="462"/>
                    <a:pt x="3489" y="349"/>
                    <a:pt x="3199" y="251"/>
                  </a:cubicBezTo>
                  <a:cubicBezTo>
                    <a:pt x="2834" y="126"/>
                    <a:pt x="2465" y="0"/>
                    <a:pt x="21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54"/>
            <p:cNvSpPr/>
            <p:nvPr/>
          </p:nvSpPr>
          <p:spPr>
            <a:xfrm>
              <a:off x="2258850" y="1329150"/>
              <a:ext cx="551725" cy="488550"/>
            </a:xfrm>
            <a:custGeom>
              <a:avLst/>
              <a:gdLst/>
              <a:ahLst/>
              <a:cxnLst/>
              <a:rect l="l" t="t" r="r" b="b"/>
              <a:pathLst>
                <a:path w="22069" h="19542" extrusionOk="0">
                  <a:moveTo>
                    <a:pt x="11387" y="1"/>
                  </a:moveTo>
                  <a:cubicBezTo>
                    <a:pt x="10813" y="1"/>
                    <a:pt x="10230" y="26"/>
                    <a:pt x="9643" y="80"/>
                  </a:cubicBezTo>
                  <a:cubicBezTo>
                    <a:pt x="3750" y="616"/>
                    <a:pt x="1073" y="4472"/>
                    <a:pt x="537" y="8328"/>
                  </a:cubicBezTo>
                  <a:cubicBezTo>
                    <a:pt x="1" y="12185"/>
                    <a:pt x="4072" y="15934"/>
                    <a:pt x="4500" y="16577"/>
                  </a:cubicBezTo>
                  <a:cubicBezTo>
                    <a:pt x="4929" y="17220"/>
                    <a:pt x="4393" y="17863"/>
                    <a:pt x="5679" y="18291"/>
                  </a:cubicBezTo>
                  <a:cubicBezTo>
                    <a:pt x="6107" y="18434"/>
                    <a:pt x="6548" y="18481"/>
                    <a:pt x="6944" y="18481"/>
                  </a:cubicBezTo>
                  <a:cubicBezTo>
                    <a:pt x="7738" y="18481"/>
                    <a:pt x="8357" y="18291"/>
                    <a:pt x="8357" y="18291"/>
                  </a:cubicBezTo>
                  <a:cubicBezTo>
                    <a:pt x="8357" y="18291"/>
                    <a:pt x="9190" y="19542"/>
                    <a:pt x="10637" y="19542"/>
                  </a:cubicBezTo>
                  <a:cubicBezTo>
                    <a:pt x="10831" y="19542"/>
                    <a:pt x="11035" y="19519"/>
                    <a:pt x="11249" y="19469"/>
                  </a:cubicBezTo>
                  <a:cubicBezTo>
                    <a:pt x="13070" y="19041"/>
                    <a:pt x="12534" y="15398"/>
                    <a:pt x="13285" y="14970"/>
                  </a:cubicBezTo>
                  <a:cubicBezTo>
                    <a:pt x="14035" y="14542"/>
                    <a:pt x="14570" y="13149"/>
                    <a:pt x="16820" y="11864"/>
                  </a:cubicBezTo>
                  <a:cubicBezTo>
                    <a:pt x="19069" y="10578"/>
                    <a:pt x="19069" y="8650"/>
                    <a:pt x="19069" y="8650"/>
                  </a:cubicBezTo>
                  <a:cubicBezTo>
                    <a:pt x="19069" y="8650"/>
                    <a:pt x="22069" y="7793"/>
                    <a:pt x="21532" y="4793"/>
                  </a:cubicBezTo>
                  <a:cubicBezTo>
                    <a:pt x="21051" y="2093"/>
                    <a:pt x="16574" y="1"/>
                    <a:pt x="113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54"/>
            <p:cNvSpPr/>
            <p:nvPr/>
          </p:nvSpPr>
          <p:spPr>
            <a:xfrm>
              <a:off x="2252925" y="1321450"/>
              <a:ext cx="564075" cy="503950"/>
            </a:xfrm>
            <a:custGeom>
              <a:avLst/>
              <a:gdLst/>
              <a:ahLst/>
              <a:cxnLst/>
              <a:rect l="l" t="t" r="r" b="b"/>
              <a:pathLst>
                <a:path w="22563" h="20158" extrusionOk="0">
                  <a:moveTo>
                    <a:pt x="11629" y="614"/>
                  </a:moveTo>
                  <a:cubicBezTo>
                    <a:pt x="16606" y="614"/>
                    <a:pt x="21006" y="2561"/>
                    <a:pt x="21469" y="5154"/>
                  </a:cubicBezTo>
                  <a:cubicBezTo>
                    <a:pt x="21949" y="7841"/>
                    <a:pt x="19333" y="8631"/>
                    <a:pt x="19222" y="8664"/>
                  </a:cubicBezTo>
                  <a:cubicBezTo>
                    <a:pt x="19092" y="8701"/>
                    <a:pt x="19002" y="8820"/>
                    <a:pt x="19000" y="8956"/>
                  </a:cubicBezTo>
                  <a:cubicBezTo>
                    <a:pt x="19000" y="9028"/>
                    <a:pt x="18960" y="10731"/>
                    <a:pt x="16905" y="11905"/>
                  </a:cubicBezTo>
                  <a:cubicBezTo>
                    <a:pt x="15433" y="12747"/>
                    <a:pt x="14675" y="13629"/>
                    <a:pt x="14121" y="14274"/>
                  </a:cubicBezTo>
                  <a:cubicBezTo>
                    <a:pt x="13830" y="14614"/>
                    <a:pt x="13600" y="14882"/>
                    <a:pt x="13370" y="15012"/>
                  </a:cubicBezTo>
                  <a:cubicBezTo>
                    <a:pt x="12954" y="15251"/>
                    <a:pt x="12850" y="15927"/>
                    <a:pt x="12718" y="16785"/>
                  </a:cubicBezTo>
                  <a:cubicBezTo>
                    <a:pt x="12548" y="17889"/>
                    <a:pt x="12337" y="19263"/>
                    <a:pt x="11416" y="19479"/>
                  </a:cubicBezTo>
                  <a:cubicBezTo>
                    <a:pt x="11226" y="19524"/>
                    <a:pt x="11044" y="19544"/>
                    <a:pt x="10873" y="19544"/>
                  </a:cubicBezTo>
                  <a:cubicBezTo>
                    <a:pt x="9619" y="19544"/>
                    <a:pt x="8883" y="18479"/>
                    <a:pt x="8848" y="18429"/>
                  </a:cubicBezTo>
                  <a:cubicBezTo>
                    <a:pt x="8791" y="18345"/>
                    <a:pt x="8696" y="18294"/>
                    <a:pt x="8594" y="18293"/>
                  </a:cubicBezTo>
                  <a:cubicBezTo>
                    <a:pt x="8563" y="18293"/>
                    <a:pt x="8533" y="18297"/>
                    <a:pt x="8504" y="18306"/>
                  </a:cubicBezTo>
                  <a:cubicBezTo>
                    <a:pt x="8496" y="18309"/>
                    <a:pt x="7917" y="18483"/>
                    <a:pt x="7182" y="18483"/>
                  </a:cubicBezTo>
                  <a:cubicBezTo>
                    <a:pt x="6814" y="18483"/>
                    <a:pt x="6407" y="18439"/>
                    <a:pt x="6013" y="18308"/>
                  </a:cubicBezTo>
                  <a:cubicBezTo>
                    <a:pt x="5345" y="18085"/>
                    <a:pt x="5310" y="17862"/>
                    <a:pt x="5253" y="17489"/>
                  </a:cubicBezTo>
                  <a:cubicBezTo>
                    <a:pt x="5219" y="17268"/>
                    <a:pt x="5176" y="16991"/>
                    <a:pt x="4992" y="16715"/>
                  </a:cubicBezTo>
                  <a:cubicBezTo>
                    <a:pt x="4912" y="16595"/>
                    <a:pt x="4756" y="16419"/>
                    <a:pt x="4520" y="16152"/>
                  </a:cubicBezTo>
                  <a:cubicBezTo>
                    <a:pt x="3360" y="14844"/>
                    <a:pt x="646" y="11782"/>
                    <a:pt x="1077" y="8678"/>
                  </a:cubicBezTo>
                  <a:cubicBezTo>
                    <a:pt x="1710" y="4123"/>
                    <a:pt x="5011" y="1138"/>
                    <a:pt x="9907" y="692"/>
                  </a:cubicBezTo>
                  <a:cubicBezTo>
                    <a:pt x="10485" y="640"/>
                    <a:pt x="11061" y="614"/>
                    <a:pt x="11629" y="614"/>
                  </a:cubicBezTo>
                  <a:close/>
                  <a:moveTo>
                    <a:pt x="11661" y="1"/>
                  </a:moveTo>
                  <a:cubicBezTo>
                    <a:pt x="11066" y="1"/>
                    <a:pt x="10461" y="27"/>
                    <a:pt x="9852" y="83"/>
                  </a:cubicBezTo>
                  <a:cubicBezTo>
                    <a:pt x="4652" y="556"/>
                    <a:pt x="1145" y="3737"/>
                    <a:pt x="470" y="8594"/>
                  </a:cubicBezTo>
                  <a:cubicBezTo>
                    <a:pt x="1" y="11978"/>
                    <a:pt x="2846" y="15187"/>
                    <a:pt x="4062" y="16559"/>
                  </a:cubicBezTo>
                  <a:cubicBezTo>
                    <a:pt x="4258" y="16779"/>
                    <a:pt x="4426" y="16970"/>
                    <a:pt x="4483" y="17055"/>
                  </a:cubicBezTo>
                  <a:cubicBezTo>
                    <a:pt x="4592" y="17218"/>
                    <a:pt x="4618" y="17387"/>
                    <a:pt x="4648" y="17582"/>
                  </a:cubicBezTo>
                  <a:cubicBezTo>
                    <a:pt x="4714" y="18013"/>
                    <a:pt x="4796" y="18548"/>
                    <a:pt x="5819" y="18890"/>
                  </a:cubicBezTo>
                  <a:cubicBezTo>
                    <a:pt x="6284" y="19045"/>
                    <a:pt x="6758" y="19096"/>
                    <a:pt x="7183" y="19096"/>
                  </a:cubicBezTo>
                  <a:cubicBezTo>
                    <a:pt x="7741" y="19096"/>
                    <a:pt x="8214" y="19008"/>
                    <a:pt x="8474" y="18947"/>
                  </a:cubicBezTo>
                  <a:cubicBezTo>
                    <a:pt x="8783" y="19323"/>
                    <a:pt x="9612" y="20158"/>
                    <a:pt x="10865" y="20158"/>
                  </a:cubicBezTo>
                  <a:cubicBezTo>
                    <a:pt x="11097" y="20157"/>
                    <a:pt x="11330" y="20129"/>
                    <a:pt x="11557" y="20075"/>
                  </a:cubicBezTo>
                  <a:cubicBezTo>
                    <a:pt x="12878" y="19765"/>
                    <a:pt x="13124" y="18164"/>
                    <a:pt x="13323" y="16878"/>
                  </a:cubicBezTo>
                  <a:cubicBezTo>
                    <a:pt x="13398" y="16383"/>
                    <a:pt x="13513" y="15635"/>
                    <a:pt x="13673" y="15544"/>
                  </a:cubicBezTo>
                  <a:cubicBezTo>
                    <a:pt x="13994" y="15361"/>
                    <a:pt x="14254" y="15057"/>
                    <a:pt x="14586" y="14672"/>
                  </a:cubicBezTo>
                  <a:cubicBezTo>
                    <a:pt x="15110" y="14062"/>
                    <a:pt x="15827" y="13227"/>
                    <a:pt x="17209" y="12437"/>
                  </a:cubicBezTo>
                  <a:cubicBezTo>
                    <a:pt x="19155" y="11325"/>
                    <a:pt x="19525" y="9757"/>
                    <a:pt x="19596" y="9180"/>
                  </a:cubicBezTo>
                  <a:cubicBezTo>
                    <a:pt x="20303" y="8904"/>
                    <a:pt x="22563" y="7799"/>
                    <a:pt x="22071" y="5048"/>
                  </a:cubicBezTo>
                  <a:cubicBezTo>
                    <a:pt x="21551" y="2133"/>
                    <a:pt x="16972" y="1"/>
                    <a:pt x="116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54"/>
            <p:cNvSpPr/>
            <p:nvPr/>
          </p:nvSpPr>
          <p:spPr>
            <a:xfrm>
              <a:off x="2407475" y="1545375"/>
              <a:ext cx="360250" cy="399975"/>
            </a:xfrm>
            <a:custGeom>
              <a:avLst/>
              <a:gdLst/>
              <a:ahLst/>
              <a:cxnLst/>
              <a:rect l="l" t="t" r="r" b="b"/>
              <a:pathLst>
                <a:path w="14410" h="15999" extrusionOk="0">
                  <a:moveTo>
                    <a:pt x="13125" y="0"/>
                  </a:moveTo>
                  <a:cubicBezTo>
                    <a:pt x="13125" y="0"/>
                    <a:pt x="12589" y="1929"/>
                    <a:pt x="10875" y="1929"/>
                  </a:cubicBezTo>
                  <a:cubicBezTo>
                    <a:pt x="9160" y="1929"/>
                    <a:pt x="7447" y="1394"/>
                    <a:pt x="7446" y="1394"/>
                  </a:cubicBezTo>
                  <a:lnTo>
                    <a:pt x="7446" y="1394"/>
                  </a:lnTo>
                  <a:cubicBezTo>
                    <a:pt x="7446" y="1394"/>
                    <a:pt x="8304" y="3643"/>
                    <a:pt x="7660" y="4608"/>
                  </a:cubicBezTo>
                  <a:cubicBezTo>
                    <a:pt x="7018" y="5571"/>
                    <a:pt x="5947" y="5357"/>
                    <a:pt x="5733" y="5785"/>
                  </a:cubicBezTo>
                  <a:cubicBezTo>
                    <a:pt x="5518" y="6214"/>
                    <a:pt x="5625" y="8142"/>
                    <a:pt x="5518" y="8571"/>
                  </a:cubicBezTo>
                  <a:cubicBezTo>
                    <a:pt x="5447" y="8857"/>
                    <a:pt x="5090" y="9618"/>
                    <a:pt x="4670" y="9618"/>
                  </a:cubicBezTo>
                  <a:cubicBezTo>
                    <a:pt x="4459" y="9618"/>
                    <a:pt x="4233" y="9428"/>
                    <a:pt x="4019" y="8892"/>
                  </a:cubicBezTo>
                  <a:cubicBezTo>
                    <a:pt x="4019" y="8892"/>
                    <a:pt x="4233" y="7178"/>
                    <a:pt x="2090" y="6964"/>
                  </a:cubicBezTo>
                  <a:cubicBezTo>
                    <a:pt x="1985" y="6953"/>
                    <a:pt x="1885" y="6948"/>
                    <a:pt x="1793" y="6948"/>
                  </a:cubicBezTo>
                  <a:cubicBezTo>
                    <a:pt x="1" y="6948"/>
                    <a:pt x="505" y="8832"/>
                    <a:pt x="912" y="9749"/>
                  </a:cubicBezTo>
                  <a:cubicBezTo>
                    <a:pt x="1340" y="10714"/>
                    <a:pt x="2840" y="11462"/>
                    <a:pt x="2840" y="11462"/>
                  </a:cubicBezTo>
                  <a:cubicBezTo>
                    <a:pt x="2840" y="11462"/>
                    <a:pt x="3376" y="13926"/>
                    <a:pt x="4125" y="14140"/>
                  </a:cubicBezTo>
                  <a:cubicBezTo>
                    <a:pt x="4818" y="14338"/>
                    <a:pt x="8708" y="15998"/>
                    <a:pt x="9975" y="15998"/>
                  </a:cubicBezTo>
                  <a:cubicBezTo>
                    <a:pt x="10080" y="15998"/>
                    <a:pt x="10167" y="15987"/>
                    <a:pt x="10233" y="15962"/>
                  </a:cubicBezTo>
                  <a:cubicBezTo>
                    <a:pt x="11090" y="15640"/>
                    <a:pt x="11946" y="11676"/>
                    <a:pt x="11946" y="11676"/>
                  </a:cubicBezTo>
                  <a:cubicBezTo>
                    <a:pt x="11946" y="11676"/>
                    <a:pt x="13446" y="10927"/>
                    <a:pt x="13446" y="10177"/>
                  </a:cubicBezTo>
                  <a:cubicBezTo>
                    <a:pt x="13446" y="9427"/>
                    <a:pt x="12804" y="7285"/>
                    <a:pt x="12804" y="6749"/>
                  </a:cubicBezTo>
                  <a:cubicBezTo>
                    <a:pt x="12804" y="6214"/>
                    <a:pt x="13981" y="4714"/>
                    <a:pt x="14196" y="3535"/>
                  </a:cubicBezTo>
                  <a:cubicBezTo>
                    <a:pt x="14410" y="2358"/>
                    <a:pt x="13125" y="0"/>
                    <a:pt x="1312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54"/>
            <p:cNvSpPr/>
            <p:nvPr/>
          </p:nvSpPr>
          <p:spPr>
            <a:xfrm>
              <a:off x="2404625" y="1537725"/>
              <a:ext cx="370950" cy="415250"/>
            </a:xfrm>
            <a:custGeom>
              <a:avLst/>
              <a:gdLst/>
              <a:ahLst/>
              <a:cxnLst/>
              <a:rect l="l" t="t" r="r" b="b"/>
              <a:pathLst>
                <a:path w="14838" h="16610" extrusionOk="0">
                  <a:moveTo>
                    <a:pt x="13263" y="1041"/>
                  </a:moveTo>
                  <a:cubicBezTo>
                    <a:pt x="13648" y="1862"/>
                    <a:pt x="14132" y="3108"/>
                    <a:pt x="14008" y="3788"/>
                  </a:cubicBezTo>
                  <a:cubicBezTo>
                    <a:pt x="13899" y="4385"/>
                    <a:pt x="13496" y="5120"/>
                    <a:pt x="13172" y="5711"/>
                  </a:cubicBezTo>
                  <a:cubicBezTo>
                    <a:pt x="12814" y="6366"/>
                    <a:pt x="12611" y="6750"/>
                    <a:pt x="12611" y="7056"/>
                  </a:cubicBezTo>
                  <a:cubicBezTo>
                    <a:pt x="12611" y="7336"/>
                    <a:pt x="12744" y="7914"/>
                    <a:pt x="12899" y="8585"/>
                  </a:cubicBezTo>
                  <a:cubicBezTo>
                    <a:pt x="13065" y="9300"/>
                    <a:pt x="13253" y="10112"/>
                    <a:pt x="13253" y="10485"/>
                  </a:cubicBezTo>
                  <a:cubicBezTo>
                    <a:pt x="13253" y="10866"/>
                    <a:pt x="12459" y="11441"/>
                    <a:pt x="11922" y="11710"/>
                  </a:cubicBezTo>
                  <a:cubicBezTo>
                    <a:pt x="11840" y="11752"/>
                    <a:pt x="11780" y="11828"/>
                    <a:pt x="11760" y="11919"/>
                  </a:cubicBezTo>
                  <a:cubicBezTo>
                    <a:pt x="11363" y="13755"/>
                    <a:pt x="10657" y="15824"/>
                    <a:pt x="10238" y="15981"/>
                  </a:cubicBezTo>
                  <a:cubicBezTo>
                    <a:pt x="10195" y="15998"/>
                    <a:pt x="10136" y="16005"/>
                    <a:pt x="10063" y="16005"/>
                  </a:cubicBezTo>
                  <a:cubicBezTo>
                    <a:pt x="9238" y="16005"/>
                    <a:pt x="6652" y="15021"/>
                    <a:pt x="5494" y="14580"/>
                  </a:cubicBezTo>
                  <a:cubicBezTo>
                    <a:pt x="4931" y="14365"/>
                    <a:pt x="4523" y="14210"/>
                    <a:pt x="4324" y="14153"/>
                  </a:cubicBezTo>
                  <a:cubicBezTo>
                    <a:pt x="3981" y="14056"/>
                    <a:pt x="3494" y="12808"/>
                    <a:pt x="3253" y="11704"/>
                  </a:cubicBezTo>
                  <a:cubicBezTo>
                    <a:pt x="3233" y="11613"/>
                    <a:pt x="3174" y="11537"/>
                    <a:pt x="3091" y="11496"/>
                  </a:cubicBezTo>
                  <a:cubicBezTo>
                    <a:pt x="3077" y="11488"/>
                    <a:pt x="1684" y="10783"/>
                    <a:pt x="1306" y="9931"/>
                  </a:cubicBezTo>
                  <a:cubicBezTo>
                    <a:pt x="1007" y="9258"/>
                    <a:pt x="773" y="8313"/>
                    <a:pt x="1098" y="7864"/>
                  </a:cubicBezTo>
                  <a:cubicBezTo>
                    <a:pt x="1244" y="7662"/>
                    <a:pt x="1514" y="7560"/>
                    <a:pt x="1904" y="7560"/>
                  </a:cubicBezTo>
                  <a:cubicBezTo>
                    <a:pt x="1988" y="7560"/>
                    <a:pt x="2079" y="7564"/>
                    <a:pt x="2174" y="7574"/>
                  </a:cubicBezTo>
                  <a:cubicBezTo>
                    <a:pt x="2799" y="7638"/>
                    <a:pt x="3256" y="7841"/>
                    <a:pt x="3531" y="8184"/>
                  </a:cubicBezTo>
                  <a:cubicBezTo>
                    <a:pt x="3883" y="8617"/>
                    <a:pt x="3831" y="9149"/>
                    <a:pt x="3829" y="9162"/>
                  </a:cubicBezTo>
                  <a:cubicBezTo>
                    <a:pt x="3823" y="9213"/>
                    <a:pt x="3829" y="9265"/>
                    <a:pt x="3848" y="9313"/>
                  </a:cubicBezTo>
                  <a:cubicBezTo>
                    <a:pt x="4093" y="9921"/>
                    <a:pt x="4414" y="10230"/>
                    <a:pt x="4781" y="10230"/>
                  </a:cubicBezTo>
                  <a:cubicBezTo>
                    <a:pt x="4797" y="10230"/>
                    <a:pt x="4813" y="10230"/>
                    <a:pt x="4829" y="10229"/>
                  </a:cubicBezTo>
                  <a:cubicBezTo>
                    <a:pt x="5482" y="10184"/>
                    <a:pt x="5869" y="9194"/>
                    <a:pt x="5929" y="8951"/>
                  </a:cubicBezTo>
                  <a:cubicBezTo>
                    <a:pt x="5979" y="8752"/>
                    <a:pt x="5987" y="8386"/>
                    <a:pt x="5998" y="7807"/>
                  </a:cubicBezTo>
                  <a:cubicBezTo>
                    <a:pt x="6008" y="7289"/>
                    <a:pt x="6024" y="6420"/>
                    <a:pt x="6120" y="6228"/>
                  </a:cubicBezTo>
                  <a:cubicBezTo>
                    <a:pt x="6148" y="6173"/>
                    <a:pt x="6381" y="6104"/>
                    <a:pt x="6535" y="6059"/>
                  </a:cubicBezTo>
                  <a:cubicBezTo>
                    <a:pt x="6978" y="5928"/>
                    <a:pt x="7586" y="5747"/>
                    <a:pt x="8029" y="5083"/>
                  </a:cubicBezTo>
                  <a:cubicBezTo>
                    <a:pt x="8549" y="4304"/>
                    <a:pt x="8259" y="2924"/>
                    <a:pt x="8030" y="2145"/>
                  </a:cubicBezTo>
                  <a:lnTo>
                    <a:pt x="8030" y="2145"/>
                  </a:lnTo>
                  <a:cubicBezTo>
                    <a:pt x="8687" y="2308"/>
                    <a:pt x="9830" y="2542"/>
                    <a:pt x="10988" y="2542"/>
                  </a:cubicBezTo>
                  <a:cubicBezTo>
                    <a:pt x="12141" y="2542"/>
                    <a:pt x="12880" y="1751"/>
                    <a:pt x="13263" y="1041"/>
                  </a:cubicBezTo>
                  <a:close/>
                  <a:moveTo>
                    <a:pt x="13241" y="0"/>
                  </a:moveTo>
                  <a:cubicBezTo>
                    <a:pt x="13229" y="0"/>
                    <a:pt x="13216" y="1"/>
                    <a:pt x="13203" y="3"/>
                  </a:cubicBezTo>
                  <a:cubicBezTo>
                    <a:pt x="13079" y="16"/>
                    <a:pt x="12976" y="104"/>
                    <a:pt x="12943" y="224"/>
                  </a:cubicBezTo>
                  <a:cubicBezTo>
                    <a:pt x="12923" y="293"/>
                    <a:pt x="12445" y="1928"/>
                    <a:pt x="10989" y="1928"/>
                  </a:cubicBezTo>
                  <a:cubicBezTo>
                    <a:pt x="9343" y="1928"/>
                    <a:pt x="7668" y="1412"/>
                    <a:pt x="7651" y="1407"/>
                  </a:cubicBezTo>
                  <a:cubicBezTo>
                    <a:pt x="7619" y="1397"/>
                    <a:pt x="7588" y="1393"/>
                    <a:pt x="7557" y="1393"/>
                  </a:cubicBezTo>
                  <a:cubicBezTo>
                    <a:pt x="7354" y="1393"/>
                    <a:pt x="7195" y="1600"/>
                    <a:pt x="7275" y="1807"/>
                  </a:cubicBezTo>
                  <a:cubicBezTo>
                    <a:pt x="7496" y="2393"/>
                    <a:pt x="7974" y="4062"/>
                    <a:pt x="7519" y="4743"/>
                  </a:cubicBezTo>
                  <a:cubicBezTo>
                    <a:pt x="7200" y="5223"/>
                    <a:pt x="6754" y="5354"/>
                    <a:pt x="6361" y="5472"/>
                  </a:cubicBezTo>
                  <a:cubicBezTo>
                    <a:pt x="6031" y="5569"/>
                    <a:pt x="5718" y="5661"/>
                    <a:pt x="5572" y="5955"/>
                  </a:cubicBezTo>
                  <a:cubicBezTo>
                    <a:pt x="5426" y="6248"/>
                    <a:pt x="5404" y="6874"/>
                    <a:pt x="5386" y="7796"/>
                  </a:cubicBezTo>
                  <a:cubicBezTo>
                    <a:pt x="5379" y="8201"/>
                    <a:pt x="5370" y="8661"/>
                    <a:pt x="5335" y="8803"/>
                  </a:cubicBezTo>
                  <a:cubicBezTo>
                    <a:pt x="5256" y="9115"/>
                    <a:pt x="4948" y="9607"/>
                    <a:pt x="4785" y="9618"/>
                  </a:cubicBezTo>
                  <a:cubicBezTo>
                    <a:pt x="4762" y="9618"/>
                    <a:pt x="4610" y="9542"/>
                    <a:pt x="4442" y="9147"/>
                  </a:cubicBezTo>
                  <a:cubicBezTo>
                    <a:pt x="4452" y="8926"/>
                    <a:pt x="4431" y="8330"/>
                    <a:pt x="4014" y="7807"/>
                  </a:cubicBezTo>
                  <a:cubicBezTo>
                    <a:pt x="3633" y="7328"/>
                    <a:pt x="3033" y="7046"/>
                    <a:pt x="2234" y="6965"/>
                  </a:cubicBezTo>
                  <a:cubicBezTo>
                    <a:pt x="2120" y="6954"/>
                    <a:pt x="2011" y="6948"/>
                    <a:pt x="1907" y="6948"/>
                  </a:cubicBezTo>
                  <a:cubicBezTo>
                    <a:pt x="1308" y="6948"/>
                    <a:pt x="869" y="7135"/>
                    <a:pt x="601" y="7506"/>
                  </a:cubicBezTo>
                  <a:cubicBezTo>
                    <a:pt x="1" y="8335"/>
                    <a:pt x="560" y="9762"/>
                    <a:pt x="745" y="10180"/>
                  </a:cubicBezTo>
                  <a:cubicBezTo>
                    <a:pt x="1140" y="11066"/>
                    <a:pt x="2293" y="11757"/>
                    <a:pt x="2686" y="11973"/>
                  </a:cubicBezTo>
                  <a:cubicBezTo>
                    <a:pt x="2858" y="12714"/>
                    <a:pt x="3352" y="14512"/>
                    <a:pt x="4155" y="14742"/>
                  </a:cubicBezTo>
                  <a:cubicBezTo>
                    <a:pt x="4330" y="14792"/>
                    <a:pt x="4769" y="14958"/>
                    <a:pt x="5277" y="15152"/>
                  </a:cubicBezTo>
                  <a:cubicBezTo>
                    <a:pt x="7702" y="16075"/>
                    <a:pt x="9274" y="16609"/>
                    <a:pt x="10084" y="16609"/>
                  </a:cubicBezTo>
                  <a:cubicBezTo>
                    <a:pt x="10232" y="16609"/>
                    <a:pt x="10355" y="16592"/>
                    <a:pt x="10453" y="16554"/>
                  </a:cubicBezTo>
                  <a:cubicBezTo>
                    <a:pt x="11352" y="16217"/>
                    <a:pt x="12082" y="13291"/>
                    <a:pt x="12328" y="12187"/>
                  </a:cubicBezTo>
                  <a:cubicBezTo>
                    <a:pt x="12768" y="11949"/>
                    <a:pt x="13866" y="11277"/>
                    <a:pt x="13866" y="10482"/>
                  </a:cubicBezTo>
                  <a:cubicBezTo>
                    <a:pt x="13866" y="10041"/>
                    <a:pt x="13678" y="9229"/>
                    <a:pt x="13496" y="8445"/>
                  </a:cubicBezTo>
                  <a:cubicBezTo>
                    <a:pt x="13361" y="7865"/>
                    <a:pt x="13222" y="7265"/>
                    <a:pt x="13222" y="7055"/>
                  </a:cubicBezTo>
                  <a:cubicBezTo>
                    <a:pt x="13222" y="6891"/>
                    <a:pt x="13493" y="6399"/>
                    <a:pt x="13709" y="6004"/>
                  </a:cubicBezTo>
                  <a:cubicBezTo>
                    <a:pt x="14072" y="5341"/>
                    <a:pt x="14484" y="4590"/>
                    <a:pt x="14610" y="3895"/>
                  </a:cubicBezTo>
                  <a:cubicBezTo>
                    <a:pt x="14837" y="2647"/>
                    <a:pt x="13643" y="410"/>
                    <a:pt x="13507" y="160"/>
                  </a:cubicBezTo>
                  <a:cubicBezTo>
                    <a:pt x="13454" y="61"/>
                    <a:pt x="13351" y="0"/>
                    <a:pt x="132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54"/>
            <p:cNvSpPr/>
            <p:nvPr/>
          </p:nvSpPr>
          <p:spPr>
            <a:xfrm>
              <a:off x="2767700" y="1960475"/>
              <a:ext cx="337425" cy="678750"/>
            </a:xfrm>
            <a:custGeom>
              <a:avLst/>
              <a:gdLst/>
              <a:ahLst/>
              <a:cxnLst/>
              <a:rect l="l" t="t" r="r" b="b"/>
              <a:pathLst>
                <a:path w="13497" h="27150" extrusionOk="0">
                  <a:moveTo>
                    <a:pt x="3321" y="1"/>
                  </a:moveTo>
                  <a:lnTo>
                    <a:pt x="1" y="3964"/>
                  </a:lnTo>
                  <a:cubicBezTo>
                    <a:pt x="1" y="3964"/>
                    <a:pt x="536" y="8249"/>
                    <a:pt x="1607" y="9963"/>
                  </a:cubicBezTo>
                  <a:cubicBezTo>
                    <a:pt x="2677" y="11678"/>
                    <a:pt x="7177" y="18319"/>
                    <a:pt x="7177" y="18319"/>
                  </a:cubicBezTo>
                  <a:cubicBezTo>
                    <a:pt x="7177" y="18319"/>
                    <a:pt x="6856" y="20569"/>
                    <a:pt x="7177" y="21211"/>
                  </a:cubicBezTo>
                  <a:cubicBezTo>
                    <a:pt x="7498" y="21854"/>
                    <a:pt x="8783" y="24961"/>
                    <a:pt x="8783" y="25389"/>
                  </a:cubicBezTo>
                  <a:cubicBezTo>
                    <a:pt x="8783" y="25643"/>
                    <a:pt x="9085" y="25859"/>
                    <a:pt x="9353" y="25859"/>
                  </a:cubicBezTo>
                  <a:cubicBezTo>
                    <a:pt x="9537" y="25859"/>
                    <a:pt x="9705" y="25758"/>
                    <a:pt x="9748" y="25496"/>
                  </a:cubicBezTo>
                  <a:cubicBezTo>
                    <a:pt x="9855" y="24854"/>
                    <a:pt x="9855" y="23996"/>
                    <a:pt x="9855" y="23996"/>
                  </a:cubicBezTo>
                  <a:lnTo>
                    <a:pt x="11676" y="26782"/>
                  </a:lnTo>
                  <a:cubicBezTo>
                    <a:pt x="11676" y="26782"/>
                    <a:pt x="12148" y="27149"/>
                    <a:pt x="12542" y="27149"/>
                  </a:cubicBezTo>
                  <a:cubicBezTo>
                    <a:pt x="12711" y="27149"/>
                    <a:pt x="12865" y="27082"/>
                    <a:pt x="12962" y="26889"/>
                  </a:cubicBezTo>
                  <a:cubicBezTo>
                    <a:pt x="13283" y="26246"/>
                    <a:pt x="13068" y="22818"/>
                    <a:pt x="13283" y="21425"/>
                  </a:cubicBezTo>
                  <a:cubicBezTo>
                    <a:pt x="13497" y="20033"/>
                    <a:pt x="12426" y="18105"/>
                    <a:pt x="11568" y="17248"/>
                  </a:cubicBezTo>
                  <a:cubicBezTo>
                    <a:pt x="10712" y="16391"/>
                    <a:pt x="9641" y="14891"/>
                    <a:pt x="9320" y="14570"/>
                  </a:cubicBezTo>
                  <a:cubicBezTo>
                    <a:pt x="8998" y="14248"/>
                    <a:pt x="7606" y="9213"/>
                    <a:pt x="6962" y="5786"/>
                  </a:cubicBezTo>
                  <a:cubicBezTo>
                    <a:pt x="6320" y="2358"/>
                    <a:pt x="4606" y="216"/>
                    <a:pt x="33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54"/>
            <p:cNvSpPr/>
            <p:nvPr/>
          </p:nvSpPr>
          <p:spPr>
            <a:xfrm>
              <a:off x="2759600" y="1952850"/>
              <a:ext cx="353800" cy="694000"/>
            </a:xfrm>
            <a:custGeom>
              <a:avLst/>
              <a:gdLst/>
              <a:ahLst/>
              <a:cxnLst/>
              <a:rect l="l" t="t" r="r" b="b"/>
              <a:pathLst>
                <a:path w="14152" h="27760" extrusionOk="0">
                  <a:moveTo>
                    <a:pt x="3645" y="0"/>
                  </a:moveTo>
                  <a:cubicBezTo>
                    <a:pt x="3498" y="0"/>
                    <a:pt x="3368" y="106"/>
                    <a:pt x="3344" y="256"/>
                  </a:cubicBezTo>
                  <a:cubicBezTo>
                    <a:pt x="3316" y="422"/>
                    <a:pt x="3429" y="580"/>
                    <a:pt x="3595" y="608"/>
                  </a:cubicBezTo>
                  <a:cubicBezTo>
                    <a:pt x="4603" y="775"/>
                    <a:pt x="6322" y="2605"/>
                    <a:pt x="6987" y="6147"/>
                  </a:cubicBezTo>
                  <a:cubicBezTo>
                    <a:pt x="7580" y="9308"/>
                    <a:pt x="8992" y="14655"/>
                    <a:pt x="9427" y="15090"/>
                  </a:cubicBezTo>
                  <a:cubicBezTo>
                    <a:pt x="9537" y="15200"/>
                    <a:pt x="9771" y="15497"/>
                    <a:pt x="10042" y="15840"/>
                  </a:cubicBezTo>
                  <a:cubicBezTo>
                    <a:pt x="10502" y="16424"/>
                    <a:pt x="11133" y="17225"/>
                    <a:pt x="11677" y="17769"/>
                  </a:cubicBezTo>
                  <a:cubicBezTo>
                    <a:pt x="12467" y="18559"/>
                    <a:pt x="13502" y="20407"/>
                    <a:pt x="13306" y="21684"/>
                  </a:cubicBezTo>
                  <a:cubicBezTo>
                    <a:pt x="13207" y="22323"/>
                    <a:pt x="13196" y="23359"/>
                    <a:pt x="13185" y="24359"/>
                  </a:cubicBezTo>
                  <a:cubicBezTo>
                    <a:pt x="13174" y="25430"/>
                    <a:pt x="13161" y="26762"/>
                    <a:pt x="13012" y="27056"/>
                  </a:cubicBezTo>
                  <a:cubicBezTo>
                    <a:pt x="12979" y="27124"/>
                    <a:pt x="12947" y="27136"/>
                    <a:pt x="12919" y="27143"/>
                  </a:cubicBezTo>
                  <a:cubicBezTo>
                    <a:pt x="12903" y="27146"/>
                    <a:pt x="12884" y="27148"/>
                    <a:pt x="12865" y="27148"/>
                  </a:cubicBezTo>
                  <a:cubicBezTo>
                    <a:pt x="12686" y="27148"/>
                    <a:pt x="12404" y="26999"/>
                    <a:pt x="12228" y="26873"/>
                  </a:cubicBezTo>
                  <a:lnTo>
                    <a:pt x="10437" y="24134"/>
                  </a:lnTo>
                  <a:cubicBezTo>
                    <a:pt x="10379" y="24046"/>
                    <a:pt x="10282" y="23996"/>
                    <a:pt x="10181" y="23996"/>
                  </a:cubicBezTo>
                  <a:cubicBezTo>
                    <a:pt x="10152" y="23996"/>
                    <a:pt x="10122" y="24000"/>
                    <a:pt x="10093" y="24009"/>
                  </a:cubicBezTo>
                  <a:cubicBezTo>
                    <a:pt x="9964" y="24048"/>
                    <a:pt x="9875" y="24166"/>
                    <a:pt x="9875" y="24301"/>
                  </a:cubicBezTo>
                  <a:cubicBezTo>
                    <a:pt x="9875" y="24310"/>
                    <a:pt x="9874" y="25141"/>
                    <a:pt x="9772" y="25751"/>
                  </a:cubicBezTo>
                  <a:cubicBezTo>
                    <a:pt x="9756" y="25842"/>
                    <a:pt x="9731" y="25859"/>
                    <a:pt x="9688" y="25859"/>
                  </a:cubicBezTo>
                  <a:cubicBezTo>
                    <a:pt x="9680" y="25859"/>
                    <a:pt x="9671" y="25859"/>
                    <a:pt x="9661" y="25858"/>
                  </a:cubicBezTo>
                  <a:cubicBezTo>
                    <a:pt x="9532" y="25848"/>
                    <a:pt x="9415" y="25740"/>
                    <a:pt x="9415" y="25694"/>
                  </a:cubicBezTo>
                  <a:cubicBezTo>
                    <a:pt x="9415" y="25140"/>
                    <a:pt x="8015" y="21856"/>
                    <a:pt x="7776" y="21380"/>
                  </a:cubicBezTo>
                  <a:cubicBezTo>
                    <a:pt x="7573" y="20975"/>
                    <a:pt x="7686" y="19501"/>
                    <a:pt x="7806" y="18667"/>
                  </a:cubicBezTo>
                  <a:cubicBezTo>
                    <a:pt x="7816" y="18592"/>
                    <a:pt x="7798" y="18515"/>
                    <a:pt x="7756" y="18452"/>
                  </a:cubicBezTo>
                  <a:cubicBezTo>
                    <a:pt x="7710" y="18386"/>
                    <a:pt x="3247" y="11796"/>
                    <a:pt x="2192" y="10106"/>
                  </a:cubicBezTo>
                  <a:cubicBezTo>
                    <a:pt x="1169" y="8470"/>
                    <a:pt x="634" y="4274"/>
                    <a:pt x="628" y="4232"/>
                  </a:cubicBezTo>
                  <a:cubicBezTo>
                    <a:pt x="609" y="4077"/>
                    <a:pt x="477" y="3963"/>
                    <a:pt x="325" y="3963"/>
                  </a:cubicBezTo>
                  <a:cubicBezTo>
                    <a:pt x="313" y="3963"/>
                    <a:pt x="300" y="3964"/>
                    <a:pt x="287" y="3966"/>
                  </a:cubicBezTo>
                  <a:cubicBezTo>
                    <a:pt x="119" y="3987"/>
                    <a:pt x="0" y="4140"/>
                    <a:pt x="21" y="4308"/>
                  </a:cubicBezTo>
                  <a:cubicBezTo>
                    <a:pt x="44" y="4485"/>
                    <a:pt x="577" y="8679"/>
                    <a:pt x="1673" y="10431"/>
                  </a:cubicBezTo>
                  <a:cubicBezTo>
                    <a:pt x="2663" y="12016"/>
                    <a:pt x="6623" y="17870"/>
                    <a:pt x="7183" y="18698"/>
                  </a:cubicBezTo>
                  <a:cubicBezTo>
                    <a:pt x="7107" y="19271"/>
                    <a:pt x="6908" y="21013"/>
                    <a:pt x="7229" y="21653"/>
                  </a:cubicBezTo>
                  <a:cubicBezTo>
                    <a:pt x="7575" y="22346"/>
                    <a:pt x="8784" y="25317"/>
                    <a:pt x="8803" y="25694"/>
                  </a:cubicBezTo>
                  <a:cubicBezTo>
                    <a:pt x="8803" y="26117"/>
                    <a:pt x="9220" y="26435"/>
                    <a:pt x="9610" y="26467"/>
                  </a:cubicBezTo>
                  <a:cubicBezTo>
                    <a:pt x="9638" y="26470"/>
                    <a:pt x="9664" y="26471"/>
                    <a:pt x="9691" y="26471"/>
                  </a:cubicBezTo>
                  <a:cubicBezTo>
                    <a:pt x="10047" y="26471"/>
                    <a:pt x="10312" y="26231"/>
                    <a:pt x="10376" y="25851"/>
                  </a:cubicBezTo>
                  <a:cubicBezTo>
                    <a:pt x="10406" y="25664"/>
                    <a:pt x="10428" y="25461"/>
                    <a:pt x="10444" y="25265"/>
                  </a:cubicBezTo>
                  <a:lnTo>
                    <a:pt x="11745" y="27253"/>
                  </a:lnTo>
                  <a:cubicBezTo>
                    <a:pt x="11764" y="27282"/>
                    <a:pt x="11786" y="27307"/>
                    <a:pt x="11813" y="27328"/>
                  </a:cubicBezTo>
                  <a:cubicBezTo>
                    <a:pt x="11914" y="27407"/>
                    <a:pt x="12395" y="27760"/>
                    <a:pt x="12867" y="27760"/>
                  </a:cubicBezTo>
                  <a:cubicBezTo>
                    <a:pt x="12872" y="27760"/>
                    <a:pt x="12876" y="27760"/>
                    <a:pt x="12881" y="27760"/>
                  </a:cubicBezTo>
                  <a:cubicBezTo>
                    <a:pt x="12939" y="27760"/>
                    <a:pt x="12997" y="27753"/>
                    <a:pt x="13054" y="27740"/>
                  </a:cubicBezTo>
                  <a:cubicBezTo>
                    <a:pt x="13276" y="27690"/>
                    <a:pt x="13452" y="27548"/>
                    <a:pt x="13561" y="27331"/>
                  </a:cubicBezTo>
                  <a:cubicBezTo>
                    <a:pt x="13760" y="26931"/>
                    <a:pt x="13781" y="25944"/>
                    <a:pt x="13798" y="24367"/>
                  </a:cubicBezTo>
                  <a:cubicBezTo>
                    <a:pt x="13808" y="23386"/>
                    <a:pt x="13819" y="22373"/>
                    <a:pt x="13911" y="21778"/>
                  </a:cubicBezTo>
                  <a:cubicBezTo>
                    <a:pt x="14151" y="20217"/>
                    <a:pt x="12978" y="18204"/>
                    <a:pt x="12111" y="17337"/>
                  </a:cubicBezTo>
                  <a:cubicBezTo>
                    <a:pt x="11592" y="16817"/>
                    <a:pt x="10974" y="16034"/>
                    <a:pt x="10522" y="15461"/>
                  </a:cubicBezTo>
                  <a:cubicBezTo>
                    <a:pt x="10216" y="15073"/>
                    <a:pt x="9996" y="14793"/>
                    <a:pt x="9873" y="14671"/>
                  </a:cubicBezTo>
                  <a:cubicBezTo>
                    <a:pt x="9598" y="14294"/>
                    <a:pt x="8264" y="9642"/>
                    <a:pt x="7589" y="6034"/>
                  </a:cubicBezTo>
                  <a:cubicBezTo>
                    <a:pt x="6912" y="2426"/>
                    <a:pt x="5077" y="235"/>
                    <a:pt x="3696" y="4"/>
                  </a:cubicBezTo>
                  <a:cubicBezTo>
                    <a:pt x="3679" y="2"/>
                    <a:pt x="3662" y="0"/>
                    <a:pt x="36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54"/>
            <p:cNvSpPr/>
            <p:nvPr/>
          </p:nvSpPr>
          <p:spPr>
            <a:xfrm>
              <a:off x="2929725" y="2339975"/>
              <a:ext cx="175450" cy="299250"/>
            </a:xfrm>
            <a:custGeom>
              <a:avLst/>
              <a:gdLst/>
              <a:ahLst/>
              <a:cxnLst/>
              <a:rect l="l" t="t" r="r" b="b"/>
              <a:pathLst>
                <a:path w="7018" h="11970" extrusionOk="0">
                  <a:moveTo>
                    <a:pt x="3346" y="1"/>
                  </a:moveTo>
                  <a:cubicBezTo>
                    <a:pt x="1729" y="423"/>
                    <a:pt x="594" y="1447"/>
                    <a:pt x="0" y="2110"/>
                  </a:cubicBezTo>
                  <a:cubicBezTo>
                    <a:pt x="425" y="2738"/>
                    <a:pt x="697" y="3139"/>
                    <a:pt x="697" y="3139"/>
                  </a:cubicBezTo>
                  <a:cubicBezTo>
                    <a:pt x="697" y="3139"/>
                    <a:pt x="376" y="5389"/>
                    <a:pt x="697" y="6031"/>
                  </a:cubicBezTo>
                  <a:cubicBezTo>
                    <a:pt x="1018" y="6674"/>
                    <a:pt x="2303" y="9781"/>
                    <a:pt x="2303" y="10209"/>
                  </a:cubicBezTo>
                  <a:cubicBezTo>
                    <a:pt x="2303" y="10463"/>
                    <a:pt x="2605" y="10679"/>
                    <a:pt x="2872" y="10679"/>
                  </a:cubicBezTo>
                  <a:cubicBezTo>
                    <a:pt x="3056" y="10679"/>
                    <a:pt x="3224" y="10578"/>
                    <a:pt x="3267" y="10316"/>
                  </a:cubicBezTo>
                  <a:cubicBezTo>
                    <a:pt x="3375" y="9674"/>
                    <a:pt x="3375" y="8816"/>
                    <a:pt x="3375" y="8816"/>
                  </a:cubicBezTo>
                  <a:lnTo>
                    <a:pt x="5196" y="11602"/>
                  </a:lnTo>
                  <a:cubicBezTo>
                    <a:pt x="5196" y="11602"/>
                    <a:pt x="5668" y="11969"/>
                    <a:pt x="6062" y="11969"/>
                  </a:cubicBezTo>
                  <a:cubicBezTo>
                    <a:pt x="6231" y="11969"/>
                    <a:pt x="6385" y="11902"/>
                    <a:pt x="6482" y="11709"/>
                  </a:cubicBezTo>
                  <a:cubicBezTo>
                    <a:pt x="6803" y="11066"/>
                    <a:pt x="6588" y="7638"/>
                    <a:pt x="6803" y="6245"/>
                  </a:cubicBezTo>
                  <a:cubicBezTo>
                    <a:pt x="7017" y="4854"/>
                    <a:pt x="5946" y="2925"/>
                    <a:pt x="5088" y="2068"/>
                  </a:cubicBezTo>
                  <a:cubicBezTo>
                    <a:pt x="4504" y="1483"/>
                    <a:pt x="3823" y="604"/>
                    <a:pt x="33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54"/>
            <p:cNvSpPr/>
            <p:nvPr/>
          </p:nvSpPr>
          <p:spPr>
            <a:xfrm>
              <a:off x="2921450" y="2332300"/>
              <a:ext cx="191950" cy="314550"/>
            </a:xfrm>
            <a:custGeom>
              <a:avLst/>
              <a:gdLst/>
              <a:ahLst/>
              <a:cxnLst/>
              <a:rect l="l" t="t" r="r" b="b"/>
              <a:pathLst>
                <a:path w="7678" h="12582" extrusionOk="0">
                  <a:moveTo>
                    <a:pt x="3563" y="657"/>
                  </a:moveTo>
                  <a:lnTo>
                    <a:pt x="3575" y="672"/>
                  </a:lnTo>
                  <a:cubicBezTo>
                    <a:pt x="4032" y="1253"/>
                    <a:pt x="4659" y="2048"/>
                    <a:pt x="5203" y="2591"/>
                  </a:cubicBezTo>
                  <a:cubicBezTo>
                    <a:pt x="5993" y="3382"/>
                    <a:pt x="7028" y="5231"/>
                    <a:pt x="6832" y="6506"/>
                  </a:cubicBezTo>
                  <a:cubicBezTo>
                    <a:pt x="6733" y="7145"/>
                    <a:pt x="6722" y="8181"/>
                    <a:pt x="6711" y="9182"/>
                  </a:cubicBezTo>
                  <a:cubicBezTo>
                    <a:pt x="6700" y="10252"/>
                    <a:pt x="6687" y="11584"/>
                    <a:pt x="6538" y="11878"/>
                  </a:cubicBezTo>
                  <a:cubicBezTo>
                    <a:pt x="6505" y="11946"/>
                    <a:pt x="6473" y="11958"/>
                    <a:pt x="6445" y="11965"/>
                  </a:cubicBezTo>
                  <a:cubicBezTo>
                    <a:pt x="6429" y="11968"/>
                    <a:pt x="6411" y="11970"/>
                    <a:pt x="6392" y="11970"/>
                  </a:cubicBezTo>
                  <a:cubicBezTo>
                    <a:pt x="6214" y="11970"/>
                    <a:pt x="5930" y="11821"/>
                    <a:pt x="5754" y="11695"/>
                  </a:cubicBezTo>
                  <a:lnTo>
                    <a:pt x="3962" y="8956"/>
                  </a:lnTo>
                  <a:cubicBezTo>
                    <a:pt x="3905" y="8868"/>
                    <a:pt x="3808" y="8818"/>
                    <a:pt x="3706" y="8818"/>
                  </a:cubicBezTo>
                  <a:cubicBezTo>
                    <a:pt x="3677" y="8818"/>
                    <a:pt x="3647" y="8822"/>
                    <a:pt x="3618" y="8831"/>
                  </a:cubicBezTo>
                  <a:cubicBezTo>
                    <a:pt x="3489" y="8868"/>
                    <a:pt x="3400" y="8988"/>
                    <a:pt x="3400" y="9123"/>
                  </a:cubicBezTo>
                  <a:cubicBezTo>
                    <a:pt x="3400" y="9132"/>
                    <a:pt x="3399" y="9962"/>
                    <a:pt x="3297" y="10573"/>
                  </a:cubicBezTo>
                  <a:cubicBezTo>
                    <a:pt x="3282" y="10664"/>
                    <a:pt x="3256" y="10681"/>
                    <a:pt x="3213" y="10681"/>
                  </a:cubicBezTo>
                  <a:cubicBezTo>
                    <a:pt x="3205" y="10681"/>
                    <a:pt x="3196" y="10681"/>
                    <a:pt x="3186" y="10680"/>
                  </a:cubicBezTo>
                  <a:cubicBezTo>
                    <a:pt x="3057" y="10669"/>
                    <a:pt x="2940" y="10562"/>
                    <a:pt x="2940" y="10516"/>
                  </a:cubicBezTo>
                  <a:cubicBezTo>
                    <a:pt x="2940" y="9961"/>
                    <a:pt x="1540" y="6678"/>
                    <a:pt x="1302" y="6201"/>
                  </a:cubicBezTo>
                  <a:cubicBezTo>
                    <a:pt x="1099" y="5795"/>
                    <a:pt x="1212" y="4322"/>
                    <a:pt x="1331" y="3489"/>
                  </a:cubicBezTo>
                  <a:cubicBezTo>
                    <a:pt x="1342" y="3414"/>
                    <a:pt x="1324" y="3337"/>
                    <a:pt x="1281" y="3274"/>
                  </a:cubicBezTo>
                  <a:lnTo>
                    <a:pt x="721" y="2446"/>
                  </a:lnTo>
                  <a:cubicBezTo>
                    <a:pt x="1337" y="1802"/>
                    <a:pt x="2287" y="1038"/>
                    <a:pt x="3563" y="657"/>
                  </a:cubicBezTo>
                  <a:close/>
                  <a:moveTo>
                    <a:pt x="3678" y="1"/>
                  </a:moveTo>
                  <a:cubicBezTo>
                    <a:pt x="3652" y="1"/>
                    <a:pt x="3626" y="4"/>
                    <a:pt x="3600" y="11"/>
                  </a:cubicBezTo>
                  <a:cubicBezTo>
                    <a:pt x="1959" y="439"/>
                    <a:pt x="793" y="1444"/>
                    <a:pt x="104" y="2212"/>
                  </a:cubicBezTo>
                  <a:cubicBezTo>
                    <a:pt x="10" y="2316"/>
                    <a:pt x="0" y="2471"/>
                    <a:pt x="79" y="2587"/>
                  </a:cubicBezTo>
                  <a:lnTo>
                    <a:pt x="709" y="3520"/>
                  </a:lnTo>
                  <a:cubicBezTo>
                    <a:pt x="633" y="4093"/>
                    <a:pt x="434" y="5835"/>
                    <a:pt x="755" y="6475"/>
                  </a:cubicBezTo>
                  <a:cubicBezTo>
                    <a:pt x="1101" y="7168"/>
                    <a:pt x="2310" y="10139"/>
                    <a:pt x="2329" y="10516"/>
                  </a:cubicBezTo>
                  <a:cubicBezTo>
                    <a:pt x="2329" y="10939"/>
                    <a:pt x="2746" y="11258"/>
                    <a:pt x="3136" y="11290"/>
                  </a:cubicBezTo>
                  <a:cubicBezTo>
                    <a:pt x="3163" y="11293"/>
                    <a:pt x="3190" y="11294"/>
                    <a:pt x="3217" y="11294"/>
                  </a:cubicBezTo>
                  <a:cubicBezTo>
                    <a:pt x="3573" y="11294"/>
                    <a:pt x="3838" y="11053"/>
                    <a:pt x="3902" y="10674"/>
                  </a:cubicBezTo>
                  <a:cubicBezTo>
                    <a:pt x="3932" y="10486"/>
                    <a:pt x="3954" y="10283"/>
                    <a:pt x="3970" y="10087"/>
                  </a:cubicBezTo>
                  <a:lnTo>
                    <a:pt x="5271" y="12075"/>
                  </a:lnTo>
                  <a:cubicBezTo>
                    <a:pt x="5290" y="12104"/>
                    <a:pt x="5312" y="12129"/>
                    <a:pt x="5339" y="12150"/>
                  </a:cubicBezTo>
                  <a:cubicBezTo>
                    <a:pt x="5440" y="12229"/>
                    <a:pt x="5921" y="12582"/>
                    <a:pt x="6393" y="12582"/>
                  </a:cubicBezTo>
                  <a:cubicBezTo>
                    <a:pt x="6456" y="12582"/>
                    <a:pt x="6518" y="12575"/>
                    <a:pt x="6580" y="12562"/>
                  </a:cubicBezTo>
                  <a:cubicBezTo>
                    <a:pt x="6803" y="12511"/>
                    <a:pt x="6978" y="12370"/>
                    <a:pt x="7087" y="12153"/>
                  </a:cubicBezTo>
                  <a:cubicBezTo>
                    <a:pt x="7287" y="11752"/>
                    <a:pt x="7307" y="10765"/>
                    <a:pt x="7324" y="9189"/>
                  </a:cubicBezTo>
                  <a:cubicBezTo>
                    <a:pt x="7334" y="8208"/>
                    <a:pt x="7345" y="7195"/>
                    <a:pt x="7437" y="6599"/>
                  </a:cubicBezTo>
                  <a:cubicBezTo>
                    <a:pt x="7677" y="5038"/>
                    <a:pt x="6504" y="3026"/>
                    <a:pt x="5637" y="2158"/>
                  </a:cubicBezTo>
                  <a:cubicBezTo>
                    <a:pt x="5118" y="1640"/>
                    <a:pt x="4504" y="861"/>
                    <a:pt x="4056" y="293"/>
                  </a:cubicBezTo>
                  <a:lnTo>
                    <a:pt x="3917" y="117"/>
                  </a:lnTo>
                  <a:cubicBezTo>
                    <a:pt x="3858" y="43"/>
                    <a:pt x="3770" y="1"/>
                    <a:pt x="36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54"/>
            <p:cNvSpPr/>
            <p:nvPr/>
          </p:nvSpPr>
          <p:spPr>
            <a:xfrm>
              <a:off x="2036575" y="1952450"/>
              <a:ext cx="1098050" cy="985600"/>
            </a:xfrm>
            <a:custGeom>
              <a:avLst/>
              <a:gdLst/>
              <a:ahLst/>
              <a:cxnLst/>
              <a:rect l="l" t="t" r="r" b="b"/>
              <a:pathLst>
                <a:path w="43922" h="39424" extrusionOk="0">
                  <a:moveTo>
                    <a:pt x="3536" y="0"/>
                  </a:moveTo>
                  <a:cubicBezTo>
                    <a:pt x="3536" y="0"/>
                    <a:pt x="1501" y="1393"/>
                    <a:pt x="751" y="4393"/>
                  </a:cubicBezTo>
                  <a:cubicBezTo>
                    <a:pt x="1" y="7393"/>
                    <a:pt x="2464" y="19604"/>
                    <a:pt x="3108" y="23140"/>
                  </a:cubicBezTo>
                  <a:cubicBezTo>
                    <a:pt x="3750" y="26675"/>
                    <a:pt x="6964" y="38458"/>
                    <a:pt x="7928" y="39208"/>
                  </a:cubicBezTo>
                  <a:cubicBezTo>
                    <a:pt x="8122" y="39359"/>
                    <a:pt x="8733" y="39423"/>
                    <a:pt x="9619" y="39423"/>
                  </a:cubicBezTo>
                  <a:cubicBezTo>
                    <a:pt x="13131" y="39423"/>
                    <a:pt x="20960" y="38414"/>
                    <a:pt x="24211" y="37815"/>
                  </a:cubicBezTo>
                  <a:cubicBezTo>
                    <a:pt x="28281" y="37066"/>
                    <a:pt x="37066" y="33958"/>
                    <a:pt x="38887" y="33423"/>
                  </a:cubicBezTo>
                  <a:cubicBezTo>
                    <a:pt x="40708" y="32887"/>
                    <a:pt x="41672" y="30102"/>
                    <a:pt x="42208" y="29567"/>
                  </a:cubicBezTo>
                  <a:cubicBezTo>
                    <a:pt x="42743" y="29031"/>
                    <a:pt x="43922" y="27210"/>
                    <a:pt x="43278" y="26567"/>
                  </a:cubicBezTo>
                  <a:cubicBezTo>
                    <a:pt x="43064" y="26353"/>
                    <a:pt x="42719" y="26282"/>
                    <a:pt x="42326" y="26282"/>
                  </a:cubicBezTo>
                  <a:cubicBezTo>
                    <a:pt x="41540" y="26282"/>
                    <a:pt x="40564" y="26567"/>
                    <a:pt x="40064" y="26567"/>
                  </a:cubicBezTo>
                  <a:cubicBezTo>
                    <a:pt x="39314" y="26567"/>
                    <a:pt x="37922" y="26460"/>
                    <a:pt x="36423" y="26460"/>
                  </a:cubicBezTo>
                  <a:cubicBezTo>
                    <a:pt x="34923" y="26460"/>
                    <a:pt x="33638" y="27531"/>
                    <a:pt x="33210" y="29031"/>
                  </a:cubicBezTo>
                  <a:cubicBezTo>
                    <a:pt x="32781" y="30531"/>
                    <a:pt x="32138" y="31281"/>
                    <a:pt x="32138" y="31281"/>
                  </a:cubicBezTo>
                  <a:cubicBezTo>
                    <a:pt x="32138" y="31281"/>
                    <a:pt x="21104" y="32781"/>
                    <a:pt x="18748" y="32781"/>
                  </a:cubicBezTo>
                  <a:cubicBezTo>
                    <a:pt x="16391" y="32781"/>
                    <a:pt x="14141" y="32459"/>
                    <a:pt x="14141" y="32459"/>
                  </a:cubicBezTo>
                  <a:cubicBezTo>
                    <a:pt x="14141" y="32459"/>
                    <a:pt x="12856" y="25067"/>
                    <a:pt x="11892" y="20461"/>
                  </a:cubicBezTo>
                  <a:cubicBezTo>
                    <a:pt x="10928" y="15855"/>
                    <a:pt x="10070" y="12320"/>
                    <a:pt x="9320" y="11142"/>
                  </a:cubicBezTo>
                  <a:lnTo>
                    <a:pt x="353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54"/>
            <p:cNvSpPr/>
            <p:nvPr/>
          </p:nvSpPr>
          <p:spPr>
            <a:xfrm>
              <a:off x="2030900" y="1944800"/>
              <a:ext cx="1115225" cy="1000750"/>
            </a:xfrm>
            <a:custGeom>
              <a:avLst/>
              <a:gdLst/>
              <a:ahLst/>
              <a:cxnLst/>
              <a:rect l="l" t="t" r="r" b="b"/>
              <a:pathLst>
                <a:path w="44609" h="40030" extrusionOk="0">
                  <a:moveTo>
                    <a:pt x="3762" y="0"/>
                  </a:moveTo>
                  <a:cubicBezTo>
                    <a:pt x="3703" y="0"/>
                    <a:pt x="3643" y="18"/>
                    <a:pt x="3590" y="54"/>
                  </a:cubicBezTo>
                  <a:cubicBezTo>
                    <a:pt x="3503" y="114"/>
                    <a:pt x="1450" y="1547"/>
                    <a:pt x="681" y="4625"/>
                  </a:cubicBezTo>
                  <a:cubicBezTo>
                    <a:pt x="1" y="7347"/>
                    <a:pt x="1857" y="17232"/>
                    <a:pt x="2750" y="21981"/>
                  </a:cubicBezTo>
                  <a:cubicBezTo>
                    <a:pt x="2863" y="22583"/>
                    <a:pt x="2961" y="23098"/>
                    <a:pt x="3034" y="23500"/>
                  </a:cubicBezTo>
                  <a:cubicBezTo>
                    <a:pt x="3589" y="26556"/>
                    <a:pt x="6834" y="38874"/>
                    <a:pt x="7967" y="39755"/>
                  </a:cubicBezTo>
                  <a:cubicBezTo>
                    <a:pt x="8216" y="39948"/>
                    <a:pt x="8943" y="40029"/>
                    <a:pt x="9964" y="40029"/>
                  </a:cubicBezTo>
                  <a:cubicBezTo>
                    <a:pt x="13890" y="40029"/>
                    <a:pt x="22177" y="38849"/>
                    <a:pt x="24493" y="38422"/>
                  </a:cubicBezTo>
                  <a:cubicBezTo>
                    <a:pt x="27565" y="37857"/>
                    <a:pt x="33293" y="35961"/>
                    <a:pt x="36714" y="34829"/>
                  </a:cubicBezTo>
                  <a:cubicBezTo>
                    <a:pt x="37851" y="34453"/>
                    <a:pt x="38749" y="34156"/>
                    <a:pt x="39200" y="34023"/>
                  </a:cubicBezTo>
                  <a:cubicBezTo>
                    <a:pt x="40627" y="33603"/>
                    <a:pt x="41535" y="31984"/>
                    <a:pt x="42136" y="30913"/>
                  </a:cubicBezTo>
                  <a:cubicBezTo>
                    <a:pt x="42339" y="30552"/>
                    <a:pt x="42530" y="30211"/>
                    <a:pt x="42652" y="30089"/>
                  </a:cubicBezTo>
                  <a:cubicBezTo>
                    <a:pt x="43128" y="29613"/>
                    <a:pt x="44608" y="27543"/>
                    <a:pt x="43723" y="26657"/>
                  </a:cubicBezTo>
                  <a:cubicBezTo>
                    <a:pt x="43440" y="26373"/>
                    <a:pt x="43016" y="26282"/>
                    <a:pt x="42549" y="26282"/>
                  </a:cubicBezTo>
                  <a:cubicBezTo>
                    <a:pt x="42085" y="26282"/>
                    <a:pt x="41579" y="26373"/>
                    <a:pt x="41128" y="26453"/>
                  </a:cubicBezTo>
                  <a:cubicBezTo>
                    <a:pt x="40799" y="26512"/>
                    <a:pt x="40488" y="26567"/>
                    <a:pt x="40293" y="26567"/>
                  </a:cubicBezTo>
                  <a:cubicBezTo>
                    <a:pt x="39986" y="26567"/>
                    <a:pt x="39569" y="26549"/>
                    <a:pt x="39082" y="26528"/>
                  </a:cubicBezTo>
                  <a:cubicBezTo>
                    <a:pt x="38393" y="26498"/>
                    <a:pt x="37535" y="26460"/>
                    <a:pt x="36650" y="26460"/>
                  </a:cubicBezTo>
                  <a:cubicBezTo>
                    <a:pt x="35030" y="26460"/>
                    <a:pt x="33620" y="27582"/>
                    <a:pt x="33142" y="29253"/>
                  </a:cubicBezTo>
                  <a:cubicBezTo>
                    <a:pt x="32821" y="30381"/>
                    <a:pt x="32370" y="31068"/>
                    <a:pt x="32200" y="31300"/>
                  </a:cubicBezTo>
                  <a:cubicBezTo>
                    <a:pt x="30977" y="31465"/>
                    <a:pt x="21151" y="32780"/>
                    <a:pt x="18976" y="32780"/>
                  </a:cubicBezTo>
                  <a:cubicBezTo>
                    <a:pt x="17089" y="32780"/>
                    <a:pt x="15251" y="32569"/>
                    <a:pt x="14632" y="32491"/>
                  </a:cubicBezTo>
                  <a:cubicBezTo>
                    <a:pt x="14409" y="31223"/>
                    <a:pt x="13279" y="24817"/>
                    <a:pt x="12419" y="20704"/>
                  </a:cubicBezTo>
                  <a:cubicBezTo>
                    <a:pt x="11241" y="15079"/>
                    <a:pt x="10485" y="12349"/>
                    <a:pt x="9807" y="11283"/>
                  </a:cubicBezTo>
                  <a:cubicBezTo>
                    <a:pt x="9748" y="11194"/>
                    <a:pt x="9650" y="11146"/>
                    <a:pt x="9551" y="11146"/>
                  </a:cubicBezTo>
                  <a:cubicBezTo>
                    <a:pt x="9494" y="11146"/>
                    <a:pt x="9438" y="11161"/>
                    <a:pt x="9387" y="11194"/>
                  </a:cubicBezTo>
                  <a:cubicBezTo>
                    <a:pt x="9246" y="11283"/>
                    <a:pt x="9203" y="11470"/>
                    <a:pt x="9290" y="11611"/>
                  </a:cubicBezTo>
                  <a:cubicBezTo>
                    <a:pt x="10079" y="12851"/>
                    <a:pt x="11012" y="16966"/>
                    <a:pt x="11819" y="20830"/>
                  </a:cubicBezTo>
                  <a:cubicBezTo>
                    <a:pt x="12772" y="25379"/>
                    <a:pt x="14055" y="32743"/>
                    <a:pt x="14067" y="32817"/>
                  </a:cubicBezTo>
                  <a:cubicBezTo>
                    <a:pt x="14090" y="32948"/>
                    <a:pt x="14194" y="33049"/>
                    <a:pt x="14325" y="33068"/>
                  </a:cubicBezTo>
                  <a:cubicBezTo>
                    <a:pt x="14348" y="33071"/>
                    <a:pt x="16625" y="33392"/>
                    <a:pt x="18976" y="33392"/>
                  </a:cubicBezTo>
                  <a:cubicBezTo>
                    <a:pt x="21325" y="33392"/>
                    <a:pt x="31955" y="31951"/>
                    <a:pt x="32407" y="31890"/>
                  </a:cubicBezTo>
                  <a:cubicBezTo>
                    <a:pt x="32482" y="31879"/>
                    <a:pt x="32549" y="31843"/>
                    <a:pt x="32598" y="31786"/>
                  </a:cubicBezTo>
                  <a:cubicBezTo>
                    <a:pt x="32626" y="31753"/>
                    <a:pt x="33289" y="30967"/>
                    <a:pt x="33731" y="29421"/>
                  </a:cubicBezTo>
                  <a:cubicBezTo>
                    <a:pt x="34133" y="28016"/>
                    <a:pt x="35305" y="27071"/>
                    <a:pt x="36650" y="27071"/>
                  </a:cubicBezTo>
                  <a:cubicBezTo>
                    <a:pt x="37522" y="27071"/>
                    <a:pt x="38373" y="27109"/>
                    <a:pt x="39055" y="27139"/>
                  </a:cubicBezTo>
                  <a:cubicBezTo>
                    <a:pt x="39554" y="27160"/>
                    <a:pt x="39979" y="27179"/>
                    <a:pt x="40293" y="27179"/>
                  </a:cubicBezTo>
                  <a:cubicBezTo>
                    <a:pt x="40542" y="27179"/>
                    <a:pt x="40863" y="27121"/>
                    <a:pt x="41234" y="27056"/>
                  </a:cubicBezTo>
                  <a:cubicBezTo>
                    <a:pt x="41647" y="26982"/>
                    <a:pt x="42147" y="26893"/>
                    <a:pt x="42564" y="26893"/>
                  </a:cubicBezTo>
                  <a:cubicBezTo>
                    <a:pt x="42878" y="26893"/>
                    <a:pt x="43144" y="26943"/>
                    <a:pt x="43290" y="27089"/>
                  </a:cubicBezTo>
                  <a:cubicBezTo>
                    <a:pt x="43691" y="27491"/>
                    <a:pt x="42817" y="29058"/>
                    <a:pt x="42219" y="29656"/>
                  </a:cubicBezTo>
                  <a:cubicBezTo>
                    <a:pt x="42037" y="29838"/>
                    <a:pt x="41846" y="30180"/>
                    <a:pt x="41602" y="30613"/>
                  </a:cubicBezTo>
                  <a:cubicBezTo>
                    <a:pt x="41049" y="31598"/>
                    <a:pt x="40215" y="33086"/>
                    <a:pt x="39027" y="33436"/>
                  </a:cubicBezTo>
                  <a:cubicBezTo>
                    <a:pt x="38567" y="33571"/>
                    <a:pt x="37664" y="33870"/>
                    <a:pt x="36522" y="34248"/>
                  </a:cubicBezTo>
                  <a:cubicBezTo>
                    <a:pt x="33115" y="35374"/>
                    <a:pt x="27412" y="37262"/>
                    <a:pt x="24383" y="37820"/>
                  </a:cubicBezTo>
                  <a:cubicBezTo>
                    <a:pt x="20321" y="38568"/>
                    <a:pt x="12889" y="39434"/>
                    <a:pt x="9752" y="39434"/>
                  </a:cubicBezTo>
                  <a:cubicBezTo>
                    <a:pt x="9002" y="39434"/>
                    <a:pt x="8498" y="39385"/>
                    <a:pt x="8343" y="39272"/>
                  </a:cubicBezTo>
                  <a:cubicBezTo>
                    <a:pt x="7537" y="38644"/>
                    <a:pt x="4332" y="27224"/>
                    <a:pt x="3635" y="23390"/>
                  </a:cubicBezTo>
                  <a:cubicBezTo>
                    <a:pt x="3562" y="22987"/>
                    <a:pt x="3465" y="22471"/>
                    <a:pt x="3352" y="21868"/>
                  </a:cubicBezTo>
                  <a:cubicBezTo>
                    <a:pt x="2536" y="17528"/>
                    <a:pt x="626" y="7365"/>
                    <a:pt x="1275" y="4773"/>
                  </a:cubicBezTo>
                  <a:cubicBezTo>
                    <a:pt x="1985" y="1932"/>
                    <a:pt x="3917" y="572"/>
                    <a:pt x="3937" y="559"/>
                  </a:cubicBezTo>
                  <a:cubicBezTo>
                    <a:pt x="4076" y="464"/>
                    <a:pt x="4112" y="273"/>
                    <a:pt x="4015" y="134"/>
                  </a:cubicBezTo>
                  <a:cubicBezTo>
                    <a:pt x="3956" y="47"/>
                    <a:pt x="3860" y="0"/>
                    <a:pt x="37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54"/>
            <p:cNvSpPr/>
            <p:nvPr/>
          </p:nvSpPr>
          <p:spPr>
            <a:xfrm>
              <a:off x="2820625" y="2609475"/>
              <a:ext cx="314000" cy="236300"/>
            </a:xfrm>
            <a:custGeom>
              <a:avLst/>
              <a:gdLst/>
              <a:ahLst/>
              <a:cxnLst/>
              <a:rect l="l" t="t" r="r" b="b"/>
              <a:pathLst>
                <a:path w="12560" h="9452" extrusionOk="0">
                  <a:moveTo>
                    <a:pt x="10965" y="1"/>
                  </a:moveTo>
                  <a:cubicBezTo>
                    <a:pt x="10179" y="1"/>
                    <a:pt x="9203" y="286"/>
                    <a:pt x="8702" y="286"/>
                  </a:cubicBezTo>
                  <a:cubicBezTo>
                    <a:pt x="7954" y="286"/>
                    <a:pt x="6560" y="179"/>
                    <a:pt x="5061" y="179"/>
                  </a:cubicBezTo>
                  <a:cubicBezTo>
                    <a:pt x="3561" y="179"/>
                    <a:pt x="2276" y="1250"/>
                    <a:pt x="1848" y="2750"/>
                  </a:cubicBezTo>
                  <a:cubicBezTo>
                    <a:pt x="1419" y="4250"/>
                    <a:pt x="776" y="5000"/>
                    <a:pt x="776" y="5000"/>
                  </a:cubicBezTo>
                  <a:cubicBezTo>
                    <a:pt x="776" y="5000"/>
                    <a:pt x="488" y="5038"/>
                    <a:pt x="1" y="5104"/>
                  </a:cubicBezTo>
                  <a:cubicBezTo>
                    <a:pt x="267" y="5684"/>
                    <a:pt x="516" y="6399"/>
                    <a:pt x="563" y="7142"/>
                  </a:cubicBezTo>
                  <a:cubicBezTo>
                    <a:pt x="610" y="7920"/>
                    <a:pt x="527" y="8762"/>
                    <a:pt x="421" y="9452"/>
                  </a:cubicBezTo>
                  <a:cubicBezTo>
                    <a:pt x="3589" y="8449"/>
                    <a:pt x="6552" y="7428"/>
                    <a:pt x="7525" y="7142"/>
                  </a:cubicBezTo>
                  <a:cubicBezTo>
                    <a:pt x="9346" y="6606"/>
                    <a:pt x="10310" y="3821"/>
                    <a:pt x="10846" y="3286"/>
                  </a:cubicBezTo>
                  <a:cubicBezTo>
                    <a:pt x="11382" y="2750"/>
                    <a:pt x="12560" y="929"/>
                    <a:pt x="11917" y="286"/>
                  </a:cubicBezTo>
                  <a:cubicBezTo>
                    <a:pt x="11703" y="72"/>
                    <a:pt x="11358" y="1"/>
                    <a:pt x="109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54"/>
            <p:cNvSpPr/>
            <p:nvPr/>
          </p:nvSpPr>
          <p:spPr>
            <a:xfrm>
              <a:off x="2811525" y="2601850"/>
              <a:ext cx="334575" cy="251575"/>
            </a:xfrm>
            <a:custGeom>
              <a:avLst/>
              <a:gdLst/>
              <a:ahLst/>
              <a:cxnLst/>
              <a:rect l="l" t="t" r="r" b="b"/>
              <a:pathLst>
                <a:path w="13383" h="10063" extrusionOk="0">
                  <a:moveTo>
                    <a:pt x="11338" y="611"/>
                  </a:moveTo>
                  <a:cubicBezTo>
                    <a:pt x="11652" y="611"/>
                    <a:pt x="11918" y="661"/>
                    <a:pt x="12064" y="807"/>
                  </a:cubicBezTo>
                  <a:cubicBezTo>
                    <a:pt x="12466" y="1209"/>
                    <a:pt x="11592" y="2776"/>
                    <a:pt x="10993" y="3374"/>
                  </a:cubicBezTo>
                  <a:cubicBezTo>
                    <a:pt x="10812" y="3556"/>
                    <a:pt x="10620" y="3898"/>
                    <a:pt x="10377" y="4331"/>
                  </a:cubicBezTo>
                  <a:cubicBezTo>
                    <a:pt x="9824" y="5316"/>
                    <a:pt x="8990" y="6804"/>
                    <a:pt x="7802" y="7154"/>
                  </a:cubicBezTo>
                  <a:cubicBezTo>
                    <a:pt x="7341" y="7289"/>
                    <a:pt x="6435" y="7588"/>
                    <a:pt x="5291" y="7968"/>
                  </a:cubicBezTo>
                  <a:cubicBezTo>
                    <a:pt x="4112" y="8358"/>
                    <a:pt x="2667" y="8835"/>
                    <a:pt x="1154" y="9318"/>
                  </a:cubicBezTo>
                  <a:cubicBezTo>
                    <a:pt x="1240" y="8615"/>
                    <a:pt x="1265" y="7980"/>
                    <a:pt x="1231" y="7428"/>
                  </a:cubicBezTo>
                  <a:cubicBezTo>
                    <a:pt x="1197" y="6876"/>
                    <a:pt x="1054" y="6282"/>
                    <a:pt x="805" y="5658"/>
                  </a:cubicBezTo>
                  <a:lnTo>
                    <a:pt x="1181" y="5608"/>
                  </a:lnTo>
                  <a:cubicBezTo>
                    <a:pt x="1256" y="5597"/>
                    <a:pt x="1323" y="5561"/>
                    <a:pt x="1372" y="5504"/>
                  </a:cubicBezTo>
                  <a:cubicBezTo>
                    <a:pt x="1401" y="5471"/>
                    <a:pt x="2064" y="4685"/>
                    <a:pt x="2506" y="3139"/>
                  </a:cubicBezTo>
                  <a:cubicBezTo>
                    <a:pt x="2907" y="1734"/>
                    <a:pt x="4080" y="789"/>
                    <a:pt x="5425" y="789"/>
                  </a:cubicBezTo>
                  <a:cubicBezTo>
                    <a:pt x="6297" y="789"/>
                    <a:pt x="7147" y="827"/>
                    <a:pt x="7829" y="857"/>
                  </a:cubicBezTo>
                  <a:cubicBezTo>
                    <a:pt x="8329" y="878"/>
                    <a:pt x="8753" y="897"/>
                    <a:pt x="9068" y="897"/>
                  </a:cubicBezTo>
                  <a:cubicBezTo>
                    <a:pt x="9317" y="897"/>
                    <a:pt x="9637" y="839"/>
                    <a:pt x="10009" y="774"/>
                  </a:cubicBezTo>
                  <a:cubicBezTo>
                    <a:pt x="10422" y="700"/>
                    <a:pt x="10922" y="611"/>
                    <a:pt x="11338" y="611"/>
                  </a:cubicBezTo>
                  <a:close/>
                  <a:moveTo>
                    <a:pt x="11324" y="0"/>
                  </a:moveTo>
                  <a:cubicBezTo>
                    <a:pt x="10860" y="0"/>
                    <a:pt x="10353" y="91"/>
                    <a:pt x="9902" y="171"/>
                  </a:cubicBezTo>
                  <a:cubicBezTo>
                    <a:pt x="9573" y="230"/>
                    <a:pt x="9261" y="285"/>
                    <a:pt x="9068" y="285"/>
                  </a:cubicBezTo>
                  <a:cubicBezTo>
                    <a:pt x="8760" y="285"/>
                    <a:pt x="8344" y="267"/>
                    <a:pt x="7856" y="246"/>
                  </a:cubicBezTo>
                  <a:cubicBezTo>
                    <a:pt x="7168" y="216"/>
                    <a:pt x="6310" y="178"/>
                    <a:pt x="5425" y="178"/>
                  </a:cubicBezTo>
                  <a:cubicBezTo>
                    <a:pt x="3803" y="178"/>
                    <a:pt x="2394" y="1300"/>
                    <a:pt x="1917" y="2971"/>
                  </a:cubicBezTo>
                  <a:cubicBezTo>
                    <a:pt x="1595" y="4099"/>
                    <a:pt x="1145" y="4786"/>
                    <a:pt x="975" y="5018"/>
                  </a:cubicBezTo>
                  <a:lnTo>
                    <a:pt x="324" y="5105"/>
                  </a:lnTo>
                  <a:cubicBezTo>
                    <a:pt x="120" y="5132"/>
                    <a:pt x="0" y="5349"/>
                    <a:pt x="87" y="5536"/>
                  </a:cubicBezTo>
                  <a:cubicBezTo>
                    <a:pt x="404" y="6230"/>
                    <a:pt x="584" y="6879"/>
                    <a:pt x="621" y="7466"/>
                  </a:cubicBezTo>
                  <a:cubicBezTo>
                    <a:pt x="660" y="8099"/>
                    <a:pt x="613" y="8854"/>
                    <a:pt x="482" y="9710"/>
                  </a:cubicBezTo>
                  <a:cubicBezTo>
                    <a:pt x="453" y="9895"/>
                    <a:pt x="596" y="10063"/>
                    <a:pt x="785" y="10063"/>
                  </a:cubicBezTo>
                  <a:cubicBezTo>
                    <a:pt x="816" y="10063"/>
                    <a:pt x="847" y="10058"/>
                    <a:pt x="877" y="10048"/>
                  </a:cubicBezTo>
                  <a:cubicBezTo>
                    <a:pt x="2559" y="9516"/>
                    <a:pt x="4183" y="8979"/>
                    <a:pt x="5483" y="8548"/>
                  </a:cubicBezTo>
                  <a:cubicBezTo>
                    <a:pt x="6623" y="8172"/>
                    <a:pt x="7522" y="7874"/>
                    <a:pt x="7975" y="7741"/>
                  </a:cubicBezTo>
                  <a:cubicBezTo>
                    <a:pt x="9401" y="7321"/>
                    <a:pt x="10309" y="5702"/>
                    <a:pt x="10911" y="4631"/>
                  </a:cubicBezTo>
                  <a:cubicBezTo>
                    <a:pt x="11114" y="4270"/>
                    <a:pt x="11305" y="3929"/>
                    <a:pt x="11426" y="3807"/>
                  </a:cubicBezTo>
                  <a:cubicBezTo>
                    <a:pt x="11902" y="3331"/>
                    <a:pt x="13382" y="1261"/>
                    <a:pt x="12497" y="375"/>
                  </a:cubicBezTo>
                  <a:cubicBezTo>
                    <a:pt x="12214" y="91"/>
                    <a:pt x="11790" y="0"/>
                    <a:pt x="113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54"/>
            <p:cNvSpPr/>
            <p:nvPr/>
          </p:nvSpPr>
          <p:spPr>
            <a:xfrm>
              <a:off x="2857025" y="3034975"/>
              <a:ext cx="273125" cy="92025"/>
            </a:xfrm>
            <a:custGeom>
              <a:avLst/>
              <a:gdLst/>
              <a:ahLst/>
              <a:cxnLst/>
              <a:rect l="l" t="t" r="r" b="b"/>
              <a:pathLst>
                <a:path w="10925" h="3681" extrusionOk="0">
                  <a:moveTo>
                    <a:pt x="2170" y="0"/>
                  </a:moveTo>
                  <a:lnTo>
                    <a:pt x="0" y="3450"/>
                  </a:lnTo>
                  <a:cubicBezTo>
                    <a:pt x="0" y="3450"/>
                    <a:pt x="2760" y="3680"/>
                    <a:pt x="3681" y="3680"/>
                  </a:cubicBezTo>
                  <a:cubicBezTo>
                    <a:pt x="4600" y="3680"/>
                    <a:pt x="10924" y="2990"/>
                    <a:pt x="10005" y="1955"/>
                  </a:cubicBezTo>
                  <a:cubicBezTo>
                    <a:pt x="9084" y="920"/>
                    <a:pt x="2170" y="0"/>
                    <a:pt x="21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54"/>
            <p:cNvSpPr/>
            <p:nvPr/>
          </p:nvSpPr>
          <p:spPr>
            <a:xfrm>
              <a:off x="2847500" y="3027275"/>
              <a:ext cx="270700" cy="107350"/>
            </a:xfrm>
            <a:custGeom>
              <a:avLst/>
              <a:gdLst/>
              <a:ahLst/>
              <a:cxnLst/>
              <a:rect l="l" t="t" r="r" b="b"/>
              <a:pathLst>
                <a:path w="10828" h="4294" extrusionOk="0">
                  <a:moveTo>
                    <a:pt x="2704" y="637"/>
                  </a:moveTo>
                  <a:cubicBezTo>
                    <a:pt x="5352" y="1001"/>
                    <a:pt x="9557" y="1790"/>
                    <a:pt x="10174" y="2444"/>
                  </a:cubicBezTo>
                  <a:cubicBezTo>
                    <a:pt x="9907" y="3009"/>
                    <a:pt x="5371" y="3681"/>
                    <a:pt x="4062" y="3681"/>
                  </a:cubicBezTo>
                  <a:cubicBezTo>
                    <a:pt x="3402" y="3681"/>
                    <a:pt x="1747" y="3558"/>
                    <a:pt x="910" y="3493"/>
                  </a:cubicBezTo>
                  <a:lnTo>
                    <a:pt x="2704" y="637"/>
                  </a:lnTo>
                  <a:close/>
                  <a:moveTo>
                    <a:pt x="2551" y="1"/>
                  </a:moveTo>
                  <a:cubicBezTo>
                    <a:pt x="2446" y="1"/>
                    <a:pt x="2347" y="54"/>
                    <a:pt x="2291" y="144"/>
                  </a:cubicBezTo>
                  <a:lnTo>
                    <a:pt x="122" y="3594"/>
                  </a:lnTo>
                  <a:cubicBezTo>
                    <a:pt x="0" y="3789"/>
                    <a:pt x="128" y="4044"/>
                    <a:pt x="356" y="4062"/>
                  </a:cubicBezTo>
                  <a:cubicBezTo>
                    <a:pt x="469" y="4072"/>
                    <a:pt x="3140" y="4294"/>
                    <a:pt x="4062" y="4294"/>
                  </a:cubicBezTo>
                  <a:cubicBezTo>
                    <a:pt x="4120" y="4294"/>
                    <a:pt x="10193" y="3897"/>
                    <a:pt x="10733" y="2694"/>
                  </a:cubicBezTo>
                  <a:cubicBezTo>
                    <a:pt x="10828" y="2482"/>
                    <a:pt x="10785" y="2251"/>
                    <a:pt x="10614" y="2060"/>
                  </a:cubicBezTo>
                  <a:cubicBezTo>
                    <a:pt x="9647" y="971"/>
                    <a:pt x="3310" y="100"/>
                    <a:pt x="2592" y="4"/>
                  </a:cubicBezTo>
                  <a:cubicBezTo>
                    <a:pt x="2578" y="2"/>
                    <a:pt x="2564" y="1"/>
                    <a:pt x="2551"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54"/>
            <p:cNvSpPr/>
            <p:nvPr/>
          </p:nvSpPr>
          <p:spPr>
            <a:xfrm>
              <a:off x="2698925" y="2965975"/>
              <a:ext cx="689950" cy="629575"/>
            </a:xfrm>
            <a:custGeom>
              <a:avLst/>
              <a:gdLst/>
              <a:ahLst/>
              <a:cxnLst/>
              <a:rect l="l" t="t" r="r" b="b"/>
              <a:pathLst>
                <a:path w="27598" h="25183" extrusionOk="0">
                  <a:moveTo>
                    <a:pt x="20123" y="1"/>
                  </a:moveTo>
                  <a:lnTo>
                    <a:pt x="0" y="9315"/>
                  </a:lnTo>
                  <a:lnTo>
                    <a:pt x="7820" y="25183"/>
                  </a:lnTo>
                  <a:lnTo>
                    <a:pt x="27597" y="15178"/>
                  </a:lnTo>
                  <a:lnTo>
                    <a:pt x="2012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54"/>
            <p:cNvSpPr/>
            <p:nvPr/>
          </p:nvSpPr>
          <p:spPr>
            <a:xfrm>
              <a:off x="2690175" y="2958325"/>
              <a:ext cx="707425" cy="644875"/>
            </a:xfrm>
            <a:custGeom>
              <a:avLst/>
              <a:gdLst/>
              <a:ahLst/>
              <a:cxnLst/>
              <a:rect l="l" t="t" r="r" b="b"/>
              <a:pathLst>
                <a:path w="28297" h="25795" extrusionOk="0">
                  <a:moveTo>
                    <a:pt x="20330" y="710"/>
                  </a:moveTo>
                  <a:lnTo>
                    <a:pt x="27539" y="15348"/>
                  </a:lnTo>
                  <a:lnTo>
                    <a:pt x="8307" y="25075"/>
                  </a:lnTo>
                  <a:lnTo>
                    <a:pt x="763" y="9766"/>
                  </a:lnTo>
                  <a:lnTo>
                    <a:pt x="20330" y="710"/>
                  </a:lnTo>
                  <a:close/>
                  <a:moveTo>
                    <a:pt x="20473" y="0"/>
                  </a:moveTo>
                  <a:cubicBezTo>
                    <a:pt x="20430" y="0"/>
                    <a:pt x="20386" y="9"/>
                    <a:pt x="20344" y="29"/>
                  </a:cubicBezTo>
                  <a:lnTo>
                    <a:pt x="222" y="9342"/>
                  </a:lnTo>
                  <a:cubicBezTo>
                    <a:pt x="67" y="9415"/>
                    <a:pt x="0" y="9601"/>
                    <a:pt x="77" y="9755"/>
                  </a:cubicBezTo>
                  <a:lnTo>
                    <a:pt x="7895" y="25624"/>
                  </a:lnTo>
                  <a:cubicBezTo>
                    <a:pt x="7931" y="25697"/>
                    <a:pt x="7995" y="25753"/>
                    <a:pt x="8073" y="25779"/>
                  </a:cubicBezTo>
                  <a:cubicBezTo>
                    <a:pt x="8104" y="25789"/>
                    <a:pt x="8137" y="25794"/>
                    <a:pt x="8170" y="25794"/>
                  </a:cubicBezTo>
                  <a:cubicBezTo>
                    <a:pt x="8218" y="25794"/>
                    <a:pt x="8265" y="25783"/>
                    <a:pt x="8307" y="25762"/>
                  </a:cubicBezTo>
                  <a:lnTo>
                    <a:pt x="28086" y="15758"/>
                  </a:lnTo>
                  <a:cubicBezTo>
                    <a:pt x="28235" y="15683"/>
                    <a:pt x="28296" y="15500"/>
                    <a:pt x="28222" y="15350"/>
                  </a:cubicBezTo>
                  <a:lnTo>
                    <a:pt x="20748" y="172"/>
                  </a:lnTo>
                  <a:cubicBezTo>
                    <a:pt x="20695" y="63"/>
                    <a:pt x="20586" y="0"/>
                    <a:pt x="204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54"/>
            <p:cNvSpPr/>
            <p:nvPr/>
          </p:nvSpPr>
          <p:spPr>
            <a:xfrm>
              <a:off x="2865675" y="3066600"/>
              <a:ext cx="166725" cy="91525"/>
            </a:xfrm>
            <a:custGeom>
              <a:avLst/>
              <a:gdLst/>
              <a:ahLst/>
              <a:cxnLst/>
              <a:rect l="l" t="t" r="r" b="b"/>
              <a:pathLst>
                <a:path w="6669" h="3661" extrusionOk="0">
                  <a:moveTo>
                    <a:pt x="3565" y="0"/>
                  </a:moveTo>
                  <a:lnTo>
                    <a:pt x="0" y="1264"/>
                  </a:lnTo>
                  <a:cubicBezTo>
                    <a:pt x="0" y="1264"/>
                    <a:pt x="2414" y="1264"/>
                    <a:pt x="2989" y="1610"/>
                  </a:cubicBezTo>
                  <a:cubicBezTo>
                    <a:pt x="3497" y="1915"/>
                    <a:pt x="5446" y="3660"/>
                    <a:pt x="6128" y="3660"/>
                  </a:cubicBezTo>
                  <a:cubicBezTo>
                    <a:pt x="6217" y="3660"/>
                    <a:pt x="6285" y="3630"/>
                    <a:pt x="6324" y="3564"/>
                  </a:cubicBezTo>
                  <a:cubicBezTo>
                    <a:pt x="6669" y="2989"/>
                    <a:pt x="5289" y="1610"/>
                    <a:pt x="4714" y="1035"/>
                  </a:cubicBezTo>
                  <a:cubicBezTo>
                    <a:pt x="4139" y="460"/>
                    <a:pt x="3565" y="0"/>
                    <a:pt x="35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54"/>
            <p:cNvSpPr/>
            <p:nvPr/>
          </p:nvSpPr>
          <p:spPr>
            <a:xfrm>
              <a:off x="2857825" y="3059025"/>
              <a:ext cx="182250" cy="106750"/>
            </a:xfrm>
            <a:custGeom>
              <a:avLst/>
              <a:gdLst/>
              <a:ahLst/>
              <a:cxnLst/>
              <a:rect l="l" t="t" r="r" b="b"/>
              <a:pathLst>
                <a:path w="7290" h="4270" extrusionOk="0">
                  <a:moveTo>
                    <a:pt x="3884" y="0"/>
                  </a:moveTo>
                  <a:cubicBezTo>
                    <a:pt x="3793" y="0"/>
                    <a:pt x="3704" y="40"/>
                    <a:pt x="3644" y="115"/>
                  </a:cubicBezTo>
                  <a:cubicBezTo>
                    <a:pt x="3540" y="246"/>
                    <a:pt x="3560" y="435"/>
                    <a:pt x="3687" y="543"/>
                  </a:cubicBezTo>
                  <a:cubicBezTo>
                    <a:pt x="3693" y="546"/>
                    <a:pt x="4257" y="999"/>
                    <a:pt x="4813" y="1554"/>
                  </a:cubicBezTo>
                  <a:cubicBezTo>
                    <a:pt x="6247" y="2990"/>
                    <a:pt x="6409" y="3490"/>
                    <a:pt x="6392" y="3655"/>
                  </a:cubicBezTo>
                  <a:cubicBezTo>
                    <a:pt x="5990" y="3597"/>
                    <a:pt x="4778" y="2650"/>
                    <a:pt x="4246" y="2234"/>
                  </a:cubicBezTo>
                  <a:cubicBezTo>
                    <a:pt x="3900" y="1964"/>
                    <a:pt x="3627" y="1750"/>
                    <a:pt x="3461" y="1650"/>
                  </a:cubicBezTo>
                  <a:cubicBezTo>
                    <a:pt x="2844" y="1280"/>
                    <a:pt x="731" y="1261"/>
                    <a:pt x="314" y="1261"/>
                  </a:cubicBezTo>
                  <a:cubicBezTo>
                    <a:pt x="312" y="1261"/>
                    <a:pt x="310" y="1261"/>
                    <a:pt x="308" y="1261"/>
                  </a:cubicBezTo>
                  <a:cubicBezTo>
                    <a:pt x="139" y="1261"/>
                    <a:pt x="1" y="1399"/>
                    <a:pt x="1" y="1568"/>
                  </a:cubicBezTo>
                  <a:cubicBezTo>
                    <a:pt x="1" y="1738"/>
                    <a:pt x="139" y="1874"/>
                    <a:pt x="308" y="1874"/>
                  </a:cubicBezTo>
                  <a:cubicBezTo>
                    <a:pt x="310" y="1874"/>
                    <a:pt x="312" y="1874"/>
                    <a:pt x="314" y="1874"/>
                  </a:cubicBezTo>
                  <a:cubicBezTo>
                    <a:pt x="1281" y="1874"/>
                    <a:pt x="2800" y="1967"/>
                    <a:pt x="3146" y="2175"/>
                  </a:cubicBezTo>
                  <a:cubicBezTo>
                    <a:pt x="3280" y="2255"/>
                    <a:pt x="3552" y="2469"/>
                    <a:pt x="3869" y="2716"/>
                  </a:cubicBezTo>
                  <a:cubicBezTo>
                    <a:pt x="5024" y="3620"/>
                    <a:pt x="5900" y="4269"/>
                    <a:pt x="6448" y="4269"/>
                  </a:cubicBezTo>
                  <a:cubicBezTo>
                    <a:pt x="6484" y="4269"/>
                    <a:pt x="6522" y="4266"/>
                    <a:pt x="6559" y="4259"/>
                  </a:cubicBezTo>
                  <a:cubicBezTo>
                    <a:pt x="6702" y="4235"/>
                    <a:pt x="6827" y="4149"/>
                    <a:pt x="6901" y="4024"/>
                  </a:cubicBezTo>
                  <a:cubicBezTo>
                    <a:pt x="7290" y="3377"/>
                    <a:pt x="6520" y="2396"/>
                    <a:pt x="5245" y="1122"/>
                  </a:cubicBezTo>
                  <a:cubicBezTo>
                    <a:pt x="4664" y="540"/>
                    <a:pt x="4094" y="83"/>
                    <a:pt x="4071" y="64"/>
                  </a:cubicBezTo>
                  <a:cubicBezTo>
                    <a:pt x="4015" y="21"/>
                    <a:pt x="3949" y="0"/>
                    <a:pt x="38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54"/>
            <p:cNvSpPr/>
            <p:nvPr/>
          </p:nvSpPr>
          <p:spPr>
            <a:xfrm>
              <a:off x="2155400" y="2899975"/>
              <a:ext cx="755875" cy="253800"/>
            </a:xfrm>
            <a:custGeom>
              <a:avLst/>
              <a:gdLst/>
              <a:ahLst/>
              <a:cxnLst/>
              <a:rect l="l" t="t" r="r" b="b"/>
              <a:pathLst>
                <a:path w="30235" h="10152" extrusionOk="0">
                  <a:moveTo>
                    <a:pt x="9503" y="1"/>
                  </a:moveTo>
                  <a:cubicBezTo>
                    <a:pt x="0" y="433"/>
                    <a:pt x="5183" y="7559"/>
                    <a:pt x="5183" y="7559"/>
                  </a:cubicBezTo>
                  <a:lnTo>
                    <a:pt x="26995" y="10151"/>
                  </a:lnTo>
                  <a:lnTo>
                    <a:pt x="30235" y="5400"/>
                  </a:lnTo>
                  <a:lnTo>
                    <a:pt x="950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54"/>
            <p:cNvSpPr/>
            <p:nvPr/>
          </p:nvSpPr>
          <p:spPr>
            <a:xfrm>
              <a:off x="2221750" y="2892325"/>
              <a:ext cx="698825" cy="269100"/>
            </a:xfrm>
            <a:custGeom>
              <a:avLst/>
              <a:gdLst/>
              <a:ahLst/>
              <a:cxnLst/>
              <a:rect l="l" t="t" r="r" b="b"/>
              <a:pathLst>
                <a:path w="27953" h="10764" extrusionOk="0">
                  <a:moveTo>
                    <a:pt x="6816" y="615"/>
                  </a:moveTo>
                  <a:lnTo>
                    <a:pt x="27083" y="5892"/>
                  </a:lnTo>
                  <a:lnTo>
                    <a:pt x="24193" y="10132"/>
                  </a:lnTo>
                  <a:lnTo>
                    <a:pt x="2702" y="7578"/>
                  </a:lnTo>
                  <a:cubicBezTo>
                    <a:pt x="2341" y="7038"/>
                    <a:pt x="818" y="4580"/>
                    <a:pt x="1690" y="2766"/>
                  </a:cubicBezTo>
                  <a:cubicBezTo>
                    <a:pt x="2312" y="1472"/>
                    <a:pt x="4037" y="748"/>
                    <a:pt x="6816" y="615"/>
                  </a:cubicBezTo>
                  <a:close/>
                  <a:moveTo>
                    <a:pt x="6846" y="1"/>
                  </a:moveTo>
                  <a:cubicBezTo>
                    <a:pt x="6842" y="1"/>
                    <a:pt x="6838" y="1"/>
                    <a:pt x="6834" y="1"/>
                  </a:cubicBezTo>
                  <a:cubicBezTo>
                    <a:pt x="3786" y="140"/>
                    <a:pt x="1869" y="982"/>
                    <a:pt x="1138" y="2501"/>
                  </a:cubicBezTo>
                  <a:cubicBezTo>
                    <a:pt x="0" y="4864"/>
                    <a:pt x="2188" y="7917"/>
                    <a:pt x="2281" y="8046"/>
                  </a:cubicBezTo>
                  <a:cubicBezTo>
                    <a:pt x="2332" y="8114"/>
                    <a:pt x="2409" y="8160"/>
                    <a:pt x="2493" y="8170"/>
                  </a:cubicBezTo>
                  <a:lnTo>
                    <a:pt x="24305" y="10761"/>
                  </a:lnTo>
                  <a:cubicBezTo>
                    <a:pt x="24317" y="10762"/>
                    <a:pt x="24329" y="10763"/>
                    <a:pt x="24341" y="10763"/>
                  </a:cubicBezTo>
                  <a:cubicBezTo>
                    <a:pt x="24442" y="10763"/>
                    <a:pt x="24537" y="10713"/>
                    <a:pt x="24594" y="10629"/>
                  </a:cubicBezTo>
                  <a:lnTo>
                    <a:pt x="27833" y="5878"/>
                  </a:lnTo>
                  <a:cubicBezTo>
                    <a:pt x="27953" y="5704"/>
                    <a:pt x="27863" y="5464"/>
                    <a:pt x="27658" y="5410"/>
                  </a:cubicBezTo>
                  <a:lnTo>
                    <a:pt x="6925" y="11"/>
                  </a:lnTo>
                  <a:cubicBezTo>
                    <a:pt x="6900" y="4"/>
                    <a:pt x="6873" y="1"/>
                    <a:pt x="68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54"/>
            <p:cNvSpPr/>
            <p:nvPr/>
          </p:nvSpPr>
          <p:spPr>
            <a:xfrm>
              <a:off x="1655175" y="2894050"/>
              <a:ext cx="811075" cy="1382925"/>
            </a:xfrm>
            <a:custGeom>
              <a:avLst/>
              <a:gdLst/>
              <a:ahLst/>
              <a:cxnLst/>
              <a:rect l="l" t="t" r="r" b="b"/>
              <a:pathLst>
                <a:path w="32443" h="55317" extrusionOk="0">
                  <a:moveTo>
                    <a:pt x="17974" y="0"/>
                  </a:moveTo>
                  <a:cubicBezTo>
                    <a:pt x="16936" y="0"/>
                    <a:pt x="15899" y="342"/>
                    <a:pt x="14845" y="1145"/>
                  </a:cubicBezTo>
                  <a:cubicBezTo>
                    <a:pt x="14845" y="1145"/>
                    <a:pt x="9794" y="5430"/>
                    <a:pt x="8110" y="10633"/>
                  </a:cubicBezTo>
                  <a:cubicBezTo>
                    <a:pt x="6428" y="15836"/>
                    <a:pt x="5356" y="26242"/>
                    <a:pt x="5356" y="26242"/>
                  </a:cubicBezTo>
                  <a:cubicBezTo>
                    <a:pt x="5356" y="26242"/>
                    <a:pt x="0" y="33893"/>
                    <a:pt x="0" y="34659"/>
                  </a:cubicBezTo>
                  <a:cubicBezTo>
                    <a:pt x="0" y="34914"/>
                    <a:pt x="493" y="34999"/>
                    <a:pt x="1151" y="34999"/>
                  </a:cubicBezTo>
                  <a:cubicBezTo>
                    <a:pt x="2466" y="34999"/>
                    <a:pt x="4438" y="34659"/>
                    <a:pt x="4438" y="34659"/>
                  </a:cubicBezTo>
                  <a:lnTo>
                    <a:pt x="4438" y="34659"/>
                  </a:lnTo>
                  <a:lnTo>
                    <a:pt x="153" y="42004"/>
                  </a:lnTo>
                  <a:cubicBezTo>
                    <a:pt x="153" y="42004"/>
                    <a:pt x="153" y="48125"/>
                    <a:pt x="3520" y="51338"/>
                  </a:cubicBezTo>
                  <a:cubicBezTo>
                    <a:pt x="6329" y="54020"/>
                    <a:pt x="10099" y="55317"/>
                    <a:pt x="13405" y="55317"/>
                  </a:cubicBezTo>
                  <a:cubicBezTo>
                    <a:pt x="14060" y="55317"/>
                    <a:pt x="14697" y="55266"/>
                    <a:pt x="15304" y="55165"/>
                  </a:cubicBezTo>
                  <a:cubicBezTo>
                    <a:pt x="18977" y="54552"/>
                    <a:pt x="25710" y="46288"/>
                    <a:pt x="26475" y="45829"/>
                  </a:cubicBezTo>
                  <a:cubicBezTo>
                    <a:pt x="27241" y="45371"/>
                    <a:pt x="24638" y="38331"/>
                    <a:pt x="24027" y="35730"/>
                  </a:cubicBezTo>
                  <a:cubicBezTo>
                    <a:pt x="23414" y="33129"/>
                    <a:pt x="24638" y="31292"/>
                    <a:pt x="25404" y="30832"/>
                  </a:cubicBezTo>
                  <a:cubicBezTo>
                    <a:pt x="26169" y="30374"/>
                    <a:pt x="30606" y="27619"/>
                    <a:pt x="31524" y="25630"/>
                  </a:cubicBezTo>
                  <a:cubicBezTo>
                    <a:pt x="32443" y="23641"/>
                    <a:pt x="32290" y="20274"/>
                    <a:pt x="31984" y="17672"/>
                  </a:cubicBezTo>
                  <a:cubicBezTo>
                    <a:pt x="31677" y="15070"/>
                    <a:pt x="27852" y="6042"/>
                    <a:pt x="24486" y="3288"/>
                  </a:cubicBezTo>
                  <a:cubicBezTo>
                    <a:pt x="22223" y="1436"/>
                    <a:pt x="20099" y="0"/>
                    <a:pt x="179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54"/>
            <p:cNvSpPr/>
            <p:nvPr/>
          </p:nvSpPr>
          <p:spPr>
            <a:xfrm>
              <a:off x="1647500" y="2886300"/>
              <a:ext cx="825875" cy="1398450"/>
            </a:xfrm>
            <a:custGeom>
              <a:avLst/>
              <a:gdLst/>
              <a:ahLst/>
              <a:cxnLst/>
              <a:rect l="l" t="t" r="r" b="b"/>
              <a:pathLst>
                <a:path w="33035" h="55938" extrusionOk="0">
                  <a:moveTo>
                    <a:pt x="18282" y="606"/>
                  </a:moveTo>
                  <a:cubicBezTo>
                    <a:pt x="20183" y="606"/>
                    <a:pt x="22177" y="1854"/>
                    <a:pt x="24599" y="3834"/>
                  </a:cubicBezTo>
                  <a:cubicBezTo>
                    <a:pt x="27918" y="6550"/>
                    <a:pt x="31690" y="15495"/>
                    <a:pt x="31986" y="18017"/>
                  </a:cubicBezTo>
                  <a:cubicBezTo>
                    <a:pt x="32407" y="21591"/>
                    <a:pt x="32258" y="24286"/>
                    <a:pt x="31553" y="25811"/>
                  </a:cubicBezTo>
                  <a:cubicBezTo>
                    <a:pt x="30813" y="27415"/>
                    <a:pt x="27433" y="29752"/>
                    <a:pt x="25552" y="30880"/>
                  </a:cubicBezTo>
                  <a:cubicBezTo>
                    <a:pt x="24767" y="31352"/>
                    <a:pt x="23362" y="33251"/>
                    <a:pt x="24035" y="36110"/>
                  </a:cubicBezTo>
                  <a:cubicBezTo>
                    <a:pt x="24231" y="36943"/>
                    <a:pt x="24629" y="38226"/>
                    <a:pt x="25050" y="39583"/>
                  </a:cubicBezTo>
                  <a:cubicBezTo>
                    <a:pt x="25725" y="41763"/>
                    <a:pt x="26856" y="45414"/>
                    <a:pt x="26624" y="45877"/>
                  </a:cubicBezTo>
                  <a:cubicBezTo>
                    <a:pt x="26407" y="46008"/>
                    <a:pt x="25979" y="46460"/>
                    <a:pt x="25032" y="47470"/>
                  </a:cubicBezTo>
                  <a:cubicBezTo>
                    <a:pt x="22822" y="49826"/>
                    <a:pt x="18222" y="54730"/>
                    <a:pt x="15560" y="55173"/>
                  </a:cubicBezTo>
                  <a:cubicBezTo>
                    <a:pt x="14940" y="55277"/>
                    <a:pt x="14305" y="55327"/>
                    <a:pt x="13663" y="55327"/>
                  </a:cubicBezTo>
                  <a:cubicBezTo>
                    <a:pt x="10239" y="55327"/>
                    <a:pt x="6623" y="53896"/>
                    <a:pt x="4038" y="51428"/>
                  </a:cubicBezTo>
                  <a:cubicBezTo>
                    <a:pt x="1013" y="48540"/>
                    <a:pt x="785" y="43121"/>
                    <a:pt x="767" y="42395"/>
                  </a:cubicBezTo>
                  <a:lnTo>
                    <a:pt x="5010" y="35123"/>
                  </a:lnTo>
                  <a:cubicBezTo>
                    <a:pt x="5131" y="34914"/>
                    <a:pt x="4975" y="34662"/>
                    <a:pt x="4746" y="34662"/>
                  </a:cubicBezTo>
                  <a:cubicBezTo>
                    <a:pt x="4729" y="34662"/>
                    <a:pt x="4711" y="34663"/>
                    <a:pt x="4693" y="34666"/>
                  </a:cubicBezTo>
                  <a:cubicBezTo>
                    <a:pt x="3533" y="34867"/>
                    <a:pt x="2234" y="35005"/>
                    <a:pt x="1404" y="35005"/>
                  </a:cubicBezTo>
                  <a:cubicBezTo>
                    <a:pt x="1034" y="35005"/>
                    <a:pt x="757" y="34977"/>
                    <a:pt x="628" y="34915"/>
                  </a:cubicBezTo>
                  <a:cubicBezTo>
                    <a:pt x="861" y="34169"/>
                    <a:pt x="3480" y="30204"/>
                    <a:pt x="5914" y="26728"/>
                  </a:cubicBezTo>
                  <a:cubicBezTo>
                    <a:pt x="5944" y="26685"/>
                    <a:pt x="5963" y="26635"/>
                    <a:pt x="5968" y="26583"/>
                  </a:cubicBezTo>
                  <a:cubicBezTo>
                    <a:pt x="5978" y="26480"/>
                    <a:pt x="7055" y="16150"/>
                    <a:pt x="8709" y="11037"/>
                  </a:cubicBezTo>
                  <a:cubicBezTo>
                    <a:pt x="10321" y="6057"/>
                    <a:pt x="15149" y="1861"/>
                    <a:pt x="15343" y="1693"/>
                  </a:cubicBezTo>
                  <a:cubicBezTo>
                    <a:pt x="16329" y="944"/>
                    <a:pt x="17293" y="606"/>
                    <a:pt x="18282" y="606"/>
                  </a:cubicBezTo>
                  <a:close/>
                  <a:moveTo>
                    <a:pt x="18288" y="0"/>
                  </a:moveTo>
                  <a:cubicBezTo>
                    <a:pt x="17200" y="0"/>
                    <a:pt x="16092" y="354"/>
                    <a:pt x="14965" y="1211"/>
                  </a:cubicBezTo>
                  <a:lnTo>
                    <a:pt x="14952" y="1221"/>
                  </a:lnTo>
                  <a:cubicBezTo>
                    <a:pt x="14744" y="1399"/>
                    <a:pt x="9817" y="5623"/>
                    <a:pt x="8126" y="10848"/>
                  </a:cubicBezTo>
                  <a:cubicBezTo>
                    <a:pt x="6530" y="15782"/>
                    <a:pt x="5471" y="25463"/>
                    <a:pt x="5367" y="26441"/>
                  </a:cubicBezTo>
                  <a:cubicBezTo>
                    <a:pt x="4047" y="28328"/>
                    <a:pt x="1" y="34178"/>
                    <a:pt x="1" y="34969"/>
                  </a:cubicBezTo>
                  <a:cubicBezTo>
                    <a:pt x="1" y="35117"/>
                    <a:pt x="66" y="35254"/>
                    <a:pt x="187" y="35355"/>
                  </a:cubicBezTo>
                  <a:cubicBezTo>
                    <a:pt x="411" y="35545"/>
                    <a:pt x="923" y="35611"/>
                    <a:pt x="1534" y="35611"/>
                  </a:cubicBezTo>
                  <a:cubicBezTo>
                    <a:pt x="2383" y="35611"/>
                    <a:pt x="3424" y="35482"/>
                    <a:pt x="4154" y="35373"/>
                  </a:cubicBezTo>
                  <a:lnTo>
                    <a:pt x="4154" y="35373"/>
                  </a:lnTo>
                  <a:lnTo>
                    <a:pt x="196" y="42159"/>
                  </a:lnTo>
                  <a:cubicBezTo>
                    <a:pt x="168" y="42207"/>
                    <a:pt x="153" y="42260"/>
                    <a:pt x="153" y="42314"/>
                  </a:cubicBezTo>
                  <a:cubicBezTo>
                    <a:pt x="153" y="42569"/>
                    <a:pt x="193" y="48604"/>
                    <a:pt x="3615" y="51870"/>
                  </a:cubicBezTo>
                  <a:cubicBezTo>
                    <a:pt x="6312" y="54444"/>
                    <a:pt x="10088" y="55938"/>
                    <a:pt x="13668" y="55938"/>
                  </a:cubicBezTo>
                  <a:cubicBezTo>
                    <a:pt x="13675" y="55938"/>
                    <a:pt x="13682" y="55938"/>
                    <a:pt x="13688" y="55938"/>
                  </a:cubicBezTo>
                  <a:cubicBezTo>
                    <a:pt x="14350" y="55938"/>
                    <a:pt x="15009" y="55883"/>
                    <a:pt x="15661" y="55776"/>
                  </a:cubicBezTo>
                  <a:cubicBezTo>
                    <a:pt x="18527" y="55299"/>
                    <a:pt x="23049" y="50478"/>
                    <a:pt x="25478" y="47889"/>
                  </a:cubicBezTo>
                  <a:cubicBezTo>
                    <a:pt x="26151" y="47171"/>
                    <a:pt x="26787" y="46494"/>
                    <a:pt x="26939" y="46402"/>
                  </a:cubicBezTo>
                  <a:cubicBezTo>
                    <a:pt x="27563" y="46028"/>
                    <a:pt x="27160" y="44325"/>
                    <a:pt x="25633" y="39401"/>
                  </a:cubicBezTo>
                  <a:cubicBezTo>
                    <a:pt x="25216" y="38054"/>
                    <a:pt x="24821" y="36782"/>
                    <a:pt x="24631" y="35970"/>
                  </a:cubicBezTo>
                  <a:cubicBezTo>
                    <a:pt x="24041" y="33463"/>
                    <a:pt x="25233" y="31786"/>
                    <a:pt x="25868" y="31405"/>
                  </a:cubicBezTo>
                  <a:cubicBezTo>
                    <a:pt x="26402" y="31084"/>
                    <a:pt x="31121" y="28208"/>
                    <a:pt x="32109" y="26068"/>
                  </a:cubicBezTo>
                  <a:cubicBezTo>
                    <a:pt x="32870" y="24417"/>
                    <a:pt x="33034" y="21685"/>
                    <a:pt x="32593" y="17947"/>
                  </a:cubicBezTo>
                  <a:cubicBezTo>
                    <a:pt x="32295" y="15412"/>
                    <a:pt x="28543" y="6273"/>
                    <a:pt x="24985" y="3361"/>
                  </a:cubicBezTo>
                  <a:cubicBezTo>
                    <a:pt x="22851" y="1614"/>
                    <a:pt x="20614" y="0"/>
                    <a:pt x="182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54"/>
            <p:cNvSpPr/>
            <p:nvPr/>
          </p:nvSpPr>
          <p:spPr>
            <a:xfrm>
              <a:off x="2045425" y="2880400"/>
              <a:ext cx="439975" cy="497975"/>
            </a:xfrm>
            <a:custGeom>
              <a:avLst/>
              <a:gdLst/>
              <a:ahLst/>
              <a:cxnLst/>
              <a:rect l="l" t="t" r="r" b="b"/>
              <a:pathLst>
                <a:path w="17599" h="19919" extrusionOk="0">
                  <a:moveTo>
                    <a:pt x="6102" y="0"/>
                  </a:moveTo>
                  <a:cubicBezTo>
                    <a:pt x="4746" y="0"/>
                    <a:pt x="3399" y="287"/>
                    <a:pt x="2294" y="926"/>
                  </a:cubicBezTo>
                  <a:cubicBezTo>
                    <a:pt x="2294" y="926"/>
                    <a:pt x="0" y="4292"/>
                    <a:pt x="0" y="6740"/>
                  </a:cubicBezTo>
                  <a:cubicBezTo>
                    <a:pt x="0" y="9190"/>
                    <a:pt x="1989" y="13168"/>
                    <a:pt x="3519" y="15004"/>
                  </a:cubicBezTo>
                  <a:cubicBezTo>
                    <a:pt x="5049" y="16841"/>
                    <a:pt x="6427" y="18065"/>
                    <a:pt x="6427" y="18065"/>
                  </a:cubicBezTo>
                  <a:lnTo>
                    <a:pt x="9793" y="17300"/>
                  </a:lnTo>
                  <a:lnTo>
                    <a:pt x="9947" y="19901"/>
                  </a:lnTo>
                  <a:cubicBezTo>
                    <a:pt x="9947" y="19901"/>
                    <a:pt x="10377" y="19126"/>
                    <a:pt x="11496" y="19126"/>
                  </a:cubicBezTo>
                  <a:cubicBezTo>
                    <a:pt x="11869" y="19126"/>
                    <a:pt x="12319" y="19212"/>
                    <a:pt x="12855" y="19442"/>
                  </a:cubicBezTo>
                  <a:cubicBezTo>
                    <a:pt x="13667" y="19790"/>
                    <a:pt x="14369" y="19918"/>
                    <a:pt x="14927" y="19918"/>
                  </a:cubicBezTo>
                  <a:cubicBezTo>
                    <a:pt x="15843" y="19918"/>
                    <a:pt x="16374" y="19574"/>
                    <a:pt x="16374" y="19289"/>
                  </a:cubicBezTo>
                  <a:cubicBezTo>
                    <a:pt x="16374" y="18830"/>
                    <a:pt x="17598" y="15616"/>
                    <a:pt x="16374" y="10261"/>
                  </a:cubicBezTo>
                  <a:cubicBezTo>
                    <a:pt x="15150" y="4905"/>
                    <a:pt x="13772" y="3986"/>
                    <a:pt x="11783" y="1997"/>
                  </a:cubicBezTo>
                  <a:cubicBezTo>
                    <a:pt x="10550" y="763"/>
                    <a:pt x="8315" y="0"/>
                    <a:pt x="61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54"/>
            <p:cNvSpPr/>
            <p:nvPr/>
          </p:nvSpPr>
          <p:spPr>
            <a:xfrm>
              <a:off x="2037725" y="2872750"/>
              <a:ext cx="450275" cy="513300"/>
            </a:xfrm>
            <a:custGeom>
              <a:avLst/>
              <a:gdLst/>
              <a:ahLst/>
              <a:cxnLst/>
              <a:rect l="l" t="t" r="r" b="b"/>
              <a:pathLst>
                <a:path w="18011" h="20532" extrusionOk="0">
                  <a:moveTo>
                    <a:pt x="6412" y="600"/>
                  </a:moveTo>
                  <a:cubicBezTo>
                    <a:pt x="8568" y="600"/>
                    <a:pt x="10719" y="1365"/>
                    <a:pt x="11874" y="2520"/>
                  </a:cubicBezTo>
                  <a:cubicBezTo>
                    <a:pt x="12060" y="2707"/>
                    <a:pt x="12242" y="2884"/>
                    <a:pt x="12418" y="3056"/>
                  </a:cubicBezTo>
                  <a:cubicBezTo>
                    <a:pt x="14088" y="4689"/>
                    <a:pt x="15293" y="5868"/>
                    <a:pt x="16383" y="10636"/>
                  </a:cubicBezTo>
                  <a:cubicBezTo>
                    <a:pt x="17382" y="15008"/>
                    <a:pt x="16721" y="17947"/>
                    <a:pt x="16472" y="19055"/>
                  </a:cubicBezTo>
                  <a:cubicBezTo>
                    <a:pt x="16410" y="19331"/>
                    <a:pt x="16375" y="19482"/>
                    <a:pt x="16377" y="19580"/>
                  </a:cubicBezTo>
                  <a:cubicBezTo>
                    <a:pt x="16369" y="19603"/>
                    <a:pt x="16302" y="19686"/>
                    <a:pt x="16113" y="19767"/>
                  </a:cubicBezTo>
                  <a:cubicBezTo>
                    <a:pt x="15900" y="19859"/>
                    <a:pt x="15604" y="19919"/>
                    <a:pt x="15237" y="19919"/>
                  </a:cubicBezTo>
                  <a:cubicBezTo>
                    <a:pt x="14714" y="19919"/>
                    <a:pt x="14048" y="19796"/>
                    <a:pt x="13282" y="19468"/>
                  </a:cubicBezTo>
                  <a:cubicBezTo>
                    <a:pt x="12710" y="19222"/>
                    <a:pt x="12222" y="19129"/>
                    <a:pt x="11811" y="19129"/>
                  </a:cubicBezTo>
                  <a:cubicBezTo>
                    <a:pt x="11237" y="19129"/>
                    <a:pt x="10814" y="19311"/>
                    <a:pt x="10521" y="19516"/>
                  </a:cubicBezTo>
                  <a:lnTo>
                    <a:pt x="10408" y="17589"/>
                  </a:lnTo>
                  <a:cubicBezTo>
                    <a:pt x="10398" y="17423"/>
                    <a:pt x="10260" y="17301"/>
                    <a:pt x="10102" y="17301"/>
                  </a:cubicBezTo>
                  <a:cubicBezTo>
                    <a:pt x="10080" y="17301"/>
                    <a:pt x="10056" y="17304"/>
                    <a:pt x="10033" y="17309"/>
                  </a:cubicBezTo>
                  <a:lnTo>
                    <a:pt x="6823" y="18038"/>
                  </a:lnTo>
                  <a:cubicBezTo>
                    <a:pt x="6462" y="17705"/>
                    <a:pt x="5307" y="16610"/>
                    <a:pt x="4062" y="15115"/>
                  </a:cubicBezTo>
                  <a:cubicBezTo>
                    <a:pt x="2622" y="13387"/>
                    <a:pt x="614" y="9482"/>
                    <a:pt x="614" y="7047"/>
                  </a:cubicBezTo>
                  <a:cubicBezTo>
                    <a:pt x="614" y="4893"/>
                    <a:pt x="2520" y="1913"/>
                    <a:pt x="2817" y="1463"/>
                  </a:cubicBezTo>
                  <a:cubicBezTo>
                    <a:pt x="3884" y="863"/>
                    <a:pt x="5149" y="600"/>
                    <a:pt x="6412" y="600"/>
                  </a:cubicBezTo>
                  <a:close/>
                  <a:moveTo>
                    <a:pt x="6385" y="1"/>
                  </a:moveTo>
                  <a:cubicBezTo>
                    <a:pt x="4998" y="1"/>
                    <a:pt x="3611" y="294"/>
                    <a:pt x="2449" y="967"/>
                  </a:cubicBezTo>
                  <a:cubicBezTo>
                    <a:pt x="2410" y="990"/>
                    <a:pt x="2375" y="1021"/>
                    <a:pt x="2350" y="1059"/>
                  </a:cubicBezTo>
                  <a:cubicBezTo>
                    <a:pt x="2253" y="1201"/>
                    <a:pt x="0" y="4533"/>
                    <a:pt x="0" y="7047"/>
                  </a:cubicBezTo>
                  <a:cubicBezTo>
                    <a:pt x="0" y="9619"/>
                    <a:pt x="2092" y="13707"/>
                    <a:pt x="3591" y="15506"/>
                  </a:cubicBezTo>
                  <a:cubicBezTo>
                    <a:pt x="5118" y="17340"/>
                    <a:pt x="6517" y="18587"/>
                    <a:pt x="6530" y="18600"/>
                  </a:cubicBezTo>
                  <a:cubicBezTo>
                    <a:pt x="6587" y="18650"/>
                    <a:pt x="6659" y="18677"/>
                    <a:pt x="6733" y="18677"/>
                  </a:cubicBezTo>
                  <a:cubicBezTo>
                    <a:pt x="6756" y="18677"/>
                    <a:pt x="6779" y="18674"/>
                    <a:pt x="6802" y="18669"/>
                  </a:cubicBezTo>
                  <a:lnTo>
                    <a:pt x="9817" y="17985"/>
                  </a:lnTo>
                  <a:lnTo>
                    <a:pt x="9948" y="20226"/>
                  </a:lnTo>
                  <a:cubicBezTo>
                    <a:pt x="9957" y="20360"/>
                    <a:pt x="10052" y="20474"/>
                    <a:pt x="10184" y="20504"/>
                  </a:cubicBezTo>
                  <a:cubicBezTo>
                    <a:pt x="10207" y="20509"/>
                    <a:pt x="10230" y="20511"/>
                    <a:pt x="10253" y="20511"/>
                  </a:cubicBezTo>
                  <a:cubicBezTo>
                    <a:pt x="10361" y="20511"/>
                    <a:pt x="10464" y="20455"/>
                    <a:pt x="10520" y="20359"/>
                  </a:cubicBezTo>
                  <a:cubicBezTo>
                    <a:pt x="10540" y="20324"/>
                    <a:pt x="10895" y="19741"/>
                    <a:pt x="11807" y="19741"/>
                  </a:cubicBezTo>
                  <a:cubicBezTo>
                    <a:pt x="12140" y="19741"/>
                    <a:pt x="12548" y="19818"/>
                    <a:pt x="13041" y="20030"/>
                  </a:cubicBezTo>
                  <a:cubicBezTo>
                    <a:pt x="13889" y="20393"/>
                    <a:pt x="14630" y="20531"/>
                    <a:pt x="15233" y="20531"/>
                  </a:cubicBezTo>
                  <a:cubicBezTo>
                    <a:pt x="15843" y="20530"/>
                    <a:pt x="16311" y="20390"/>
                    <a:pt x="16600" y="20199"/>
                  </a:cubicBezTo>
                  <a:cubicBezTo>
                    <a:pt x="16849" y="20034"/>
                    <a:pt x="16988" y="19819"/>
                    <a:pt x="16988" y="19596"/>
                  </a:cubicBezTo>
                  <a:cubicBezTo>
                    <a:pt x="16989" y="19545"/>
                    <a:pt x="17030" y="19364"/>
                    <a:pt x="17069" y="19189"/>
                  </a:cubicBezTo>
                  <a:cubicBezTo>
                    <a:pt x="17326" y="18045"/>
                    <a:pt x="18010" y="15007"/>
                    <a:pt x="16980" y="10498"/>
                  </a:cubicBezTo>
                  <a:cubicBezTo>
                    <a:pt x="15850" y="5555"/>
                    <a:pt x="14591" y="4322"/>
                    <a:pt x="12847" y="2619"/>
                  </a:cubicBezTo>
                  <a:cubicBezTo>
                    <a:pt x="12671" y="2447"/>
                    <a:pt x="12491" y="2272"/>
                    <a:pt x="12306" y="2087"/>
                  </a:cubicBezTo>
                  <a:cubicBezTo>
                    <a:pt x="11052" y="832"/>
                    <a:pt x="8719" y="1"/>
                    <a:pt x="63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54"/>
            <p:cNvSpPr/>
            <p:nvPr/>
          </p:nvSpPr>
          <p:spPr>
            <a:xfrm>
              <a:off x="2098950" y="2915050"/>
              <a:ext cx="352000" cy="417000"/>
            </a:xfrm>
            <a:custGeom>
              <a:avLst/>
              <a:gdLst/>
              <a:ahLst/>
              <a:cxnLst/>
              <a:rect l="l" t="t" r="r" b="b"/>
              <a:pathLst>
                <a:path w="14080" h="16680" extrusionOk="0">
                  <a:moveTo>
                    <a:pt x="2823" y="0"/>
                  </a:moveTo>
                  <a:cubicBezTo>
                    <a:pt x="2336" y="0"/>
                    <a:pt x="1943" y="104"/>
                    <a:pt x="1684" y="305"/>
                  </a:cubicBezTo>
                  <a:cubicBezTo>
                    <a:pt x="1684" y="305"/>
                    <a:pt x="0" y="3213"/>
                    <a:pt x="919" y="5508"/>
                  </a:cubicBezTo>
                  <a:cubicBezTo>
                    <a:pt x="1837" y="7803"/>
                    <a:pt x="4745" y="10558"/>
                    <a:pt x="7039" y="12547"/>
                  </a:cubicBezTo>
                  <a:cubicBezTo>
                    <a:pt x="9334" y="14537"/>
                    <a:pt x="12242" y="16679"/>
                    <a:pt x="12242" y="16679"/>
                  </a:cubicBezTo>
                  <a:cubicBezTo>
                    <a:pt x="12242" y="16679"/>
                    <a:pt x="14079" y="11935"/>
                    <a:pt x="11171" y="6426"/>
                  </a:cubicBezTo>
                  <a:cubicBezTo>
                    <a:pt x="8809" y="1950"/>
                    <a:pt x="4933" y="0"/>
                    <a:pt x="28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54"/>
            <p:cNvSpPr/>
            <p:nvPr/>
          </p:nvSpPr>
          <p:spPr>
            <a:xfrm>
              <a:off x="2090750" y="2907375"/>
              <a:ext cx="367750" cy="432300"/>
            </a:xfrm>
            <a:custGeom>
              <a:avLst/>
              <a:gdLst/>
              <a:ahLst/>
              <a:cxnLst/>
              <a:rect l="l" t="t" r="r" b="b"/>
              <a:pathLst>
                <a:path w="14710" h="17292" extrusionOk="0">
                  <a:moveTo>
                    <a:pt x="3152" y="614"/>
                  </a:moveTo>
                  <a:cubicBezTo>
                    <a:pt x="3420" y="614"/>
                    <a:pt x="3722" y="648"/>
                    <a:pt x="4044" y="717"/>
                  </a:cubicBezTo>
                  <a:cubicBezTo>
                    <a:pt x="6092" y="1158"/>
                    <a:pt x="9202" y="3036"/>
                    <a:pt x="11229" y="6876"/>
                  </a:cubicBezTo>
                  <a:cubicBezTo>
                    <a:pt x="13563" y="11298"/>
                    <a:pt x="12755" y="15255"/>
                    <a:pt x="12410" y="16484"/>
                  </a:cubicBezTo>
                  <a:cubicBezTo>
                    <a:pt x="11573" y="15857"/>
                    <a:pt x="9369" y="14184"/>
                    <a:pt x="7569" y="12623"/>
                  </a:cubicBezTo>
                  <a:cubicBezTo>
                    <a:pt x="4202" y="9705"/>
                    <a:pt x="2227" y="7440"/>
                    <a:pt x="1531" y="5701"/>
                  </a:cubicBezTo>
                  <a:cubicBezTo>
                    <a:pt x="746" y="3738"/>
                    <a:pt x="2030" y="1221"/>
                    <a:pt x="2247" y="820"/>
                  </a:cubicBezTo>
                  <a:cubicBezTo>
                    <a:pt x="2454" y="684"/>
                    <a:pt x="2769" y="614"/>
                    <a:pt x="3152" y="614"/>
                  </a:cubicBezTo>
                  <a:close/>
                  <a:moveTo>
                    <a:pt x="3151" y="1"/>
                  </a:moveTo>
                  <a:cubicBezTo>
                    <a:pt x="2595" y="1"/>
                    <a:pt x="2139" y="126"/>
                    <a:pt x="1824" y="371"/>
                  </a:cubicBezTo>
                  <a:cubicBezTo>
                    <a:pt x="1793" y="395"/>
                    <a:pt x="1766" y="425"/>
                    <a:pt x="1747" y="459"/>
                  </a:cubicBezTo>
                  <a:cubicBezTo>
                    <a:pt x="1675" y="582"/>
                    <a:pt x="0" y="3522"/>
                    <a:pt x="963" y="5928"/>
                  </a:cubicBezTo>
                  <a:cubicBezTo>
                    <a:pt x="1695" y="7762"/>
                    <a:pt x="3726" y="10102"/>
                    <a:pt x="7168" y="13086"/>
                  </a:cubicBezTo>
                  <a:cubicBezTo>
                    <a:pt x="9445" y="15060"/>
                    <a:pt x="12360" y="17211"/>
                    <a:pt x="12390" y="17232"/>
                  </a:cubicBezTo>
                  <a:cubicBezTo>
                    <a:pt x="12442" y="17271"/>
                    <a:pt x="12506" y="17292"/>
                    <a:pt x="12572" y="17292"/>
                  </a:cubicBezTo>
                  <a:cubicBezTo>
                    <a:pt x="12600" y="17292"/>
                    <a:pt x="12629" y="17289"/>
                    <a:pt x="12657" y="17281"/>
                  </a:cubicBezTo>
                  <a:cubicBezTo>
                    <a:pt x="12748" y="17253"/>
                    <a:pt x="12822" y="17186"/>
                    <a:pt x="12856" y="17097"/>
                  </a:cubicBezTo>
                  <a:cubicBezTo>
                    <a:pt x="12934" y="16898"/>
                    <a:pt x="14710" y="12158"/>
                    <a:pt x="11771" y="6591"/>
                  </a:cubicBezTo>
                  <a:cubicBezTo>
                    <a:pt x="9645" y="2564"/>
                    <a:pt x="6350" y="588"/>
                    <a:pt x="4173" y="119"/>
                  </a:cubicBezTo>
                  <a:cubicBezTo>
                    <a:pt x="3806" y="40"/>
                    <a:pt x="3462" y="1"/>
                    <a:pt x="31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54"/>
            <p:cNvSpPr/>
            <p:nvPr/>
          </p:nvSpPr>
          <p:spPr>
            <a:xfrm>
              <a:off x="2118075" y="2574525"/>
              <a:ext cx="436175" cy="566225"/>
            </a:xfrm>
            <a:custGeom>
              <a:avLst/>
              <a:gdLst/>
              <a:ahLst/>
              <a:cxnLst/>
              <a:rect l="l" t="t" r="r" b="b"/>
              <a:pathLst>
                <a:path w="17447" h="22649" extrusionOk="0">
                  <a:moveTo>
                    <a:pt x="14232" y="0"/>
                  </a:moveTo>
                  <a:cubicBezTo>
                    <a:pt x="14232" y="0"/>
                    <a:pt x="10100" y="2448"/>
                    <a:pt x="9029" y="2908"/>
                  </a:cubicBezTo>
                  <a:cubicBezTo>
                    <a:pt x="7958" y="3367"/>
                    <a:pt x="3367" y="5509"/>
                    <a:pt x="2756" y="8264"/>
                  </a:cubicBezTo>
                  <a:cubicBezTo>
                    <a:pt x="2143" y="11018"/>
                    <a:pt x="613" y="14844"/>
                    <a:pt x="307" y="15762"/>
                  </a:cubicBezTo>
                  <a:cubicBezTo>
                    <a:pt x="1" y="16680"/>
                    <a:pt x="307" y="17904"/>
                    <a:pt x="1225" y="19129"/>
                  </a:cubicBezTo>
                  <a:cubicBezTo>
                    <a:pt x="2143" y="20353"/>
                    <a:pt x="7041" y="22649"/>
                    <a:pt x="8112" y="22649"/>
                  </a:cubicBezTo>
                  <a:cubicBezTo>
                    <a:pt x="9182" y="22649"/>
                    <a:pt x="9642" y="16221"/>
                    <a:pt x="9642" y="16221"/>
                  </a:cubicBezTo>
                  <a:lnTo>
                    <a:pt x="13927" y="16221"/>
                  </a:lnTo>
                  <a:cubicBezTo>
                    <a:pt x="15609" y="16221"/>
                    <a:pt x="14998" y="15303"/>
                    <a:pt x="15457" y="13314"/>
                  </a:cubicBezTo>
                  <a:cubicBezTo>
                    <a:pt x="15916" y="11324"/>
                    <a:pt x="15609" y="8263"/>
                    <a:pt x="15609" y="8263"/>
                  </a:cubicBezTo>
                  <a:cubicBezTo>
                    <a:pt x="15609" y="8263"/>
                    <a:pt x="16835" y="6274"/>
                    <a:pt x="17140" y="5815"/>
                  </a:cubicBezTo>
                  <a:cubicBezTo>
                    <a:pt x="17446" y="5355"/>
                    <a:pt x="15304" y="4131"/>
                    <a:pt x="15304" y="4131"/>
                  </a:cubicBezTo>
                  <a:lnTo>
                    <a:pt x="15304" y="3060"/>
                  </a:lnTo>
                  <a:cubicBezTo>
                    <a:pt x="15304" y="2601"/>
                    <a:pt x="14232" y="0"/>
                    <a:pt x="142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54"/>
            <p:cNvSpPr/>
            <p:nvPr/>
          </p:nvSpPr>
          <p:spPr>
            <a:xfrm>
              <a:off x="2109800" y="2566850"/>
              <a:ext cx="445875" cy="581550"/>
            </a:xfrm>
            <a:custGeom>
              <a:avLst/>
              <a:gdLst/>
              <a:ahLst/>
              <a:cxnLst/>
              <a:rect l="l" t="t" r="r" b="b"/>
              <a:pathLst>
                <a:path w="17835" h="23262" extrusionOk="0">
                  <a:moveTo>
                    <a:pt x="14414" y="750"/>
                  </a:moveTo>
                  <a:cubicBezTo>
                    <a:pt x="14875" y="1895"/>
                    <a:pt x="15328" y="3140"/>
                    <a:pt x="15328" y="3368"/>
                  </a:cubicBezTo>
                  <a:lnTo>
                    <a:pt x="15328" y="4439"/>
                  </a:lnTo>
                  <a:cubicBezTo>
                    <a:pt x="15328" y="4549"/>
                    <a:pt x="15387" y="4650"/>
                    <a:pt x="15482" y="4704"/>
                  </a:cubicBezTo>
                  <a:cubicBezTo>
                    <a:pt x="16305" y="5175"/>
                    <a:pt x="17071" y="5762"/>
                    <a:pt x="17183" y="6001"/>
                  </a:cubicBezTo>
                  <a:cubicBezTo>
                    <a:pt x="16835" y="6532"/>
                    <a:pt x="15728" y="8332"/>
                    <a:pt x="15679" y="8411"/>
                  </a:cubicBezTo>
                  <a:cubicBezTo>
                    <a:pt x="15644" y="8467"/>
                    <a:pt x="15628" y="8535"/>
                    <a:pt x="15636" y="8601"/>
                  </a:cubicBezTo>
                  <a:cubicBezTo>
                    <a:pt x="15638" y="8631"/>
                    <a:pt x="15932" y="11633"/>
                    <a:pt x="15488" y="13552"/>
                  </a:cubicBezTo>
                  <a:cubicBezTo>
                    <a:pt x="15350" y="14152"/>
                    <a:pt x="15306" y="14659"/>
                    <a:pt x="15270" y="15064"/>
                  </a:cubicBezTo>
                  <a:cubicBezTo>
                    <a:pt x="15184" y="16045"/>
                    <a:pt x="15168" y="16223"/>
                    <a:pt x="14257" y="16223"/>
                  </a:cubicBezTo>
                  <a:lnTo>
                    <a:pt x="9972" y="16223"/>
                  </a:lnTo>
                  <a:cubicBezTo>
                    <a:pt x="9811" y="16223"/>
                    <a:pt x="9678" y="16347"/>
                    <a:pt x="9667" y="16506"/>
                  </a:cubicBezTo>
                  <a:cubicBezTo>
                    <a:pt x="9440" y="19681"/>
                    <a:pt x="8875" y="22495"/>
                    <a:pt x="8442" y="22650"/>
                  </a:cubicBezTo>
                  <a:cubicBezTo>
                    <a:pt x="7475" y="22650"/>
                    <a:pt x="2664" y="20403"/>
                    <a:pt x="1801" y="19252"/>
                  </a:cubicBezTo>
                  <a:cubicBezTo>
                    <a:pt x="964" y="18137"/>
                    <a:pt x="646" y="17011"/>
                    <a:pt x="928" y="16166"/>
                  </a:cubicBezTo>
                  <a:cubicBezTo>
                    <a:pt x="995" y="15963"/>
                    <a:pt x="1124" y="15618"/>
                    <a:pt x="1288" y="15174"/>
                  </a:cubicBezTo>
                  <a:cubicBezTo>
                    <a:pt x="1853" y="13645"/>
                    <a:pt x="2905" y="10799"/>
                    <a:pt x="3385" y="8637"/>
                  </a:cubicBezTo>
                  <a:cubicBezTo>
                    <a:pt x="3989" y="5920"/>
                    <a:pt x="8920" y="3736"/>
                    <a:pt x="9481" y="3495"/>
                  </a:cubicBezTo>
                  <a:cubicBezTo>
                    <a:pt x="10398" y="3103"/>
                    <a:pt x="13430" y="1330"/>
                    <a:pt x="14414" y="750"/>
                  </a:cubicBezTo>
                  <a:close/>
                  <a:moveTo>
                    <a:pt x="14563" y="1"/>
                  </a:moveTo>
                  <a:cubicBezTo>
                    <a:pt x="14509" y="1"/>
                    <a:pt x="14455" y="15"/>
                    <a:pt x="14407" y="44"/>
                  </a:cubicBezTo>
                  <a:cubicBezTo>
                    <a:pt x="14366" y="69"/>
                    <a:pt x="10281" y="2487"/>
                    <a:pt x="9241" y="2934"/>
                  </a:cubicBezTo>
                  <a:cubicBezTo>
                    <a:pt x="8278" y="3346"/>
                    <a:pt x="3444" y="5554"/>
                    <a:pt x="2788" y="8505"/>
                  </a:cubicBezTo>
                  <a:cubicBezTo>
                    <a:pt x="2316" y="10626"/>
                    <a:pt x="1273" y="13447"/>
                    <a:pt x="714" y="14962"/>
                  </a:cubicBezTo>
                  <a:cubicBezTo>
                    <a:pt x="546" y="15414"/>
                    <a:pt x="417" y="15766"/>
                    <a:pt x="347" y="15972"/>
                  </a:cubicBezTo>
                  <a:cubicBezTo>
                    <a:pt x="1" y="17013"/>
                    <a:pt x="352" y="18341"/>
                    <a:pt x="1311" y="19619"/>
                  </a:cubicBezTo>
                  <a:cubicBezTo>
                    <a:pt x="2287" y="20921"/>
                    <a:pt x="7319" y="23262"/>
                    <a:pt x="8442" y="23262"/>
                  </a:cubicBezTo>
                  <a:cubicBezTo>
                    <a:pt x="9578" y="23262"/>
                    <a:pt x="10063" y="19361"/>
                    <a:pt x="10256" y="16835"/>
                  </a:cubicBezTo>
                  <a:lnTo>
                    <a:pt x="14258" y="16835"/>
                  </a:lnTo>
                  <a:cubicBezTo>
                    <a:pt x="15730" y="16835"/>
                    <a:pt x="15796" y="16078"/>
                    <a:pt x="15881" y="15118"/>
                  </a:cubicBezTo>
                  <a:cubicBezTo>
                    <a:pt x="15915" y="14732"/>
                    <a:pt x="15957" y="14249"/>
                    <a:pt x="16086" y="13690"/>
                  </a:cubicBezTo>
                  <a:cubicBezTo>
                    <a:pt x="16509" y="11858"/>
                    <a:pt x="16305" y="9208"/>
                    <a:pt x="16255" y="8644"/>
                  </a:cubicBezTo>
                  <a:cubicBezTo>
                    <a:pt x="16494" y="8257"/>
                    <a:pt x="17462" y="6687"/>
                    <a:pt x="17725" y="6293"/>
                  </a:cubicBezTo>
                  <a:cubicBezTo>
                    <a:pt x="17779" y="6211"/>
                    <a:pt x="17835" y="6077"/>
                    <a:pt x="17791" y="5893"/>
                  </a:cubicBezTo>
                  <a:cubicBezTo>
                    <a:pt x="17661" y="5338"/>
                    <a:pt x="16488" y="4588"/>
                    <a:pt x="15940" y="4263"/>
                  </a:cubicBezTo>
                  <a:lnTo>
                    <a:pt x="15940" y="3368"/>
                  </a:lnTo>
                  <a:cubicBezTo>
                    <a:pt x="15940" y="2886"/>
                    <a:pt x="15103" y="814"/>
                    <a:pt x="14847" y="191"/>
                  </a:cubicBezTo>
                  <a:cubicBezTo>
                    <a:pt x="14813" y="109"/>
                    <a:pt x="14745" y="45"/>
                    <a:pt x="14661" y="17"/>
                  </a:cubicBezTo>
                  <a:cubicBezTo>
                    <a:pt x="14629" y="6"/>
                    <a:pt x="14596" y="1"/>
                    <a:pt x="14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54"/>
            <p:cNvSpPr/>
            <p:nvPr/>
          </p:nvSpPr>
          <p:spPr>
            <a:xfrm>
              <a:off x="1808175" y="2836350"/>
              <a:ext cx="264025" cy="251425"/>
            </a:xfrm>
            <a:custGeom>
              <a:avLst/>
              <a:gdLst/>
              <a:ahLst/>
              <a:cxnLst/>
              <a:rect l="l" t="t" r="r" b="b"/>
              <a:pathLst>
                <a:path w="10561" h="10057" extrusionOk="0">
                  <a:moveTo>
                    <a:pt x="5413" y="1"/>
                  </a:moveTo>
                  <a:cubicBezTo>
                    <a:pt x="4942" y="1"/>
                    <a:pt x="4501" y="25"/>
                    <a:pt x="4133" y="87"/>
                  </a:cubicBezTo>
                  <a:cubicBezTo>
                    <a:pt x="2296" y="392"/>
                    <a:pt x="1" y="2995"/>
                    <a:pt x="1" y="5596"/>
                  </a:cubicBezTo>
                  <a:cubicBezTo>
                    <a:pt x="1" y="8197"/>
                    <a:pt x="1990" y="9726"/>
                    <a:pt x="5204" y="10033"/>
                  </a:cubicBezTo>
                  <a:cubicBezTo>
                    <a:pt x="5371" y="10049"/>
                    <a:pt x="5534" y="10057"/>
                    <a:pt x="5695" y="10057"/>
                  </a:cubicBezTo>
                  <a:cubicBezTo>
                    <a:pt x="8634" y="10057"/>
                    <a:pt x="10560" y="7506"/>
                    <a:pt x="10560" y="6054"/>
                  </a:cubicBezTo>
                  <a:cubicBezTo>
                    <a:pt x="10560" y="4524"/>
                    <a:pt x="10407" y="2841"/>
                    <a:pt x="9642" y="392"/>
                  </a:cubicBezTo>
                  <a:cubicBezTo>
                    <a:pt x="9642" y="392"/>
                    <a:pt x="7293" y="1"/>
                    <a:pt x="54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54"/>
            <p:cNvSpPr/>
            <p:nvPr/>
          </p:nvSpPr>
          <p:spPr>
            <a:xfrm>
              <a:off x="1800550" y="2828675"/>
              <a:ext cx="279325" cy="266750"/>
            </a:xfrm>
            <a:custGeom>
              <a:avLst/>
              <a:gdLst/>
              <a:ahLst/>
              <a:cxnLst/>
              <a:rect l="l" t="t" r="r" b="b"/>
              <a:pathLst>
                <a:path w="11173" h="10670" extrusionOk="0">
                  <a:moveTo>
                    <a:pt x="5713" y="613"/>
                  </a:moveTo>
                  <a:cubicBezTo>
                    <a:pt x="7244" y="613"/>
                    <a:pt x="9122" y="881"/>
                    <a:pt x="9711" y="972"/>
                  </a:cubicBezTo>
                  <a:cubicBezTo>
                    <a:pt x="10458" y="3421"/>
                    <a:pt x="10559" y="5068"/>
                    <a:pt x="10559" y="6361"/>
                  </a:cubicBezTo>
                  <a:cubicBezTo>
                    <a:pt x="10559" y="6961"/>
                    <a:pt x="10143" y="7944"/>
                    <a:pt x="9211" y="8791"/>
                  </a:cubicBezTo>
                  <a:cubicBezTo>
                    <a:pt x="8672" y="9282"/>
                    <a:pt x="7573" y="10059"/>
                    <a:pt x="6012" y="10059"/>
                  </a:cubicBezTo>
                  <a:cubicBezTo>
                    <a:pt x="5858" y="10059"/>
                    <a:pt x="5700" y="10052"/>
                    <a:pt x="5538" y="10036"/>
                  </a:cubicBezTo>
                  <a:cubicBezTo>
                    <a:pt x="2362" y="9733"/>
                    <a:pt x="613" y="8265"/>
                    <a:pt x="613" y="5903"/>
                  </a:cubicBezTo>
                  <a:cubicBezTo>
                    <a:pt x="613" y="3489"/>
                    <a:pt x="2780" y="980"/>
                    <a:pt x="4489" y="695"/>
                  </a:cubicBezTo>
                  <a:cubicBezTo>
                    <a:pt x="4839" y="636"/>
                    <a:pt x="5261" y="613"/>
                    <a:pt x="5713" y="613"/>
                  </a:cubicBezTo>
                  <a:close/>
                  <a:moveTo>
                    <a:pt x="5725" y="1"/>
                  </a:moveTo>
                  <a:cubicBezTo>
                    <a:pt x="5236" y="1"/>
                    <a:pt x="4775" y="27"/>
                    <a:pt x="4388" y="91"/>
                  </a:cubicBezTo>
                  <a:cubicBezTo>
                    <a:pt x="2413" y="420"/>
                    <a:pt x="0" y="3166"/>
                    <a:pt x="0" y="5903"/>
                  </a:cubicBezTo>
                  <a:cubicBezTo>
                    <a:pt x="0" y="8585"/>
                    <a:pt x="1997" y="10313"/>
                    <a:pt x="5480" y="10645"/>
                  </a:cubicBezTo>
                  <a:cubicBezTo>
                    <a:pt x="5653" y="10662"/>
                    <a:pt x="5825" y="10669"/>
                    <a:pt x="5995" y="10669"/>
                  </a:cubicBezTo>
                  <a:cubicBezTo>
                    <a:pt x="7329" y="10669"/>
                    <a:pt x="8601" y="10173"/>
                    <a:pt x="9623" y="9244"/>
                  </a:cubicBezTo>
                  <a:cubicBezTo>
                    <a:pt x="10564" y="8387"/>
                    <a:pt x="11172" y="7256"/>
                    <a:pt x="11172" y="6361"/>
                  </a:cubicBezTo>
                  <a:cubicBezTo>
                    <a:pt x="11172" y="4991"/>
                    <a:pt x="11060" y="3236"/>
                    <a:pt x="10239" y="609"/>
                  </a:cubicBezTo>
                  <a:cubicBezTo>
                    <a:pt x="10205" y="498"/>
                    <a:pt x="10111" y="416"/>
                    <a:pt x="9998" y="397"/>
                  </a:cubicBezTo>
                  <a:cubicBezTo>
                    <a:pt x="9877" y="377"/>
                    <a:pt x="7595" y="1"/>
                    <a:pt x="57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54"/>
            <p:cNvSpPr/>
            <p:nvPr/>
          </p:nvSpPr>
          <p:spPr>
            <a:xfrm>
              <a:off x="1945925" y="2374125"/>
              <a:ext cx="573900" cy="595300"/>
            </a:xfrm>
            <a:custGeom>
              <a:avLst/>
              <a:gdLst/>
              <a:ahLst/>
              <a:cxnLst/>
              <a:rect l="l" t="t" r="r" b="b"/>
              <a:pathLst>
                <a:path w="22956" h="23812" extrusionOk="0">
                  <a:moveTo>
                    <a:pt x="14815" y="0"/>
                  </a:moveTo>
                  <a:cubicBezTo>
                    <a:pt x="12912" y="0"/>
                    <a:pt x="10669" y="248"/>
                    <a:pt x="7805" y="1282"/>
                  </a:cubicBezTo>
                  <a:cubicBezTo>
                    <a:pt x="2296" y="3272"/>
                    <a:pt x="1" y="9699"/>
                    <a:pt x="307" y="13067"/>
                  </a:cubicBezTo>
                  <a:cubicBezTo>
                    <a:pt x="612" y="16434"/>
                    <a:pt x="5663" y="23319"/>
                    <a:pt x="8264" y="23779"/>
                  </a:cubicBezTo>
                  <a:cubicBezTo>
                    <a:pt x="8388" y="23801"/>
                    <a:pt x="8506" y="23811"/>
                    <a:pt x="8618" y="23811"/>
                  </a:cubicBezTo>
                  <a:cubicBezTo>
                    <a:pt x="10866" y="23811"/>
                    <a:pt x="10866" y="19647"/>
                    <a:pt x="10866" y="19647"/>
                  </a:cubicBezTo>
                  <a:lnTo>
                    <a:pt x="13467" y="18116"/>
                  </a:lnTo>
                  <a:cubicBezTo>
                    <a:pt x="13467" y="18116"/>
                    <a:pt x="19283" y="11841"/>
                    <a:pt x="21118" y="8016"/>
                  </a:cubicBezTo>
                  <a:cubicBezTo>
                    <a:pt x="22955" y="4190"/>
                    <a:pt x="22343" y="212"/>
                    <a:pt x="19436" y="212"/>
                  </a:cubicBezTo>
                  <a:cubicBezTo>
                    <a:pt x="18039" y="212"/>
                    <a:pt x="16573" y="0"/>
                    <a:pt x="148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54"/>
            <p:cNvSpPr/>
            <p:nvPr/>
          </p:nvSpPr>
          <p:spPr>
            <a:xfrm>
              <a:off x="1937575" y="2366500"/>
              <a:ext cx="578925" cy="610550"/>
            </a:xfrm>
            <a:custGeom>
              <a:avLst/>
              <a:gdLst/>
              <a:ahLst/>
              <a:cxnLst/>
              <a:rect l="l" t="t" r="r" b="b"/>
              <a:pathLst>
                <a:path w="23157" h="24422" extrusionOk="0">
                  <a:moveTo>
                    <a:pt x="15131" y="610"/>
                  </a:moveTo>
                  <a:cubicBezTo>
                    <a:pt x="16050" y="610"/>
                    <a:pt x="16895" y="669"/>
                    <a:pt x="17705" y="725"/>
                  </a:cubicBezTo>
                  <a:cubicBezTo>
                    <a:pt x="18423" y="775"/>
                    <a:pt x="19101" y="823"/>
                    <a:pt x="19770" y="823"/>
                  </a:cubicBezTo>
                  <a:cubicBezTo>
                    <a:pt x="20585" y="823"/>
                    <a:pt x="21213" y="1164"/>
                    <a:pt x="21636" y="1836"/>
                  </a:cubicBezTo>
                  <a:cubicBezTo>
                    <a:pt x="22515" y="3232"/>
                    <a:pt x="22331" y="5786"/>
                    <a:pt x="21177" y="8188"/>
                  </a:cubicBezTo>
                  <a:cubicBezTo>
                    <a:pt x="19448" y="11788"/>
                    <a:pt x="14061" y="17686"/>
                    <a:pt x="13607" y="18181"/>
                  </a:cubicBezTo>
                  <a:lnTo>
                    <a:pt x="11045" y="19687"/>
                  </a:lnTo>
                  <a:cubicBezTo>
                    <a:pt x="10951" y="19742"/>
                    <a:pt x="10893" y="19843"/>
                    <a:pt x="10893" y="19952"/>
                  </a:cubicBezTo>
                  <a:cubicBezTo>
                    <a:pt x="10893" y="19977"/>
                    <a:pt x="10878" y="22591"/>
                    <a:pt x="9784" y="23508"/>
                  </a:cubicBezTo>
                  <a:cubicBezTo>
                    <a:pt x="9543" y="23710"/>
                    <a:pt x="9270" y="23810"/>
                    <a:pt x="8954" y="23810"/>
                  </a:cubicBezTo>
                  <a:cubicBezTo>
                    <a:pt x="8857" y="23810"/>
                    <a:pt x="8756" y="23800"/>
                    <a:pt x="8651" y="23781"/>
                  </a:cubicBezTo>
                  <a:cubicBezTo>
                    <a:pt x="6213" y="23352"/>
                    <a:pt x="1243" y="16620"/>
                    <a:pt x="945" y="13343"/>
                  </a:cubicBezTo>
                  <a:cubicBezTo>
                    <a:pt x="627" y="9848"/>
                    <a:pt x="3043" y="3753"/>
                    <a:pt x="8243" y="1875"/>
                  </a:cubicBezTo>
                  <a:cubicBezTo>
                    <a:pt x="11065" y="856"/>
                    <a:pt x="13253" y="610"/>
                    <a:pt x="15131" y="610"/>
                  </a:cubicBezTo>
                  <a:close/>
                  <a:moveTo>
                    <a:pt x="15171" y="0"/>
                  </a:moveTo>
                  <a:cubicBezTo>
                    <a:pt x="13244" y="0"/>
                    <a:pt x="10941" y="250"/>
                    <a:pt x="8035" y="1300"/>
                  </a:cubicBezTo>
                  <a:cubicBezTo>
                    <a:pt x="2549" y="3281"/>
                    <a:pt x="0" y="9712"/>
                    <a:pt x="336" y="13398"/>
                  </a:cubicBezTo>
                  <a:cubicBezTo>
                    <a:pt x="657" y="16932"/>
                    <a:pt x="5874" y="23913"/>
                    <a:pt x="8545" y="24384"/>
                  </a:cubicBezTo>
                  <a:cubicBezTo>
                    <a:pt x="8680" y="24410"/>
                    <a:pt x="8817" y="24422"/>
                    <a:pt x="8955" y="24422"/>
                  </a:cubicBezTo>
                  <a:cubicBezTo>
                    <a:pt x="9415" y="24422"/>
                    <a:pt x="9825" y="24272"/>
                    <a:pt x="10178" y="23976"/>
                  </a:cubicBezTo>
                  <a:cubicBezTo>
                    <a:pt x="11317" y="23021"/>
                    <a:pt x="11479" y="20780"/>
                    <a:pt x="11502" y="20129"/>
                  </a:cubicBezTo>
                  <a:lnTo>
                    <a:pt x="13956" y="18685"/>
                  </a:lnTo>
                  <a:cubicBezTo>
                    <a:pt x="13982" y="18669"/>
                    <a:pt x="14005" y="18650"/>
                    <a:pt x="14025" y="18629"/>
                  </a:cubicBezTo>
                  <a:cubicBezTo>
                    <a:pt x="14264" y="18371"/>
                    <a:pt x="19893" y="12277"/>
                    <a:pt x="21728" y="8453"/>
                  </a:cubicBezTo>
                  <a:cubicBezTo>
                    <a:pt x="22989" y="5828"/>
                    <a:pt x="23156" y="3103"/>
                    <a:pt x="22154" y="1511"/>
                  </a:cubicBezTo>
                  <a:cubicBezTo>
                    <a:pt x="21619" y="660"/>
                    <a:pt x="20794" y="210"/>
                    <a:pt x="19769" y="210"/>
                  </a:cubicBezTo>
                  <a:cubicBezTo>
                    <a:pt x="19122" y="210"/>
                    <a:pt x="18454" y="164"/>
                    <a:pt x="17747" y="115"/>
                  </a:cubicBezTo>
                  <a:cubicBezTo>
                    <a:pt x="16960" y="60"/>
                    <a:pt x="16110" y="0"/>
                    <a:pt x="151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54"/>
            <p:cNvSpPr/>
            <p:nvPr/>
          </p:nvSpPr>
          <p:spPr>
            <a:xfrm>
              <a:off x="2183150" y="2795950"/>
              <a:ext cx="133925" cy="136850"/>
            </a:xfrm>
            <a:custGeom>
              <a:avLst/>
              <a:gdLst/>
              <a:ahLst/>
              <a:cxnLst/>
              <a:rect l="l" t="t" r="r" b="b"/>
              <a:pathLst>
                <a:path w="5357" h="5474" extrusionOk="0">
                  <a:moveTo>
                    <a:pt x="2323" y="0"/>
                  </a:moveTo>
                  <a:cubicBezTo>
                    <a:pt x="2116" y="0"/>
                    <a:pt x="1902" y="52"/>
                    <a:pt x="1683" y="172"/>
                  </a:cubicBezTo>
                  <a:cubicBezTo>
                    <a:pt x="0" y="1090"/>
                    <a:pt x="1530" y="4457"/>
                    <a:pt x="2601" y="5222"/>
                  </a:cubicBezTo>
                  <a:cubicBezTo>
                    <a:pt x="2856" y="5404"/>
                    <a:pt x="3146" y="5474"/>
                    <a:pt x="3439" y="5474"/>
                  </a:cubicBezTo>
                  <a:cubicBezTo>
                    <a:pt x="4378" y="5474"/>
                    <a:pt x="5356" y="4762"/>
                    <a:pt x="5356" y="4762"/>
                  </a:cubicBezTo>
                  <a:lnTo>
                    <a:pt x="4744" y="2314"/>
                  </a:lnTo>
                  <a:cubicBezTo>
                    <a:pt x="4744" y="2314"/>
                    <a:pt x="3702" y="0"/>
                    <a:pt x="232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54"/>
            <p:cNvSpPr/>
            <p:nvPr/>
          </p:nvSpPr>
          <p:spPr>
            <a:xfrm>
              <a:off x="2196825" y="2788275"/>
              <a:ext cx="128800" cy="152175"/>
            </a:xfrm>
            <a:custGeom>
              <a:avLst/>
              <a:gdLst/>
              <a:ahLst/>
              <a:cxnLst/>
              <a:rect l="l" t="t" r="r" b="b"/>
              <a:pathLst>
                <a:path w="5152" h="6087" extrusionOk="0">
                  <a:moveTo>
                    <a:pt x="1774" y="0"/>
                  </a:moveTo>
                  <a:cubicBezTo>
                    <a:pt x="1507" y="0"/>
                    <a:pt x="1244" y="70"/>
                    <a:pt x="988" y="211"/>
                  </a:cubicBezTo>
                  <a:cubicBezTo>
                    <a:pt x="441" y="509"/>
                    <a:pt x="129" y="1048"/>
                    <a:pt x="86" y="1770"/>
                  </a:cubicBezTo>
                  <a:cubicBezTo>
                    <a:pt x="0" y="3179"/>
                    <a:pt x="998" y="5151"/>
                    <a:pt x="1876" y="5778"/>
                  </a:cubicBezTo>
                  <a:cubicBezTo>
                    <a:pt x="2189" y="6002"/>
                    <a:pt x="2539" y="6086"/>
                    <a:pt x="2889" y="6086"/>
                  </a:cubicBezTo>
                  <a:cubicBezTo>
                    <a:pt x="3915" y="6086"/>
                    <a:pt x="4932" y="5358"/>
                    <a:pt x="4989" y="5317"/>
                  </a:cubicBezTo>
                  <a:cubicBezTo>
                    <a:pt x="5123" y="5218"/>
                    <a:pt x="5151" y="5028"/>
                    <a:pt x="5053" y="4892"/>
                  </a:cubicBezTo>
                  <a:cubicBezTo>
                    <a:pt x="4993" y="4810"/>
                    <a:pt x="4899" y="4766"/>
                    <a:pt x="4805" y="4766"/>
                  </a:cubicBezTo>
                  <a:cubicBezTo>
                    <a:pt x="4744" y="4766"/>
                    <a:pt x="4682" y="4784"/>
                    <a:pt x="4629" y="4822"/>
                  </a:cubicBezTo>
                  <a:cubicBezTo>
                    <a:pt x="4617" y="4831"/>
                    <a:pt x="3703" y="5473"/>
                    <a:pt x="2889" y="5473"/>
                  </a:cubicBezTo>
                  <a:cubicBezTo>
                    <a:pt x="2653" y="5473"/>
                    <a:pt x="2426" y="5419"/>
                    <a:pt x="2231" y="5280"/>
                  </a:cubicBezTo>
                  <a:cubicBezTo>
                    <a:pt x="1571" y="4808"/>
                    <a:pt x="621" y="3064"/>
                    <a:pt x="696" y="1807"/>
                  </a:cubicBezTo>
                  <a:cubicBezTo>
                    <a:pt x="728" y="1298"/>
                    <a:pt x="924" y="943"/>
                    <a:pt x="1282" y="748"/>
                  </a:cubicBezTo>
                  <a:cubicBezTo>
                    <a:pt x="1446" y="658"/>
                    <a:pt x="1610" y="613"/>
                    <a:pt x="1776" y="613"/>
                  </a:cubicBezTo>
                  <a:cubicBezTo>
                    <a:pt x="1883" y="613"/>
                    <a:pt x="1991" y="632"/>
                    <a:pt x="2102" y="668"/>
                  </a:cubicBezTo>
                  <a:cubicBezTo>
                    <a:pt x="3123" y="1012"/>
                    <a:pt x="3908" y="2730"/>
                    <a:pt x="3916" y="2747"/>
                  </a:cubicBezTo>
                  <a:cubicBezTo>
                    <a:pt x="3967" y="2860"/>
                    <a:pt x="4079" y="2928"/>
                    <a:pt x="4196" y="2928"/>
                  </a:cubicBezTo>
                  <a:cubicBezTo>
                    <a:pt x="4238" y="2928"/>
                    <a:pt x="4281" y="2919"/>
                    <a:pt x="4322" y="2900"/>
                  </a:cubicBezTo>
                  <a:cubicBezTo>
                    <a:pt x="4476" y="2832"/>
                    <a:pt x="4544" y="2650"/>
                    <a:pt x="4475" y="2496"/>
                  </a:cubicBezTo>
                  <a:cubicBezTo>
                    <a:pt x="4438" y="2415"/>
                    <a:pt x="3572" y="517"/>
                    <a:pt x="2298" y="89"/>
                  </a:cubicBezTo>
                  <a:cubicBezTo>
                    <a:pt x="2122" y="30"/>
                    <a:pt x="1947" y="0"/>
                    <a:pt x="17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54"/>
            <p:cNvSpPr/>
            <p:nvPr/>
          </p:nvSpPr>
          <p:spPr>
            <a:xfrm>
              <a:off x="2458000" y="2670025"/>
              <a:ext cx="51325" cy="72850"/>
            </a:xfrm>
            <a:custGeom>
              <a:avLst/>
              <a:gdLst/>
              <a:ahLst/>
              <a:cxnLst/>
              <a:rect l="l" t="t" r="r" b="b"/>
              <a:pathLst>
                <a:path w="2053" h="2914" extrusionOk="0">
                  <a:moveTo>
                    <a:pt x="1709" y="1"/>
                  </a:moveTo>
                  <a:cubicBezTo>
                    <a:pt x="1576" y="1"/>
                    <a:pt x="1453" y="88"/>
                    <a:pt x="1414" y="221"/>
                  </a:cubicBezTo>
                  <a:cubicBezTo>
                    <a:pt x="1178" y="990"/>
                    <a:pt x="650" y="2149"/>
                    <a:pt x="216" y="2323"/>
                  </a:cubicBezTo>
                  <a:cubicBezTo>
                    <a:pt x="79" y="2377"/>
                    <a:pt x="1" y="2521"/>
                    <a:pt x="28" y="2665"/>
                  </a:cubicBezTo>
                  <a:cubicBezTo>
                    <a:pt x="56" y="2809"/>
                    <a:pt x="182" y="2913"/>
                    <a:pt x="330" y="2913"/>
                  </a:cubicBezTo>
                  <a:cubicBezTo>
                    <a:pt x="368" y="2913"/>
                    <a:pt x="407" y="2906"/>
                    <a:pt x="443" y="2891"/>
                  </a:cubicBezTo>
                  <a:cubicBezTo>
                    <a:pt x="1300" y="2548"/>
                    <a:pt x="1891" y="758"/>
                    <a:pt x="1999" y="402"/>
                  </a:cubicBezTo>
                  <a:cubicBezTo>
                    <a:pt x="2052" y="239"/>
                    <a:pt x="1961" y="65"/>
                    <a:pt x="1799" y="14"/>
                  </a:cubicBezTo>
                  <a:cubicBezTo>
                    <a:pt x="1769" y="5"/>
                    <a:pt x="1738" y="1"/>
                    <a:pt x="1709"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54"/>
            <p:cNvSpPr/>
            <p:nvPr/>
          </p:nvSpPr>
          <p:spPr>
            <a:xfrm>
              <a:off x="2739375" y="3363375"/>
              <a:ext cx="97725" cy="171250"/>
            </a:xfrm>
            <a:custGeom>
              <a:avLst/>
              <a:gdLst/>
              <a:ahLst/>
              <a:cxnLst/>
              <a:rect l="l" t="t" r="r" b="b"/>
              <a:pathLst>
                <a:path w="3909" h="6850" extrusionOk="0">
                  <a:moveTo>
                    <a:pt x="1383" y="1"/>
                  </a:moveTo>
                  <a:cubicBezTo>
                    <a:pt x="1140" y="1"/>
                    <a:pt x="921" y="122"/>
                    <a:pt x="859" y="522"/>
                  </a:cubicBezTo>
                  <a:cubicBezTo>
                    <a:pt x="745" y="1266"/>
                    <a:pt x="1343" y="2053"/>
                    <a:pt x="1672" y="2420"/>
                  </a:cubicBezTo>
                  <a:lnTo>
                    <a:pt x="1672" y="2420"/>
                  </a:lnTo>
                  <a:cubicBezTo>
                    <a:pt x="1380" y="2129"/>
                    <a:pt x="847" y="1640"/>
                    <a:pt x="542" y="1640"/>
                  </a:cubicBezTo>
                  <a:cubicBezTo>
                    <a:pt x="417" y="1640"/>
                    <a:pt x="330" y="1721"/>
                    <a:pt x="313" y="1930"/>
                  </a:cubicBezTo>
                  <a:cubicBezTo>
                    <a:pt x="234" y="2868"/>
                    <a:pt x="1173" y="3884"/>
                    <a:pt x="1173" y="3884"/>
                  </a:cubicBezTo>
                  <a:cubicBezTo>
                    <a:pt x="1173" y="3884"/>
                    <a:pt x="599" y="3616"/>
                    <a:pt x="254" y="3616"/>
                  </a:cubicBezTo>
                  <a:cubicBezTo>
                    <a:pt x="106" y="3616"/>
                    <a:pt x="1" y="3665"/>
                    <a:pt x="1" y="3806"/>
                  </a:cubicBezTo>
                  <a:cubicBezTo>
                    <a:pt x="1" y="4275"/>
                    <a:pt x="1641" y="5917"/>
                    <a:pt x="1720" y="6699"/>
                  </a:cubicBezTo>
                  <a:cubicBezTo>
                    <a:pt x="1730" y="6802"/>
                    <a:pt x="1765" y="6849"/>
                    <a:pt x="1818" y="6849"/>
                  </a:cubicBezTo>
                  <a:cubicBezTo>
                    <a:pt x="2170" y="6849"/>
                    <a:pt x="3324" y="4809"/>
                    <a:pt x="3597" y="3182"/>
                  </a:cubicBezTo>
                  <a:cubicBezTo>
                    <a:pt x="3909" y="1305"/>
                    <a:pt x="2189" y="288"/>
                    <a:pt x="2189" y="288"/>
                  </a:cubicBezTo>
                  <a:cubicBezTo>
                    <a:pt x="2189" y="288"/>
                    <a:pt x="1758" y="1"/>
                    <a:pt x="13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54"/>
            <p:cNvSpPr/>
            <p:nvPr/>
          </p:nvSpPr>
          <p:spPr>
            <a:xfrm>
              <a:off x="2731700" y="3355750"/>
              <a:ext cx="113500" cy="186500"/>
            </a:xfrm>
            <a:custGeom>
              <a:avLst/>
              <a:gdLst/>
              <a:ahLst/>
              <a:cxnLst/>
              <a:rect l="l" t="t" r="r" b="b"/>
              <a:pathLst>
                <a:path w="4540" h="7460" extrusionOk="0">
                  <a:moveTo>
                    <a:pt x="1689" y="612"/>
                  </a:moveTo>
                  <a:cubicBezTo>
                    <a:pt x="1871" y="612"/>
                    <a:pt x="2155" y="734"/>
                    <a:pt x="2327" y="848"/>
                  </a:cubicBezTo>
                  <a:cubicBezTo>
                    <a:pt x="2332" y="850"/>
                    <a:pt x="2336" y="854"/>
                    <a:pt x="2340" y="857"/>
                  </a:cubicBezTo>
                  <a:cubicBezTo>
                    <a:pt x="2355" y="866"/>
                    <a:pt x="3877" y="1785"/>
                    <a:pt x="3601" y="3435"/>
                  </a:cubicBezTo>
                  <a:cubicBezTo>
                    <a:pt x="3387" y="4716"/>
                    <a:pt x="2651" y="6119"/>
                    <a:pt x="2252" y="6652"/>
                  </a:cubicBezTo>
                  <a:cubicBezTo>
                    <a:pt x="2079" y="6191"/>
                    <a:pt x="1668" y="5639"/>
                    <a:pt x="1268" y="5102"/>
                  </a:cubicBezTo>
                  <a:cubicBezTo>
                    <a:pt x="1055" y="4816"/>
                    <a:pt x="780" y="4445"/>
                    <a:pt x="665" y="4236"/>
                  </a:cubicBezTo>
                  <a:lnTo>
                    <a:pt x="665" y="4236"/>
                  </a:lnTo>
                  <a:cubicBezTo>
                    <a:pt x="837" y="4264"/>
                    <a:pt x="1112" y="4355"/>
                    <a:pt x="1350" y="4466"/>
                  </a:cubicBezTo>
                  <a:cubicBezTo>
                    <a:pt x="1391" y="4485"/>
                    <a:pt x="1435" y="4495"/>
                    <a:pt x="1479" y="4495"/>
                  </a:cubicBezTo>
                  <a:cubicBezTo>
                    <a:pt x="1574" y="4495"/>
                    <a:pt x="1667" y="4450"/>
                    <a:pt x="1727" y="4370"/>
                  </a:cubicBezTo>
                  <a:cubicBezTo>
                    <a:pt x="1813" y="4252"/>
                    <a:pt x="1803" y="4089"/>
                    <a:pt x="1705" y="3982"/>
                  </a:cubicBezTo>
                  <a:cubicBezTo>
                    <a:pt x="1470" y="3727"/>
                    <a:pt x="877" y="2929"/>
                    <a:pt x="924" y="2271"/>
                  </a:cubicBezTo>
                  <a:lnTo>
                    <a:pt x="924" y="2271"/>
                  </a:lnTo>
                  <a:cubicBezTo>
                    <a:pt x="1098" y="2345"/>
                    <a:pt x="1425" y="2605"/>
                    <a:pt x="1739" y="2916"/>
                  </a:cubicBezTo>
                  <a:cubicBezTo>
                    <a:pt x="1866" y="3060"/>
                    <a:pt x="1960" y="3149"/>
                    <a:pt x="1974" y="3161"/>
                  </a:cubicBezTo>
                  <a:cubicBezTo>
                    <a:pt x="2033" y="3217"/>
                    <a:pt x="2109" y="3245"/>
                    <a:pt x="2185" y="3245"/>
                  </a:cubicBezTo>
                  <a:cubicBezTo>
                    <a:pt x="2262" y="3245"/>
                    <a:pt x="2340" y="3216"/>
                    <a:pt x="2399" y="3158"/>
                  </a:cubicBezTo>
                  <a:cubicBezTo>
                    <a:pt x="2517" y="3041"/>
                    <a:pt x="2522" y="2853"/>
                    <a:pt x="2410" y="2732"/>
                  </a:cubicBezTo>
                  <a:cubicBezTo>
                    <a:pt x="2336" y="2650"/>
                    <a:pt x="2250" y="2558"/>
                    <a:pt x="2157" y="2465"/>
                  </a:cubicBezTo>
                  <a:cubicBezTo>
                    <a:pt x="1823" y="2079"/>
                    <a:pt x="1384" y="1424"/>
                    <a:pt x="1470" y="873"/>
                  </a:cubicBezTo>
                  <a:cubicBezTo>
                    <a:pt x="1484" y="780"/>
                    <a:pt x="1516" y="662"/>
                    <a:pt x="1592" y="629"/>
                  </a:cubicBezTo>
                  <a:cubicBezTo>
                    <a:pt x="1619" y="617"/>
                    <a:pt x="1652" y="612"/>
                    <a:pt x="1689" y="612"/>
                  </a:cubicBezTo>
                  <a:close/>
                  <a:moveTo>
                    <a:pt x="1688" y="0"/>
                  </a:moveTo>
                  <a:cubicBezTo>
                    <a:pt x="1571" y="0"/>
                    <a:pt x="1454" y="20"/>
                    <a:pt x="1343" y="68"/>
                  </a:cubicBezTo>
                  <a:cubicBezTo>
                    <a:pt x="1162" y="148"/>
                    <a:pt x="931" y="337"/>
                    <a:pt x="863" y="780"/>
                  </a:cubicBezTo>
                  <a:cubicBezTo>
                    <a:pt x="818" y="1077"/>
                    <a:pt x="865" y="1374"/>
                    <a:pt x="960" y="1653"/>
                  </a:cubicBezTo>
                  <a:cubicBezTo>
                    <a:pt x="917" y="1645"/>
                    <a:pt x="875" y="1640"/>
                    <a:pt x="835" y="1640"/>
                  </a:cubicBezTo>
                  <a:cubicBezTo>
                    <a:pt x="780" y="1640"/>
                    <a:pt x="727" y="1649"/>
                    <a:pt x="677" y="1667"/>
                  </a:cubicBezTo>
                  <a:cubicBezTo>
                    <a:pt x="555" y="1708"/>
                    <a:pt x="345" y="1833"/>
                    <a:pt x="314" y="2208"/>
                  </a:cubicBezTo>
                  <a:cubicBezTo>
                    <a:pt x="272" y="2713"/>
                    <a:pt x="474" y="3224"/>
                    <a:pt x="702" y="3624"/>
                  </a:cubicBezTo>
                  <a:cubicBezTo>
                    <a:pt x="657" y="3620"/>
                    <a:pt x="613" y="3617"/>
                    <a:pt x="570" y="3617"/>
                  </a:cubicBezTo>
                  <a:cubicBezTo>
                    <a:pt x="437" y="3617"/>
                    <a:pt x="314" y="3641"/>
                    <a:pt x="217" y="3703"/>
                  </a:cubicBezTo>
                  <a:cubicBezTo>
                    <a:pt x="79" y="3790"/>
                    <a:pt x="1" y="3939"/>
                    <a:pt x="1" y="4110"/>
                  </a:cubicBezTo>
                  <a:cubicBezTo>
                    <a:pt x="1" y="4411"/>
                    <a:pt x="268" y="4783"/>
                    <a:pt x="777" y="5467"/>
                  </a:cubicBezTo>
                  <a:cubicBezTo>
                    <a:pt x="1162" y="5984"/>
                    <a:pt x="1688" y="6691"/>
                    <a:pt x="1722" y="7033"/>
                  </a:cubicBezTo>
                  <a:cubicBezTo>
                    <a:pt x="1753" y="7338"/>
                    <a:pt x="1944" y="7454"/>
                    <a:pt x="2113" y="7459"/>
                  </a:cubicBezTo>
                  <a:lnTo>
                    <a:pt x="2122" y="7459"/>
                  </a:lnTo>
                  <a:cubicBezTo>
                    <a:pt x="2832" y="7459"/>
                    <a:pt x="3969" y="4952"/>
                    <a:pt x="4204" y="3535"/>
                  </a:cubicBezTo>
                  <a:cubicBezTo>
                    <a:pt x="4539" y="1522"/>
                    <a:pt x="2806" y="424"/>
                    <a:pt x="2657" y="334"/>
                  </a:cubicBezTo>
                  <a:cubicBezTo>
                    <a:pt x="2575" y="279"/>
                    <a:pt x="2131" y="0"/>
                    <a:pt x="16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54"/>
            <p:cNvSpPr/>
            <p:nvPr/>
          </p:nvSpPr>
          <p:spPr>
            <a:xfrm>
              <a:off x="2737850" y="3339450"/>
              <a:ext cx="164525" cy="367525"/>
            </a:xfrm>
            <a:custGeom>
              <a:avLst/>
              <a:gdLst/>
              <a:ahLst/>
              <a:cxnLst/>
              <a:rect l="l" t="t" r="r" b="b"/>
              <a:pathLst>
                <a:path w="6581" h="14701" extrusionOk="0">
                  <a:moveTo>
                    <a:pt x="2630" y="0"/>
                  </a:moveTo>
                  <a:cubicBezTo>
                    <a:pt x="2425" y="0"/>
                    <a:pt x="2213" y="51"/>
                    <a:pt x="1990" y="162"/>
                  </a:cubicBezTo>
                  <a:cubicBezTo>
                    <a:pt x="766" y="774"/>
                    <a:pt x="3367" y="2917"/>
                    <a:pt x="2756" y="4141"/>
                  </a:cubicBezTo>
                  <a:cubicBezTo>
                    <a:pt x="2143" y="5365"/>
                    <a:pt x="766" y="7507"/>
                    <a:pt x="766" y="8732"/>
                  </a:cubicBezTo>
                  <a:cubicBezTo>
                    <a:pt x="766" y="9956"/>
                    <a:pt x="1" y="12864"/>
                    <a:pt x="1" y="12864"/>
                  </a:cubicBezTo>
                  <a:lnTo>
                    <a:pt x="766" y="14700"/>
                  </a:lnTo>
                  <a:cubicBezTo>
                    <a:pt x="766" y="14700"/>
                    <a:pt x="1378" y="14394"/>
                    <a:pt x="2296" y="13476"/>
                  </a:cubicBezTo>
                  <a:cubicBezTo>
                    <a:pt x="3214" y="12558"/>
                    <a:pt x="4744" y="10415"/>
                    <a:pt x="5663" y="8426"/>
                  </a:cubicBezTo>
                  <a:cubicBezTo>
                    <a:pt x="6581" y="6436"/>
                    <a:pt x="6275" y="3528"/>
                    <a:pt x="5204" y="2151"/>
                  </a:cubicBezTo>
                  <a:cubicBezTo>
                    <a:pt x="4327" y="1025"/>
                    <a:pt x="3553" y="0"/>
                    <a:pt x="26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54"/>
            <p:cNvSpPr/>
            <p:nvPr/>
          </p:nvSpPr>
          <p:spPr>
            <a:xfrm>
              <a:off x="2730025" y="3331650"/>
              <a:ext cx="179725" cy="382950"/>
            </a:xfrm>
            <a:custGeom>
              <a:avLst/>
              <a:gdLst/>
              <a:ahLst/>
              <a:cxnLst/>
              <a:rect l="l" t="t" r="r" b="b"/>
              <a:pathLst>
                <a:path w="7189" h="15318" extrusionOk="0">
                  <a:moveTo>
                    <a:pt x="2940" y="621"/>
                  </a:moveTo>
                  <a:cubicBezTo>
                    <a:pt x="3652" y="621"/>
                    <a:pt x="4306" y="1404"/>
                    <a:pt x="5213" y="2572"/>
                  </a:cubicBezTo>
                  <a:lnTo>
                    <a:pt x="5275" y="2652"/>
                  </a:lnTo>
                  <a:cubicBezTo>
                    <a:pt x="6217" y="3862"/>
                    <a:pt x="6623" y="6606"/>
                    <a:pt x="5699" y="8609"/>
                  </a:cubicBezTo>
                  <a:cubicBezTo>
                    <a:pt x="4809" y="10536"/>
                    <a:pt x="3319" y="12645"/>
                    <a:pt x="2393" y="13571"/>
                  </a:cubicBezTo>
                  <a:cubicBezTo>
                    <a:pt x="1887" y="14078"/>
                    <a:pt x="1477" y="14391"/>
                    <a:pt x="1224" y="14562"/>
                  </a:cubicBezTo>
                  <a:lnTo>
                    <a:pt x="636" y="13153"/>
                  </a:lnTo>
                  <a:cubicBezTo>
                    <a:pt x="773" y="12619"/>
                    <a:pt x="1385" y="10177"/>
                    <a:pt x="1385" y="9044"/>
                  </a:cubicBezTo>
                  <a:cubicBezTo>
                    <a:pt x="1385" y="8179"/>
                    <a:pt x="2214" y="6671"/>
                    <a:pt x="2818" y="5568"/>
                  </a:cubicBezTo>
                  <a:cubicBezTo>
                    <a:pt x="3017" y="5208"/>
                    <a:pt x="3199" y="4874"/>
                    <a:pt x="3342" y="4589"/>
                  </a:cubicBezTo>
                  <a:cubicBezTo>
                    <a:pt x="3706" y="3864"/>
                    <a:pt x="3217" y="2978"/>
                    <a:pt x="2785" y="2196"/>
                  </a:cubicBezTo>
                  <a:cubicBezTo>
                    <a:pt x="2516" y="1709"/>
                    <a:pt x="2209" y="1154"/>
                    <a:pt x="2290" y="897"/>
                  </a:cubicBezTo>
                  <a:cubicBezTo>
                    <a:pt x="2302" y="857"/>
                    <a:pt x="2331" y="802"/>
                    <a:pt x="2441" y="747"/>
                  </a:cubicBezTo>
                  <a:cubicBezTo>
                    <a:pt x="2613" y="662"/>
                    <a:pt x="2778" y="621"/>
                    <a:pt x="2940" y="621"/>
                  </a:cubicBezTo>
                  <a:close/>
                  <a:moveTo>
                    <a:pt x="2951" y="0"/>
                  </a:moveTo>
                  <a:cubicBezTo>
                    <a:pt x="2702" y="0"/>
                    <a:pt x="2442" y="62"/>
                    <a:pt x="2166" y="200"/>
                  </a:cubicBezTo>
                  <a:cubicBezTo>
                    <a:pt x="1929" y="319"/>
                    <a:pt x="1774" y="492"/>
                    <a:pt x="1704" y="715"/>
                  </a:cubicBezTo>
                  <a:cubicBezTo>
                    <a:pt x="1547" y="1222"/>
                    <a:pt x="1888" y="1840"/>
                    <a:pt x="2249" y="2493"/>
                  </a:cubicBezTo>
                  <a:cubicBezTo>
                    <a:pt x="2607" y="3142"/>
                    <a:pt x="3013" y="3877"/>
                    <a:pt x="2794" y="4316"/>
                  </a:cubicBezTo>
                  <a:cubicBezTo>
                    <a:pt x="2656" y="4595"/>
                    <a:pt x="2475" y="4922"/>
                    <a:pt x="2281" y="5274"/>
                  </a:cubicBezTo>
                  <a:cubicBezTo>
                    <a:pt x="1609" y="6499"/>
                    <a:pt x="772" y="8023"/>
                    <a:pt x="772" y="9044"/>
                  </a:cubicBezTo>
                  <a:cubicBezTo>
                    <a:pt x="772" y="10214"/>
                    <a:pt x="25" y="13069"/>
                    <a:pt x="17" y="13098"/>
                  </a:cubicBezTo>
                  <a:cubicBezTo>
                    <a:pt x="0" y="13162"/>
                    <a:pt x="5" y="13232"/>
                    <a:pt x="31" y="13293"/>
                  </a:cubicBezTo>
                  <a:lnTo>
                    <a:pt x="797" y="15130"/>
                  </a:lnTo>
                  <a:cubicBezTo>
                    <a:pt x="829" y="15208"/>
                    <a:pt x="893" y="15269"/>
                    <a:pt x="972" y="15299"/>
                  </a:cubicBezTo>
                  <a:cubicBezTo>
                    <a:pt x="1006" y="15311"/>
                    <a:pt x="1043" y="15318"/>
                    <a:pt x="1079" y="15318"/>
                  </a:cubicBezTo>
                  <a:cubicBezTo>
                    <a:pt x="1127" y="15318"/>
                    <a:pt x="1173" y="15307"/>
                    <a:pt x="1215" y="15285"/>
                  </a:cubicBezTo>
                  <a:cubicBezTo>
                    <a:pt x="1243" y="15273"/>
                    <a:pt x="1883" y="14947"/>
                    <a:pt x="2826" y="14004"/>
                  </a:cubicBezTo>
                  <a:cubicBezTo>
                    <a:pt x="3790" y="13039"/>
                    <a:pt x="5336" y="10854"/>
                    <a:pt x="6254" y="8866"/>
                  </a:cubicBezTo>
                  <a:cubicBezTo>
                    <a:pt x="7189" y="6841"/>
                    <a:pt x="6961" y="3823"/>
                    <a:pt x="5758" y="2276"/>
                  </a:cubicBezTo>
                  <a:lnTo>
                    <a:pt x="5696" y="2196"/>
                  </a:lnTo>
                  <a:cubicBezTo>
                    <a:pt x="4823" y="1074"/>
                    <a:pt x="3988" y="0"/>
                    <a:pt x="29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54"/>
            <p:cNvSpPr/>
            <p:nvPr/>
          </p:nvSpPr>
          <p:spPr>
            <a:xfrm>
              <a:off x="2766850" y="3370525"/>
              <a:ext cx="62750" cy="217050"/>
            </a:xfrm>
            <a:custGeom>
              <a:avLst/>
              <a:gdLst/>
              <a:ahLst/>
              <a:cxnLst/>
              <a:rect l="l" t="t" r="r" b="b"/>
              <a:pathLst>
                <a:path w="2510" h="8682" extrusionOk="0">
                  <a:moveTo>
                    <a:pt x="1148" y="1"/>
                  </a:moveTo>
                  <a:cubicBezTo>
                    <a:pt x="1111" y="1"/>
                    <a:pt x="1090" y="2"/>
                    <a:pt x="1090" y="2"/>
                  </a:cubicBezTo>
                  <a:cubicBezTo>
                    <a:pt x="1090" y="2"/>
                    <a:pt x="1" y="2865"/>
                    <a:pt x="1" y="4803"/>
                  </a:cubicBezTo>
                  <a:lnTo>
                    <a:pt x="1" y="8682"/>
                  </a:lnTo>
                  <a:lnTo>
                    <a:pt x="2510" y="5146"/>
                  </a:lnTo>
                  <a:cubicBezTo>
                    <a:pt x="2510" y="5146"/>
                    <a:pt x="2053" y="2865"/>
                    <a:pt x="2281" y="1381"/>
                  </a:cubicBezTo>
                  <a:cubicBezTo>
                    <a:pt x="2482" y="81"/>
                    <a:pt x="1414" y="1"/>
                    <a:pt x="11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54"/>
            <p:cNvSpPr/>
            <p:nvPr/>
          </p:nvSpPr>
          <p:spPr>
            <a:xfrm>
              <a:off x="2759175" y="3362900"/>
              <a:ext cx="78850" cy="232350"/>
            </a:xfrm>
            <a:custGeom>
              <a:avLst/>
              <a:gdLst/>
              <a:ahLst/>
              <a:cxnLst/>
              <a:rect l="l" t="t" r="r" b="b"/>
              <a:pathLst>
                <a:path w="3154" h="9294" extrusionOk="0">
                  <a:moveTo>
                    <a:pt x="1445" y="0"/>
                  </a:moveTo>
                  <a:cubicBezTo>
                    <a:pt x="1405" y="0"/>
                    <a:pt x="1379" y="1"/>
                    <a:pt x="1374" y="1"/>
                  </a:cubicBezTo>
                  <a:cubicBezTo>
                    <a:pt x="1256" y="10"/>
                    <a:pt x="1153" y="87"/>
                    <a:pt x="1111" y="198"/>
                  </a:cubicBezTo>
                  <a:cubicBezTo>
                    <a:pt x="1064" y="317"/>
                    <a:pt x="1" y="3136"/>
                    <a:pt x="1" y="5108"/>
                  </a:cubicBezTo>
                  <a:lnTo>
                    <a:pt x="1" y="8987"/>
                  </a:lnTo>
                  <a:cubicBezTo>
                    <a:pt x="1" y="9156"/>
                    <a:pt x="138" y="9293"/>
                    <a:pt x="308" y="9293"/>
                  </a:cubicBezTo>
                  <a:cubicBezTo>
                    <a:pt x="476" y="9293"/>
                    <a:pt x="613" y="9156"/>
                    <a:pt x="613" y="8988"/>
                  </a:cubicBezTo>
                  <a:lnTo>
                    <a:pt x="613" y="5108"/>
                  </a:lnTo>
                  <a:cubicBezTo>
                    <a:pt x="613" y="3542"/>
                    <a:pt x="1364" y="1303"/>
                    <a:pt x="1608" y="621"/>
                  </a:cubicBezTo>
                  <a:cubicBezTo>
                    <a:pt x="1767" y="640"/>
                    <a:pt x="1989" y="696"/>
                    <a:pt x="2138" y="856"/>
                  </a:cubicBezTo>
                  <a:cubicBezTo>
                    <a:pt x="2290" y="1022"/>
                    <a:pt x="2340" y="1285"/>
                    <a:pt x="2286" y="1640"/>
                  </a:cubicBezTo>
                  <a:cubicBezTo>
                    <a:pt x="2052" y="3159"/>
                    <a:pt x="2498" y="5415"/>
                    <a:pt x="2516" y="5510"/>
                  </a:cubicBezTo>
                  <a:cubicBezTo>
                    <a:pt x="2544" y="5658"/>
                    <a:pt x="2673" y="5763"/>
                    <a:pt x="2817" y="5763"/>
                  </a:cubicBezTo>
                  <a:cubicBezTo>
                    <a:pt x="2837" y="5763"/>
                    <a:pt x="2857" y="5761"/>
                    <a:pt x="2878" y="5756"/>
                  </a:cubicBezTo>
                  <a:cubicBezTo>
                    <a:pt x="3046" y="5723"/>
                    <a:pt x="3153" y="5558"/>
                    <a:pt x="3117" y="5391"/>
                  </a:cubicBezTo>
                  <a:cubicBezTo>
                    <a:pt x="3112" y="5369"/>
                    <a:pt x="2674" y="3144"/>
                    <a:pt x="2891" y="1733"/>
                  </a:cubicBezTo>
                  <a:cubicBezTo>
                    <a:pt x="2975" y="1186"/>
                    <a:pt x="2873" y="751"/>
                    <a:pt x="2586" y="440"/>
                  </a:cubicBezTo>
                  <a:cubicBezTo>
                    <a:pt x="2212" y="34"/>
                    <a:pt x="1644" y="0"/>
                    <a:pt x="1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54"/>
            <p:cNvSpPr/>
            <p:nvPr/>
          </p:nvSpPr>
          <p:spPr>
            <a:xfrm>
              <a:off x="1865600" y="3423825"/>
              <a:ext cx="975575" cy="860850"/>
            </a:xfrm>
            <a:custGeom>
              <a:avLst/>
              <a:gdLst/>
              <a:ahLst/>
              <a:cxnLst/>
              <a:rect l="l" t="t" r="r" b="b"/>
              <a:pathLst>
                <a:path w="39023" h="34434" extrusionOk="0">
                  <a:moveTo>
                    <a:pt x="8110" y="0"/>
                  </a:moveTo>
                  <a:lnTo>
                    <a:pt x="2143" y="4285"/>
                  </a:lnTo>
                  <a:cubicBezTo>
                    <a:pt x="2143" y="4285"/>
                    <a:pt x="0" y="7346"/>
                    <a:pt x="1071" y="10713"/>
                  </a:cubicBezTo>
                  <a:cubicBezTo>
                    <a:pt x="2143" y="14080"/>
                    <a:pt x="17446" y="34433"/>
                    <a:pt x="19588" y="34433"/>
                  </a:cubicBezTo>
                  <a:cubicBezTo>
                    <a:pt x="21730" y="34433"/>
                    <a:pt x="37186" y="14386"/>
                    <a:pt x="38104" y="13162"/>
                  </a:cubicBezTo>
                  <a:cubicBezTo>
                    <a:pt x="39023" y="11938"/>
                    <a:pt x="35044" y="8877"/>
                    <a:pt x="35044" y="8877"/>
                  </a:cubicBezTo>
                  <a:lnTo>
                    <a:pt x="19588" y="22956"/>
                  </a:lnTo>
                  <a:cubicBezTo>
                    <a:pt x="19588" y="22956"/>
                    <a:pt x="15456" y="6428"/>
                    <a:pt x="13772" y="3368"/>
                  </a:cubicBezTo>
                  <a:cubicBezTo>
                    <a:pt x="12089" y="307"/>
                    <a:pt x="8110" y="0"/>
                    <a:pt x="81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54"/>
            <p:cNvSpPr/>
            <p:nvPr/>
          </p:nvSpPr>
          <p:spPr>
            <a:xfrm>
              <a:off x="1857450" y="3416125"/>
              <a:ext cx="993025" cy="876200"/>
            </a:xfrm>
            <a:custGeom>
              <a:avLst/>
              <a:gdLst/>
              <a:ahLst/>
              <a:cxnLst/>
              <a:rect l="l" t="t" r="r" b="b"/>
              <a:pathLst>
                <a:path w="39721" h="35048" extrusionOk="0">
                  <a:moveTo>
                    <a:pt x="8415" y="0"/>
                  </a:moveTo>
                  <a:cubicBezTo>
                    <a:pt x="8263" y="0"/>
                    <a:pt x="8143" y="132"/>
                    <a:pt x="8132" y="285"/>
                  </a:cubicBezTo>
                  <a:cubicBezTo>
                    <a:pt x="8118" y="454"/>
                    <a:pt x="8244" y="601"/>
                    <a:pt x="8412" y="614"/>
                  </a:cubicBezTo>
                  <a:cubicBezTo>
                    <a:pt x="8451" y="616"/>
                    <a:pt x="12248" y="948"/>
                    <a:pt x="13830" y="3823"/>
                  </a:cubicBezTo>
                  <a:cubicBezTo>
                    <a:pt x="15475" y="6813"/>
                    <a:pt x="19575" y="23173"/>
                    <a:pt x="19616" y="23338"/>
                  </a:cubicBezTo>
                  <a:cubicBezTo>
                    <a:pt x="19653" y="23483"/>
                    <a:pt x="19782" y="23569"/>
                    <a:pt x="19915" y="23569"/>
                  </a:cubicBezTo>
                  <a:cubicBezTo>
                    <a:pt x="19987" y="23569"/>
                    <a:pt x="20060" y="23544"/>
                    <a:pt x="20120" y="23490"/>
                  </a:cubicBezTo>
                  <a:lnTo>
                    <a:pt x="35384" y="9585"/>
                  </a:lnTo>
                  <a:cubicBezTo>
                    <a:pt x="36862" y="10764"/>
                    <a:pt x="38665" y="12646"/>
                    <a:pt x="38186" y="13286"/>
                  </a:cubicBezTo>
                  <a:cubicBezTo>
                    <a:pt x="34491" y="18212"/>
                    <a:pt x="21572" y="34436"/>
                    <a:pt x="19914" y="34436"/>
                  </a:cubicBezTo>
                  <a:cubicBezTo>
                    <a:pt x="18207" y="34436"/>
                    <a:pt x="2877" y="14663"/>
                    <a:pt x="1689" y="10929"/>
                  </a:cubicBezTo>
                  <a:cubicBezTo>
                    <a:pt x="677" y="7750"/>
                    <a:pt x="2699" y="4798"/>
                    <a:pt x="2719" y="4768"/>
                  </a:cubicBezTo>
                  <a:cubicBezTo>
                    <a:pt x="2815" y="4630"/>
                    <a:pt x="2782" y="4439"/>
                    <a:pt x="2644" y="4343"/>
                  </a:cubicBezTo>
                  <a:cubicBezTo>
                    <a:pt x="2590" y="4305"/>
                    <a:pt x="2529" y="4287"/>
                    <a:pt x="2469" y="4287"/>
                  </a:cubicBezTo>
                  <a:cubicBezTo>
                    <a:pt x="2372" y="4287"/>
                    <a:pt x="2277" y="4333"/>
                    <a:pt x="2217" y="4418"/>
                  </a:cubicBezTo>
                  <a:cubicBezTo>
                    <a:pt x="2126" y="4548"/>
                    <a:pt x="1" y="7643"/>
                    <a:pt x="1105" y="11114"/>
                  </a:cubicBezTo>
                  <a:cubicBezTo>
                    <a:pt x="1680" y="12919"/>
                    <a:pt x="6020" y="19130"/>
                    <a:pt x="10010" y="24329"/>
                  </a:cubicBezTo>
                  <a:cubicBezTo>
                    <a:pt x="12484" y="27552"/>
                    <a:pt x="18399" y="35047"/>
                    <a:pt x="19914" y="35047"/>
                  </a:cubicBezTo>
                  <a:cubicBezTo>
                    <a:pt x="22342" y="35047"/>
                    <a:pt x="38515" y="13867"/>
                    <a:pt x="38674" y="13653"/>
                  </a:cubicBezTo>
                  <a:cubicBezTo>
                    <a:pt x="39721" y="12258"/>
                    <a:pt x="36260" y="9484"/>
                    <a:pt x="35556" y="8941"/>
                  </a:cubicBezTo>
                  <a:cubicBezTo>
                    <a:pt x="35501" y="8899"/>
                    <a:pt x="35435" y="8879"/>
                    <a:pt x="35370" y="8879"/>
                  </a:cubicBezTo>
                  <a:cubicBezTo>
                    <a:pt x="35296" y="8879"/>
                    <a:pt x="35221" y="8905"/>
                    <a:pt x="35162" y="8958"/>
                  </a:cubicBezTo>
                  <a:lnTo>
                    <a:pt x="20086" y="22692"/>
                  </a:lnTo>
                  <a:cubicBezTo>
                    <a:pt x="19370" y="19864"/>
                    <a:pt x="15904" y="6325"/>
                    <a:pt x="14366" y="3528"/>
                  </a:cubicBezTo>
                  <a:cubicBezTo>
                    <a:pt x="12624" y="359"/>
                    <a:pt x="8629" y="16"/>
                    <a:pt x="8460" y="4"/>
                  </a:cubicBezTo>
                  <a:cubicBezTo>
                    <a:pt x="8444" y="1"/>
                    <a:pt x="8429" y="0"/>
                    <a:pt x="84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54"/>
            <p:cNvSpPr/>
            <p:nvPr/>
          </p:nvSpPr>
          <p:spPr>
            <a:xfrm>
              <a:off x="3748275" y="1839425"/>
              <a:ext cx="212500" cy="174025"/>
            </a:xfrm>
            <a:custGeom>
              <a:avLst/>
              <a:gdLst/>
              <a:ahLst/>
              <a:cxnLst/>
              <a:rect l="l" t="t" r="r" b="b"/>
              <a:pathLst>
                <a:path w="8500" h="6961" extrusionOk="0">
                  <a:moveTo>
                    <a:pt x="5902" y="1"/>
                  </a:moveTo>
                  <a:cubicBezTo>
                    <a:pt x="5677" y="1"/>
                    <a:pt x="5438" y="24"/>
                    <a:pt x="5185" y="73"/>
                  </a:cubicBezTo>
                  <a:cubicBezTo>
                    <a:pt x="2963" y="496"/>
                    <a:pt x="847" y="2823"/>
                    <a:pt x="847" y="2823"/>
                  </a:cubicBezTo>
                  <a:cubicBezTo>
                    <a:pt x="847" y="2823"/>
                    <a:pt x="1" y="3564"/>
                    <a:pt x="529" y="4939"/>
                  </a:cubicBezTo>
                  <a:cubicBezTo>
                    <a:pt x="1059" y="6315"/>
                    <a:pt x="2963" y="6844"/>
                    <a:pt x="4127" y="6950"/>
                  </a:cubicBezTo>
                  <a:cubicBezTo>
                    <a:pt x="4206" y="6957"/>
                    <a:pt x="4289" y="6961"/>
                    <a:pt x="4375" y="6961"/>
                  </a:cubicBezTo>
                  <a:cubicBezTo>
                    <a:pt x="5558" y="6961"/>
                    <a:pt x="7344" y="6242"/>
                    <a:pt x="7937" y="3776"/>
                  </a:cubicBezTo>
                  <a:cubicBezTo>
                    <a:pt x="8500" y="1432"/>
                    <a:pt x="7649" y="1"/>
                    <a:pt x="5902" y="1"/>
                  </a:cubicBezTo>
                  <a:close/>
                </a:path>
              </a:pathLst>
            </a:custGeom>
            <a:gradFill>
              <a:gsLst>
                <a:gs pos="0">
                  <a:srgbClr val="8BE3FF"/>
                </a:gs>
                <a:gs pos="100000">
                  <a:srgbClr val="ACFFD9"/>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54"/>
            <p:cNvSpPr/>
            <p:nvPr/>
          </p:nvSpPr>
          <p:spPr>
            <a:xfrm>
              <a:off x="3740250" y="1831750"/>
              <a:ext cx="222875" cy="189325"/>
            </a:xfrm>
            <a:custGeom>
              <a:avLst/>
              <a:gdLst/>
              <a:ahLst/>
              <a:cxnLst/>
              <a:rect l="l" t="t" r="r" b="b"/>
              <a:pathLst>
                <a:path w="8915" h="7573" extrusionOk="0">
                  <a:moveTo>
                    <a:pt x="6223" y="613"/>
                  </a:moveTo>
                  <a:cubicBezTo>
                    <a:pt x="6801" y="613"/>
                    <a:pt x="7268" y="787"/>
                    <a:pt x="7593" y="1127"/>
                  </a:cubicBezTo>
                  <a:cubicBezTo>
                    <a:pt x="8139" y="1699"/>
                    <a:pt x="8269" y="2723"/>
                    <a:pt x="7960" y="4011"/>
                  </a:cubicBezTo>
                  <a:cubicBezTo>
                    <a:pt x="7400" y="6347"/>
                    <a:pt x="5748" y="6963"/>
                    <a:pt x="4706" y="6963"/>
                  </a:cubicBezTo>
                  <a:cubicBezTo>
                    <a:pt x="4625" y="6963"/>
                    <a:pt x="4548" y="6959"/>
                    <a:pt x="4476" y="6952"/>
                  </a:cubicBezTo>
                  <a:cubicBezTo>
                    <a:pt x="3213" y="6837"/>
                    <a:pt x="1581" y="6293"/>
                    <a:pt x="1136" y="5136"/>
                  </a:cubicBezTo>
                  <a:cubicBezTo>
                    <a:pt x="695" y="3991"/>
                    <a:pt x="1344" y="3384"/>
                    <a:pt x="1372" y="3358"/>
                  </a:cubicBezTo>
                  <a:cubicBezTo>
                    <a:pt x="1380" y="3352"/>
                    <a:pt x="1388" y="3345"/>
                    <a:pt x="1395" y="3336"/>
                  </a:cubicBezTo>
                  <a:cubicBezTo>
                    <a:pt x="1415" y="3313"/>
                    <a:pt x="3467" y="1079"/>
                    <a:pt x="5564" y="680"/>
                  </a:cubicBezTo>
                  <a:cubicBezTo>
                    <a:pt x="5797" y="635"/>
                    <a:pt x="6017" y="613"/>
                    <a:pt x="6223" y="613"/>
                  </a:cubicBezTo>
                  <a:close/>
                  <a:moveTo>
                    <a:pt x="6227" y="1"/>
                  </a:moveTo>
                  <a:cubicBezTo>
                    <a:pt x="5981" y="1"/>
                    <a:pt x="5721" y="26"/>
                    <a:pt x="5449" y="78"/>
                  </a:cubicBezTo>
                  <a:cubicBezTo>
                    <a:pt x="3205" y="506"/>
                    <a:pt x="1128" y="2721"/>
                    <a:pt x="951" y="2914"/>
                  </a:cubicBezTo>
                  <a:cubicBezTo>
                    <a:pt x="820" y="3037"/>
                    <a:pt x="1" y="3889"/>
                    <a:pt x="564" y="5357"/>
                  </a:cubicBezTo>
                  <a:cubicBezTo>
                    <a:pt x="1112" y="6775"/>
                    <a:pt x="2983" y="7432"/>
                    <a:pt x="4421" y="7562"/>
                  </a:cubicBezTo>
                  <a:cubicBezTo>
                    <a:pt x="4498" y="7569"/>
                    <a:pt x="4581" y="7572"/>
                    <a:pt x="4669" y="7572"/>
                  </a:cubicBezTo>
                  <a:cubicBezTo>
                    <a:pt x="5854" y="7572"/>
                    <a:pt x="7901" y="6881"/>
                    <a:pt x="8556" y="4154"/>
                  </a:cubicBezTo>
                  <a:cubicBezTo>
                    <a:pt x="8915" y="2657"/>
                    <a:pt x="8730" y="1433"/>
                    <a:pt x="8036" y="705"/>
                  </a:cubicBezTo>
                  <a:cubicBezTo>
                    <a:pt x="7591" y="239"/>
                    <a:pt x="6974" y="1"/>
                    <a:pt x="62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54"/>
            <p:cNvSpPr/>
            <p:nvPr/>
          </p:nvSpPr>
          <p:spPr>
            <a:xfrm>
              <a:off x="3573675" y="1894125"/>
              <a:ext cx="283075" cy="198425"/>
            </a:xfrm>
            <a:custGeom>
              <a:avLst/>
              <a:gdLst/>
              <a:ahLst/>
              <a:cxnLst/>
              <a:rect l="l" t="t" r="r" b="b"/>
              <a:pathLst>
                <a:path w="11323" h="7937" extrusionOk="0">
                  <a:moveTo>
                    <a:pt x="9101" y="1"/>
                  </a:moveTo>
                  <a:cubicBezTo>
                    <a:pt x="9101" y="1"/>
                    <a:pt x="4551" y="635"/>
                    <a:pt x="3493" y="1376"/>
                  </a:cubicBezTo>
                  <a:cubicBezTo>
                    <a:pt x="2434" y="2116"/>
                    <a:pt x="0" y="6244"/>
                    <a:pt x="0" y="6772"/>
                  </a:cubicBezTo>
                  <a:cubicBezTo>
                    <a:pt x="0" y="7302"/>
                    <a:pt x="1483" y="7830"/>
                    <a:pt x="2223" y="7830"/>
                  </a:cubicBezTo>
                  <a:cubicBezTo>
                    <a:pt x="2964" y="7830"/>
                    <a:pt x="4868" y="5292"/>
                    <a:pt x="4868" y="5291"/>
                  </a:cubicBezTo>
                  <a:lnTo>
                    <a:pt x="4868" y="5291"/>
                  </a:lnTo>
                  <a:lnTo>
                    <a:pt x="3915" y="7937"/>
                  </a:lnTo>
                  <a:cubicBezTo>
                    <a:pt x="3915" y="7937"/>
                    <a:pt x="4868" y="7830"/>
                    <a:pt x="4973" y="7407"/>
                  </a:cubicBezTo>
                  <a:cubicBezTo>
                    <a:pt x="5080" y="6984"/>
                    <a:pt x="6561" y="4127"/>
                    <a:pt x="6561" y="4127"/>
                  </a:cubicBezTo>
                  <a:cubicBezTo>
                    <a:pt x="6561" y="4127"/>
                    <a:pt x="6616" y="4129"/>
                    <a:pt x="6714" y="4129"/>
                  </a:cubicBezTo>
                  <a:cubicBezTo>
                    <a:pt x="7303" y="4129"/>
                    <a:pt x="9418" y="4052"/>
                    <a:pt x="10052" y="2963"/>
                  </a:cubicBezTo>
                  <a:cubicBezTo>
                    <a:pt x="10793" y="1693"/>
                    <a:pt x="11323" y="847"/>
                    <a:pt x="9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54"/>
            <p:cNvSpPr/>
            <p:nvPr/>
          </p:nvSpPr>
          <p:spPr>
            <a:xfrm>
              <a:off x="3566025" y="1886475"/>
              <a:ext cx="286700" cy="213725"/>
            </a:xfrm>
            <a:custGeom>
              <a:avLst/>
              <a:gdLst/>
              <a:ahLst/>
              <a:cxnLst/>
              <a:rect l="l" t="t" r="r" b="b"/>
              <a:pathLst>
                <a:path w="11468" h="8549" extrusionOk="0">
                  <a:moveTo>
                    <a:pt x="9370" y="621"/>
                  </a:moveTo>
                  <a:cubicBezTo>
                    <a:pt x="10126" y="917"/>
                    <a:pt x="10548" y="1216"/>
                    <a:pt x="10661" y="1533"/>
                  </a:cubicBezTo>
                  <a:cubicBezTo>
                    <a:pt x="10795" y="1915"/>
                    <a:pt x="10498" y="2422"/>
                    <a:pt x="10095" y="3115"/>
                  </a:cubicBezTo>
                  <a:cubicBezTo>
                    <a:pt x="9601" y="3960"/>
                    <a:pt x="7863" y="4130"/>
                    <a:pt x="7047" y="4130"/>
                  </a:cubicBezTo>
                  <a:cubicBezTo>
                    <a:pt x="6985" y="4130"/>
                    <a:pt x="6929" y="4129"/>
                    <a:pt x="6879" y="4127"/>
                  </a:cubicBezTo>
                  <a:cubicBezTo>
                    <a:pt x="6875" y="4127"/>
                    <a:pt x="6871" y="4127"/>
                    <a:pt x="6867" y="4127"/>
                  </a:cubicBezTo>
                  <a:cubicBezTo>
                    <a:pt x="6753" y="4127"/>
                    <a:pt x="6648" y="4190"/>
                    <a:pt x="6595" y="4292"/>
                  </a:cubicBezTo>
                  <a:cubicBezTo>
                    <a:pt x="6345" y="4774"/>
                    <a:pt x="5092" y="7202"/>
                    <a:pt x="4983" y="7639"/>
                  </a:cubicBezTo>
                  <a:cubicBezTo>
                    <a:pt x="4970" y="7689"/>
                    <a:pt x="4859" y="7756"/>
                    <a:pt x="4701" y="7816"/>
                  </a:cubicBezTo>
                  <a:lnTo>
                    <a:pt x="5462" y="5700"/>
                  </a:lnTo>
                  <a:cubicBezTo>
                    <a:pt x="5513" y="5558"/>
                    <a:pt x="5452" y="5400"/>
                    <a:pt x="5319" y="5328"/>
                  </a:cubicBezTo>
                  <a:cubicBezTo>
                    <a:pt x="5273" y="5303"/>
                    <a:pt x="5223" y="5291"/>
                    <a:pt x="5174" y="5291"/>
                  </a:cubicBezTo>
                  <a:cubicBezTo>
                    <a:pt x="5080" y="5291"/>
                    <a:pt x="4989" y="5334"/>
                    <a:pt x="4929" y="5413"/>
                  </a:cubicBezTo>
                  <a:cubicBezTo>
                    <a:pt x="3947" y="6723"/>
                    <a:pt x="2848" y="7831"/>
                    <a:pt x="2529" y="7831"/>
                  </a:cubicBezTo>
                  <a:cubicBezTo>
                    <a:pt x="1775" y="7831"/>
                    <a:pt x="649" y="7308"/>
                    <a:pt x="612" y="7087"/>
                  </a:cubicBezTo>
                  <a:cubicBezTo>
                    <a:pt x="668" y="6584"/>
                    <a:pt x="2985" y="2625"/>
                    <a:pt x="3974" y="1933"/>
                  </a:cubicBezTo>
                  <a:cubicBezTo>
                    <a:pt x="4776" y="1371"/>
                    <a:pt x="8066" y="807"/>
                    <a:pt x="9370" y="621"/>
                  </a:cubicBezTo>
                  <a:close/>
                  <a:moveTo>
                    <a:pt x="9409" y="1"/>
                  </a:moveTo>
                  <a:cubicBezTo>
                    <a:pt x="9394" y="1"/>
                    <a:pt x="9380" y="2"/>
                    <a:pt x="9365" y="4"/>
                  </a:cubicBezTo>
                  <a:cubicBezTo>
                    <a:pt x="8892" y="69"/>
                    <a:pt x="4711" y="670"/>
                    <a:pt x="3623" y="1431"/>
                  </a:cubicBezTo>
                  <a:cubicBezTo>
                    <a:pt x="2504" y="2214"/>
                    <a:pt x="1" y="6425"/>
                    <a:pt x="1" y="7078"/>
                  </a:cubicBezTo>
                  <a:cubicBezTo>
                    <a:pt x="1" y="7914"/>
                    <a:pt x="1779" y="8443"/>
                    <a:pt x="2529" y="8443"/>
                  </a:cubicBezTo>
                  <a:cubicBezTo>
                    <a:pt x="2988" y="8443"/>
                    <a:pt x="3682" y="7817"/>
                    <a:pt x="4289" y="7154"/>
                  </a:cubicBezTo>
                  <a:lnTo>
                    <a:pt x="4289" y="7154"/>
                  </a:lnTo>
                  <a:lnTo>
                    <a:pt x="3934" y="8138"/>
                  </a:lnTo>
                  <a:cubicBezTo>
                    <a:pt x="3862" y="8338"/>
                    <a:pt x="4010" y="8548"/>
                    <a:pt x="4222" y="8548"/>
                  </a:cubicBezTo>
                  <a:cubicBezTo>
                    <a:pt x="4233" y="8548"/>
                    <a:pt x="4245" y="8548"/>
                    <a:pt x="4256" y="8547"/>
                  </a:cubicBezTo>
                  <a:cubicBezTo>
                    <a:pt x="4451" y="8525"/>
                    <a:pt x="5428" y="8388"/>
                    <a:pt x="5577" y="7788"/>
                  </a:cubicBezTo>
                  <a:cubicBezTo>
                    <a:pt x="5644" y="7519"/>
                    <a:pt x="6483" y="5844"/>
                    <a:pt x="7053" y="4742"/>
                  </a:cubicBezTo>
                  <a:cubicBezTo>
                    <a:pt x="7728" y="4739"/>
                    <a:pt x="9920" y="4631"/>
                    <a:pt x="10652" y="3375"/>
                  </a:cubicBezTo>
                  <a:cubicBezTo>
                    <a:pt x="11089" y="2626"/>
                    <a:pt x="11467" y="1979"/>
                    <a:pt x="11237" y="1330"/>
                  </a:cubicBezTo>
                  <a:cubicBezTo>
                    <a:pt x="11055" y="815"/>
                    <a:pt x="10509" y="398"/>
                    <a:pt x="9516" y="21"/>
                  </a:cubicBezTo>
                  <a:cubicBezTo>
                    <a:pt x="9482" y="7"/>
                    <a:pt x="9446" y="1"/>
                    <a:pt x="94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54"/>
            <p:cNvSpPr/>
            <p:nvPr/>
          </p:nvSpPr>
          <p:spPr>
            <a:xfrm>
              <a:off x="3960075" y="1719450"/>
              <a:ext cx="202550" cy="700950"/>
            </a:xfrm>
            <a:custGeom>
              <a:avLst/>
              <a:gdLst/>
              <a:ahLst/>
              <a:cxnLst/>
              <a:rect l="l" t="t" r="r" b="b"/>
              <a:pathLst>
                <a:path w="8102" h="28038" extrusionOk="0">
                  <a:moveTo>
                    <a:pt x="2778" y="1"/>
                  </a:moveTo>
                  <a:cubicBezTo>
                    <a:pt x="2778" y="1"/>
                    <a:pt x="1504" y="4283"/>
                    <a:pt x="1504" y="6945"/>
                  </a:cubicBezTo>
                  <a:cubicBezTo>
                    <a:pt x="1504" y="9607"/>
                    <a:pt x="3357" y="18172"/>
                    <a:pt x="3357" y="18172"/>
                  </a:cubicBezTo>
                  <a:cubicBezTo>
                    <a:pt x="3357" y="18172"/>
                    <a:pt x="3010" y="20486"/>
                    <a:pt x="1504" y="22106"/>
                  </a:cubicBezTo>
                  <a:cubicBezTo>
                    <a:pt x="0" y="23727"/>
                    <a:pt x="463" y="25925"/>
                    <a:pt x="1158" y="26619"/>
                  </a:cubicBezTo>
                  <a:cubicBezTo>
                    <a:pt x="1694" y="27156"/>
                    <a:pt x="2645" y="28038"/>
                    <a:pt x="3263" y="28038"/>
                  </a:cubicBezTo>
                  <a:cubicBezTo>
                    <a:pt x="3445" y="28038"/>
                    <a:pt x="3598" y="27961"/>
                    <a:pt x="3703" y="27777"/>
                  </a:cubicBezTo>
                  <a:cubicBezTo>
                    <a:pt x="4166" y="26967"/>
                    <a:pt x="3820" y="25463"/>
                    <a:pt x="4283" y="24884"/>
                  </a:cubicBezTo>
                  <a:cubicBezTo>
                    <a:pt x="4746" y="24305"/>
                    <a:pt x="6482" y="23379"/>
                    <a:pt x="6713" y="21643"/>
                  </a:cubicBezTo>
                  <a:cubicBezTo>
                    <a:pt x="6945" y="19907"/>
                    <a:pt x="6597" y="14584"/>
                    <a:pt x="6597" y="11690"/>
                  </a:cubicBezTo>
                  <a:cubicBezTo>
                    <a:pt x="6597" y="8797"/>
                    <a:pt x="8101" y="4515"/>
                    <a:pt x="6482" y="1506"/>
                  </a:cubicBezTo>
                  <a:lnTo>
                    <a:pt x="277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54"/>
            <p:cNvSpPr/>
            <p:nvPr/>
          </p:nvSpPr>
          <p:spPr>
            <a:xfrm>
              <a:off x="3950375" y="1711825"/>
              <a:ext cx="207725" cy="716250"/>
            </a:xfrm>
            <a:custGeom>
              <a:avLst/>
              <a:gdLst/>
              <a:ahLst/>
              <a:cxnLst/>
              <a:rect l="l" t="t" r="r" b="b"/>
              <a:pathLst>
                <a:path w="8309" h="28650" extrusionOk="0">
                  <a:moveTo>
                    <a:pt x="3166" y="0"/>
                  </a:moveTo>
                  <a:cubicBezTo>
                    <a:pt x="3034" y="0"/>
                    <a:pt x="2912" y="87"/>
                    <a:pt x="2873" y="219"/>
                  </a:cubicBezTo>
                  <a:cubicBezTo>
                    <a:pt x="2820" y="397"/>
                    <a:pt x="1587" y="4575"/>
                    <a:pt x="1587" y="7250"/>
                  </a:cubicBezTo>
                  <a:cubicBezTo>
                    <a:pt x="1587" y="9829"/>
                    <a:pt x="3257" y="17665"/>
                    <a:pt x="3433" y="18483"/>
                  </a:cubicBezTo>
                  <a:cubicBezTo>
                    <a:pt x="3370" y="18829"/>
                    <a:pt x="2967" y="20806"/>
                    <a:pt x="1669" y="22203"/>
                  </a:cubicBezTo>
                  <a:cubicBezTo>
                    <a:pt x="0" y="24000"/>
                    <a:pt x="561" y="26374"/>
                    <a:pt x="1330" y="27142"/>
                  </a:cubicBezTo>
                  <a:cubicBezTo>
                    <a:pt x="2353" y="28166"/>
                    <a:pt x="3098" y="28649"/>
                    <a:pt x="3652" y="28649"/>
                  </a:cubicBezTo>
                  <a:cubicBezTo>
                    <a:pt x="3691" y="28649"/>
                    <a:pt x="3731" y="28646"/>
                    <a:pt x="3771" y="28642"/>
                  </a:cubicBezTo>
                  <a:cubicBezTo>
                    <a:pt x="4022" y="28607"/>
                    <a:pt x="4224" y="28467"/>
                    <a:pt x="4357" y="28234"/>
                  </a:cubicBezTo>
                  <a:cubicBezTo>
                    <a:pt x="4624" y="27769"/>
                    <a:pt x="4655" y="27163"/>
                    <a:pt x="4687" y="26576"/>
                  </a:cubicBezTo>
                  <a:cubicBezTo>
                    <a:pt x="4712" y="26094"/>
                    <a:pt x="4738" y="25594"/>
                    <a:pt x="4910" y="25380"/>
                  </a:cubicBezTo>
                  <a:cubicBezTo>
                    <a:pt x="5011" y="25254"/>
                    <a:pt x="5208" y="25088"/>
                    <a:pt x="5435" y="24895"/>
                  </a:cubicBezTo>
                  <a:cubicBezTo>
                    <a:pt x="6145" y="24297"/>
                    <a:pt x="7217" y="23392"/>
                    <a:pt x="7405" y="21988"/>
                  </a:cubicBezTo>
                  <a:cubicBezTo>
                    <a:pt x="7554" y="20864"/>
                    <a:pt x="7469" y="18317"/>
                    <a:pt x="7386" y="15853"/>
                  </a:cubicBezTo>
                  <a:cubicBezTo>
                    <a:pt x="7337" y="14412"/>
                    <a:pt x="7292" y="13052"/>
                    <a:pt x="7292" y="11995"/>
                  </a:cubicBezTo>
                  <a:cubicBezTo>
                    <a:pt x="7292" y="11125"/>
                    <a:pt x="7432" y="10116"/>
                    <a:pt x="7581" y="9048"/>
                  </a:cubicBezTo>
                  <a:cubicBezTo>
                    <a:pt x="7922" y="6606"/>
                    <a:pt x="8309" y="3836"/>
                    <a:pt x="7140" y="1666"/>
                  </a:cubicBezTo>
                  <a:cubicBezTo>
                    <a:pt x="7085" y="1560"/>
                    <a:pt x="6978" y="1500"/>
                    <a:pt x="6867" y="1500"/>
                  </a:cubicBezTo>
                  <a:cubicBezTo>
                    <a:pt x="6818" y="1500"/>
                    <a:pt x="6768" y="1512"/>
                    <a:pt x="6722" y="1537"/>
                  </a:cubicBezTo>
                  <a:cubicBezTo>
                    <a:pt x="6572" y="1617"/>
                    <a:pt x="6516" y="1806"/>
                    <a:pt x="6600" y="1955"/>
                  </a:cubicBezTo>
                  <a:cubicBezTo>
                    <a:pt x="7675" y="3950"/>
                    <a:pt x="7303" y="6615"/>
                    <a:pt x="6975" y="8964"/>
                  </a:cubicBezTo>
                  <a:cubicBezTo>
                    <a:pt x="6823" y="10054"/>
                    <a:pt x="6680" y="11083"/>
                    <a:pt x="6680" y="11995"/>
                  </a:cubicBezTo>
                  <a:cubicBezTo>
                    <a:pt x="6680" y="13062"/>
                    <a:pt x="6726" y="14428"/>
                    <a:pt x="6774" y="15873"/>
                  </a:cubicBezTo>
                  <a:cubicBezTo>
                    <a:pt x="6856" y="18313"/>
                    <a:pt x="6941" y="20834"/>
                    <a:pt x="6798" y="21907"/>
                  </a:cubicBezTo>
                  <a:cubicBezTo>
                    <a:pt x="6643" y="23077"/>
                    <a:pt x="5716" y="23858"/>
                    <a:pt x="5041" y="24428"/>
                  </a:cubicBezTo>
                  <a:cubicBezTo>
                    <a:pt x="4788" y="24641"/>
                    <a:pt x="4570" y="24825"/>
                    <a:pt x="4431" y="24998"/>
                  </a:cubicBezTo>
                  <a:cubicBezTo>
                    <a:pt x="4137" y="25366"/>
                    <a:pt x="4107" y="25939"/>
                    <a:pt x="4075" y="26545"/>
                  </a:cubicBezTo>
                  <a:cubicBezTo>
                    <a:pt x="4048" y="27059"/>
                    <a:pt x="4019" y="27591"/>
                    <a:pt x="3825" y="27930"/>
                  </a:cubicBezTo>
                  <a:cubicBezTo>
                    <a:pt x="3782" y="28007"/>
                    <a:pt x="3740" y="28028"/>
                    <a:pt x="3689" y="28034"/>
                  </a:cubicBezTo>
                  <a:cubicBezTo>
                    <a:pt x="3678" y="28036"/>
                    <a:pt x="3665" y="28037"/>
                    <a:pt x="3650" y="28037"/>
                  </a:cubicBezTo>
                  <a:cubicBezTo>
                    <a:pt x="3459" y="28037"/>
                    <a:pt x="2934" y="27879"/>
                    <a:pt x="1763" y="26708"/>
                  </a:cubicBezTo>
                  <a:cubicBezTo>
                    <a:pt x="1157" y="26104"/>
                    <a:pt x="733" y="24111"/>
                    <a:pt x="2117" y="22620"/>
                  </a:cubicBezTo>
                  <a:cubicBezTo>
                    <a:pt x="3669" y="20949"/>
                    <a:pt x="4034" y="18621"/>
                    <a:pt x="4048" y="18522"/>
                  </a:cubicBezTo>
                  <a:cubicBezTo>
                    <a:pt x="4054" y="18485"/>
                    <a:pt x="4053" y="18448"/>
                    <a:pt x="4044" y="18412"/>
                  </a:cubicBezTo>
                  <a:cubicBezTo>
                    <a:pt x="4026" y="18327"/>
                    <a:pt x="2199" y="9849"/>
                    <a:pt x="2199" y="7250"/>
                  </a:cubicBezTo>
                  <a:cubicBezTo>
                    <a:pt x="2199" y="4665"/>
                    <a:pt x="3448" y="436"/>
                    <a:pt x="3460" y="393"/>
                  </a:cubicBezTo>
                  <a:cubicBezTo>
                    <a:pt x="3508" y="232"/>
                    <a:pt x="3416" y="61"/>
                    <a:pt x="3254" y="13"/>
                  </a:cubicBezTo>
                  <a:cubicBezTo>
                    <a:pt x="3224" y="5"/>
                    <a:pt x="3195" y="0"/>
                    <a:pt x="31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54"/>
            <p:cNvSpPr/>
            <p:nvPr/>
          </p:nvSpPr>
          <p:spPr>
            <a:xfrm>
              <a:off x="3960075" y="2136825"/>
              <a:ext cx="170875" cy="283575"/>
            </a:xfrm>
            <a:custGeom>
              <a:avLst/>
              <a:gdLst/>
              <a:ahLst/>
              <a:cxnLst/>
              <a:rect l="l" t="t" r="r" b="b"/>
              <a:pathLst>
                <a:path w="6835" h="11343" extrusionOk="0">
                  <a:moveTo>
                    <a:pt x="5684" y="0"/>
                  </a:moveTo>
                  <a:cubicBezTo>
                    <a:pt x="4452" y="0"/>
                    <a:pt x="3707" y="513"/>
                    <a:pt x="3267" y="1057"/>
                  </a:cubicBezTo>
                  <a:cubicBezTo>
                    <a:pt x="3323" y="1323"/>
                    <a:pt x="3357" y="1477"/>
                    <a:pt x="3357" y="1477"/>
                  </a:cubicBezTo>
                  <a:cubicBezTo>
                    <a:pt x="3357" y="1477"/>
                    <a:pt x="3009" y="3791"/>
                    <a:pt x="1504" y="5411"/>
                  </a:cubicBezTo>
                  <a:cubicBezTo>
                    <a:pt x="0" y="7032"/>
                    <a:pt x="463" y="9230"/>
                    <a:pt x="1158" y="9924"/>
                  </a:cubicBezTo>
                  <a:cubicBezTo>
                    <a:pt x="1694" y="10461"/>
                    <a:pt x="2645" y="11343"/>
                    <a:pt x="3263" y="11343"/>
                  </a:cubicBezTo>
                  <a:cubicBezTo>
                    <a:pt x="3445" y="11343"/>
                    <a:pt x="3598" y="11266"/>
                    <a:pt x="3703" y="11082"/>
                  </a:cubicBezTo>
                  <a:cubicBezTo>
                    <a:pt x="4166" y="10272"/>
                    <a:pt x="3820" y="8768"/>
                    <a:pt x="4283" y="8189"/>
                  </a:cubicBezTo>
                  <a:cubicBezTo>
                    <a:pt x="4745" y="7610"/>
                    <a:pt x="6482" y="6684"/>
                    <a:pt x="6712" y="4948"/>
                  </a:cubicBezTo>
                  <a:cubicBezTo>
                    <a:pt x="6835" y="4036"/>
                    <a:pt x="6796" y="2130"/>
                    <a:pt x="6732" y="110"/>
                  </a:cubicBezTo>
                  <a:cubicBezTo>
                    <a:pt x="6349" y="34"/>
                    <a:pt x="6001" y="0"/>
                    <a:pt x="56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54"/>
            <p:cNvSpPr/>
            <p:nvPr/>
          </p:nvSpPr>
          <p:spPr>
            <a:xfrm>
              <a:off x="3950375" y="2129175"/>
              <a:ext cx="188075" cy="298900"/>
            </a:xfrm>
            <a:custGeom>
              <a:avLst/>
              <a:gdLst/>
              <a:ahLst/>
              <a:cxnLst/>
              <a:rect l="l" t="t" r="r" b="b"/>
              <a:pathLst>
                <a:path w="7523" h="11956" extrusionOk="0">
                  <a:moveTo>
                    <a:pt x="6084" y="614"/>
                  </a:moveTo>
                  <a:cubicBezTo>
                    <a:pt x="6318" y="614"/>
                    <a:pt x="6564" y="634"/>
                    <a:pt x="6822" y="674"/>
                  </a:cubicBezTo>
                  <a:cubicBezTo>
                    <a:pt x="6878" y="2547"/>
                    <a:pt x="6911" y="4360"/>
                    <a:pt x="6797" y="5213"/>
                  </a:cubicBezTo>
                  <a:cubicBezTo>
                    <a:pt x="6641" y="6383"/>
                    <a:pt x="5716" y="7164"/>
                    <a:pt x="5040" y="7734"/>
                  </a:cubicBezTo>
                  <a:cubicBezTo>
                    <a:pt x="4788" y="7947"/>
                    <a:pt x="4569" y="8131"/>
                    <a:pt x="4430" y="8304"/>
                  </a:cubicBezTo>
                  <a:cubicBezTo>
                    <a:pt x="4137" y="8672"/>
                    <a:pt x="4106" y="9245"/>
                    <a:pt x="4075" y="9851"/>
                  </a:cubicBezTo>
                  <a:cubicBezTo>
                    <a:pt x="4048" y="10365"/>
                    <a:pt x="4019" y="10897"/>
                    <a:pt x="3825" y="11236"/>
                  </a:cubicBezTo>
                  <a:cubicBezTo>
                    <a:pt x="3782" y="11313"/>
                    <a:pt x="3739" y="11334"/>
                    <a:pt x="3688" y="11340"/>
                  </a:cubicBezTo>
                  <a:cubicBezTo>
                    <a:pt x="3677" y="11342"/>
                    <a:pt x="3664" y="11343"/>
                    <a:pt x="3649" y="11343"/>
                  </a:cubicBezTo>
                  <a:cubicBezTo>
                    <a:pt x="3458" y="11343"/>
                    <a:pt x="2933" y="11185"/>
                    <a:pt x="1762" y="10014"/>
                  </a:cubicBezTo>
                  <a:cubicBezTo>
                    <a:pt x="1157" y="9410"/>
                    <a:pt x="733" y="7417"/>
                    <a:pt x="2117" y="5926"/>
                  </a:cubicBezTo>
                  <a:cubicBezTo>
                    <a:pt x="3668" y="4255"/>
                    <a:pt x="4034" y="1927"/>
                    <a:pt x="4047" y="1828"/>
                  </a:cubicBezTo>
                  <a:cubicBezTo>
                    <a:pt x="4053" y="1791"/>
                    <a:pt x="4051" y="1754"/>
                    <a:pt x="4044" y="1717"/>
                  </a:cubicBezTo>
                  <a:lnTo>
                    <a:pt x="3986" y="1447"/>
                  </a:lnTo>
                  <a:cubicBezTo>
                    <a:pt x="4487" y="895"/>
                    <a:pt x="5200" y="614"/>
                    <a:pt x="6084" y="614"/>
                  </a:cubicBezTo>
                  <a:close/>
                  <a:moveTo>
                    <a:pt x="6073" y="1"/>
                  </a:moveTo>
                  <a:cubicBezTo>
                    <a:pt x="4690" y="1"/>
                    <a:pt x="3877" y="602"/>
                    <a:pt x="3418" y="1170"/>
                  </a:cubicBezTo>
                  <a:cubicBezTo>
                    <a:pt x="3359" y="1242"/>
                    <a:pt x="3337" y="1336"/>
                    <a:pt x="3356" y="1426"/>
                  </a:cubicBezTo>
                  <a:lnTo>
                    <a:pt x="3433" y="1789"/>
                  </a:lnTo>
                  <a:cubicBezTo>
                    <a:pt x="3372" y="2134"/>
                    <a:pt x="2970" y="4107"/>
                    <a:pt x="1669" y="5509"/>
                  </a:cubicBezTo>
                  <a:cubicBezTo>
                    <a:pt x="0" y="7306"/>
                    <a:pt x="561" y="9680"/>
                    <a:pt x="1330" y="10448"/>
                  </a:cubicBezTo>
                  <a:cubicBezTo>
                    <a:pt x="2353" y="11472"/>
                    <a:pt x="3098" y="11955"/>
                    <a:pt x="3652" y="11955"/>
                  </a:cubicBezTo>
                  <a:cubicBezTo>
                    <a:pt x="3691" y="11955"/>
                    <a:pt x="3731" y="11953"/>
                    <a:pt x="3770" y="11948"/>
                  </a:cubicBezTo>
                  <a:cubicBezTo>
                    <a:pt x="4022" y="11914"/>
                    <a:pt x="4224" y="11774"/>
                    <a:pt x="4357" y="11540"/>
                  </a:cubicBezTo>
                  <a:cubicBezTo>
                    <a:pt x="4623" y="11075"/>
                    <a:pt x="4655" y="10469"/>
                    <a:pt x="4686" y="9883"/>
                  </a:cubicBezTo>
                  <a:cubicBezTo>
                    <a:pt x="4712" y="9400"/>
                    <a:pt x="4737" y="8901"/>
                    <a:pt x="4909" y="8686"/>
                  </a:cubicBezTo>
                  <a:cubicBezTo>
                    <a:pt x="5011" y="8560"/>
                    <a:pt x="5207" y="8394"/>
                    <a:pt x="5435" y="8202"/>
                  </a:cubicBezTo>
                  <a:cubicBezTo>
                    <a:pt x="6144" y="7604"/>
                    <a:pt x="7217" y="6699"/>
                    <a:pt x="7404" y="5295"/>
                  </a:cubicBezTo>
                  <a:cubicBezTo>
                    <a:pt x="7522" y="4412"/>
                    <a:pt x="7499" y="2702"/>
                    <a:pt x="7427" y="406"/>
                  </a:cubicBezTo>
                  <a:cubicBezTo>
                    <a:pt x="7422" y="264"/>
                    <a:pt x="7319" y="143"/>
                    <a:pt x="7180" y="115"/>
                  </a:cubicBezTo>
                  <a:cubicBezTo>
                    <a:pt x="6775" y="36"/>
                    <a:pt x="6407" y="1"/>
                    <a:pt x="60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54"/>
            <p:cNvSpPr/>
            <p:nvPr/>
          </p:nvSpPr>
          <p:spPr>
            <a:xfrm>
              <a:off x="3931150" y="2136125"/>
              <a:ext cx="549725" cy="515025"/>
            </a:xfrm>
            <a:custGeom>
              <a:avLst/>
              <a:gdLst/>
              <a:ahLst/>
              <a:cxnLst/>
              <a:rect l="l" t="t" r="r" b="b"/>
              <a:pathLst>
                <a:path w="21989" h="20601" extrusionOk="0">
                  <a:moveTo>
                    <a:pt x="11110" y="0"/>
                  </a:moveTo>
                  <a:lnTo>
                    <a:pt x="1" y="12614"/>
                  </a:lnTo>
                  <a:lnTo>
                    <a:pt x="11226" y="20600"/>
                  </a:lnTo>
                  <a:lnTo>
                    <a:pt x="21989" y="6944"/>
                  </a:lnTo>
                  <a:lnTo>
                    <a:pt x="1111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54"/>
            <p:cNvSpPr/>
            <p:nvPr/>
          </p:nvSpPr>
          <p:spPr>
            <a:xfrm>
              <a:off x="3922400" y="2128475"/>
              <a:ext cx="567325" cy="530325"/>
            </a:xfrm>
            <a:custGeom>
              <a:avLst/>
              <a:gdLst/>
              <a:ahLst/>
              <a:cxnLst/>
              <a:rect l="l" t="t" r="r" b="b"/>
              <a:pathLst>
                <a:path w="22693" h="21213" extrusionOk="0">
                  <a:moveTo>
                    <a:pt x="11517" y="705"/>
                  </a:moveTo>
                  <a:lnTo>
                    <a:pt x="21890" y="7326"/>
                  </a:lnTo>
                  <a:lnTo>
                    <a:pt x="11517" y="20488"/>
                  </a:lnTo>
                  <a:lnTo>
                    <a:pt x="805" y="12868"/>
                  </a:lnTo>
                  <a:lnTo>
                    <a:pt x="11517" y="705"/>
                  </a:lnTo>
                  <a:close/>
                  <a:moveTo>
                    <a:pt x="11460" y="0"/>
                  </a:moveTo>
                  <a:cubicBezTo>
                    <a:pt x="11375" y="0"/>
                    <a:pt x="11291" y="36"/>
                    <a:pt x="11231" y="104"/>
                  </a:cubicBezTo>
                  <a:lnTo>
                    <a:pt x="120" y="12718"/>
                  </a:lnTo>
                  <a:cubicBezTo>
                    <a:pt x="0" y="12854"/>
                    <a:pt x="24" y="13064"/>
                    <a:pt x="172" y="13170"/>
                  </a:cubicBezTo>
                  <a:lnTo>
                    <a:pt x="11398" y="21156"/>
                  </a:lnTo>
                  <a:cubicBezTo>
                    <a:pt x="11450" y="21192"/>
                    <a:pt x="11512" y="21212"/>
                    <a:pt x="11577" y="21212"/>
                  </a:cubicBezTo>
                  <a:cubicBezTo>
                    <a:pt x="11670" y="21212"/>
                    <a:pt x="11758" y="21169"/>
                    <a:pt x="11817" y="21096"/>
                  </a:cubicBezTo>
                  <a:lnTo>
                    <a:pt x="22579" y="7439"/>
                  </a:lnTo>
                  <a:cubicBezTo>
                    <a:pt x="22692" y="7297"/>
                    <a:pt x="22657" y="7089"/>
                    <a:pt x="22504" y="6992"/>
                  </a:cubicBezTo>
                  <a:lnTo>
                    <a:pt x="11624" y="48"/>
                  </a:lnTo>
                  <a:cubicBezTo>
                    <a:pt x="11574" y="16"/>
                    <a:pt x="11517" y="0"/>
                    <a:pt x="114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54"/>
            <p:cNvSpPr/>
            <p:nvPr/>
          </p:nvSpPr>
          <p:spPr>
            <a:xfrm>
              <a:off x="4087375" y="2214250"/>
              <a:ext cx="63700" cy="182325"/>
            </a:xfrm>
            <a:custGeom>
              <a:avLst/>
              <a:gdLst/>
              <a:ahLst/>
              <a:cxnLst/>
              <a:rect l="l" t="t" r="r" b="b"/>
              <a:pathLst>
                <a:path w="2548" h="7293" extrusionOk="0">
                  <a:moveTo>
                    <a:pt x="1621" y="0"/>
                  </a:moveTo>
                  <a:lnTo>
                    <a:pt x="0" y="2083"/>
                  </a:lnTo>
                  <a:cubicBezTo>
                    <a:pt x="0" y="2083"/>
                    <a:pt x="117" y="6018"/>
                    <a:pt x="117" y="6597"/>
                  </a:cubicBezTo>
                  <a:cubicBezTo>
                    <a:pt x="117" y="6926"/>
                    <a:pt x="528" y="7292"/>
                    <a:pt x="904" y="7292"/>
                  </a:cubicBezTo>
                  <a:cubicBezTo>
                    <a:pt x="1189" y="7292"/>
                    <a:pt x="1455" y="7081"/>
                    <a:pt x="1505" y="6481"/>
                  </a:cubicBezTo>
                  <a:cubicBezTo>
                    <a:pt x="1621" y="5093"/>
                    <a:pt x="1621" y="4513"/>
                    <a:pt x="1736" y="4167"/>
                  </a:cubicBezTo>
                  <a:cubicBezTo>
                    <a:pt x="1853" y="3819"/>
                    <a:pt x="2547" y="1620"/>
                    <a:pt x="162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54"/>
            <p:cNvSpPr/>
            <p:nvPr/>
          </p:nvSpPr>
          <p:spPr>
            <a:xfrm>
              <a:off x="4079625" y="2206625"/>
              <a:ext cx="78525" cy="197575"/>
            </a:xfrm>
            <a:custGeom>
              <a:avLst/>
              <a:gdLst/>
              <a:ahLst/>
              <a:cxnLst/>
              <a:rect l="l" t="t" r="r" b="b"/>
              <a:pathLst>
                <a:path w="3141" h="7903" extrusionOk="0">
                  <a:moveTo>
                    <a:pt x="1932" y="0"/>
                  </a:moveTo>
                  <a:cubicBezTo>
                    <a:pt x="1881" y="0"/>
                    <a:pt x="1828" y="13"/>
                    <a:pt x="1780" y="41"/>
                  </a:cubicBezTo>
                  <a:cubicBezTo>
                    <a:pt x="1635" y="124"/>
                    <a:pt x="1583" y="310"/>
                    <a:pt x="1665" y="456"/>
                  </a:cubicBezTo>
                  <a:cubicBezTo>
                    <a:pt x="2505" y="1924"/>
                    <a:pt x="1889" y="3978"/>
                    <a:pt x="1757" y="4374"/>
                  </a:cubicBezTo>
                  <a:cubicBezTo>
                    <a:pt x="1663" y="4651"/>
                    <a:pt x="1639" y="5001"/>
                    <a:pt x="1591" y="5698"/>
                  </a:cubicBezTo>
                  <a:cubicBezTo>
                    <a:pt x="1570" y="5987"/>
                    <a:pt x="1546" y="6335"/>
                    <a:pt x="1510" y="6760"/>
                  </a:cubicBezTo>
                  <a:cubicBezTo>
                    <a:pt x="1490" y="6996"/>
                    <a:pt x="1416" y="7291"/>
                    <a:pt x="1227" y="7291"/>
                  </a:cubicBezTo>
                  <a:cubicBezTo>
                    <a:pt x="1219" y="7291"/>
                    <a:pt x="1211" y="7291"/>
                    <a:pt x="1202" y="7290"/>
                  </a:cubicBezTo>
                  <a:cubicBezTo>
                    <a:pt x="968" y="7281"/>
                    <a:pt x="733" y="7034"/>
                    <a:pt x="733" y="6902"/>
                  </a:cubicBezTo>
                  <a:cubicBezTo>
                    <a:pt x="733" y="6325"/>
                    <a:pt x="622" y="2540"/>
                    <a:pt x="616" y="2379"/>
                  </a:cubicBezTo>
                  <a:cubicBezTo>
                    <a:pt x="610" y="2213"/>
                    <a:pt x="473" y="2082"/>
                    <a:pt x="308" y="2082"/>
                  </a:cubicBezTo>
                  <a:cubicBezTo>
                    <a:pt x="306" y="2082"/>
                    <a:pt x="304" y="2082"/>
                    <a:pt x="302" y="2082"/>
                  </a:cubicBezTo>
                  <a:cubicBezTo>
                    <a:pt x="133" y="2087"/>
                    <a:pt x="0" y="2227"/>
                    <a:pt x="5" y="2397"/>
                  </a:cubicBezTo>
                  <a:cubicBezTo>
                    <a:pt x="6" y="2437"/>
                    <a:pt x="120" y="6334"/>
                    <a:pt x="120" y="6902"/>
                  </a:cubicBezTo>
                  <a:cubicBezTo>
                    <a:pt x="120" y="7384"/>
                    <a:pt x="643" y="7879"/>
                    <a:pt x="1177" y="7902"/>
                  </a:cubicBezTo>
                  <a:lnTo>
                    <a:pt x="1209" y="7902"/>
                  </a:lnTo>
                  <a:cubicBezTo>
                    <a:pt x="1439" y="7902"/>
                    <a:pt x="2037" y="7805"/>
                    <a:pt x="2121" y="6811"/>
                  </a:cubicBezTo>
                  <a:cubicBezTo>
                    <a:pt x="2157" y="6383"/>
                    <a:pt x="2182" y="6031"/>
                    <a:pt x="2201" y="5740"/>
                  </a:cubicBezTo>
                  <a:cubicBezTo>
                    <a:pt x="2246" y="5115"/>
                    <a:pt x="2270" y="4772"/>
                    <a:pt x="2338" y="4568"/>
                  </a:cubicBezTo>
                  <a:cubicBezTo>
                    <a:pt x="2544" y="3950"/>
                    <a:pt x="3141" y="1804"/>
                    <a:pt x="2197" y="152"/>
                  </a:cubicBezTo>
                  <a:cubicBezTo>
                    <a:pt x="2140" y="55"/>
                    <a:pt x="2038" y="0"/>
                    <a:pt x="19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54"/>
            <p:cNvSpPr/>
            <p:nvPr/>
          </p:nvSpPr>
          <p:spPr>
            <a:xfrm>
              <a:off x="4280375" y="1456175"/>
              <a:ext cx="712625" cy="1035850"/>
            </a:xfrm>
            <a:custGeom>
              <a:avLst/>
              <a:gdLst/>
              <a:ahLst/>
              <a:cxnLst/>
              <a:rect l="l" t="t" r="r" b="b"/>
              <a:pathLst>
                <a:path w="28505" h="41434" extrusionOk="0">
                  <a:moveTo>
                    <a:pt x="27232" y="0"/>
                  </a:moveTo>
                  <a:lnTo>
                    <a:pt x="23529" y="1737"/>
                  </a:lnTo>
                  <a:cubicBezTo>
                    <a:pt x="23529" y="1737"/>
                    <a:pt x="20404" y="5209"/>
                    <a:pt x="18899" y="8450"/>
                  </a:cubicBezTo>
                  <a:cubicBezTo>
                    <a:pt x="17395" y="11691"/>
                    <a:pt x="16237" y="20023"/>
                    <a:pt x="16237" y="20023"/>
                  </a:cubicBezTo>
                  <a:cubicBezTo>
                    <a:pt x="16237" y="20023"/>
                    <a:pt x="10219" y="29860"/>
                    <a:pt x="9409" y="30670"/>
                  </a:cubicBezTo>
                  <a:cubicBezTo>
                    <a:pt x="8599" y="31481"/>
                    <a:pt x="9062" y="31365"/>
                    <a:pt x="7095" y="32291"/>
                  </a:cubicBezTo>
                  <a:cubicBezTo>
                    <a:pt x="5127" y="33216"/>
                    <a:pt x="2581" y="33680"/>
                    <a:pt x="2234" y="34258"/>
                  </a:cubicBezTo>
                  <a:cubicBezTo>
                    <a:pt x="1888" y="34836"/>
                    <a:pt x="614" y="37615"/>
                    <a:pt x="266" y="37961"/>
                  </a:cubicBezTo>
                  <a:cubicBezTo>
                    <a:pt x="1" y="38227"/>
                    <a:pt x="411" y="38694"/>
                    <a:pt x="826" y="38694"/>
                  </a:cubicBezTo>
                  <a:cubicBezTo>
                    <a:pt x="954" y="38694"/>
                    <a:pt x="1083" y="38649"/>
                    <a:pt x="1193" y="38540"/>
                  </a:cubicBezTo>
                  <a:cubicBezTo>
                    <a:pt x="1656" y="38078"/>
                    <a:pt x="3275" y="36226"/>
                    <a:pt x="3275" y="36225"/>
                  </a:cubicBezTo>
                  <a:lnTo>
                    <a:pt x="3275" y="36225"/>
                  </a:lnTo>
                  <a:lnTo>
                    <a:pt x="1308" y="40854"/>
                  </a:lnTo>
                  <a:cubicBezTo>
                    <a:pt x="1308" y="40854"/>
                    <a:pt x="1308" y="41433"/>
                    <a:pt x="2002" y="41433"/>
                  </a:cubicBezTo>
                  <a:cubicBezTo>
                    <a:pt x="2697" y="41433"/>
                    <a:pt x="4433" y="40622"/>
                    <a:pt x="4433" y="40622"/>
                  </a:cubicBezTo>
                  <a:cubicBezTo>
                    <a:pt x="4433" y="40622"/>
                    <a:pt x="6400" y="40159"/>
                    <a:pt x="7095" y="39234"/>
                  </a:cubicBezTo>
                  <a:cubicBezTo>
                    <a:pt x="7789" y="38308"/>
                    <a:pt x="10335" y="33332"/>
                    <a:pt x="10335" y="33332"/>
                  </a:cubicBezTo>
                  <a:cubicBezTo>
                    <a:pt x="10335" y="33332"/>
                    <a:pt x="17047" y="29049"/>
                    <a:pt x="19477" y="26156"/>
                  </a:cubicBezTo>
                  <a:cubicBezTo>
                    <a:pt x="21908" y="23262"/>
                    <a:pt x="23529" y="19675"/>
                    <a:pt x="23875" y="18518"/>
                  </a:cubicBezTo>
                  <a:cubicBezTo>
                    <a:pt x="24222" y="17360"/>
                    <a:pt x="28505" y="4514"/>
                    <a:pt x="28389" y="2431"/>
                  </a:cubicBezTo>
                  <a:cubicBezTo>
                    <a:pt x="28274" y="348"/>
                    <a:pt x="27232" y="0"/>
                    <a:pt x="272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54"/>
            <p:cNvSpPr/>
            <p:nvPr/>
          </p:nvSpPr>
          <p:spPr>
            <a:xfrm>
              <a:off x="4275250" y="1448525"/>
              <a:ext cx="724750" cy="1051125"/>
            </a:xfrm>
            <a:custGeom>
              <a:avLst/>
              <a:gdLst/>
              <a:ahLst/>
              <a:cxnLst/>
              <a:rect l="l" t="t" r="r" b="b"/>
              <a:pathLst>
                <a:path w="28990" h="42045" extrusionOk="0">
                  <a:moveTo>
                    <a:pt x="27439" y="1"/>
                  </a:moveTo>
                  <a:cubicBezTo>
                    <a:pt x="27313" y="1"/>
                    <a:pt x="27196" y="79"/>
                    <a:pt x="27153" y="204"/>
                  </a:cubicBezTo>
                  <a:cubicBezTo>
                    <a:pt x="27098" y="363"/>
                    <a:pt x="27179" y="535"/>
                    <a:pt x="27336" y="594"/>
                  </a:cubicBezTo>
                  <a:cubicBezTo>
                    <a:pt x="27370" y="607"/>
                    <a:pt x="28189" y="939"/>
                    <a:pt x="28290" y="2754"/>
                  </a:cubicBezTo>
                  <a:cubicBezTo>
                    <a:pt x="28384" y="4461"/>
                    <a:pt x="25231" y="14244"/>
                    <a:pt x="24196" y="17459"/>
                  </a:cubicBezTo>
                  <a:cubicBezTo>
                    <a:pt x="23987" y="18105"/>
                    <a:pt x="23842" y="18558"/>
                    <a:pt x="23789" y="18735"/>
                  </a:cubicBezTo>
                  <a:cubicBezTo>
                    <a:pt x="23494" y="19718"/>
                    <a:pt x="21918" y="23327"/>
                    <a:pt x="19450" y="26265"/>
                  </a:cubicBezTo>
                  <a:cubicBezTo>
                    <a:pt x="17077" y="29089"/>
                    <a:pt x="10442" y="33337"/>
                    <a:pt x="10376" y="33380"/>
                  </a:cubicBezTo>
                  <a:cubicBezTo>
                    <a:pt x="10331" y="33409"/>
                    <a:pt x="10293" y="33450"/>
                    <a:pt x="10269" y="33498"/>
                  </a:cubicBezTo>
                  <a:cubicBezTo>
                    <a:pt x="10243" y="33547"/>
                    <a:pt x="7727" y="38461"/>
                    <a:pt x="7056" y="39356"/>
                  </a:cubicBezTo>
                  <a:cubicBezTo>
                    <a:pt x="6542" y="40041"/>
                    <a:pt x="5086" y="40507"/>
                    <a:pt x="4569" y="40630"/>
                  </a:cubicBezTo>
                  <a:cubicBezTo>
                    <a:pt x="4548" y="40635"/>
                    <a:pt x="4528" y="40642"/>
                    <a:pt x="4509" y="40650"/>
                  </a:cubicBezTo>
                  <a:cubicBezTo>
                    <a:pt x="4043" y="40868"/>
                    <a:pt x="2721" y="41432"/>
                    <a:pt x="2208" y="41432"/>
                  </a:cubicBezTo>
                  <a:cubicBezTo>
                    <a:pt x="1929" y="41432"/>
                    <a:pt x="1847" y="41306"/>
                    <a:pt x="1826" y="41207"/>
                  </a:cubicBezTo>
                  <a:lnTo>
                    <a:pt x="3763" y="36650"/>
                  </a:lnTo>
                  <a:cubicBezTo>
                    <a:pt x="3822" y="36512"/>
                    <a:pt x="3773" y="36350"/>
                    <a:pt x="3644" y="36270"/>
                  </a:cubicBezTo>
                  <a:cubicBezTo>
                    <a:pt x="3594" y="36238"/>
                    <a:pt x="3538" y="36223"/>
                    <a:pt x="3482" y="36223"/>
                  </a:cubicBezTo>
                  <a:cubicBezTo>
                    <a:pt x="3396" y="36223"/>
                    <a:pt x="3311" y="36260"/>
                    <a:pt x="3251" y="36329"/>
                  </a:cubicBezTo>
                  <a:cubicBezTo>
                    <a:pt x="3234" y="36348"/>
                    <a:pt x="1632" y="38179"/>
                    <a:pt x="1182" y="38629"/>
                  </a:cubicBezTo>
                  <a:cubicBezTo>
                    <a:pt x="1162" y="38648"/>
                    <a:pt x="1116" y="38694"/>
                    <a:pt x="1030" y="38694"/>
                  </a:cubicBezTo>
                  <a:cubicBezTo>
                    <a:pt x="997" y="38694"/>
                    <a:pt x="960" y="38687"/>
                    <a:pt x="916" y="38671"/>
                  </a:cubicBezTo>
                  <a:cubicBezTo>
                    <a:pt x="774" y="38615"/>
                    <a:pt x="695" y="38501"/>
                    <a:pt x="687" y="38483"/>
                  </a:cubicBezTo>
                  <a:cubicBezTo>
                    <a:pt x="924" y="38246"/>
                    <a:pt x="1376" y="37351"/>
                    <a:pt x="2041" y="36011"/>
                  </a:cubicBezTo>
                  <a:cubicBezTo>
                    <a:pt x="2318" y="35453"/>
                    <a:pt x="2580" y="34924"/>
                    <a:pt x="2701" y="34721"/>
                  </a:cubicBezTo>
                  <a:cubicBezTo>
                    <a:pt x="2838" y="34494"/>
                    <a:pt x="3870" y="34159"/>
                    <a:pt x="4701" y="33888"/>
                  </a:cubicBezTo>
                  <a:cubicBezTo>
                    <a:pt x="5567" y="33607"/>
                    <a:pt x="6549" y="33288"/>
                    <a:pt x="7430" y="32873"/>
                  </a:cubicBezTo>
                  <a:cubicBezTo>
                    <a:pt x="8934" y="32166"/>
                    <a:pt x="9077" y="32039"/>
                    <a:pt x="9437" y="31621"/>
                  </a:cubicBezTo>
                  <a:cubicBezTo>
                    <a:pt x="9531" y="31511"/>
                    <a:pt x="9646" y="31376"/>
                    <a:pt x="9831" y="31192"/>
                  </a:cubicBezTo>
                  <a:cubicBezTo>
                    <a:pt x="10657" y="30366"/>
                    <a:pt x="16458" y="20891"/>
                    <a:pt x="16704" y="20488"/>
                  </a:cubicBezTo>
                  <a:cubicBezTo>
                    <a:pt x="16726" y="20452"/>
                    <a:pt x="16740" y="20412"/>
                    <a:pt x="16746" y="20370"/>
                  </a:cubicBezTo>
                  <a:cubicBezTo>
                    <a:pt x="16757" y="20287"/>
                    <a:pt x="17914" y="12046"/>
                    <a:pt x="19382" y="8884"/>
                  </a:cubicBezTo>
                  <a:cubicBezTo>
                    <a:pt x="20849" y="5723"/>
                    <a:pt x="23931" y="2281"/>
                    <a:pt x="23962" y="2247"/>
                  </a:cubicBezTo>
                  <a:cubicBezTo>
                    <a:pt x="24075" y="2122"/>
                    <a:pt x="24064" y="1928"/>
                    <a:pt x="23939" y="1815"/>
                  </a:cubicBezTo>
                  <a:cubicBezTo>
                    <a:pt x="23880" y="1762"/>
                    <a:pt x="23806" y="1736"/>
                    <a:pt x="23733" y="1736"/>
                  </a:cubicBezTo>
                  <a:cubicBezTo>
                    <a:pt x="23650" y="1736"/>
                    <a:pt x="23567" y="1770"/>
                    <a:pt x="23506" y="1837"/>
                  </a:cubicBezTo>
                  <a:cubicBezTo>
                    <a:pt x="23377" y="1981"/>
                    <a:pt x="20334" y="5381"/>
                    <a:pt x="18827" y="8627"/>
                  </a:cubicBezTo>
                  <a:cubicBezTo>
                    <a:pt x="17373" y="11757"/>
                    <a:pt x="16266" y="19388"/>
                    <a:pt x="16149" y="20223"/>
                  </a:cubicBezTo>
                  <a:cubicBezTo>
                    <a:pt x="14455" y="22991"/>
                    <a:pt x="10037" y="30120"/>
                    <a:pt x="9398" y="30759"/>
                  </a:cubicBezTo>
                  <a:cubicBezTo>
                    <a:pt x="9198" y="30958"/>
                    <a:pt x="9074" y="31103"/>
                    <a:pt x="8972" y="31222"/>
                  </a:cubicBezTo>
                  <a:cubicBezTo>
                    <a:pt x="8688" y="31551"/>
                    <a:pt x="8611" y="31641"/>
                    <a:pt x="7169" y="32319"/>
                  </a:cubicBezTo>
                  <a:cubicBezTo>
                    <a:pt x="6323" y="32717"/>
                    <a:pt x="5360" y="33030"/>
                    <a:pt x="4513" y="33307"/>
                  </a:cubicBezTo>
                  <a:cubicBezTo>
                    <a:pt x="3144" y="33751"/>
                    <a:pt x="2419" y="34002"/>
                    <a:pt x="2176" y="34406"/>
                  </a:cubicBezTo>
                  <a:cubicBezTo>
                    <a:pt x="2041" y="34631"/>
                    <a:pt x="1787" y="35143"/>
                    <a:pt x="1493" y="35739"/>
                  </a:cubicBezTo>
                  <a:cubicBezTo>
                    <a:pt x="1098" y="36535"/>
                    <a:pt x="438" y="37867"/>
                    <a:pt x="255" y="38050"/>
                  </a:cubicBezTo>
                  <a:cubicBezTo>
                    <a:pt x="1" y="38305"/>
                    <a:pt x="32" y="38706"/>
                    <a:pt x="329" y="39003"/>
                  </a:cubicBezTo>
                  <a:cubicBezTo>
                    <a:pt x="513" y="39187"/>
                    <a:pt x="773" y="39304"/>
                    <a:pt x="1033" y="39304"/>
                  </a:cubicBezTo>
                  <a:cubicBezTo>
                    <a:pt x="1239" y="39304"/>
                    <a:pt x="1445" y="39231"/>
                    <a:pt x="1614" y="39062"/>
                  </a:cubicBezTo>
                  <a:cubicBezTo>
                    <a:pt x="1789" y="38888"/>
                    <a:pt x="2118" y="38528"/>
                    <a:pt x="2463" y="38141"/>
                  </a:cubicBezTo>
                  <a:lnTo>
                    <a:pt x="2463" y="38141"/>
                  </a:lnTo>
                  <a:lnTo>
                    <a:pt x="1231" y="41040"/>
                  </a:lnTo>
                  <a:cubicBezTo>
                    <a:pt x="1215" y="41078"/>
                    <a:pt x="1207" y="41119"/>
                    <a:pt x="1207" y="41160"/>
                  </a:cubicBezTo>
                  <a:cubicBezTo>
                    <a:pt x="1207" y="41515"/>
                    <a:pt x="1473" y="42045"/>
                    <a:pt x="2207" y="42045"/>
                  </a:cubicBezTo>
                  <a:cubicBezTo>
                    <a:pt x="2920" y="42045"/>
                    <a:pt x="4457" y="41349"/>
                    <a:pt x="4740" y="41218"/>
                  </a:cubicBezTo>
                  <a:cubicBezTo>
                    <a:pt x="5011" y="41152"/>
                    <a:pt x="6834" y="40670"/>
                    <a:pt x="7546" y="39723"/>
                  </a:cubicBezTo>
                  <a:cubicBezTo>
                    <a:pt x="8209" y="38839"/>
                    <a:pt x="10444" y="34497"/>
                    <a:pt x="10776" y="33851"/>
                  </a:cubicBezTo>
                  <a:cubicBezTo>
                    <a:pt x="11537" y="33361"/>
                    <a:pt x="17591" y="29430"/>
                    <a:pt x="19918" y="26659"/>
                  </a:cubicBezTo>
                  <a:cubicBezTo>
                    <a:pt x="22400" y="23706"/>
                    <a:pt x="24017" y="20102"/>
                    <a:pt x="24374" y="18911"/>
                  </a:cubicBezTo>
                  <a:cubicBezTo>
                    <a:pt x="24427" y="18735"/>
                    <a:pt x="24572" y="18288"/>
                    <a:pt x="24778" y="17647"/>
                  </a:cubicBezTo>
                  <a:cubicBezTo>
                    <a:pt x="26745" y="11545"/>
                    <a:pt x="28990" y="4334"/>
                    <a:pt x="28900" y="2720"/>
                  </a:cubicBezTo>
                  <a:cubicBezTo>
                    <a:pt x="28775" y="455"/>
                    <a:pt x="27585" y="33"/>
                    <a:pt x="27534" y="16"/>
                  </a:cubicBezTo>
                  <a:cubicBezTo>
                    <a:pt x="27503" y="5"/>
                    <a:pt x="27471" y="1"/>
                    <a:pt x="274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54"/>
            <p:cNvSpPr/>
            <p:nvPr/>
          </p:nvSpPr>
          <p:spPr>
            <a:xfrm>
              <a:off x="4280375" y="2232175"/>
              <a:ext cx="285600" cy="259850"/>
            </a:xfrm>
            <a:custGeom>
              <a:avLst/>
              <a:gdLst/>
              <a:ahLst/>
              <a:cxnLst/>
              <a:rect l="l" t="t" r="r" b="b"/>
              <a:pathLst>
                <a:path w="11424" h="10394" extrusionOk="0">
                  <a:moveTo>
                    <a:pt x="9064" y="0"/>
                  </a:moveTo>
                  <a:cubicBezTo>
                    <a:pt x="8687" y="433"/>
                    <a:pt x="8694" y="497"/>
                    <a:pt x="7095" y="1250"/>
                  </a:cubicBezTo>
                  <a:cubicBezTo>
                    <a:pt x="5127" y="2176"/>
                    <a:pt x="2581" y="2639"/>
                    <a:pt x="2234" y="3217"/>
                  </a:cubicBezTo>
                  <a:cubicBezTo>
                    <a:pt x="1888" y="3796"/>
                    <a:pt x="614" y="6574"/>
                    <a:pt x="266" y="6921"/>
                  </a:cubicBezTo>
                  <a:cubicBezTo>
                    <a:pt x="1" y="7186"/>
                    <a:pt x="411" y="7654"/>
                    <a:pt x="826" y="7654"/>
                  </a:cubicBezTo>
                  <a:cubicBezTo>
                    <a:pt x="954" y="7654"/>
                    <a:pt x="1083" y="7609"/>
                    <a:pt x="1193" y="7500"/>
                  </a:cubicBezTo>
                  <a:cubicBezTo>
                    <a:pt x="1656" y="7037"/>
                    <a:pt x="3275" y="5185"/>
                    <a:pt x="3275" y="5184"/>
                  </a:cubicBezTo>
                  <a:lnTo>
                    <a:pt x="3275" y="5184"/>
                  </a:lnTo>
                  <a:lnTo>
                    <a:pt x="1308" y="9814"/>
                  </a:lnTo>
                  <a:cubicBezTo>
                    <a:pt x="1308" y="9814"/>
                    <a:pt x="1308" y="10393"/>
                    <a:pt x="2002" y="10393"/>
                  </a:cubicBezTo>
                  <a:cubicBezTo>
                    <a:pt x="2697" y="10393"/>
                    <a:pt x="4433" y="9582"/>
                    <a:pt x="4433" y="9582"/>
                  </a:cubicBezTo>
                  <a:cubicBezTo>
                    <a:pt x="4433" y="9582"/>
                    <a:pt x="6400" y="9119"/>
                    <a:pt x="7095" y="8194"/>
                  </a:cubicBezTo>
                  <a:cubicBezTo>
                    <a:pt x="7789" y="7268"/>
                    <a:pt x="10335" y="2292"/>
                    <a:pt x="10335" y="2292"/>
                  </a:cubicBezTo>
                  <a:cubicBezTo>
                    <a:pt x="10335" y="2292"/>
                    <a:pt x="10755" y="2023"/>
                    <a:pt x="11424" y="1575"/>
                  </a:cubicBezTo>
                  <a:cubicBezTo>
                    <a:pt x="10749" y="696"/>
                    <a:pt x="9818" y="236"/>
                    <a:pt x="90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54"/>
            <p:cNvSpPr/>
            <p:nvPr/>
          </p:nvSpPr>
          <p:spPr>
            <a:xfrm>
              <a:off x="4275250" y="2224500"/>
              <a:ext cx="299525" cy="275150"/>
            </a:xfrm>
            <a:custGeom>
              <a:avLst/>
              <a:gdLst/>
              <a:ahLst/>
              <a:cxnLst/>
              <a:rect l="l" t="t" r="r" b="b"/>
              <a:pathLst>
                <a:path w="11981" h="11006" extrusionOk="0">
                  <a:moveTo>
                    <a:pt x="9366" y="661"/>
                  </a:moveTo>
                  <a:cubicBezTo>
                    <a:pt x="9922" y="860"/>
                    <a:pt x="10615" y="1210"/>
                    <a:pt x="11175" y="1818"/>
                  </a:cubicBezTo>
                  <a:cubicBezTo>
                    <a:pt x="10677" y="2147"/>
                    <a:pt x="10376" y="2340"/>
                    <a:pt x="10375" y="2341"/>
                  </a:cubicBezTo>
                  <a:cubicBezTo>
                    <a:pt x="10328" y="2370"/>
                    <a:pt x="10292" y="2411"/>
                    <a:pt x="10266" y="2459"/>
                  </a:cubicBezTo>
                  <a:cubicBezTo>
                    <a:pt x="10242" y="2509"/>
                    <a:pt x="7725" y="7423"/>
                    <a:pt x="7054" y="8317"/>
                  </a:cubicBezTo>
                  <a:cubicBezTo>
                    <a:pt x="6541" y="9002"/>
                    <a:pt x="5085" y="9469"/>
                    <a:pt x="4567" y="9591"/>
                  </a:cubicBezTo>
                  <a:cubicBezTo>
                    <a:pt x="4547" y="9597"/>
                    <a:pt x="4527" y="9603"/>
                    <a:pt x="4507" y="9612"/>
                  </a:cubicBezTo>
                  <a:cubicBezTo>
                    <a:pt x="4042" y="9829"/>
                    <a:pt x="2720" y="10393"/>
                    <a:pt x="2207" y="10393"/>
                  </a:cubicBezTo>
                  <a:cubicBezTo>
                    <a:pt x="1928" y="10393"/>
                    <a:pt x="1846" y="10267"/>
                    <a:pt x="1825" y="10170"/>
                  </a:cubicBezTo>
                  <a:lnTo>
                    <a:pt x="3762" y="5611"/>
                  </a:lnTo>
                  <a:cubicBezTo>
                    <a:pt x="3821" y="5473"/>
                    <a:pt x="3771" y="5311"/>
                    <a:pt x="3643" y="5231"/>
                  </a:cubicBezTo>
                  <a:cubicBezTo>
                    <a:pt x="3593" y="5200"/>
                    <a:pt x="3536" y="5184"/>
                    <a:pt x="3481" y="5184"/>
                  </a:cubicBezTo>
                  <a:cubicBezTo>
                    <a:pt x="3395" y="5184"/>
                    <a:pt x="3309" y="5221"/>
                    <a:pt x="3250" y="5290"/>
                  </a:cubicBezTo>
                  <a:cubicBezTo>
                    <a:pt x="3233" y="5309"/>
                    <a:pt x="1630" y="7140"/>
                    <a:pt x="1180" y="7590"/>
                  </a:cubicBezTo>
                  <a:cubicBezTo>
                    <a:pt x="1161" y="7609"/>
                    <a:pt x="1115" y="7655"/>
                    <a:pt x="1029" y="7655"/>
                  </a:cubicBezTo>
                  <a:cubicBezTo>
                    <a:pt x="997" y="7655"/>
                    <a:pt x="959" y="7649"/>
                    <a:pt x="915" y="7632"/>
                  </a:cubicBezTo>
                  <a:cubicBezTo>
                    <a:pt x="772" y="7576"/>
                    <a:pt x="694" y="7462"/>
                    <a:pt x="686" y="7444"/>
                  </a:cubicBezTo>
                  <a:cubicBezTo>
                    <a:pt x="923" y="7208"/>
                    <a:pt x="1375" y="6312"/>
                    <a:pt x="2040" y="4972"/>
                  </a:cubicBezTo>
                  <a:cubicBezTo>
                    <a:pt x="2317" y="4414"/>
                    <a:pt x="2578" y="3886"/>
                    <a:pt x="2700" y="3682"/>
                  </a:cubicBezTo>
                  <a:cubicBezTo>
                    <a:pt x="2837" y="3456"/>
                    <a:pt x="3869" y="3120"/>
                    <a:pt x="4700" y="2849"/>
                  </a:cubicBezTo>
                  <a:cubicBezTo>
                    <a:pt x="5566" y="2568"/>
                    <a:pt x="6548" y="2250"/>
                    <a:pt x="7429" y="1835"/>
                  </a:cubicBezTo>
                  <a:cubicBezTo>
                    <a:pt x="8833" y="1174"/>
                    <a:pt x="9050" y="1020"/>
                    <a:pt x="9366" y="661"/>
                  </a:cubicBezTo>
                  <a:close/>
                  <a:moveTo>
                    <a:pt x="9269" y="0"/>
                  </a:moveTo>
                  <a:cubicBezTo>
                    <a:pt x="9182" y="0"/>
                    <a:pt x="9098" y="37"/>
                    <a:pt x="9039" y="105"/>
                  </a:cubicBezTo>
                  <a:lnTo>
                    <a:pt x="8971" y="183"/>
                  </a:lnTo>
                  <a:cubicBezTo>
                    <a:pt x="8688" y="512"/>
                    <a:pt x="8612" y="602"/>
                    <a:pt x="7169" y="1280"/>
                  </a:cubicBezTo>
                  <a:cubicBezTo>
                    <a:pt x="6323" y="1678"/>
                    <a:pt x="5360" y="1991"/>
                    <a:pt x="4513" y="2268"/>
                  </a:cubicBezTo>
                  <a:cubicBezTo>
                    <a:pt x="3144" y="2712"/>
                    <a:pt x="2419" y="2963"/>
                    <a:pt x="2176" y="3367"/>
                  </a:cubicBezTo>
                  <a:cubicBezTo>
                    <a:pt x="2041" y="3592"/>
                    <a:pt x="1787" y="4104"/>
                    <a:pt x="1493" y="4700"/>
                  </a:cubicBezTo>
                  <a:cubicBezTo>
                    <a:pt x="1098" y="5496"/>
                    <a:pt x="438" y="6828"/>
                    <a:pt x="255" y="7011"/>
                  </a:cubicBezTo>
                  <a:cubicBezTo>
                    <a:pt x="1" y="7266"/>
                    <a:pt x="32" y="7667"/>
                    <a:pt x="329" y="7964"/>
                  </a:cubicBezTo>
                  <a:cubicBezTo>
                    <a:pt x="513" y="8148"/>
                    <a:pt x="773" y="8265"/>
                    <a:pt x="1033" y="8265"/>
                  </a:cubicBezTo>
                  <a:cubicBezTo>
                    <a:pt x="1239" y="8265"/>
                    <a:pt x="1445" y="8192"/>
                    <a:pt x="1614" y="8023"/>
                  </a:cubicBezTo>
                  <a:cubicBezTo>
                    <a:pt x="1789" y="7849"/>
                    <a:pt x="2118" y="7489"/>
                    <a:pt x="2463" y="7102"/>
                  </a:cubicBezTo>
                  <a:lnTo>
                    <a:pt x="2463" y="7102"/>
                  </a:lnTo>
                  <a:lnTo>
                    <a:pt x="1231" y="10001"/>
                  </a:lnTo>
                  <a:cubicBezTo>
                    <a:pt x="1215" y="10039"/>
                    <a:pt x="1207" y="10080"/>
                    <a:pt x="1207" y="10121"/>
                  </a:cubicBezTo>
                  <a:cubicBezTo>
                    <a:pt x="1207" y="10476"/>
                    <a:pt x="1473" y="11006"/>
                    <a:pt x="2207" y="11006"/>
                  </a:cubicBezTo>
                  <a:cubicBezTo>
                    <a:pt x="2920" y="11006"/>
                    <a:pt x="4457" y="10310"/>
                    <a:pt x="4740" y="10179"/>
                  </a:cubicBezTo>
                  <a:cubicBezTo>
                    <a:pt x="5011" y="10112"/>
                    <a:pt x="6834" y="9631"/>
                    <a:pt x="7545" y="8684"/>
                  </a:cubicBezTo>
                  <a:cubicBezTo>
                    <a:pt x="8208" y="7800"/>
                    <a:pt x="10444" y="3458"/>
                    <a:pt x="10775" y="2812"/>
                  </a:cubicBezTo>
                  <a:cubicBezTo>
                    <a:pt x="10921" y="2718"/>
                    <a:pt x="11289" y="2479"/>
                    <a:pt x="11800" y="2137"/>
                  </a:cubicBezTo>
                  <a:cubicBezTo>
                    <a:pt x="11947" y="2038"/>
                    <a:pt x="11980" y="1837"/>
                    <a:pt x="11872" y="1696"/>
                  </a:cubicBezTo>
                  <a:cubicBezTo>
                    <a:pt x="11128" y="725"/>
                    <a:pt x="10095" y="245"/>
                    <a:pt x="9361" y="15"/>
                  </a:cubicBezTo>
                  <a:cubicBezTo>
                    <a:pt x="9331" y="5"/>
                    <a:pt x="9300" y="0"/>
                    <a:pt x="92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54"/>
            <p:cNvSpPr/>
            <p:nvPr/>
          </p:nvSpPr>
          <p:spPr>
            <a:xfrm>
              <a:off x="4847400" y="2242575"/>
              <a:ext cx="1032450" cy="480900"/>
            </a:xfrm>
            <a:custGeom>
              <a:avLst/>
              <a:gdLst/>
              <a:ahLst/>
              <a:cxnLst/>
              <a:rect l="l" t="t" r="r" b="b"/>
              <a:pathLst>
                <a:path w="41298" h="19236" extrusionOk="0">
                  <a:moveTo>
                    <a:pt x="39308" y="1"/>
                  </a:moveTo>
                  <a:lnTo>
                    <a:pt x="32300" y="3221"/>
                  </a:lnTo>
                  <a:cubicBezTo>
                    <a:pt x="32300" y="3221"/>
                    <a:pt x="29742" y="8052"/>
                    <a:pt x="29269" y="9946"/>
                  </a:cubicBezTo>
                  <a:cubicBezTo>
                    <a:pt x="28795" y="11840"/>
                    <a:pt x="28037" y="13924"/>
                    <a:pt x="28037" y="13924"/>
                  </a:cubicBezTo>
                  <a:cubicBezTo>
                    <a:pt x="28037" y="13924"/>
                    <a:pt x="23301" y="13166"/>
                    <a:pt x="19228" y="12692"/>
                  </a:cubicBezTo>
                  <a:cubicBezTo>
                    <a:pt x="15154" y="12219"/>
                    <a:pt x="9377" y="11177"/>
                    <a:pt x="7956" y="10892"/>
                  </a:cubicBezTo>
                  <a:cubicBezTo>
                    <a:pt x="6861" y="10673"/>
                    <a:pt x="5033" y="10172"/>
                    <a:pt x="3993" y="10172"/>
                  </a:cubicBezTo>
                  <a:cubicBezTo>
                    <a:pt x="3685" y="10172"/>
                    <a:pt x="3446" y="10216"/>
                    <a:pt x="3316" y="10325"/>
                  </a:cubicBezTo>
                  <a:cubicBezTo>
                    <a:pt x="2747" y="10799"/>
                    <a:pt x="3126" y="10704"/>
                    <a:pt x="3789" y="10987"/>
                  </a:cubicBezTo>
                  <a:cubicBezTo>
                    <a:pt x="4073" y="11110"/>
                    <a:pt x="4428" y="11144"/>
                    <a:pt x="4739" y="11144"/>
                  </a:cubicBezTo>
                  <a:cubicBezTo>
                    <a:pt x="5154" y="11144"/>
                    <a:pt x="5493" y="11083"/>
                    <a:pt x="5494" y="11083"/>
                  </a:cubicBezTo>
                  <a:lnTo>
                    <a:pt x="5494" y="11083"/>
                  </a:lnTo>
                  <a:cubicBezTo>
                    <a:pt x="5493" y="11083"/>
                    <a:pt x="4546" y="11366"/>
                    <a:pt x="3505" y="11745"/>
                  </a:cubicBezTo>
                  <a:cubicBezTo>
                    <a:pt x="2463" y="12124"/>
                    <a:pt x="568" y="12788"/>
                    <a:pt x="285" y="13166"/>
                  </a:cubicBezTo>
                  <a:cubicBezTo>
                    <a:pt x="0" y="13545"/>
                    <a:pt x="664" y="14871"/>
                    <a:pt x="1705" y="14871"/>
                  </a:cubicBezTo>
                  <a:cubicBezTo>
                    <a:pt x="2400" y="14871"/>
                    <a:pt x="2968" y="14829"/>
                    <a:pt x="3438" y="14829"/>
                  </a:cubicBezTo>
                  <a:cubicBezTo>
                    <a:pt x="3674" y="14829"/>
                    <a:pt x="3884" y="14840"/>
                    <a:pt x="4073" y="14871"/>
                  </a:cubicBezTo>
                  <a:cubicBezTo>
                    <a:pt x="4641" y="14967"/>
                    <a:pt x="4925" y="15535"/>
                    <a:pt x="6820" y="15535"/>
                  </a:cubicBezTo>
                  <a:cubicBezTo>
                    <a:pt x="8714" y="15535"/>
                    <a:pt x="11366" y="14018"/>
                    <a:pt x="11366" y="14018"/>
                  </a:cubicBezTo>
                  <a:cubicBezTo>
                    <a:pt x="11366" y="14018"/>
                    <a:pt x="20270" y="18092"/>
                    <a:pt x="25291" y="18945"/>
                  </a:cubicBezTo>
                  <a:cubicBezTo>
                    <a:pt x="26472" y="19145"/>
                    <a:pt x="27417" y="19235"/>
                    <a:pt x="28199" y="19235"/>
                  </a:cubicBezTo>
                  <a:cubicBezTo>
                    <a:pt x="30741" y="19235"/>
                    <a:pt x="31558" y="18281"/>
                    <a:pt x="33152" y="17050"/>
                  </a:cubicBezTo>
                  <a:cubicBezTo>
                    <a:pt x="35236" y="15440"/>
                    <a:pt x="41298" y="5494"/>
                    <a:pt x="40824" y="3504"/>
                  </a:cubicBezTo>
                  <a:cubicBezTo>
                    <a:pt x="40351" y="1516"/>
                    <a:pt x="39308" y="1"/>
                    <a:pt x="393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54"/>
            <p:cNvSpPr/>
            <p:nvPr/>
          </p:nvSpPr>
          <p:spPr>
            <a:xfrm>
              <a:off x="4843725" y="2234750"/>
              <a:ext cx="1044575" cy="496350"/>
            </a:xfrm>
            <a:custGeom>
              <a:avLst/>
              <a:gdLst/>
              <a:ahLst/>
              <a:cxnLst/>
              <a:rect l="l" t="t" r="r" b="b"/>
              <a:pathLst>
                <a:path w="41783" h="19854" extrusionOk="0">
                  <a:moveTo>
                    <a:pt x="39449" y="0"/>
                  </a:moveTo>
                  <a:cubicBezTo>
                    <a:pt x="39389" y="0"/>
                    <a:pt x="39329" y="18"/>
                    <a:pt x="39276" y="54"/>
                  </a:cubicBezTo>
                  <a:cubicBezTo>
                    <a:pt x="39134" y="152"/>
                    <a:pt x="39100" y="347"/>
                    <a:pt x="39202" y="486"/>
                  </a:cubicBezTo>
                  <a:cubicBezTo>
                    <a:pt x="39212" y="501"/>
                    <a:pt x="40219" y="1982"/>
                    <a:pt x="40672" y="3888"/>
                  </a:cubicBezTo>
                  <a:cubicBezTo>
                    <a:pt x="41096" y="5672"/>
                    <a:pt x="35249" y="15467"/>
                    <a:pt x="33110" y="17120"/>
                  </a:cubicBezTo>
                  <a:cubicBezTo>
                    <a:pt x="32904" y="17279"/>
                    <a:pt x="32711" y="17434"/>
                    <a:pt x="32525" y="17583"/>
                  </a:cubicBezTo>
                  <a:cubicBezTo>
                    <a:pt x="31312" y="18553"/>
                    <a:pt x="30453" y="19242"/>
                    <a:pt x="28337" y="19242"/>
                  </a:cubicBezTo>
                  <a:cubicBezTo>
                    <a:pt x="27575" y="19242"/>
                    <a:pt x="26650" y="19153"/>
                    <a:pt x="25486" y="18955"/>
                  </a:cubicBezTo>
                  <a:cubicBezTo>
                    <a:pt x="20565" y="18119"/>
                    <a:pt x="11727" y="14094"/>
                    <a:pt x="11639" y="14053"/>
                  </a:cubicBezTo>
                  <a:cubicBezTo>
                    <a:pt x="11598" y="14035"/>
                    <a:pt x="11555" y="14025"/>
                    <a:pt x="11511" y="14025"/>
                  </a:cubicBezTo>
                  <a:cubicBezTo>
                    <a:pt x="11459" y="14025"/>
                    <a:pt x="11407" y="14039"/>
                    <a:pt x="11360" y="14065"/>
                  </a:cubicBezTo>
                  <a:cubicBezTo>
                    <a:pt x="11333" y="14080"/>
                    <a:pt x="8755" y="15541"/>
                    <a:pt x="6964" y="15541"/>
                  </a:cubicBezTo>
                  <a:cubicBezTo>
                    <a:pt x="5728" y="15541"/>
                    <a:pt x="5245" y="15298"/>
                    <a:pt x="4857" y="15103"/>
                  </a:cubicBezTo>
                  <a:cubicBezTo>
                    <a:pt x="4668" y="15008"/>
                    <a:pt x="4490" y="14918"/>
                    <a:pt x="4268" y="14882"/>
                  </a:cubicBezTo>
                  <a:cubicBezTo>
                    <a:pt x="4060" y="14847"/>
                    <a:pt x="3836" y="14835"/>
                    <a:pt x="3588" y="14835"/>
                  </a:cubicBezTo>
                  <a:cubicBezTo>
                    <a:pt x="3371" y="14835"/>
                    <a:pt x="3135" y="14844"/>
                    <a:pt x="2873" y="14854"/>
                  </a:cubicBezTo>
                  <a:cubicBezTo>
                    <a:pt x="2567" y="14865"/>
                    <a:pt x="2228" y="14877"/>
                    <a:pt x="1850" y="14877"/>
                  </a:cubicBezTo>
                  <a:cubicBezTo>
                    <a:pt x="1301" y="14877"/>
                    <a:pt x="954" y="14396"/>
                    <a:pt x="861" y="14248"/>
                  </a:cubicBezTo>
                  <a:cubicBezTo>
                    <a:pt x="660" y="13933"/>
                    <a:pt x="657" y="13702"/>
                    <a:pt x="674" y="13662"/>
                  </a:cubicBezTo>
                  <a:cubicBezTo>
                    <a:pt x="885" y="13385"/>
                    <a:pt x="2716" y="12722"/>
                    <a:pt x="3498" y="12439"/>
                  </a:cubicBezTo>
                  <a:lnTo>
                    <a:pt x="3754" y="12346"/>
                  </a:lnTo>
                  <a:cubicBezTo>
                    <a:pt x="4775" y="11975"/>
                    <a:pt x="5718" y="11691"/>
                    <a:pt x="5727" y="11688"/>
                  </a:cubicBezTo>
                  <a:cubicBezTo>
                    <a:pt x="5882" y="11642"/>
                    <a:pt x="5974" y="11482"/>
                    <a:pt x="5936" y="11324"/>
                  </a:cubicBezTo>
                  <a:cubicBezTo>
                    <a:pt x="5903" y="11184"/>
                    <a:pt x="5778" y="11089"/>
                    <a:pt x="5639" y="11089"/>
                  </a:cubicBezTo>
                  <a:cubicBezTo>
                    <a:pt x="5621" y="11089"/>
                    <a:pt x="5602" y="11091"/>
                    <a:pt x="5584" y="11094"/>
                  </a:cubicBezTo>
                  <a:cubicBezTo>
                    <a:pt x="5451" y="11118"/>
                    <a:pt x="5183" y="11151"/>
                    <a:pt x="4889" y="11151"/>
                  </a:cubicBezTo>
                  <a:cubicBezTo>
                    <a:pt x="4601" y="11151"/>
                    <a:pt x="4289" y="11120"/>
                    <a:pt x="4054" y="11019"/>
                  </a:cubicBezTo>
                  <a:cubicBezTo>
                    <a:pt x="3906" y="10956"/>
                    <a:pt x="3772" y="10909"/>
                    <a:pt x="3657" y="10873"/>
                  </a:cubicBezTo>
                  <a:cubicBezTo>
                    <a:pt x="3732" y="10810"/>
                    <a:pt x="3890" y="10784"/>
                    <a:pt x="4102" y="10784"/>
                  </a:cubicBezTo>
                  <a:cubicBezTo>
                    <a:pt x="4836" y="10784"/>
                    <a:pt x="6216" y="11098"/>
                    <a:pt x="7042" y="11286"/>
                  </a:cubicBezTo>
                  <a:cubicBezTo>
                    <a:pt x="7409" y="11370"/>
                    <a:pt x="7751" y="11448"/>
                    <a:pt x="8042" y="11506"/>
                  </a:cubicBezTo>
                  <a:cubicBezTo>
                    <a:pt x="9333" y="11765"/>
                    <a:pt x="15197" y="12828"/>
                    <a:pt x="19338" y="13310"/>
                  </a:cubicBezTo>
                  <a:cubicBezTo>
                    <a:pt x="23357" y="13777"/>
                    <a:pt x="28086" y="14532"/>
                    <a:pt x="28134" y="14540"/>
                  </a:cubicBezTo>
                  <a:cubicBezTo>
                    <a:pt x="28150" y="14542"/>
                    <a:pt x="28165" y="14543"/>
                    <a:pt x="28181" y="14543"/>
                  </a:cubicBezTo>
                  <a:cubicBezTo>
                    <a:pt x="28308" y="14543"/>
                    <a:pt x="28424" y="14464"/>
                    <a:pt x="28470" y="14341"/>
                  </a:cubicBezTo>
                  <a:cubicBezTo>
                    <a:pt x="28477" y="14320"/>
                    <a:pt x="29238" y="12221"/>
                    <a:pt x="29710" y="10332"/>
                  </a:cubicBezTo>
                  <a:cubicBezTo>
                    <a:pt x="30170" y="8496"/>
                    <a:pt x="32690" y="3725"/>
                    <a:pt x="32716" y="3677"/>
                  </a:cubicBezTo>
                  <a:cubicBezTo>
                    <a:pt x="32801" y="3527"/>
                    <a:pt x="32746" y="3336"/>
                    <a:pt x="32593" y="3256"/>
                  </a:cubicBezTo>
                  <a:cubicBezTo>
                    <a:pt x="32547" y="3231"/>
                    <a:pt x="32498" y="3220"/>
                    <a:pt x="32450" y="3220"/>
                  </a:cubicBezTo>
                  <a:cubicBezTo>
                    <a:pt x="32337" y="3220"/>
                    <a:pt x="32229" y="3282"/>
                    <a:pt x="32175" y="3391"/>
                  </a:cubicBezTo>
                  <a:cubicBezTo>
                    <a:pt x="32070" y="3589"/>
                    <a:pt x="29594" y="8276"/>
                    <a:pt x="29118" y="10185"/>
                  </a:cubicBezTo>
                  <a:cubicBezTo>
                    <a:pt x="28745" y="11673"/>
                    <a:pt x="28189" y="13297"/>
                    <a:pt x="27980" y="13895"/>
                  </a:cubicBezTo>
                  <a:cubicBezTo>
                    <a:pt x="26945" y="13732"/>
                    <a:pt x="22911" y="13108"/>
                    <a:pt x="19409" y="12702"/>
                  </a:cubicBezTo>
                  <a:cubicBezTo>
                    <a:pt x="15288" y="12222"/>
                    <a:pt x="9448" y="11163"/>
                    <a:pt x="8162" y="10906"/>
                  </a:cubicBezTo>
                  <a:cubicBezTo>
                    <a:pt x="7876" y="10848"/>
                    <a:pt x="7539" y="10772"/>
                    <a:pt x="7179" y="10690"/>
                  </a:cubicBezTo>
                  <a:cubicBezTo>
                    <a:pt x="5912" y="10401"/>
                    <a:pt x="4867" y="10181"/>
                    <a:pt x="4145" y="10181"/>
                  </a:cubicBezTo>
                  <a:cubicBezTo>
                    <a:pt x="3750" y="10181"/>
                    <a:pt x="3452" y="10247"/>
                    <a:pt x="3266" y="10402"/>
                  </a:cubicBezTo>
                  <a:cubicBezTo>
                    <a:pt x="3028" y="10599"/>
                    <a:pt x="2836" y="10784"/>
                    <a:pt x="2886" y="11033"/>
                  </a:cubicBezTo>
                  <a:cubicBezTo>
                    <a:pt x="2934" y="11283"/>
                    <a:pt x="3166" y="11357"/>
                    <a:pt x="3412" y="11436"/>
                  </a:cubicBezTo>
                  <a:cubicBezTo>
                    <a:pt x="3524" y="11472"/>
                    <a:pt x="3661" y="11515"/>
                    <a:pt x="3815" y="11582"/>
                  </a:cubicBezTo>
                  <a:cubicBezTo>
                    <a:pt x="3856" y="11600"/>
                    <a:pt x="3898" y="11615"/>
                    <a:pt x="3941" y="11631"/>
                  </a:cubicBezTo>
                  <a:cubicBezTo>
                    <a:pt x="3812" y="11675"/>
                    <a:pt x="3680" y="11722"/>
                    <a:pt x="3547" y="11771"/>
                  </a:cubicBezTo>
                  <a:lnTo>
                    <a:pt x="3291" y="11863"/>
                  </a:lnTo>
                  <a:cubicBezTo>
                    <a:pt x="1442" y="12533"/>
                    <a:pt x="454" y="12938"/>
                    <a:pt x="186" y="13296"/>
                  </a:cubicBezTo>
                  <a:cubicBezTo>
                    <a:pt x="1" y="13544"/>
                    <a:pt x="21" y="13951"/>
                    <a:pt x="238" y="14387"/>
                  </a:cubicBezTo>
                  <a:cubicBezTo>
                    <a:pt x="493" y="14895"/>
                    <a:pt x="1069" y="15490"/>
                    <a:pt x="1852" y="15490"/>
                  </a:cubicBezTo>
                  <a:cubicBezTo>
                    <a:pt x="2237" y="15490"/>
                    <a:pt x="2584" y="15477"/>
                    <a:pt x="2897" y="15466"/>
                  </a:cubicBezTo>
                  <a:cubicBezTo>
                    <a:pt x="3152" y="15457"/>
                    <a:pt x="3381" y="15448"/>
                    <a:pt x="3587" y="15448"/>
                  </a:cubicBezTo>
                  <a:cubicBezTo>
                    <a:pt x="3807" y="15448"/>
                    <a:pt x="3999" y="15458"/>
                    <a:pt x="4169" y="15486"/>
                  </a:cubicBezTo>
                  <a:cubicBezTo>
                    <a:pt x="4300" y="15508"/>
                    <a:pt x="4419" y="15568"/>
                    <a:pt x="4585" y="15651"/>
                  </a:cubicBezTo>
                  <a:cubicBezTo>
                    <a:pt x="5007" y="15862"/>
                    <a:pt x="5586" y="16154"/>
                    <a:pt x="6967" y="16154"/>
                  </a:cubicBezTo>
                  <a:cubicBezTo>
                    <a:pt x="8691" y="16154"/>
                    <a:pt x="10946" y="14990"/>
                    <a:pt x="11527" y="14675"/>
                  </a:cubicBezTo>
                  <a:cubicBezTo>
                    <a:pt x="12725" y="15215"/>
                    <a:pt x="20670" y="18758"/>
                    <a:pt x="25386" y="19559"/>
                  </a:cubicBezTo>
                  <a:cubicBezTo>
                    <a:pt x="26582" y="19762"/>
                    <a:pt x="27545" y="19854"/>
                    <a:pt x="28346" y="19854"/>
                  </a:cubicBezTo>
                  <a:cubicBezTo>
                    <a:pt x="30670" y="19854"/>
                    <a:pt x="31629" y="19086"/>
                    <a:pt x="32908" y="18061"/>
                  </a:cubicBezTo>
                  <a:cubicBezTo>
                    <a:pt x="33091" y="17914"/>
                    <a:pt x="33281" y="17762"/>
                    <a:pt x="33484" y="17605"/>
                  </a:cubicBezTo>
                  <a:cubicBezTo>
                    <a:pt x="35632" y="15945"/>
                    <a:pt x="41783" y="5913"/>
                    <a:pt x="41268" y="3747"/>
                  </a:cubicBezTo>
                  <a:cubicBezTo>
                    <a:pt x="40786" y="1726"/>
                    <a:pt x="39750" y="204"/>
                    <a:pt x="39706" y="140"/>
                  </a:cubicBezTo>
                  <a:cubicBezTo>
                    <a:pt x="39647" y="49"/>
                    <a:pt x="39549" y="0"/>
                    <a:pt x="39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54"/>
            <p:cNvSpPr/>
            <p:nvPr/>
          </p:nvSpPr>
          <p:spPr>
            <a:xfrm>
              <a:off x="4847400" y="2496875"/>
              <a:ext cx="335200" cy="134075"/>
            </a:xfrm>
            <a:custGeom>
              <a:avLst/>
              <a:gdLst/>
              <a:ahLst/>
              <a:cxnLst/>
              <a:rect l="l" t="t" r="r" b="b"/>
              <a:pathLst>
                <a:path w="13408" h="5363" extrusionOk="0">
                  <a:moveTo>
                    <a:pt x="3993" y="1"/>
                  </a:moveTo>
                  <a:cubicBezTo>
                    <a:pt x="3684" y="1"/>
                    <a:pt x="3446" y="45"/>
                    <a:pt x="3316" y="153"/>
                  </a:cubicBezTo>
                  <a:cubicBezTo>
                    <a:pt x="2747" y="627"/>
                    <a:pt x="3126" y="532"/>
                    <a:pt x="3789" y="817"/>
                  </a:cubicBezTo>
                  <a:cubicBezTo>
                    <a:pt x="4073" y="938"/>
                    <a:pt x="4426" y="973"/>
                    <a:pt x="4737" y="973"/>
                  </a:cubicBezTo>
                  <a:cubicBezTo>
                    <a:pt x="5153" y="973"/>
                    <a:pt x="5493" y="911"/>
                    <a:pt x="5494" y="911"/>
                  </a:cubicBezTo>
                  <a:lnTo>
                    <a:pt x="5494" y="911"/>
                  </a:lnTo>
                  <a:cubicBezTo>
                    <a:pt x="5493" y="911"/>
                    <a:pt x="4546" y="1195"/>
                    <a:pt x="3505" y="1574"/>
                  </a:cubicBezTo>
                  <a:cubicBezTo>
                    <a:pt x="2463" y="1953"/>
                    <a:pt x="568" y="2616"/>
                    <a:pt x="284" y="2994"/>
                  </a:cubicBezTo>
                  <a:cubicBezTo>
                    <a:pt x="0" y="3374"/>
                    <a:pt x="663" y="4699"/>
                    <a:pt x="1705" y="4699"/>
                  </a:cubicBezTo>
                  <a:cubicBezTo>
                    <a:pt x="2399" y="4699"/>
                    <a:pt x="2968" y="4657"/>
                    <a:pt x="3438" y="4657"/>
                  </a:cubicBezTo>
                  <a:cubicBezTo>
                    <a:pt x="3673" y="4657"/>
                    <a:pt x="3883" y="4668"/>
                    <a:pt x="4072" y="4699"/>
                  </a:cubicBezTo>
                  <a:cubicBezTo>
                    <a:pt x="4641" y="4795"/>
                    <a:pt x="4925" y="5363"/>
                    <a:pt x="6820" y="5363"/>
                  </a:cubicBezTo>
                  <a:cubicBezTo>
                    <a:pt x="8714" y="5363"/>
                    <a:pt x="11366" y="3847"/>
                    <a:pt x="11366" y="3847"/>
                  </a:cubicBezTo>
                  <a:cubicBezTo>
                    <a:pt x="11366" y="3847"/>
                    <a:pt x="12062" y="4165"/>
                    <a:pt x="13170" y="4642"/>
                  </a:cubicBezTo>
                  <a:lnTo>
                    <a:pt x="13408" y="1683"/>
                  </a:lnTo>
                  <a:cubicBezTo>
                    <a:pt x="10932" y="1280"/>
                    <a:pt x="8755" y="881"/>
                    <a:pt x="7956" y="721"/>
                  </a:cubicBezTo>
                  <a:cubicBezTo>
                    <a:pt x="6861" y="502"/>
                    <a:pt x="5032" y="1"/>
                    <a:pt x="399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54"/>
            <p:cNvSpPr/>
            <p:nvPr/>
          </p:nvSpPr>
          <p:spPr>
            <a:xfrm>
              <a:off x="4843725" y="2489275"/>
              <a:ext cx="346800" cy="149325"/>
            </a:xfrm>
            <a:custGeom>
              <a:avLst/>
              <a:gdLst/>
              <a:ahLst/>
              <a:cxnLst/>
              <a:rect l="l" t="t" r="r" b="b"/>
              <a:pathLst>
                <a:path w="13872" h="5973" extrusionOk="0">
                  <a:moveTo>
                    <a:pt x="4104" y="603"/>
                  </a:moveTo>
                  <a:cubicBezTo>
                    <a:pt x="4839" y="603"/>
                    <a:pt x="6218" y="917"/>
                    <a:pt x="7045" y="1106"/>
                  </a:cubicBezTo>
                  <a:cubicBezTo>
                    <a:pt x="7411" y="1189"/>
                    <a:pt x="7753" y="1267"/>
                    <a:pt x="8043" y="1325"/>
                  </a:cubicBezTo>
                  <a:cubicBezTo>
                    <a:pt x="8793" y="1475"/>
                    <a:pt x="10833" y="1851"/>
                    <a:pt x="13228" y="2244"/>
                  </a:cubicBezTo>
                  <a:lnTo>
                    <a:pt x="13047" y="4495"/>
                  </a:lnTo>
                  <a:cubicBezTo>
                    <a:pt x="12173" y="4116"/>
                    <a:pt x="11642" y="3872"/>
                    <a:pt x="11641" y="3872"/>
                  </a:cubicBezTo>
                  <a:cubicBezTo>
                    <a:pt x="11601" y="3854"/>
                    <a:pt x="11557" y="3845"/>
                    <a:pt x="11514" y="3845"/>
                  </a:cubicBezTo>
                  <a:cubicBezTo>
                    <a:pt x="11462" y="3845"/>
                    <a:pt x="11409" y="3858"/>
                    <a:pt x="11362" y="3886"/>
                  </a:cubicBezTo>
                  <a:cubicBezTo>
                    <a:pt x="11337" y="3900"/>
                    <a:pt x="8758" y="5360"/>
                    <a:pt x="6968" y="5360"/>
                  </a:cubicBezTo>
                  <a:cubicBezTo>
                    <a:pt x="5731" y="5360"/>
                    <a:pt x="5248" y="5117"/>
                    <a:pt x="4860" y="4922"/>
                  </a:cubicBezTo>
                  <a:cubicBezTo>
                    <a:pt x="4670" y="4828"/>
                    <a:pt x="4492" y="4739"/>
                    <a:pt x="4270" y="4701"/>
                  </a:cubicBezTo>
                  <a:cubicBezTo>
                    <a:pt x="4061" y="4667"/>
                    <a:pt x="3837" y="4655"/>
                    <a:pt x="3588" y="4655"/>
                  </a:cubicBezTo>
                  <a:cubicBezTo>
                    <a:pt x="3371" y="4655"/>
                    <a:pt x="3136" y="4663"/>
                    <a:pt x="2876" y="4673"/>
                  </a:cubicBezTo>
                  <a:cubicBezTo>
                    <a:pt x="2569" y="4684"/>
                    <a:pt x="2230" y="4696"/>
                    <a:pt x="1853" y="4696"/>
                  </a:cubicBezTo>
                  <a:cubicBezTo>
                    <a:pt x="1304" y="4696"/>
                    <a:pt x="956" y="4215"/>
                    <a:pt x="863" y="4067"/>
                  </a:cubicBezTo>
                  <a:cubicBezTo>
                    <a:pt x="663" y="3752"/>
                    <a:pt x="659" y="3521"/>
                    <a:pt x="677" y="3482"/>
                  </a:cubicBezTo>
                  <a:cubicBezTo>
                    <a:pt x="887" y="3204"/>
                    <a:pt x="2718" y="2541"/>
                    <a:pt x="3500" y="2258"/>
                  </a:cubicBezTo>
                  <a:lnTo>
                    <a:pt x="3756" y="2165"/>
                  </a:lnTo>
                  <a:cubicBezTo>
                    <a:pt x="4778" y="1794"/>
                    <a:pt x="5720" y="1510"/>
                    <a:pt x="5729" y="1507"/>
                  </a:cubicBezTo>
                  <a:cubicBezTo>
                    <a:pt x="5884" y="1461"/>
                    <a:pt x="5976" y="1301"/>
                    <a:pt x="5939" y="1143"/>
                  </a:cubicBezTo>
                  <a:cubicBezTo>
                    <a:pt x="5905" y="1003"/>
                    <a:pt x="5780" y="908"/>
                    <a:pt x="5641" y="908"/>
                  </a:cubicBezTo>
                  <a:cubicBezTo>
                    <a:pt x="5623" y="908"/>
                    <a:pt x="5605" y="910"/>
                    <a:pt x="5586" y="913"/>
                  </a:cubicBezTo>
                  <a:cubicBezTo>
                    <a:pt x="5453" y="937"/>
                    <a:pt x="5185" y="970"/>
                    <a:pt x="4891" y="970"/>
                  </a:cubicBezTo>
                  <a:cubicBezTo>
                    <a:pt x="4604" y="970"/>
                    <a:pt x="4292" y="939"/>
                    <a:pt x="4058" y="838"/>
                  </a:cubicBezTo>
                  <a:cubicBezTo>
                    <a:pt x="3908" y="775"/>
                    <a:pt x="3774" y="730"/>
                    <a:pt x="3659" y="692"/>
                  </a:cubicBezTo>
                  <a:cubicBezTo>
                    <a:pt x="3734" y="629"/>
                    <a:pt x="3892" y="603"/>
                    <a:pt x="4104" y="603"/>
                  </a:cubicBezTo>
                  <a:close/>
                  <a:moveTo>
                    <a:pt x="4145" y="1"/>
                  </a:moveTo>
                  <a:cubicBezTo>
                    <a:pt x="3750" y="1"/>
                    <a:pt x="3452" y="66"/>
                    <a:pt x="3266" y="221"/>
                  </a:cubicBezTo>
                  <a:cubicBezTo>
                    <a:pt x="3028" y="419"/>
                    <a:pt x="2836" y="604"/>
                    <a:pt x="2886" y="852"/>
                  </a:cubicBezTo>
                  <a:cubicBezTo>
                    <a:pt x="2934" y="1102"/>
                    <a:pt x="3166" y="1176"/>
                    <a:pt x="3412" y="1255"/>
                  </a:cubicBezTo>
                  <a:cubicBezTo>
                    <a:pt x="3524" y="1291"/>
                    <a:pt x="3661" y="1335"/>
                    <a:pt x="3815" y="1401"/>
                  </a:cubicBezTo>
                  <a:cubicBezTo>
                    <a:pt x="3856" y="1419"/>
                    <a:pt x="3898" y="1434"/>
                    <a:pt x="3941" y="1450"/>
                  </a:cubicBezTo>
                  <a:cubicBezTo>
                    <a:pt x="3812" y="1494"/>
                    <a:pt x="3680" y="1541"/>
                    <a:pt x="3547" y="1590"/>
                  </a:cubicBezTo>
                  <a:lnTo>
                    <a:pt x="3291" y="1682"/>
                  </a:lnTo>
                  <a:cubicBezTo>
                    <a:pt x="1442" y="2352"/>
                    <a:pt x="454" y="2758"/>
                    <a:pt x="186" y="3115"/>
                  </a:cubicBezTo>
                  <a:cubicBezTo>
                    <a:pt x="1" y="3363"/>
                    <a:pt x="21" y="3770"/>
                    <a:pt x="238" y="4206"/>
                  </a:cubicBezTo>
                  <a:cubicBezTo>
                    <a:pt x="493" y="4715"/>
                    <a:pt x="1069" y="5309"/>
                    <a:pt x="1852" y="5309"/>
                  </a:cubicBezTo>
                  <a:cubicBezTo>
                    <a:pt x="2237" y="5309"/>
                    <a:pt x="2584" y="5297"/>
                    <a:pt x="2897" y="5285"/>
                  </a:cubicBezTo>
                  <a:cubicBezTo>
                    <a:pt x="3152" y="5276"/>
                    <a:pt x="3381" y="5267"/>
                    <a:pt x="3587" y="5267"/>
                  </a:cubicBezTo>
                  <a:cubicBezTo>
                    <a:pt x="3807" y="5267"/>
                    <a:pt x="3999" y="5277"/>
                    <a:pt x="4169" y="5305"/>
                  </a:cubicBezTo>
                  <a:cubicBezTo>
                    <a:pt x="4300" y="5327"/>
                    <a:pt x="4419" y="5387"/>
                    <a:pt x="4585" y="5470"/>
                  </a:cubicBezTo>
                  <a:cubicBezTo>
                    <a:pt x="5007" y="5681"/>
                    <a:pt x="5586" y="5973"/>
                    <a:pt x="6967" y="5973"/>
                  </a:cubicBezTo>
                  <a:cubicBezTo>
                    <a:pt x="8691" y="5973"/>
                    <a:pt x="10946" y="4809"/>
                    <a:pt x="11526" y="4493"/>
                  </a:cubicBezTo>
                  <a:cubicBezTo>
                    <a:pt x="11783" y="4609"/>
                    <a:pt x="12377" y="4875"/>
                    <a:pt x="13196" y="5226"/>
                  </a:cubicBezTo>
                  <a:cubicBezTo>
                    <a:pt x="13236" y="5243"/>
                    <a:pt x="13277" y="5251"/>
                    <a:pt x="13317" y="5251"/>
                  </a:cubicBezTo>
                  <a:cubicBezTo>
                    <a:pt x="13470" y="5251"/>
                    <a:pt x="13609" y="5135"/>
                    <a:pt x="13622" y="4969"/>
                  </a:cubicBezTo>
                  <a:lnTo>
                    <a:pt x="13858" y="2011"/>
                  </a:lnTo>
                  <a:cubicBezTo>
                    <a:pt x="13871" y="1853"/>
                    <a:pt x="13761" y="1711"/>
                    <a:pt x="13602" y="1684"/>
                  </a:cubicBezTo>
                  <a:cubicBezTo>
                    <a:pt x="11096" y="1277"/>
                    <a:pt x="8936" y="880"/>
                    <a:pt x="8162" y="725"/>
                  </a:cubicBezTo>
                  <a:cubicBezTo>
                    <a:pt x="7876" y="667"/>
                    <a:pt x="7539" y="591"/>
                    <a:pt x="7179" y="509"/>
                  </a:cubicBezTo>
                  <a:cubicBezTo>
                    <a:pt x="5912" y="220"/>
                    <a:pt x="4867" y="1"/>
                    <a:pt x="41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54"/>
            <p:cNvSpPr/>
            <p:nvPr/>
          </p:nvSpPr>
          <p:spPr>
            <a:xfrm>
              <a:off x="4722300" y="1958400"/>
              <a:ext cx="354800" cy="408550"/>
            </a:xfrm>
            <a:custGeom>
              <a:avLst/>
              <a:gdLst/>
              <a:ahLst/>
              <a:cxnLst/>
              <a:rect l="l" t="t" r="r" b="b"/>
              <a:pathLst>
                <a:path w="14192" h="16342" extrusionOk="0">
                  <a:moveTo>
                    <a:pt x="12298" y="1"/>
                  </a:moveTo>
                  <a:cubicBezTo>
                    <a:pt x="12298" y="1"/>
                    <a:pt x="7846" y="2180"/>
                    <a:pt x="6141" y="3695"/>
                  </a:cubicBezTo>
                  <a:cubicBezTo>
                    <a:pt x="4436" y="5211"/>
                    <a:pt x="173" y="14777"/>
                    <a:pt x="79" y="15440"/>
                  </a:cubicBezTo>
                  <a:cubicBezTo>
                    <a:pt x="0" y="15988"/>
                    <a:pt x="2247" y="16341"/>
                    <a:pt x="3246" y="16341"/>
                  </a:cubicBezTo>
                  <a:cubicBezTo>
                    <a:pt x="3457" y="16341"/>
                    <a:pt x="3612" y="16326"/>
                    <a:pt x="3678" y="16293"/>
                  </a:cubicBezTo>
                  <a:cubicBezTo>
                    <a:pt x="4057" y="16103"/>
                    <a:pt x="10781" y="8337"/>
                    <a:pt x="12487" y="7010"/>
                  </a:cubicBezTo>
                  <a:cubicBezTo>
                    <a:pt x="14192" y="5684"/>
                    <a:pt x="13434" y="4074"/>
                    <a:pt x="13434" y="4074"/>
                  </a:cubicBezTo>
                  <a:lnTo>
                    <a:pt x="1229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54"/>
            <p:cNvSpPr/>
            <p:nvPr/>
          </p:nvSpPr>
          <p:spPr>
            <a:xfrm>
              <a:off x="4716150" y="1950750"/>
              <a:ext cx="369975" cy="423750"/>
            </a:xfrm>
            <a:custGeom>
              <a:avLst/>
              <a:gdLst/>
              <a:ahLst/>
              <a:cxnLst/>
              <a:rect l="l" t="t" r="r" b="b"/>
              <a:pathLst>
                <a:path w="14799" h="16950" extrusionOk="0">
                  <a:moveTo>
                    <a:pt x="12544" y="1"/>
                  </a:moveTo>
                  <a:cubicBezTo>
                    <a:pt x="12499" y="1"/>
                    <a:pt x="12453" y="11"/>
                    <a:pt x="12410" y="32"/>
                  </a:cubicBezTo>
                  <a:cubicBezTo>
                    <a:pt x="12226" y="122"/>
                    <a:pt x="7900" y="2246"/>
                    <a:pt x="6183" y="3772"/>
                  </a:cubicBezTo>
                  <a:cubicBezTo>
                    <a:pt x="4436" y="5325"/>
                    <a:pt x="121" y="15003"/>
                    <a:pt x="21" y="15704"/>
                  </a:cubicBezTo>
                  <a:cubicBezTo>
                    <a:pt x="0" y="15852"/>
                    <a:pt x="34" y="16073"/>
                    <a:pt x="315" y="16275"/>
                  </a:cubicBezTo>
                  <a:cubicBezTo>
                    <a:pt x="885" y="16687"/>
                    <a:pt x="2512" y="16950"/>
                    <a:pt x="3447" y="16950"/>
                  </a:cubicBezTo>
                  <a:cubicBezTo>
                    <a:pt x="3734" y="16950"/>
                    <a:pt x="3955" y="16925"/>
                    <a:pt x="4061" y="16872"/>
                  </a:cubicBezTo>
                  <a:cubicBezTo>
                    <a:pt x="4242" y="16783"/>
                    <a:pt x="4780" y="16200"/>
                    <a:pt x="6828" y="13946"/>
                  </a:cubicBezTo>
                  <a:cubicBezTo>
                    <a:pt x="8970" y="11584"/>
                    <a:pt x="11905" y="8349"/>
                    <a:pt x="12921" y="7558"/>
                  </a:cubicBezTo>
                  <a:cubicBezTo>
                    <a:pt x="14798" y="6098"/>
                    <a:pt x="13967" y="4267"/>
                    <a:pt x="13958" y="4249"/>
                  </a:cubicBezTo>
                  <a:cubicBezTo>
                    <a:pt x="13906" y="4139"/>
                    <a:pt x="13796" y="4074"/>
                    <a:pt x="13681" y="4074"/>
                  </a:cubicBezTo>
                  <a:cubicBezTo>
                    <a:pt x="13637" y="4074"/>
                    <a:pt x="13593" y="4083"/>
                    <a:pt x="13551" y="4103"/>
                  </a:cubicBezTo>
                  <a:cubicBezTo>
                    <a:pt x="13398" y="4175"/>
                    <a:pt x="13332" y="4357"/>
                    <a:pt x="13404" y="4510"/>
                  </a:cubicBezTo>
                  <a:cubicBezTo>
                    <a:pt x="13410" y="4524"/>
                    <a:pt x="14039" y="5912"/>
                    <a:pt x="12546" y="7075"/>
                  </a:cubicBezTo>
                  <a:cubicBezTo>
                    <a:pt x="11486" y="7898"/>
                    <a:pt x="8650" y="11023"/>
                    <a:pt x="6372" y="13533"/>
                  </a:cubicBezTo>
                  <a:cubicBezTo>
                    <a:pt x="5181" y="14846"/>
                    <a:pt x="3950" y="16204"/>
                    <a:pt x="3800" y="16320"/>
                  </a:cubicBezTo>
                  <a:cubicBezTo>
                    <a:pt x="3735" y="16341"/>
                    <a:pt x="3620" y="16350"/>
                    <a:pt x="3472" y="16350"/>
                  </a:cubicBezTo>
                  <a:cubicBezTo>
                    <a:pt x="2655" y="16350"/>
                    <a:pt x="822" y="16056"/>
                    <a:pt x="627" y="15790"/>
                  </a:cubicBezTo>
                  <a:cubicBezTo>
                    <a:pt x="745" y="15093"/>
                    <a:pt x="4975" y="5665"/>
                    <a:pt x="6589" y="4229"/>
                  </a:cubicBezTo>
                  <a:cubicBezTo>
                    <a:pt x="8244" y="2759"/>
                    <a:pt x="12635" y="604"/>
                    <a:pt x="12679" y="581"/>
                  </a:cubicBezTo>
                  <a:cubicBezTo>
                    <a:pt x="12831" y="507"/>
                    <a:pt x="12893" y="324"/>
                    <a:pt x="12818" y="173"/>
                  </a:cubicBezTo>
                  <a:cubicBezTo>
                    <a:pt x="12765" y="63"/>
                    <a:pt x="12657" y="1"/>
                    <a:pt x="125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54"/>
            <p:cNvSpPr/>
            <p:nvPr/>
          </p:nvSpPr>
          <p:spPr>
            <a:xfrm>
              <a:off x="4565600" y="2266675"/>
              <a:ext cx="284175" cy="234825"/>
            </a:xfrm>
            <a:custGeom>
              <a:avLst/>
              <a:gdLst/>
              <a:ahLst/>
              <a:cxnLst/>
              <a:rect l="l" t="t" r="r" b="b"/>
              <a:pathLst>
                <a:path w="11367" h="9393" extrusionOk="0">
                  <a:moveTo>
                    <a:pt x="10235" y="1"/>
                  </a:moveTo>
                  <a:cubicBezTo>
                    <a:pt x="9342" y="1"/>
                    <a:pt x="7957" y="1120"/>
                    <a:pt x="7957" y="1120"/>
                  </a:cubicBezTo>
                  <a:cubicBezTo>
                    <a:pt x="7957" y="1120"/>
                    <a:pt x="4926" y="1783"/>
                    <a:pt x="3789" y="2257"/>
                  </a:cubicBezTo>
                  <a:cubicBezTo>
                    <a:pt x="2651" y="2730"/>
                    <a:pt x="1" y="6141"/>
                    <a:pt x="663" y="6330"/>
                  </a:cubicBezTo>
                  <a:cubicBezTo>
                    <a:pt x="691" y="6338"/>
                    <a:pt x="720" y="6342"/>
                    <a:pt x="752" y="6342"/>
                  </a:cubicBezTo>
                  <a:cubicBezTo>
                    <a:pt x="1473" y="6342"/>
                    <a:pt x="3125" y="4341"/>
                    <a:pt x="3126" y="4341"/>
                  </a:cubicBezTo>
                  <a:lnTo>
                    <a:pt x="3126" y="4341"/>
                  </a:lnTo>
                  <a:cubicBezTo>
                    <a:pt x="3125" y="4341"/>
                    <a:pt x="1705" y="6424"/>
                    <a:pt x="1516" y="7182"/>
                  </a:cubicBezTo>
                  <a:cubicBezTo>
                    <a:pt x="1341" y="7882"/>
                    <a:pt x="1166" y="9392"/>
                    <a:pt x="1739" y="9392"/>
                  </a:cubicBezTo>
                  <a:cubicBezTo>
                    <a:pt x="1786" y="9392"/>
                    <a:pt x="1838" y="9382"/>
                    <a:pt x="1895" y="9361"/>
                  </a:cubicBezTo>
                  <a:cubicBezTo>
                    <a:pt x="2653" y="9076"/>
                    <a:pt x="4168" y="6993"/>
                    <a:pt x="4168" y="6993"/>
                  </a:cubicBezTo>
                  <a:cubicBezTo>
                    <a:pt x="4168" y="6993"/>
                    <a:pt x="6062" y="5856"/>
                    <a:pt x="7578" y="5856"/>
                  </a:cubicBezTo>
                  <a:cubicBezTo>
                    <a:pt x="9093" y="5856"/>
                    <a:pt x="10136" y="3015"/>
                    <a:pt x="10136" y="3015"/>
                  </a:cubicBezTo>
                  <a:cubicBezTo>
                    <a:pt x="10136" y="3015"/>
                    <a:pt x="11366" y="1783"/>
                    <a:pt x="10893" y="457"/>
                  </a:cubicBezTo>
                  <a:cubicBezTo>
                    <a:pt x="10775" y="125"/>
                    <a:pt x="10532" y="1"/>
                    <a:pt x="1023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54"/>
            <p:cNvSpPr/>
            <p:nvPr/>
          </p:nvSpPr>
          <p:spPr>
            <a:xfrm>
              <a:off x="4570625" y="2259075"/>
              <a:ext cx="286550" cy="250075"/>
            </a:xfrm>
            <a:custGeom>
              <a:avLst/>
              <a:gdLst/>
              <a:ahLst/>
              <a:cxnLst/>
              <a:rect l="l" t="t" r="r" b="b"/>
              <a:pathLst>
                <a:path w="11462" h="10003" extrusionOk="0">
                  <a:moveTo>
                    <a:pt x="10030" y="610"/>
                  </a:moveTo>
                  <a:cubicBezTo>
                    <a:pt x="10085" y="610"/>
                    <a:pt x="10135" y="616"/>
                    <a:pt x="10180" y="629"/>
                  </a:cubicBezTo>
                  <a:cubicBezTo>
                    <a:pt x="10252" y="649"/>
                    <a:pt x="10343" y="694"/>
                    <a:pt x="10404" y="864"/>
                  </a:cubicBezTo>
                  <a:cubicBezTo>
                    <a:pt x="10805" y="1988"/>
                    <a:pt x="9729" y="3091"/>
                    <a:pt x="9717" y="3103"/>
                  </a:cubicBezTo>
                  <a:cubicBezTo>
                    <a:pt x="9686" y="3134"/>
                    <a:pt x="9662" y="3171"/>
                    <a:pt x="9647" y="3213"/>
                  </a:cubicBezTo>
                  <a:cubicBezTo>
                    <a:pt x="9377" y="3948"/>
                    <a:pt x="8445" y="5854"/>
                    <a:pt x="7377" y="5854"/>
                  </a:cubicBezTo>
                  <a:cubicBezTo>
                    <a:pt x="5795" y="5854"/>
                    <a:pt x="3891" y="6986"/>
                    <a:pt x="3810" y="7034"/>
                  </a:cubicBezTo>
                  <a:cubicBezTo>
                    <a:pt x="3774" y="7055"/>
                    <a:pt x="3744" y="7084"/>
                    <a:pt x="3720" y="7117"/>
                  </a:cubicBezTo>
                  <a:cubicBezTo>
                    <a:pt x="3154" y="7894"/>
                    <a:pt x="2075" y="9195"/>
                    <a:pt x="1555" y="9398"/>
                  </a:cubicBezTo>
                  <a:cubicBezTo>
                    <a:pt x="1409" y="9272"/>
                    <a:pt x="1407" y="8381"/>
                    <a:pt x="1612" y="7560"/>
                  </a:cubicBezTo>
                  <a:cubicBezTo>
                    <a:pt x="1756" y="6983"/>
                    <a:pt x="2791" y="5385"/>
                    <a:pt x="3177" y="4817"/>
                  </a:cubicBezTo>
                  <a:cubicBezTo>
                    <a:pt x="3317" y="4615"/>
                    <a:pt x="3170" y="4339"/>
                    <a:pt x="2925" y="4339"/>
                  </a:cubicBezTo>
                  <a:cubicBezTo>
                    <a:pt x="2834" y="4339"/>
                    <a:pt x="2747" y="4379"/>
                    <a:pt x="2689" y="4450"/>
                  </a:cubicBezTo>
                  <a:cubicBezTo>
                    <a:pt x="1953" y="5340"/>
                    <a:pt x="1092" y="6132"/>
                    <a:pt x="698" y="6306"/>
                  </a:cubicBezTo>
                  <a:cubicBezTo>
                    <a:pt x="972" y="5552"/>
                    <a:pt x="2807" y="3218"/>
                    <a:pt x="3706" y="2843"/>
                  </a:cubicBezTo>
                  <a:cubicBezTo>
                    <a:pt x="4804" y="2386"/>
                    <a:pt x="7791" y="1729"/>
                    <a:pt x="7821" y="1722"/>
                  </a:cubicBezTo>
                  <a:cubicBezTo>
                    <a:pt x="7867" y="1712"/>
                    <a:pt x="7912" y="1691"/>
                    <a:pt x="7948" y="1662"/>
                  </a:cubicBezTo>
                  <a:cubicBezTo>
                    <a:pt x="8523" y="1198"/>
                    <a:pt x="9491" y="610"/>
                    <a:pt x="10030" y="610"/>
                  </a:cubicBezTo>
                  <a:close/>
                  <a:moveTo>
                    <a:pt x="10043" y="1"/>
                  </a:moveTo>
                  <a:cubicBezTo>
                    <a:pt x="9135" y="1"/>
                    <a:pt x="7929" y="898"/>
                    <a:pt x="7620" y="1140"/>
                  </a:cubicBezTo>
                  <a:cubicBezTo>
                    <a:pt x="7150" y="1245"/>
                    <a:pt x="4536" y="1833"/>
                    <a:pt x="3471" y="2277"/>
                  </a:cubicBezTo>
                  <a:cubicBezTo>
                    <a:pt x="2460" y="2698"/>
                    <a:pt x="0" y="5591"/>
                    <a:pt x="52" y="6502"/>
                  </a:cubicBezTo>
                  <a:cubicBezTo>
                    <a:pt x="65" y="6714"/>
                    <a:pt x="187" y="6872"/>
                    <a:pt x="378" y="6928"/>
                  </a:cubicBezTo>
                  <a:cubicBezTo>
                    <a:pt x="427" y="6941"/>
                    <a:pt x="478" y="6948"/>
                    <a:pt x="532" y="6948"/>
                  </a:cubicBezTo>
                  <a:cubicBezTo>
                    <a:pt x="774" y="6948"/>
                    <a:pt x="1062" y="6815"/>
                    <a:pt x="1360" y="6609"/>
                  </a:cubicBezTo>
                  <a:lnTo>
                    <a:pt x="1360" y="6609"/>
                  </a:lnTo>
                  <a:cubicBezTo>
                    <a:pt x="1198" y="6921"/>
                    <a:pt x="1070" y="7206"/>
                    <a:pt x="1018" y="7412"/>
                  </a:cubicBezTo>
                  <a:cubicBezTo>
                    <a:pt x="999" y="7489"/>
                    <a:pt x="549" y="9319"/>
                    <a:pt x="1148" y="9854"/>
                  </a:cubicBezTo>
                  <a:cubicBezTo>
                    <a:pt x="1255" y="9950"/>
                    <a:pt x="1394" y="10003"/>
                    <a:pt x="1538" y="10003"/>
                  </a:cubicBezTo>
                  <a:cubicBezTo>
                    <a:pt x="1627" y="10001"/>
                    <a:pt x="1717" y="9984"/>
                    <a:pt x="1801" y="9951"/>
                  </a:cubicBezTo>
                  <a:cubicBezTo>
                    <a:pt x="2576" y="9661"/>
                    <a:pt x="3897" y="7908"/>
                    <a:pt x="4176" y="7528"/>
                  </a:cubicBezTo>
                  <a:cubicBezTo>
                    <a:pt x="4483" y="7352"/>
                    <a:pt x="6096" y="6466"/>
                    <a:pt x="7377" y="6466"/>
                  </a:cubicBezTo>
                  <a:cubicBezTo>
                    <a:pt x="8972" y="6466"/>
                    <a:pt x="10028" y="3926"/>
                    <a:pt x="10198" y="3484"/>
                  </a:cubicBezTo>
                  <a:cubicBezTo>
                    <a:pt x="10440" y="3221"/>
                    <a:pt x="11461" y="2006"/>
                    <a:pt x="10980" y="658"/>
                  </a:cubicBezTo>
                  <a:cubicBezTo>
                    <a:pt x="10866" y="338"/>
                    <a:pt x="10647" y="124"/>
                    <a:pt x="10346" y="40"/>
                  </a:cubicBezTo>
                  <a:cubicBezTo>
                    <a:pt x="10250" y="13"/>
                    <a:pt x="10148" y="1"/>
                    <a:pt x="100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54"/>
            <p:cNvSpPr/>
            <p:nvPr/>
          </p:nvSpPr>
          <p:spPr>
            <a:xfrm>
              <a:off x="4731350" y="2244600"/>
              <a:ext cx="97125" cy="117925"/>
            </a:xfrm>
            <a:custGeom>
              <a:avLst/>
              <a:gdLst/>
              <a:ahLst/>
              <a:cxnLst/>
              <a:rect l="l" t="t" r="r" b="b"/>
              <a:pathLst>
                <a:path w="3885" h="4717" extrusionOk="0">
                  <a:moveTo>
                    <a:pt x="1307" y="0"/>
                  </a:moveTo>
                  <a:cubicBezTo>
                    <a:pt x="901" y="0"/>
                    <a:pt x="664" y="670"/>
                    <a:pt x="664" y="1341"/>
                  </a:cubicBezTo>
                  <a:cubicBezTo>
                    <a:pt x="664" y="2288"/>
                    <a:pt x="1611" y="2572"/>
                    <a:pt x="1611" y="2572"/>
                  </a:cubicBezTo>
                  <a:cubicBezTo>
                    <a:pt x="1611" y="2572"/>
                    <a:pt x="1" y="4087"/>
                    <a:pt x="948" y="4561"/>
                  </a:cubicBezTo>
                  <a:cubicBezTo>
                    <a:pt x="1173" y="4674"/>
                    <a:pt x="1398" y="4717"/>
                    <a:pt x="1611" y="4717"/>
                  </a:cubicBezTo>
                  <a:cubicBezTo>
                    <a:pt x="2292" y="4717"/>
                    <a:pt x="2842" y="4276"/>
                    <a:pt x="2842" y="4276"/>
                  </a:cubicBezTo>
                  <a:lnTo>
                    <a:pt x="3884" y="1246"/>
                  </a:lnTo>
                  <a:lnTo>
                    <a:pt x="3884" y="1246"/>
                  </a:lnTo>
                  <a:cubicBezTo>
                    <a:pt x="3884" y="1246"/>
                    <a:pt x="3850" y="1248"/>
                    <a:pt x="3789" y="1248"/>
                  </a:cubicBezTo>
                  <a:cubicBezTo>
                    <a:pt x="3485" y="1248"/>
                    <a:pt x="2526" y="1182"/>
                    <a:pt x="1895" y="393"/>
                  </a:cubicBezTo>
                  <a:cubicBezTo>
                    <a:pt x="1673" y="115"/>
                    <a:pt x="1475" y="0"/>
                    <a:pt x="13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54"/>
            <p:cNvSpPr/>
            <p:nvPr/>
          </p:nvSpPr>
          <p:spPr>
            <a:xfrm>
              <a:off x="4738175" y="2236950"/>
              <a:ext cx="98250" cy="133250"/>
            </a:xfrm>
            <a:custGeom>
              <a:avLst/>
              <a:gdLst/>
              <a:ahLst/>
              <a:cxnLst/>
              <a:rect l="l" t="t" r="r" b="b"/>
              <a:pathLst>
                <a:path w="3930" h="5330" extrusionOk="0">
                  <a:moveTo>
                    <a:pt x="1036" y="0"/>
                  </a:moveTo>
                  <a:cubicBezTo>
                    <a:pt x="953" y="0"/>
                    <a:pt x="878" y="16"/>
                    <a:pt x="813" y="38"/>
                  </a:cubicBezTo>
                  <a:cubicBezTo>
                    <a:pt x="275" y="227"/>
                    <a:pt x="84" y="1023"/>
                    <a:pt x="84" y="1646"/>
                  </a:cubicBezTo>
                  <a:cubicBezTo>
                    <a:pt x="84" y="2299"/>
                    <a:pt x="461" y="2728"/>
                    <a:pt x="825" y="2967"/>
                  </a:cubicBezTo>
                  <a:cubicBezTo>
                    <a:pt x="479" y="3353"/>
                    <a:pt x="0" y="3999"/>
                    <a:pt x="80" y="4538"/>
                  </a:cubicBezTo>
                  <a:cubicBezTo>
                    <a:pt x="106" y="4722"/>
                    <a:pt x="207" y="4976"/>
                    <a:pt x="538" y="5141"/>
                  </a:cubicBezTo>
                  <a:cubicBezTo>
                    <a:pt x="785" y="5264"/>
                    <a:pt x="1057" y="5329"/>
                    <a:pt x="1332" y="5329"/>
                  </a:cubicBezTo>
                  <a:cubicBezTo>
                    <a:pt x="1335" y="5329"/>
                    <a:pt x="1337" y="5329"/>
                    <a:pt x="1339" y="5329"/>
                  </a:cubicBezTo>
                  <a:cubicBezTo>
                    <a:pt x="2114" y="5329"/>
                    <a:pt x="2726" y="4848"/>
                    <a:pt x="2761" y="4822"/>
                  </a:cubicBezTo>
                  <a:cubicBezTo>
                    <a:pt x="2892" y="4716"/>
                    <a:pt x="2915" y="4524"/>
                    <a:pt x="2808" y="4391"/>
                  </a:cubicBezTo>
                  <a:cubicBezTo>
                    <a:pt x="2748" y="4315"/>
                    <a:pt x="2659" y="4276"/>
                    <a:pt x="2570" y="4276"/>
                  </a:cubicBezTo>
                  <a:cubicBezTo>
                    <a:pt x="2502" y="4276"/>
                    <a:pt x="2435" y="4298"/>
                    <a:pt x="2378" y="4343"/>
                  </a:cubicBezTo>
                  <a:cubicBezTo>
                    <a:pt x="2373" y="4348"/>
                    <a:pt x="1903" y="4716"/>
                    <a:pt x="1341" y="4716"/>
                  </a:cubicBezTo>
                  <a:cubicBezTo>
                    <a:pt x="1170" y="4716"/>
                    <a:pt x="990" y="4681"/>
                    <a:pt x="812" y="4592"/>
                  </a:cubicBezTo>
                  <a:cubicBezTo>
                    <a:pt x="698" y="4536"/>
                    <a:pt x="689" y="4479"/>
                    <a:pt x="685" y="4449"/>
                  </a:cubicBezTo>
                  <a:cubicBezTo>
                    <a:pt x="638" y="4128"/>
                    <a:pt x="1172" y="3455"/>
                    <a:pt x="1548" y="3100"/>
                  </a:cubicBezTo>
                  <a:cubicBezTo>
                    <a:pt x="1717" y="2938"/>
                    <a:pt x="1651" y="2655"/>
                    <a:pt x="1428" y="2585"/>
                  </a:cubicBezTo>
                  <a:cubicBezTo>
                    <a:pt x="1398" y="2575"/>
                    <a:pt x="697" y="2348"/>
                    <a:pt x="697" y="1646"/>
                  </a:cubicBezTo>
                  <a:cubicBezTo>
                    <a:pt x="697" y="1076"/>
                    <a:pt x="883" y="662"/>
                    <a:pt x="1016" y="615"/>
                  </a:cubicBezTo>
                  <a:cubicBezTo>
                    <a:pt x="1020" y="614"/>
                    <a:pt x="1026" y="613"/>
                    <a:pt x="1032" y="613"/>
                  </a:cubicBezTo>
                  <a:cubicBezTo>
                    <a:pt x="1087" y="613"/>
                    <a:pt x="1206" y="668"/>
                    <a:pt x="1383" y="890"/>
                  </a:cubicBezTo>
                  <a:cubicBezTo>
                    <a:pt x="2096" y="1780"/>
                    <a:pt x="3158" y="1860"/>
                    <a:pt x="3515" y="1860"/>
                  </a:cubicBezTo>
                  <a:cubicBezTo>
                    <a:pt x="3583" y="1860"/>
                    <a:pt x="3626" y="1857"/>
                    <a:pt x="3635" y="1856"/>
                  </a:cubicBezTo>
                  <a:cubicBezTo>
                    <a:pt x="3803" y="1843"/>
                    <a:pt x="3929" y="1696"/>
                    <a:pt x="3916" y="1527"/>
                  </a:cubicBezTo>
                  <a:cubicBezTo>
                    <a:pt x="3904" y="1367"/>
                    <a:pt x="3760" y="1245"/>
                    <a:pt x="3611" y="1245"/>
                  </a:cubicBezTo>
                  <a:cubicBezTo>
                    <a:pt x="3603" y="1245"/>
                    <a:pt x="3596" y="1245"/>
                    <a:pt x="3588" y="1246"/>
                  </a:cubicBezTo>
                  <a:cubicBezTo>
                    <a:pt x="3586" y="1246"/>
                    <a:pt x="3557" y="1248"/>
                    <a:pt x="3507" y="1248"/>
                  </a:cubicBezTo>
                  <a:cubicBezTo>
                    <a:pt x="3244" y="1248"/>
                    <a:pt x="2407" y="1189"/>
                    <a:pt x="1861" y="508"/>
                  </a:cubicBezTo>
                  <a:cubicBezTo>
                    <a:pt x="1545" y="113"/>
                    <a:pt x="1261" y="0"/>
                    <a:pt x="1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54"/>
            <p:cNvSpPr/>
            <p:nvPr/>
          </p:nvSpPr>
          <p:spPr>
            <a:xfrm>
              <a:off x="5244575" y="2861075"/>
              <a:ext cx="586850" cy="176925"/>
            </a:xfrm>
            <a:custGeom>
              <a:avLst/>
              <a:gdLst/>
              <a:ahLst/>
              <a:cxnLst/>
              <a:rect l="l" t="t" r="r" b="b"/>
              <a:pathLst>
                <a:path w="23474" h="7077" extrusionOk="0">
                  <a:moveTo>
                    <a:pt x="9885" y="1"/>
                  </a:moveTo>
                  <a:cubicBezTo>
                    <a:pt x="7870" y="1"/>
                    <a:pt x="3022" y="1974"/>
                    <a:pt x="1566" y="2494"/>
                  </a:cubicBezTo>
                  <a:cubicBezTo>
                    <a:pt x="1" y="3053"/>
                    <a:pt x="1566" y="3500"/>
                    <a:pt x="3242" y="3836"/>
                  </a:cubicBezTo>
                  <a:cubicBezTo>
                    <a:pt x="3578" y="3903"/>
                    <a:pt x="3980" y="3930"/>
                    <a:pt x="4409" y="3930"/>
                  </a:cubicBezTo>
                  <a:cubicBezTo>
                    <a:pt x="6126" y="3930"/>
                    <a:pt x="8272" y="3500"/>
                    <a:pt x="8273" y="3500"/>
                  </a:cubicBezTo>
                  <a:lnTo>
                    <a:pt x="8273" y="3500"/>
                  </a:lnTo>
                  <a:cubicBezTo>
                    <a:pt x="8272" y="3500"/>
                    <a:pt x="4584" y="5065"/>
                    <a:pt x="5478" y="5288"/>
                  </a:cubicBezTo>
                  <a:cubicBezTo>
                    <a:pt x="5653" y="5332"/>
                    <a:pt x="5862" y="5350"/>
                    <a:pt x="6097" y="5350"/>
                  </a:cubicBezTo>
                  <a:cubicBezTo>
                    <a:pt x="7063" y="5350"/>
                    <a:pt x="8467" y="5043"/>
                    <a:pt x="9725" y="4953"/>
                  </a:cubicBezTo>
                  <a:cubicBezTo>
                    <a:pt x="11290" y="4841"/>
                    <a:pt x="12854" y="3388"/>
                    <a:pt x="12854" y="3388"/>
                  </a:cubicBezTo>
                  <a:cubicBezTo>
                    <a:pt x="12854" y="3388"/>
                    <a:pt x="20344" y="7077"/>
                    <a:pt x="21238" y="7077"/>
                  </a:cubicBezTo>
                  <a:cubicBezTo>
                    <a:pt x="22132" y="7077"/>
                    <a:pt x="23473" y="4394"/>
                    <a:pt x="21574" y="3277"/>
                  </a:cubicBezTo>
                  <a:cubicBezTo>
                    <a:pt x="19673" y="2160"/>
                    <a:pt x="16655" y="1264"/>
                    <a:pt x="16655" y="1264"/>
                  </a:cubicBezTo>
                  <a:cubicBezTo>
                    <a:pt x="16655" y="1264"/>
                    <a:pt x="11961" y="370"/>
                    <a:pt x="10284" y="35"/>
                  </a:cubicBezTo>
                  <a:cubicBezTo>
                    <a:pt x="10169" y="12"/>
                    <a:pt x="10035" y="1"/>
                    <a:pt x="98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54"/>
            <p:cNvSpPr/>
            <p:nvPr/>
          </p:nvSpPr>
          <p:spPr>
            <a:xfrm>
              <a:off x="5259200" y="2853425"/>
              <a:ext cx="561600" cy="192225"/>
            </a:xfrm>
            <a:custGeom>
              <a:avLst/>
              <a:gdLst/>
              <a:ahLst/>
              <a:cxnLst/>
              <a:rect l="l" t="t" r="r" b="b"/>
              <a:pathLst>
                <a:path w="22464" h="7689" extrusionOk="0">
                  <a:moveTo>
                    <a:pt x="9288" y="611"/>
                  </a:moveTo>
                  <a:cubicBezTo>
                    <a:pt x="9420" y="611"/>
                    <a:pt x="9538" y="621"/>
                    <a:pt x="9639" y="641"/>
                  </a:cubicBezTo>
                  <a:cubicBezTo>
                    <a:pt x="11261" y="966"/>
                    <a:pt x="15702" y="1812"/>
                    <a:pt x="15997" y="1868"/>
                  </a:cubicBezTo>
                  <a:cubicBezTo>
                    <a:pt x="16224" y="1936"/>
                    <a:pt x="19052" y="2799"/>
                    <a:pt x="20834" y="3846"/>
                  </a:cubicBezTo>
                  <a:cubicBezTo>
                    <a:pt x="21827" y="4431"/>
                    <a:pt x="21675" y="5447"/>
                    <a:pt x="21564" y="5856"/>
                  </a:cubicBezTo>
                  <a:cubicBezTo>
                    <a:pt x="21364" y="6590"/>
                    <a:pt x="20883" y="7076"/>
                    <a:pt x="20653" y="7076"/>
                  </a:cubicBezTo>
                  <a:cubicBezTo>
                    <a:pt x="20118" y="7076"/>
                    <a:pt x="16005" y="5193"/>
                    <a:pt x="12406" y="3420"/>
                  </a:cubicBezTo>
                  <a:cubicBezTo>
                    <a:pt x="12363" y="3399"/>
                    <a:pt x="12317" y="3388"/>
                    <a:pt x="12270" y="3388"/>
                  </a:cubicBezTo>
                  <a:cubicBezTo>
                    <a:pt x="12193" y="3388"/>
                    <a:pt x="12119" y="3417"/>
                    <a:pt x="12062" y="3470"/>
                  </a:cubicBezTo>
                  <a:cubicBezTo>
                    <a:pt x="12048" y="3484"/>
                    <a:pt x="10559" y="4851"/>
                    <a:pt x="9119" y="4954"/>
                  </a:cubicBezTo>
                  <a:cubicBezTo>
                    <a:pt x="8547" y="4995"/>
                    <a:pt x="7955" y="5078"/>
                    <a:pt x="7382" y="5159"/>
                  </a:cubicBezTo>
                  <a:cubicBezTo>
                    <a:pt x="6702" y="5255"/>
                    <a:pt x="6047" y="5350"/>
                    <a:pt x="5536" y="5350"/>
                  </a:cubicBezTo>
                  <a:cubicBezTo>
                    <a:pt x="5453" y="5350"/>
                    <a:pt x="5374" y="5348"/>
                    <a:pt x="5299" y="5342"/>
                  </a:cubicBezTo>
                  <a:cubicBezTo>
                    <a:pt x="5788" y="5018"/>
                    <a:pt x="6856" y="4492"/>
                    <a:pt x="7807" y="4087"/>
                  </a:cubicBezTo>
                  <a:cubicBezTo>
                    <a:pt x="7951" y="4026"/>
                    <a:pt x="8027" y="3866"/>
                    <a:pt x="7980" y="3716"/>
                  </a:cubicBezTo>
                  <a:cubicBezTo>
                    <a:pt x="7940" y="3587"/>
                    <a:pt x="7818" y="3499"/>
                    <a:pt x="7688" y="3499"/>
                  </a:cubicBezTo>
                  <a:cubicBezTo>
                    <a:pt x="7668" y="3499"/>
                    <a:pt x="7648" y="3501"/>
                    <a:pt x="7628" y="3506"/>
                  </a:cubicBezTo>
                  <a:cubicBezTo>
                    <a:pt x="7601" y="3511"/>
                    <a:pt x="5487" y="3930"/>
                    <a:pt x="3826" y="3930"/>
                  </a:cubicBezTo>
                  <a:cubicBezTo>
                    <a:pt x="3416" y="3930"/>
                    <a:pt x="3034" y="3905"/>
                    <a:pt x="2717" y="3841"/>
                  </a:cubicBezTo>
                  <a:cubicBezTo>
                    <a:pt x="1337" y="3566"/>
                    <a:pt x="864" y="3365"/>
                    <a:pt x="702" y="3261"/>
                  </a:cubicBezTo>
                  <a:cubicBezTo>
                    <a:pt x="765" y="3220"/>
                    <a:pt x="881" y="3160"/>
                    <a:pt x="1084" y="3088"/>
                  </a:cubicBezTo>
                  <a:cubicBezTo>
                    <a:pt x="1321" y="3004"/>
                    <a:pt x="1649" y="2880"/>
                    <a:pt x="2040" y="2732"/>
                  </a:cubicBezTo>
                  <a:cubicBezTo>
                    <a:pt x="3919" y="2025"/>
                    <a:pt x="7673" y="611"/>
                    <a:pt x="9288" y="611"/>
                  </a:cubicBezTo>
                  <a:close/>
                  <a:moveTo>
                    <a:pt x="9293" y="0"/>
                  </a:moveTo>
                  <a:cubicBezTo>
                    <a:pt x="7695" y="0"/>
                    <a:pt x="4628" y="1103"/>
                    <a:pt x="1824" y="2160"/>
                  </a:cubicBezTo>
                  <a:cubicBezTo>
                    <a:pt x="1438" y="2305"/>
                    <a:pt x="1113" y="2427"/>
                    <a:pt x="878" y="2511"/>
                  </a:cubicBezTo>
                  <a:cubicBezTo>
                    <a:pt x="467" y="2658"/>
                    <a:pt x="1" y="2879"/>
                    <a:pt x="31" y="3293"/>
                  </a:cubicBezTo>
                  <a:cubicBezTo>
                    <a:pt x="65" y="3768"/>
                    <a:pt x="737" y="4070"/>
                    <a:pt x="2597" y="4441"/>
                  </a:cubicBezTo>
                  <a:cubicBezTo>
                    <a:pt x="2956" y="4512"/>
                    <a:pt x="3382" y="4541"/>
                    <a:pt x="3834" y="4541"/>
                  </a:cubicBezTo>
                  <a:cubicBezTo>
                    <a:pt x="4426" y="4541"/>
                    <a:pt x="5061" y="4492"/>
                    <a:pt x="5644" y="4427"/>
                  </a:cubicBezTo>
                  <a:lnTo>
                    <a:pt x="5644" y="4427"/>
                  </a:lnTo>
                  <a:cubicBezTo>
                    <a:pt x="4416" y="5091"/>
                    <a:pt x="4437" y="5369"/>
                    <a:pt x="4448" y="5510"/>
                  </a:cubicBezTo>
                  <a:cubicBezTo>
                    <a:pt x="4456" y="5598"/>
                    <a:pt x="4505" y="5813"/>
                    <a:pt x="4820" y="5891"/>
                  </a:cubicBezTo>
                  <a:cubicBezTo>
                    <a:pt x="5019" y="5940"/>
                    <a:pt x="5253" y="5961"/>
                    <a:pt x="5512" y="5961"/>
                  </a:cubicBezTo>
                  <a:cubicBezTo>
                    <a:pt x="6075" y="5961"/>
                    <a:pt x="6757" y="5865"/>
                    <a:pt x="7467" y="5764"/>
                  </a:cubicBezTo>
                  <a:cubicBezTo>
                    <a:pt x="8030" y="5686"/>
                    <a:pt x="8613" y="5603"/>
                    <a:pt x="9162" y="5564"/>
                  </a:cubicBezTo>
                  <a:cubicBezTo>
                    <a:pt x="10533" y="5466"/>
                    <a:pt x="11866" y="4441"/>
                    <a:pt x="12318" y="4060"/>
                  </a:cubicBezTo>
                  <a:cubicBezTo>
                    <a:pt x="13914" y="4844"/>
                    <a:pt x="19772" y="7689"/>
                    <a:pt x="20653" y="7689"/>
                  </a:cubicBezTo>
                  <a:cubicBezTo>
                    <a:pt x="21308" y="7689"/>
                    <a:pt x="21931" y="6839"/>
                    <a:pt x="22154" y="6017"/>
                  </a:cubicBezTo>
                  <a:cubicBezTo>
                    <a:pt x="22463" y="4882"/>
                    <a:pt x="22085" y="3873"/>
                    <a:pt x="21144" y="3320"/>
                  </a:cubicBezTo>
                  <a:cubicBezTo>
                    <a:pt x="19233" y="2195"/>
                    <a:pt x="16282" y="1315"/>
                    <a:pt x="16157" y="1277"/>
                  </a:cubicBezTo>
                  <a:cubicBezTo>
                    <a:pt x="16147" y="1274"/>
                    <a:pt x="16138" y="1271"/>
                    <a:pt x="16128" y="1270"/>
                  </a:cubicBezTo>
                  <a:cubicBezTo>
                    <a:pt x="16128" y="1270"/>
                    <a:pt x="11434" y="376"/>
                    <a:pt x="9759" y="41"/>
                  </a:cubicBezTo>
                  <a:cubicBezTo>
                    <a:pt x="9622" y="13"/>
                    <a:pt x="9466" y="0"/>
                    <a:pt x="92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54"/>
            <p:cNvSpPr/>
            <p:nvPr/>
          </p:nvSpPr>
          <p:spPr>
            <a:xfrm>
              <a:off x="5415050" y="2937650"/>
              <a:ext cx="617575" cy="914575"/>
            </a:xfrm>
            <a:custGeom>
              <a:avLst/>
              <a:gdLst/>
              <a:ahLst/>
              <a:cxnLst/>
              <a:rect l="l" t="t" r="r" b="b"/>
              <a:pathLst>
                <a:path w="24703" h="36583" extrusionOk="0">
                  <a:moveTo>
                    <a:pt x="15671" y="1"/>
                  </a:moveTo>
                  <a:cubicBezTo>
                    <a:pt x="13489" y="1"/>
                    <a:pt x="11513" y="2337"/>
                    <a:pt x="11513" y="2337"/>
                  </a:cubicBezTo>
                  <a:cubicBezTo>
                    <a:pt x="11513" y="2337"/>
                    <a:pt x="7042" y="5579"/>
                    <a:pt x="3800" y="10161"/>
                  </a:cubicBezTo>
                  <a:cubicBezTo>
                    <a:pt x="558" y="14743"/>
                    <a:pt x="0" y="24021"/>
                    <a:pt x="670" y="26703"/>
                  </a:cubicBezTo>
                  <a:cubicBezTo>
                    <a:pt x="1342" y="29386"/>
                    <a:pt x="1788" y="32516"/>
                    <a:pt x="5029" y="34639"/>
                  </a:cubicBezTo>
                  <a:cubicBezTo>
                    <a:pt x="6789" y="35792"/>
                    <a:pt x="8284" y="36582"/>
                    <a:pt x="10177" y="36582"/>
                  </a:cubicBezTo>
                  <a:cubicBezTo>
                    <a:pt x="11772" y="36582"/>
                    <a:pt x="13650" y="36020"/>
                    <a:pt x="16207" y="34639"/>
                  </a:cubicBezTo>
                  <a:cubicBezTo>
                    <a:pt x="21796" y="31621"/>
                    <a:pt x="24702" y="21562"/>
                    <a:pt x="24143" y="13850"/>
                  </a:cubicBezTo>
                  <a:cubicBezTo>
                    <a:pt x="23585" y="6138"/>
                    <a:pt x="18890" y="771"/>
                    <a:pt x="16431" y="101"/>
                  </a:cubicBezTo>
                  <a:cubicBezTo>
                    <a:pt x="16176" y="32"/>
                    <a:pt x="15922" y="1"/>
                    <a:pt x="156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54"/>
            <p:cNvSpPr/>
            <p:nvPr/>
          </p:nvSpPr>
          <p:spPr>
            <a:xfrm>
              <a:off x="5407500" y="2929975"/>
              <a:ext cx="632800" cy="929725"/>
            </a:xfrm>
            <a:custGeom>
              <a:avLst/>
              <a:gdLst/>
              <a:ahLst/>
              <a:cxnLst/>
              <a:rect l="l" t="t" r="r" b="b"/>
              <a:pathLst>
                <a:path w="25312" h="37189" extrusionOk="0">
                  <a:moveTo>
                    <a:pt x="15972" y="614"/>
                  </a:moveTo>
                  <a:cubicBezTo>
                    <a:pt x="16202" y="614"/>
                    <a:pt x="16430" y="644"/>
                    <a:pt x="16652" y="704"/>
                  </a:cubicBezTo>
                  <a:cubicBezTo>
                    <a:pt x="18970" y="1337"/>
                    <a:pt x="23585" y="6522"/>
                    <a:pt x="24139" y="14179"/>
                  </a:cubicBezTo>
                  <a:cubicBezTo>
                    <a:pt x="24687" y="21723"/>
                    <a:pt x="21868" y="31705"/>
                    <a:pt x="16364" y="34677"/>
                  </a:cubicBezTo>
                  <a:cubicBezTo>
                    <a:pt x="13846" y="36037"/>
                    <a:pt x="12007" y="36578"/>
                    <a:pt x="10465" y="36578"/>
                  </a:cubicBezTo>
                  <a:cubicBezTo>
                    <a:pt x="8598" y="36578"/>
                    <a:pt x="7168" y="35785"/>
                    <a:pt x="5500" y="34692"/>
                  </a:cubicBezTo>
                  <a:cubicBezTo>
                    <a:pt x="2678" y="32843"/>
                    <a:pt x="2061" y="30250"/>
                    <a:pt x="1464" y="27742"/>
                  </a:cubicBezTo>
                  <a:cubicBezTo>
                    <a:pt x="1400" y="27470"/>
                    <a:pt x="1336" y="27201"/>
                    <a:pt x="1270" y="26937"/>
                  </a:cubicBezTo>
                  <a:cubicBezTo>
                    <a:pt x="633" y="24394"/>
                    <a:pt x="1173" y="15142"/>
                    <a:pt x="4352" y="10645"/>
                  </a:cubicBezTo>
                  <a:cubicBezTo>
                    <a:pt x="7526" y="6160"/>
                    <a:pt x="11950" y="2924"/>
                    <a:pt x="11995" y="2892"/>
                  </a:cubicBezTo>
                  <a:cubicBezTo>
                    <a:pt x="12015" y="2877"/>
                    <a:pt x="12032" y="2861"/>
                    <a:pt x="12049" y="2842"/>
                  </a:cubicBezTo>
                  <a:cubicBezTo>
                    <a:pt x="12070" y="2817"/>
                    <a:pt x="13960" y="614"/>
                    <a:pt x="15972" y="614"/>
                  </a:cubicBezTo>
                  <a:close/>
                  <a:moveTo>
                    <a:pt x="15964" y="1"/>
                  </a:moveTo>
                  <a:cubicBezTo>
                    <a:pt x="13779" y="1"/>
                    <a:pt x="11856" y="2129"/>
                    <a:pt x="11606" y="2418"/>
                  </a:cubicBezTo>
                  <a:cubicBezTo>
                    <a:pt x="11208" y="2712"/>
                    <a:pt x="6948" y="5916"/>
                    <a:pt x="3853" y="10292"/>
                  </a:cubicBezTo>
                  <a:cubicBezTo>
                    <a:pt x="518" y="15007"/>
                    <a:pt x="1" y="24387"/>
                    <a:pt x="675" y="27086"/>
                  </a:cubicBezTo>
                  <a:cubicBezTo>
                    <a:pt x="742" y="27348"/>
                    <a:pt x="805" y="27614"/>
                    <a:pt x="868" y="27883"/>
                  </a:cubicBezTo>
                  <a:cubicBezTo>
                    <a:pt x="1464" y="30385"/>
                    <a:pt x="2139" y="33221"/>
                    <a:pt x="5164" y="35203"/>
                  </a:cubicBezTo>
                  <a:cubicBezTo>
                    <a:pt x="6900" y="36340"/>
                    <a:pt x="8439" y="37189"/>
                    <a:pt x="10454" y="37189"/>
                  </a:cubicBezTo>
                  <a:cubicBezTo>
                    <a:pt x="12089" y="37189"/>
                    <a:pt x="14035" y="36630"/>
                    <a:pt x="16655" y="35217"/>
                  </a:cubicBezTo>
                  <a:cubicBezTo>
                    <a:pt x="22376" y="32127"/>
                    <a:pt x="25311" y="21868"/>
                    <a:pt x="24751" y="14135"/>
                  </a:cubicBezTo>
                  <a:cubicBezTo>
                    <a:pt x="24176" y="6194"/>
                    <a:pt x="19278" y="786"/>
                    <a:pt x="16814" y="114"/>
                  </a:cubicBezTo>
                  <a:cubicBezTo>
                    <a:pt x="16528" y="36"/>
                    <a:pt x="16244" y="1"/>
                    <a:pt x="159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54"/>
            <p:cNvSpPr/>
            <p:nvPr/>
          </p:nvSpPr>
          <p:spPr>
            <a:xfrm>
              <a:off x="5596700" y="3020350"/>
              <a:ext cx="271050" cy="253200"/>
            </a:xfrm>
            <a:custGeom>
              <a:avLst/>
              <a:gdLst/>
              <a:ahLst/>
              <a:cxnLst/>
              <a:rect l="l" t="t" r="r" b="b"/>
              <a:pathLst>
                <a:path w="10842" h="10128" extrusionOk="0">
                  <a:moveTo>
                    <a:pt x="7822" y="0"/>
                  </a:moveTo>
                  <a:cubicBezTo>
                    <a:pt x="6404" y="0"/>
                    <a:pt x="4583" y="482"/>
                    <a:pt x="4583" y="482"/>
                  </a:cubicBezTo>
                  <a:cubicBezTo>
                    <a:pt x="4583" y="482"/>
                    <a:pt x="2570" y="706"/>
                    <a:pt x="1564" y="2047"/>
                  </a:cubicBezTo>
                  <a:cubicBezTo>
                    <a:pt x="558" y="3388"/>
                    <a:pt x="894" y="3835"/>
                    <a:pt x="1564" y="4171"/>
                  </a:cubicBezTo>
                  <a:cubicBezTo>
                    <a:pt x="2236" y="4507"/>
                    <a:pt x="2347" y="5401"/>
                    <a:pt x="2347" y="5401"/>
                  </a:cubicBezTo>
                  <a:cubicBezTo>
                    <a:pt x="2347" y="5401"/>
                    <a:pt x="0" y="9200"/>
                    <a:pt x="1230" y="9984"/>
                  </a:cubicBezTo>
                  <a:cubicBezTo>
                    <a:pt x="1385" y="10082"/>
                    <a:pt x="1607" y="10128"/>
                    <a:pt x="1881" y="10128"/>
                  </a:cubicBezTo>
                  <a:cubicBezTo>
                    <a:pt x="3776" y="10128"/>
                    <a:pt x="8119" y="7955"/>
                    <a:pt x="9388" y="6295"/>
                  </a:cubicBezTo>
                  <a:cubicBezTo>
                    <a:pt x="10842" y="4394"/>
                    <a:pt x="10172" y="1264"/>
                    <a:pt x="9277" y="370"/>
                  </a:cubicBezTo>
                  <a:cubicBezTo>
                    <a:pt x="9002" y="95"/>
                    <a:pt x="8451" y="0"/>
                    <a:pt x="78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54"/>
            <p:cNvSpPr/>
            <p:nvPr/>
          </p:nvSpPr>
          <p:spPr>
            <a:xfrm>
              <a:off x="5589500" y="3012625"/>
              <a:ext cx="287400" cy="268300"/>
            </a:xfrm>
            <a:custGeom>
              <a:avLst/>
              <a:gdLst/>
              <a:ahLst/>
              <a:cxnLst/>
              <a:rect l="l" t="t" r="r" b="b"/>
              <a:pathLst>
                <a:path w="11496" h="10732" extrusionOk="0">
                  <a:moveTo>
                    <a:pt x="8126" y="612"/>
                  </a:moveTo>
                  <a:cubicBezTo>
                    <a:pt x="8688" y="612"/>
                    <a:pt x="9144" y="690"/>
                    <a:pt x="9349" y="896"/>
                  </a:cubicBezTo>
                  <a:cubicBezTo>
                    <a:pt x="10163" y="1710"/>
                    <a:pt x="10771" y="4669"/>
                    <a:pt x="9434" y="6418"/>
                  </a:cubicBezTo>
                  <a:cubicBezTo>
                    <a:pt x="8096" y="8167"/>
                    <a:pt x="3819" y="10139"/>
                    <a:pt x="2176" y="10139"/>
                  </a:cubicBezTo>
                  <a:cubicBezTo>
                    <a:pt x="1963" y="10139"/>
                    <a:pt x="1794" y="10106"/>
                    <a:pt x="1682" y="10034"/>
                  </a:cubicBezTo>
                  <a:cubicBezTo>
                    <a:pt x="1017" y="9611"/>
                    <a:pt x="2013" y="7299"/>
                    <a:pt x="2896" y="5870"/>
                  </a:cubicBezTo>
                  <a:cubicBezTo>
                    <a:pt x="2932" y="5810"/>
                    <a:pt x="2948" y="5741"/>
                    <a:pt x="2939" y="5671"/>
                  </a:cubicBezTo>
                  <a:cubicBezTo>
                    <a:pt x="2933" y="5628"/>
                    <a:pt x="2797" y="4611"/>
                    <a:pt x="1990" y="4206"/>
                  </a:cubicBezTo>
                  <a:cubicBezTo>
                    <a:pt x="1705" y="4064"/>
                    <a:pt x="1569" y="3941"/>
                    <a:pt x="1534" y="3793"/>
                  </a:cubicBezTo>
                  <a:cubicBezTo>
                    <a:pt x="1492" y="3618"/>
                    <a:pt x="1558" y="3259"/>
                    <a:pt x="2097" y="2539"/>
                  </a:cubicBezTo>
                  <a:cubicBezTo>
                    <a:pt x="3010" y="1323"/>
                    <a:pt x="4886" y="1097"/>
                    <a:pt x="4904" y="1096"/>
                  </a:cubicBezTo>
                  <a:cubicBezTo>
                    <a:pt x="4920" y="1094"/>
                    <a:pt x="4934" y="1091"/>
                    <a:pt x="4948" y="1087"/>
                  </a:cubicBezTo>
                  <a:cubicBezTo>
                    <a:pt x="5839" y="851"/>
                    <a:pt x="7146" y="612"/>
                    <a:pt x="8126" y="612"/>
                  </a:cubicBezTo>
                  <a:close/>
                  <a:moveTo>
                    <a:pt x="8064" y="0"/>
                  </a:moveTo>
                  <a:cubicBezTo>
                    <a:pt x="6781" y="0"/>
                    <a:pt x="5267" y="371"/>
                    <a:pt x="4813" y="490"/>
                  </a:cubicBezTo>
                  <a:cubicBezTo>
                    <a:pt x="4564" y="522"/>
                    <a:pt x="2632" y="807"/>
                    <a:pt x="1607" y="2173"/>
                  </a:cubicBezTo>
                  <a:cubicBezTo>
                    <a:pt x="1045" y="2923"/>
                    <a:pt x="832" y="3483"/>
                    <a:pt x="938" y="3934"/>
                  </a:cubicBezTo>
                  <a:cubicBezTo>
                    <a:pt x="1040" y="4367"/>
                    <a:pt x="1407" y="4600"/>
                    <a:pt x="1716" y="4754"/>
                  </a:cubicBezTo>
                  <a:cubicBezTo>
                    <a:pt x="2115" y="4953"/>
                    <a:pt x="2264" y="5440"/>
                    <a:pt x="2313" y="5650"/>
                  </a:cubicBezTo>
                  <a:cubicBezTo>
                    <a:pt x="1789" y="6514"/>
                    <a:pt x="0" y="9690"/>
                    <a:pt x="1353" y="10551"/>
                  </a:cubicBezTo>
                  <a:cubicBezTo>
                    <a:pt x="1548" y="10675"/>
                    <a:pt x="1822" y="10731"/>
                    <a:pt x="2155" y="10731"/>
                  </a:cubicBezTo>
                  <a:cubicBezTo>
                    <a:pt x="4245" y="10731"/>
                    <a:pt x="8619" y="8491"/>
                    <a:pt x="9920" y="6790"/>
                  </a:cubicBezTo>
                  <a:cubicBezTo>
                    <a:pt x="11495" y="4729"/>
                    <a:pt x="10772" y="1454"/>
                    <a:pt x="9782" y="463"/>
                  </a:cubicBezTo>
                  <a:cubicBezTo>
                    <a:pt x="9436" y="118"/>
                    <a:pt x="8787" y="0"/>
                    <a:pt x="80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54"/>
            <p:cNvSpPr/>
            <p:nvPr/>
          </p:nvSpPr>
          <p:spPr>
            <a:xfrm>
              <a:off x="5571550" y="2661300"/>
              <a:ext cx="349300" cy="526375"/>
            </a:xfrm>
            <a:custGeom>
              <a:avLst/>
              <a:gdLst/>
              <a:ahLst/>
              <a:cxnLst/>
              <a:rect l="l" t="t" r="r" b="b"/>
              <a:pathLst>
                <a:path w="13972" h="21055" extrusionOk="0">
                  <a:moveTo>
                    <a:pt x="6374" y="0"/>
                  </a:moveTo>
                  <a:cubicBezTo>
                    <a:pt x="5139" y="0"/>
                    <a:pt x="4247" y="313"/>
                    <a:pt x="4247" y="313"/>
                  </a:cubicBezTo>
                  <a:cubicBezTo>
                    <a:pt x="4247" y="313"/>
                    <a:pt x="2906" y="1879"/>
                    <a:pt x="2012" y="2325"/>
                  </a:cubicBezTo>
                  <a:cubicBezTo>
                    <a:pt x="1118" y="2773"/>
                    <a:pt x="0" y="3220"/>
                    <a:pt x="894" y="3890"/>
                  </a:cubicBezTo>
                  <a:cubicBezTo>
                    <a:pt x="1788" y="4561"/>
                    <a:pt x="2346" y="5120"/>
                    <a:pt x="2346" y="5120"/>
                  </a:cubicBezTo>
                  <a:cubicBezTo>
                    <a:pt x="2346" y="5120"/>
                    <a:pt x="1229" y="8808"/>
                    <a:pt x="1676" y="10933"/>
                  </a:cubicBezTo>
                  <a:cubicBezTo>
                    <a:pt x="1969" y="12323"/>
                    <a:pt x="2933" y="12563"/>
                    <a:pt x="3564" y="12563"/>
                  </a:cubicBezTo>
                  <a:cubicBezTo>
                    <a:pt x="3896" y="12563"/>
                    <a:pt x="4135" y="12497"/>
                    <a:pt x="4136" y="12497"/>
                  </a:cubicBezTo>
                  <a:lnTo>
                    <a:pt x="4136" y="12497"/>
                  </a:lnTo>
                  <a:cubicBezTo>
                    <a:pt x="4136" y="12497"/>
                    <a:pt x="3800" y="18086"/>
                    <a:pt x="3353" y="19763"/>
                  </a:cubicBezTo>
                  <a:cubicBezTo>
                    <a:pt x="3111" y="20671"/>
                    <a:pt x="3624" y="21055"/>
                    <a:pt x="4412" y="21055"/>
                  </a:cubicBezTo>
                  <a:cubicBezTo>
                    <a:pt x="5078" y="21055"/>
                    <a:pt x="5939" y="20781"/>
                    <a:pt x="6707" y="20321"/>
                  </a:cubicBezTo>
                  <a:cubicBezTo>
                    <a:pt x="8383" y="19315"/>
                    <a:pt x="8607" y="15180"/>
                    <a:pt x="9277" y="12161"/>
                  </a:cubicBezTo>
                  <a:cubicBezTo>
                    <a:pt x="9948" y="9142"/>
                    <a:pt x="13971" y="5567"/>
                    <a:pt x="11178" y="2213"/>
                  </a:cubicBezTo>
                  <a:cubicBezTo>
                    <a:pt x="9681" y="417"/>
                    <a:pt x="7799" y="0"/>
                    <a:pt x="63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54"/>
            <p:cNvSpPr/>
            <p:nvPr/>
          </p:nvSpPr>
          <p:spPr>
            <a:xfrm>
              <a:off x="5577425" y="2653900"/>
              <a:ext cx="330750" cy="541375"/>
            </a:xfrm>
            <a:custGeom>
              <a:avLst/>
              <a:gdLst/>
              <a:ahLst/>
              <a:cxnLst/>
              <a:rect l="l" t="t" r="r" b="b"/>
              <a:pathLst>
                <a:path w="13230" h="21655" extrusionOk="0">
                  <a:moveTo>
                    <a:pt x="6126" y="607"/>
                  </a:moveTo>
                  <a:cubicBezTo>
                    <a:pt x="7486" y="607"/>
                    <a:pt x="9286" y="1001"/>
                    <a:pt x="10707" y="2705"/>
                  </a:cubicBezTo>
                  <a:cubicBezTo>
                    <a:pt x="12495" y="4850"/>
                    <a:pt x="11265" y="7131"/>
                    <a:pt x="10076" y="9338"/>
                  </a:cubicBezTo>
                  <a:cubicBezTo>
                    <a:pt x="9504" y="10401"/>
                    <a:pt x="8962" y="11405"/>
                    <a:pt x="8743" y="12391"/>
                  </a:cubicBezTo>
                  <a:cubicBezTo>
                    <a:pt x="8579" y="13132"/>
                    <a:pt x="8439" y="13952"/>
                    <a:pt x="8303" y="14744"/>
                  </a:cubicBezTo>
                  <a:cubicBezTo>
                    <a:pt x="7890" y="17163"/>
                    <a:pt x="7462" y="19665"/>
                    <a:pt x="6314" y="20354"/>
                  </a:cubicBezTo>
                  <a:cubicBezTo>
                    <a:pt x="5578" y="20796"/>
                    <a:pt x="4759" y="21047"/>
                    <a:pt x="4171" y="21047"/>
                  </a:cubicBezTo>
                  <a:cubicBezTo>
                    <a:pt x="3905" y="21047"/>
                    <a:pt x="3685" y="20996"/>
                    <a:pt x="3542" y="20887"/>
                  </a:cubicBezTo>
                  <a:cubicBezTo>
                    <a:pt x="3474" y="20836"/>
                    <a:pt x="3268" y="20681"/>
                    <a:pt x="3413" y="20136"/>
                  </a:cubicBezTo>
                  <a:cubicBezTo>
                    <a:pt x="3863" y="18451"/>
                    <a:pt x="4192" y="13041"/>
                    <a:pt x="4206" y="12812"/>
                  </a:cubicBezTo>
                  <a:cubicBezTo>
                    <a:pt x="4216" y="12635"/>
                    <a:pt x="4076" y="12487"/>
                    <a:pt x="3899" y="12487"/>
                  </a:cubicBezTo>
                  <a:cubicBezTo>
                    <a:pt x="3896" y="12487"/>
                    <a:pt x="3893" y="12487"/>
                    <a:pt x="3889" y="12487"/>
                  </a:cubicBezTo>
                  <a:cubicBezTo>
                    <a:pt x="3866" y="12487"/>
                    <a:pt x="3842" y="12490"/>
                    <a:pt x="3819" y="12496"/>
                  </a:cubicBezTo>
                  <a:cubicBezTo>
                    <a:pt x="3815" y="12497"/>
                    <a:pt x="3608" y="12551"/>
                    <a:pt x="3327" y="12551"/>
                  </a:cubicBezTo>
                  <a:cubicBezTo>
                    <a:pt x="3068" y="12551"/>
                    <a:pt x="2746" y="12505"/>
                    <a:pt x="2460" y="12330"/>
                  </a:cubicBezTo>
                  <a:cubicBezTo>
                    <a:pt x="2098" y="12108"/>
                    <a:pt x="1857" y="11716"/>
                    <a:pt x="1740" y="11164"/>
                  </a:cubicBezTo>
                  <a:cubicBezTo>
                    <a:pt x="1315" y="9142"/>
                    <a:pt x="2394" y="5539"/>
                    <a:pt x="2405" y="5504"/>
                  </a:cubicBezTo>
                  <a:cubicBezTo>
                    <a:pt x="2437" y="5395"/>
                    <a:pt x="2408" y="5278"/>
                    <a:pt x="2329" y="5199"/>
                  </a:cubicBezTo>
                  <a:cubicBezTo>
                    <a:pt x="2305" y="5175"/>
                    <a:pt x="1744" y="4616"/>
                    <a:pt x="842" y="3941"/>
                  </a:cubicBezTo>
                  <a:cubicBezTo>
                    <a:pt x="674" y="3814"/>
                    <a:pt x="634" y="3729"/>
                    <a:pt x="636" y="3701"/>
                  </a:cubicBezTo>
                  <a:cubicBezTo>
                    <a:pt x="655" y="3512"/>
                    <a:pt x="1325" y="3184"/>
                    <a:pt x="1685" y="3007"/>
                  </a:cubicBezTo>
                  <a:lnTo>
                    <a:pt x="1913" y="2895"/>
                  </a:lnTo>
                  <a:cubicBezTo>
                    <a:pt x="2754" y="2474"/>
                    <a:pt x="3914" y="1186"/>
                    <a:pt x="4186" y="874"/>
                  </a:cubicBezTo>
                  <a:cubicBezTo>
                    <a:pt x="4416" y="805"/>
                    <a:pt x="5160" y="607"/>
                    <a:pt x="6126" y="607"/>
                  </a:cubicBezTo>
                  <a:close/>
                  <a:moveTo>
                    <a:pt x="6128" y="0"/>
                  </a:moveTo>
                  <a:cubicBezTo>
                    <a:pt x="4854" y="0"/>
                    <a:pt x="3930" y="314"/>
                    <a:pt x="3910" y="320"/>
                  </a:cubicBezTo>
                  <a:cubicBezTo>
                    <a:pt x="3860" y="338"/>
                    <a:pt x="3814" y="369"/>
                    <a:pt x="3779" y="410"/>
                  </a:cubicBezTo>
                  <a:cubicBezTo>
                    <a:pt x="3766" y="426"/>
                    <a:pt x="2467" y="1933"/>
                    <a:pt x="1640" y="2348"/>
                  </a:cubicBezTo>
                  <a:lnTo>
                    <a:pt x="1416" y="2458"/>
                  </a:lnTo>
                  <a:cubicBezTo>
                    <a:pt x="727" y="2796"/>
                    <a:pt x="76" y="3114"/>
                    <a:pt x="27" y="3645"/>
                  </a:cubicBezTo>
                  <a:cubicBezTo>
                    <a:pt x="0" y="3924"/>
                    <a:pt x="151" y="4189"/>
                    <a:pt x="474" y="4431"/>
                  </a:cubicBezTo>
                  <a:cubicBezTo>
                    <a:pt x="924" y="4767"/>
                    <a:pt x="1355" y="5127"/>
                    <a:pt x="1766" y="5509"/>
                  </a:cubicBezTo>
                  <a:cubicBezTo>
                    <a:pt x="1543" y="6292"/>
                    <a:pt x="736" y="9364"/>
                    <a:pt x="1141" y="11292"/>
                  </a:cubicBezTo>
                  <a:cubicBezTo>
                    <a:pt x="1294" y="12017"/>
                    <a:pt x="1632" y="12545"/>
                    <a:pt x="2146" y="12857"/>
                  </a:cubicBezTo>
                  <a:cubicBezTo>
                    <a:pt x="2549" y="13102"/>
                    <a:pt x="2984" y="13165"/>
                    <a:pt x="3330" y="13165"/>
                  </a:cubicBezTo>
                  <a:cubicBezTo>
                    <a:pt x="3416" y="13165"/>
                    <a:pt x="3496" y="13161"/>
                    <a:pt x="3569" y="13155"/>
                  </a:cubicBezTo>
                  <a:lnTo>
                    <a:pt x="3569" y="13155"/>
                  </a:lnTo>
                  <a:cubicBezTo>
                    <a:pt x="3486" y="14439"/>
                    <a:pt x="3189" y="18603"/>
                    <a:pt x="2822" y="19979"/>
                  </a:cubicBezTo>
                  <a:cubicBezTo>
                    <a:pt x="2614" y="20759"/>
                    <a:pt x="2898" y="21169"/>
                    <a:pt x="3174" y="21376"/>
                  </a:cubicBezTo>
                  <a:cubicBezTo>
                    <a:pt x="3432" y="21571"/>
                    <a:pt x="3780" y="21655"/>
                    <a:pt x="4172" y="21655"/>
                  </a:cubicBezTo>
                  <a:cubicBezTo>
                    <a:pt x="4941" y="21655"/>
                    <a:pt x="5876" y="21332"/>
                    <a:pt x="6629" y="20880"/>
                  </a:cubicBezTo>
                  <a:cubicBezTo>
                    <a:pt x="8018" y="20045"/>
                    <a:pt x="8470" y="17402"/>
                    <a:pt x="8907" y="14848"/>
                  </a:cubicBezTo>
                  <a:cubicBezTo>
                    <a:pt x="9041" y="14061"/>
                    <a:pt x="9179" y="13250"/>
                    <a:pt x="9341" y="12525"/>
                  </a:cubicBezTo>
                  <a:cubicBezTo>
                    <a:pt x="9541" y="11621"/>
                    <a:pt x="10062" y="10653"/>
                    <a:pt x="10615" y="9628"/>
                  </a:cubicBezTo>
                  <a:cubicBezTo>
                    <a:pt x="11840" y="7354"/>
                    <a:pt x="13229" y="4776"/>
                    <a:pt x="11176" y="2313"/>
                  </a:cubicBezTo>
                  <a:cubicBezTo>
                    <a:pt x="9611" y="434"/>
                    <a:pt x="7627" y="0"/>
                    <a:pt x="61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54"/>
            <p:cNvSpPr/>
            <p:nvPr/>
          </p:nvSpPr>
          <p:spPr>
            <a:xfrm>
              <a:off x="5616225" y="2483950"/>
              <a:ext cx="609175" cy="718300"/>
            </a:xfrm>
            <a:custGeom>
              <a:avLst/>
              <a:gdLst/>
              <a:ahLst/>
              <a:cxnLst/>
              <a:rect l="l" t="t" r="r" b="b"/>
              <a:pathLst>
                <a:path w="24367" h="28732" extrusionOk="0">
                  <a:moveTo>
                    <a:pt x="0" y="25370"/>
                  </a:moveTo>
                  <a:lnTo>
                    <a:pt x="0" y="25370"/>
                  </a:lnTo>
                  <a:cubicBezTo>
                    <a:pt x="0" y="25370"/>
                    <a:pt x="0" y="25370"/>
                    <a:pt x="1" y="25370"/>
                  </a:cubicBezTo>
                  <a:lnTo>
                    <a:pt x="1" y="25370"/>
                  </a:lnTo>
                  <a:cubicBezTo>
                    <a:pt x="0" y="25370"/>
                    <a:pt x="0" y="25370"/>
                    <a:pt x="0" y="25370"/>
                  </a:cubicBezTo>
                  <a:close/>
                  <a:moveTo>
                    <a:pt x="4983" y="0"/>
                  </a:moveTo>
                  <a:cubicBezTo>
                    <a:pt x="4593" y="0"/>
                    <a:pt x="4221" y="23"/>
                    <a:pt x="3888" y="78"/>
                  </a:cubicBezTo>
                  <a:cubicBezTo>
                    <a:pt x="1877" y="414"/>
                    <a:pt x="1119" y="6179"/>
                    <a:pt x="2349" y="9420"/>
                  </a:cubicBezTo>
                  <a:cubicBezTo>
                    <a:pt x="2864" y="10777"/>
                    <a:pt x="3789" y="11620"/>
                    <a:pt x="4691" y="12148"/>
                  </a:cubicBezTo>
                  <a:cubicBezTo>
                    <a:pt x="4490" y="11969"/>
                    <a:pt x="3295" y="10844"/>
                    <a:pt x="4444" y="9950"/>
                  </a:cubicBezTo>
                  <a:cubicBezTo>
                    <a:pt x="5696" y="8976"/>
                    <a:pt x="6808" y="8838"/>
                    <a:pt x="6808" y="8838"/>
                  </a:cubicBezTo>
                  <a:lnTo>
                    <a:pt x="6808" y="8838"/>
                  </a:lnTo>
                  <a:cubicBezTo>
                    <a:pt x="6808" y="8838"/>
                    <a:pt x="5835" y="12035"/>
                    <a:pt x="6255" y="12595"/>
                  </a:cubicBezTo>
                  <a:cubicBezTo>
                    <a:pt x="7943" y="14844"/>
                    <a:pt x="421" y="25372"/>
                    <a:pt x="9" y="25372"/>
                  </a:cubicBezTo>
                  <a:cubicBezTo>
                    <a:pt x="5" y="25372"/>
                    <a:pt x="3" y="25371"/>
                    <a:pt x="1" y="25370"/>
                  </a:cubicBezTo>
                  <a:lnTo>
                    <a:pt x="1" y="25370"/>
                  </a:lnTo>
                  <a:cubicBezTo>
                    <a:pt x="40" y="25392"/>
                    <a:pt x="2261" y="26646"/>
                    <a:pt x="5030" y="27974"/>
                  </a:cubicBezTo>
                  <a:cubicBezTo>
                    <a:pt x="6122" y="28498"/>
                    <a:pt x="7247" y="28732"/>
                    <a:pt x="8374" y="28732"/>
                  </a:cubicBezTo>
                  <a:cubicBezTo>
                    <a:pt x="13626" y="28732"/>
                    <a:pt x="18899" y="23658"/>
                    <a:pt x="20793" y="19258"/>
                  </a:cubicBezTo>
                  <a:cubicBezTo>
                    <a:pt x="22611" y="15035"/>
                    <a:pt x="24367" y="7394"/>
                    <a:pt x="20679" y="3608"/>
                  </a:cubicBezTo>
                  <a:cubicBezTo>
                    <a:pt x="18039" y="897"/>
                    <a:pt x="14534" y="326"/>
                    <a:pt x="12112" y="326"/>
                  </a:cubicBezTo>
                  <a:cubicBezTo>
                    <a:pt x="10739" y="326"/>
                    <a:pt x="9714" y="509"/>
                    <a:pt x="9391" y="590"/>
                  </a:cubicBezTo>
                  <a:cubicBezTo>
                    <a:pt x="9391" y="590"/>
                    <a:pt x="6958" y="0"/>
                    <a:pt x="49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54"/>
            <p:cNvSpPr/>
            <p:nvPr/>
          </p:nvSpPr>
          <p:spPr>
            <a:xfrm>
              <a:off x="5606625" y="2476275"/>
              <a:ext cx="628650" cy="733500"/>
            </a:xfrm>
            <a:custGeom>
              <a:avLst/>
              <a:gdLst/>
              <a:ahLst/>
              <a:cxnLst/>
              <a:rect l="l" t="t" r="r" b="b"/>
              <a:pathLst>
                <a:path w="25146" h="29340" extrusionOk="0">
                  <a:moveTo>
                    <a:pt x="5370" y="612"/>
                  </a:moveTo>
                  <a:cubicBezTo>
                    <a:pt x="7281" y="612"/>
                    <a:pt x="9673" y="1187"/>
                    <a:pt x="9702" y="1193"/>
                  </a:cubicBezTo>
                  <a:cubicBezTo>
                    <a:pt x="9725" y="1199"/>
                    <a:pt x="9750" y="1201"/>
                    <a:pt x="9775" y="1201"/>
                  </a:cubicBezTo>
                  <a:cubicBezTo>
                    <a:pt x="9799" y="1201"/>
                    <a:pt x="9824" y="1199"/>
                    <a:pt x="9848" y="1193"/>
                  </a:cubicBezTo>
                  <a:cubicBezTo>
                    <a:pt x="9874" y="1187"/>
                    <a:pt x="10968" y="939"/>
                    <a:pt x="12548" y="939"/>
                  </a:cubicBezTo>
                  <a:cubicBezTo>
                    <a:pt x="14878" y="939"/>
                    <a:pt x="18264" y="1478"/>
                    <a:pt x="20844" y="4127"/>
                  </a:cubicBezTo>
                  <a:cubicBezTo>
                    <a:pt x="24481" y="7863"/>
                    <a:pt x="22588" y="15513"/>
                    <a:pt x="20896" y="19444"/>
                  </a:cubicBezTo>
                  <a:cubicBezTo>
                    <a:pt x="19578" y="22505"/>
                    <a:pt x="16232" y="26522"/>
                    <a:pt x="12000" y="28109"/>
                  </a:cubicBezTo>
                  <a:cubicBezTo>
                    <a:pt x="10881" y="28527"/>
                    <a:pt x="9798" y="28736"/>
                    <a:pt x="8758" y="28736"/>
                  </a:cubicBezTo>
                  <a:cubicBezTo>
                    <a:pt x="7635" y="28736"/>
                    <a:pt x="6562" y="28493"/>
                    <a:pt x="5547" y="28004"/>
                  </a:cubicBezTo>
                  <a:cubicBezTo>
                    <a:pt x="3457" y="27002"/>
                    <a:pt x="1695" y="26050"/>
                    <a:pt x="911" y="25619"/>
                  </a:cubicBezTo>
                  <a:lnTo>
                    <a:pt x="912" y="25619"/>
                  </a:lnTo>
                  <a:cubicBezTo>
                    <a:pt x="918" y="25614"/>
                    <a:pt x="925" y="25606"/>
                    <a:pt x="930" y="25599"/>
                  </a:cubicBezTo>
                  <a:cubicBezTo>
                    <a:pt x="2131" y="24231"/>
                    <a:pt x="8641" y="15058"/>
                    <a:pt x="6884" y="12717"/>
                  </a:cubicBezTo>
                  <a:cubicBezTo>
                    <a:pt x="6715" y="12458"/>
                    <a:pt x="6990" y="10862"/>
                    <a:pt x="7485" y="9232"/>
                  </a:cubicBezTo>
                  <a:cubicBezTo>
                    <a:pt x="7546" y="9034"/>
                    <a:pt x="7395" y="8837"/>
                    <a:pt x="7194" y="8837"/>
                  </a:cubicBezTo>
                  <a:cubicBezTo>
                    <a:pt x="7181" y="8837"/>
                    <a:pt x="7167" y="8838"/>
                    <a:pt x="7154" y="8840"/>
                  </a:cubicBezTo>
                  <a:cubicBezTo>
                    <a:pt x="7106" y="8846"/>
                    <a:pt x="5944" y="9001"/>
                    <a:pt x="4641" y="10014"/>
                  </a:cubicBezTo>
                  <a:cubicBezTo>
                    <a:pt x="4249" y="10319"/>
                    <a:pt x="4044" y="10683"/>
                    <a:pt x="4031" y="11098"/>
                  </a:cubicBezTo>
                  <a:cubicBezTo>
                    <a:pt x="4029" y="11147"/>
                    <a:pt x="4031" y="11198"/>
                    <a:pt x="4035" y="11248"/>
                  </a:cubicBezTo>
                  <a:cubicBezTo>
                    <a:pt x="3591" y="10777"/>
                    <a:pt x="3247" y="10224"/>
                    <a:pt x="3019" y="9618"/>
                  </a:cubicBezTo>
                  <a:cubicBezTo>
                    <a:pt x="2138" y="7298"/>
                    <a:pt x="2299" y="3373"/>
                    <a:pt x="3352" y="1543"/>
                  </a:cubicBezTo>
                  <a:cubicBezTo>
                    <a:pt x="3553" y="1193"/>
                    <a:pt x="3886" y="759"/>
                    <a:pt x="4322" y="687"/>
                  </a:cubicBezTo>
                  <a:cubicBezTo>
                    <a:pt x="4639" y="634"/>
                    <a:pt x="4995" y="612"/>
                    <a:pt x="5370" y="612"/>
                  </a:cubicBezTo>
                  <a:close/>
                  <a:moveTo>
                    <a:pt x="5376" y="1"/>
                  </a:moveTo>
                  <a:cubicBezTo>
                    <a:pt x="4967" y="1"/>
                    <a:pt x="4574" y="25"/>
                    <a:pt x="4222" y="84"/>
                  </a:cubicBezTo>
                  <a:cubicBezTo>
                    <a:pt x="3681" y="174"/>
                    <a:pt x="3210" y="563"/>
                    <a:pt x="2821" y="1240"/>
                  </a:cubicBezTo>
                  <a:cubicBezTo>
                    <a:pt x="1675" y="3235"/>
                    <a:pt x="1496" y="7331"/>
                    <a:pt x="2446" y="9836"/>
                  </a:cubicBezTo>
                  <a:cubicBezTo>
                    <a:pt x="2911" y="11061"/>
                    <a:pt x="3744" y="12031"/>
                    <a:pt x="4921" y="12718"/>
                  </a:cubicBezTo>
                  <a:cubicBezTo>
                    <a:pt x="4970" y="12747"/>
                    <a:pt x="5023" y="12760"/>
                    <a:pt x="5075" y="12760"/>
                  </a:cubicBezTo>
                  <a:cubicBezTo>
                    <a:pt x="5171" y="12760"/>
                    <a:pt x="5264" y="12715"/>
                    <a:pt x="5324" y="12633"/>
                  </a:cubicBezTo>
                  <a:cubicBezTo>
                    <a:pt x="5416" y="12506"/>
                    <a:pt x="5396" y="12328"/>
                    <a:pt x="5278" y="12224"/>
                  </a:cubicBezTo>
                  <a:cubicBezTo>
                    <a:pt x="4977" y="11959"/>
                    <a:pt x="4630" y="11511"/>
                    <a:pt x="4642" y="11116"/>
                  </a:cubicBezTo>
                  <a:cubicBezTo>
                    <a:pt x="4649" y="10890"/>
                    <a:pt x="4771" y="10689"/>
                    <a:pt x="5016" y="10497"/>
                  </a:cubicBezTo>
                  <a:cubicBezTo>
                    <a:pt x="5696" y="9970"/>
                    <a:pt x="6333" y="9701"/>
                    <a:pt x="6748" y="9568"/>
                  </a:cubicBezTo>
                  <a:lnTo>
                    <a:pt x="6748" y="9568"/>
                  </a:lnTo>
                  <a:cubicBezTo>
                    <a:pt x="6425" y="10718"/>
                    <a:pt x="5997" y="12557"/>
                    <a:pt x="6394" y="13085"/>
                  </a:cubicBezTo>
                  <a:cubicBezTo>
                    <a:pt x="6577" y="13329"/>
                    <a:pt x="6624" y="13763"/>
                    <a:pt x="6532" y="14339"/>
                  </a:cubicBezTo>
                  <a:cubicBezTo>
                    <a:pt x="5987" y="17759"/>
                    <a:pt x="966" y="24811"/>
                    <a:pt x="292" y="25385"/>
                  </a:cubicBezTo>
                  <a:cubicBezTo>
                    <a:pt x="37" y="25465"/>
                    <a:pt x="1" y="25811"/>
                    <a:pt x="233" y="25943"/>
                  </a:cubicBezTo>
                  <a:lnTo>
                    <a:pt x="243" y="25948"/>
                  </a:lnTo>
                  <a:cubicBezTo>
                    <a:pt x="634" y="26168"/>
                    <a:pt x="2713" y="27324"/>
                    <a:pt x="5282" y="28557"/>
                  </a:cubicBezTo>
                  <a:cubicBezTo>
                    <a:pt x="6369" y="29079"/>
                    <a:pt x="7541" y="29339"/>
                    <a:pt x="8763" y="29339"/>
                  </a:cubicBezTo>
                  <a:cubicBezTo>
                    <a:pt x="9882" y="29339"/>
                    <a:pt x="11043" y="29120"/>
                    <a:pt x="12215" y="28682"/>
                  </a:cubicBezTo>
                  <a:cubicBezTo>
                    <a:pt x="16615" y="27033"/>
                    <a:pt x="20091" y="22863"/>
                    <a:pt x="21458" y="19686"/>
                  </a:cubicBezTo>
                  <a:cubicBezTo>
                    <a:pt x="23210" y="15615"/>
                    <a:pt x="25145" y="7668"/>
                    <a:pt x="21282" y="3701"/>
                  </a:cubicBezTo>
                  <a:cubicBezTo>
                    <a:pt x="18557" y="902"/>
                    <a:pt x="14984" y="333"/>
                    <a:pt x="12531" y="333"/>
                  </a:cubicBezTo>
                  <a:cubicBezTo>
                    <a:pt x="11109" y="333"/>
                    <a:pt x="10063" y="524"/>
                    <a:pt x="9778" y="583"/>
                  </a:cubicBezTo>
                  <a:cubicBezTo>
                    <a:pt x="9357" y="485"/>
                    <a:pt x="7198" y="1"/>
                    <a:pt x="53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54"/>
            <p:cNvSpPr/>
            <p:nvPr/>
          </p:nvSpPr>
          <p:spPr>
            <a:xfrm>
              <a:off x="4487550" y="2972400"/>
              <a:ext cx="397725" cy="721650"/>
            </a:xfrm>
            <a:custGeom>
              <a:avLst/>
              <a:gdLst/>
              <a:ahLst/>
              <a:cxnLst/>
              <a:rect l="l" t="t" r="r" b="b"/>
              <a:pathLst>
                <a:path w="15909" h="28866" extrusionOk="0">
                  <a:moveTo>
                    <a:pt x="5646" y="1"/>
                  </a:moveTo>
                  <a:lnTo>
                    <a:pt x="1" y="23606"/>
                  </a:lnTo>
                  <a:lnTo>
                    <a:pt x="11547" y="28866"/>
                  </a:lnTo>
                  <a:lnTo>
                    <a:pt x="15908" y="6672"/>
                  </a:lnTo>
                  <a:lnTo>
                    <a:pt x="564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54"/>
            <p:cNvSpPr/>
            <p:nvPr/>
          </p:nvSpPr>
          <p:spPr>
            <a:xfrm>
              <a:off x="4479275" y="2964725"/>
              <a:ext cx="414125" cy="736975"/>
            </a:xfrm>
            <a:custGeom>
              <a:avLst/>
              <a:gdLst/>
              <a:ahLst/>
              <a:cxnLst/>
              <a:rect l="l" t="t" r="r" b="b"/>
              <a:pathLst>
                <a:path w="16565" h="29479" extrusionOk="0">
                  <a:moveTo>
                    <a:pt x="6173" y="801"/>
                  </a:moveTo>
                  <a:lnTo>
                    <a:pt x="15899" y="7123"/>
                  </a:lnTo>
                  <a:lnTo>
                    <a:pt x="11652" y="28734"/>
                  </a:lnTo>
                  <a:lnTo>
                    <a:pt x="689" y="23738"/>
                  </a:lnTo>
                  <a:lnTo>
                    <a:pt x="6173" y="801"/>
                  </a:lnTo>
                  <a:close/>
                  <a:moveTo>
                    <a:pt x="5976" y="0"/>
                  </a:moveTo>
                  <a:cubicBezTo>
                    <a:pt x="5842" y="0"/>
                    <a:pt x="5713" y="91"/>
                    <a:pt x="5679" y="236"/>
                  </a:cubicBezTo>
                  <a:lnTo>
                    <a:pt x="34" y="23841"/>
                  </a:lnTo>
                  <a:cubicBezTo>
                    <a:pt x="1" y="23984"/>
                    <a:pt x="71" y="24130"/>
                    <a:pt x="206" y="24191"/>
                  </a:cubicBezTo>
                  <a:lnTo>
                    <a:pt x="11751" y="29451"/>
                  </a:lnTo>
                  <a:cubicBezTo>
                    <a:pt x="11791" y="29470"/>
                    <a:pt x="11834" y="29479"/>
                    <a:pt x="11878" y="29479"/>
                  </a:cubicBezTo>
                  <a:cubicBezTo>
                    <a:pt x="12024" y="29479"/>
                    <a:pt x="12150" y="29376"/>
                    <a:pt x="12178" y="29232"/>
                  </a:cubicBezTo>
                  <a:lnTo>
                    <a:pt x="16540" y="7037"/>
                  </a:lnTo>
                  <a:cubicBezTo>
                    <a:pt x="16564" y="6914"/>
                    <a:pt x="16512" y="6790"/>
                    <a:pt x="16407" y="6722"/>
                  </a:cubicBezTo>
                  <a:lnTo>
                    <a:pt x="6143" y="51"/>
                  </a:lnTo>
                  <a:cubicBezTo>
                    <a:pt x="6091" y="16"/>
                    <a:pt x="6033" y="0"/>
                    <a:pt x="5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54"/>
            <p:cNvSpPr/>
            <p:nvPr/>
          </p:nvSpPr>
          <p:spPr>
            <a:xfrm>
              <a:off x="4521150" y="3033325"/>
              <a:ext cx="330550" cy="599800"/>
            </a:xfrm>
            <a:custGeom>
              <a:avLst/>
              <a:gdLst/>
              <a:ahLst/>
              <a:cxnLst/>
              <a:rect l="l" t="t" r="r" b="b"/>
              <a:pathLst>
                <a:path w="13222" h="23992" extrusionOk="0">
                  <a:moveTo>
                    <a:pt x="4692" y="1"/>
                  </a:moveTo>
                  <a:lnTo>
                    <a:pt x="1" y="19620"/>
                  </a:lnTo>
                  <a:lnTo>
                    <a:pt x="9596" y="23992"/>
                  </a:lnTo>
                  <a:lnTo>
                    <a:pt x="13222" y="5545"/>
                  </a:lnTo>
                  <a:lnTo>
                    <a:pt x="46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54"/>
            <p:cNvSpPr/>
            <p:nvPr/>
          </p:nvSpPr>
          <p:spPr>
            <a:xfrm>
              <a:off x="4512850" y="3025675"/>
              <a:ext cx="346950" cy="615100"/>
            </a:xfrm>
            <a:custGeom>
              <a:avLst/>
              <a:gdLst/>
              <a:ahLst/>
              <a:cxnLst/>
              <a:rect l="l" t="t" r="r" b="b"/>
              <a:pathLst>
                <a:path w="13878" h="24604" extrusionOk="0">
                  <a:moveTo>
                    <a:pt x="5220" y="800"/>
                  </a:moveTo>
                  <a:lnTo>
                    <a:pt x="13214" y="5995"/>
                  </a:lnTo>
                  <a:lnTo>
                    <a:pt x="9703" y="23858"/>
                  </a:lnTo>
                  <a:lnTo>
                    <a:pt x="688" y="19752"/>
                  </a:lnTo>
                  <a:lnTo>
                    <a:pt x="5220" y="800"/>
                  </a:lnTo>
                  <a:close/>
                  <a:moveTo>
                    <a:pt x="5023" y="1"/>
                  </a:moveTo>
                  <a:cubicBezTo>
                    <a:pt x="4889" y="1"/>
                    <a:pt x="4760" y="91"/>
                    <a:pt x="4726" y="236"/>
                  </a:cubicBezTo>
                  <a:lnTo>
                    <a:pt x="35" y="19855"/>
                  </a:lnTo>
                  <a:cubicBezTo>
                    <a:pt x="0" y="19998"/>
                    <a:pt x="72" y="20144"/>
                    <a:pt x="205" y="20205"/>
                  </a:cubicBezTo>
                  <a:lnTo>
                    <a:pt x="9802" y="24576"/>
                  </a:lnTo>
                  <a:cubicBezTo>
                    <a:pt x="9842" y="24594"/>
                    <a:pt x="9885" y="24604"/>
                    <a:pt x="9928" y="24604"/>
                  </a:cubicBezTo>
                  <a:cubicBezTo>
                    <a:pt x="10074" y="24604"/>
                    <a:pt x="10199" y="24500"/>
                    <a:pt x="10228" y="24357"/>
                  </a:cubicBezTo>
                  <a:lnTo>
                    <a:pt x="13853" y="5910"/>
                  </a:lnTo>
                  <a:cubicBezTo>
                    <a:pt x="13877" y="5788"/>
                    <a:pt x="13825" y="5663"/>
                    <a:pt x="13720" y="5594"/>
                  </a:cubicBezTo>
                  <a:lnTo>
                    <a:pt x="5190" y="51"/>
                  </a:lnTo>
                  <a:cubicBezTo>
                    <a:pt x="5138" y="17"/>
                    <a:pt x="5080" y="1"/>
                    <a:pt x="50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54"/>
            <p:cNvSpPr/>
            <p:nvPr/>
          </p:nvSpPr>
          <p:spPr>
            <a:xfrm>
              <a:off x="4776225" y="3139175"/>
              <a:ext cx="503550" cy="586950"/>
            </a:xfrm>
            <a:custGeom>
              <a:avLst/>
              <a:gdLst/>
              <a:ahLst/>
              <a:cxnLst/>
              <a:rect l="l" t="t" r="r" b="b"/>
              <a:pathLst>
                <a:path w="20142" h="23478" extrusionOk="0">
                  <a:moveTo>
                    <a:pt x="4361" y="1"/>
                  </a:moveTo>
                  <a:lnTo>
                    <a:pt x="0" y="22195"/>
                  </a:lnTo>
                  <a:lnTo>
                    <a:pt x="17063" y="23478"/>
                  </a:lnTo>
                  <a:lnTo>
                    <a:pt x="20142" y="771"/>
                  </a:lnTo>
                  <a:lnTo>
                    <a:pt x="436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54"/>
            <p:cNvSpPr/>
            <p:nvPr/>
          </p:nvSpPr>
          <p:spPr>
            <a:xfrm>
              <a:off x="4767825" y="3131475"/>
              <a:ext cx="520150" cy="602300"/>
            </a:xfrm>
            <a:custGeom>
              <a:avLst/>
              <a:gdLst/>
              <a:ahLst/>
              <a:cxnLst/>
              <a:rect l="l" t="t" r="r" b="b"/>
              <a:pathLst>
                <a:path w="20806" h="24092" extrusionOk="0">
                  <a:moveTo>
                    <a:pt x="4948" y="627"/>
                  </a:moveTo>
                  <a:lnTo>
                    <a:pt x="20130" y="1368"/>
                  </a:lnTo>
                  <a:lnTo>
                    <a:pt x="17134" y="23459"/>
                  </a:lnTo>
                  <a:lnTo>
                    <a:pt x="703" y="22224"/>
                  </a:lnTo>
                  <a:lnTo>
                    <a:pt x="4948" y="627"/>
                  </a:lnTo>
                  <a:close/>
                  <a:moveTo>
                    <a:pt x="4675" y="1"/>
                  </a:moveTo>
                  <a:cubicBezTo>
                    <a:pt x="4523" y="1"/>
                    <a:pt x="4425" y="112"/>
                    <a:pt x="4398" y="250"/>
                  </a:cubicBezTo>
                  <a:lnTo>
                    <a:pt x="36" y="22444"/>
                  </a:lnTo>
                  <a:cubicBezTo>
                    <a:pt x="0" y="22625"/>
                    <a:pt x="130" y="22794"/>
                    <a:pt x="313" y="22809"/>
                  </a:cubicBezTo>
                  <a:lnTo>
                    <a:pt x="17376" y="24092"/>
                  </a:lnTo>
                  <a:lnTo>
                    <a:pt x="17399" y="24092"/>
                  </a:lnTo>
                  <a:cubicBezTo>
                    <a:pt x="17400" y="24092"/>
                    <a:pt x="17401" y="24092"/>
                    <a:pt x="17401" y="24092"/>
                  </a:cubicBezTo>
                  <a:cubicBezTo>
                    <a:pt x="17553" y="24092"/>
                    <a:pt x="17682" y="23978"/>
                    <a:pt x="17703" y="23827"/>
                  </a:cubicBezTo>
                  <a:lnTo>
                    <a:pt x="20781" y="1120"/>
                  </a:lnTo>
                  <a:cubicBezTo>
                    <a:pt x="20806" y="942"/>
                    <a:pt x="20673" y="782"/>
                    <a:pt x="20493" y="773"/>
                  </a:cubicBezTo>
                  <a:lnTo>
                    <a:pt x="4713" y="3"/>
                  </a:lnTo>
                  <a:cubicBezTo>
                    <a:pt x="4700" y="1"/>
                    <a:pt x="4687" y="1"/>
                    <a:pt x="46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54"/>
            <p:cNvSpPr/>
            <p:nvPr/>
          </p:nvSpPr>
          <p:spPr>
            <a:xfrm>
              <a:off x="5001425" y="3372175"/>
              <a:ext cx="31550" cy="20450"/>
            </a:xfrm>
            <a:custGeom>
              <a:avLst/>
              <a:gdLst/>
              <a:ahLst/>
              <a:cxnLst/>
              <a:rect l="l" t="t" r="r" b="b"/>
              <a:pathLst>
                <a:path w="1262" h="818" extrusionOk="0">
                  <a:moveTo>
                    <a:pt x="132" y="0"/>
                  </a:moveTo>
                  <a:lnTo>
                    <a:pt x="1" y="766"/>
                  </a:lnTo>
                  <a:lnTo>
                    <a:pt x="1146" y="818"/>
                  </a:lnTo>
                  <a:lnTo>
                    <a:pt x="1261" y="80"/>
                  </a:lnTo>
                  <a:lnTo>
                    <a:pt x="1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54"/>
            <p:cNvSpPr/>
            <p:nvPr/>
          </p:nvSpPr>
          <p:spPr>
            <a:xfrm>
              <a:off x="5028375" y="3490350"/>
              <a:ext cx="44100" cy="29800"/>
            </a:xfrm>
            <a:custGeom>
              <a:avLst/>
              <a:gdLst/>
              <a:ahLst/>
              <a:cxnLst/>
              <a:rect l="l" t="t" r="r" b="b"/>
              <a:pathLst>
                <a:path w="1764" h="1192" extrusionOk="0">
                  <a:moveTo>
                    <a:pt x="169" y="0"/>
                  </a:moveTo>
                  <a:lnTo>
                    <a:pt x="0" y="1082"/>
                  </a:lnTo>
                  <a:lnTo>
                    <a:pt x="1580" y="1191"/>
                  </a:lnTo>
                  <a:lnTo>
                    <a:pt x="1764" y="75"/>
                  </a:lnTo>
                  <a:lnTo>
                    <a:pt x="16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54"/>
            <p:cNvSpPr/>
            <p:nvPr/>
          </p:nvSpPr>
          <p:spPr>
            <a:xfrm>
              <a:off x="4961500" y="3288850"/>
              <a:ext cx="39400" cy="22250"/>
            </a:xfrm>
            <a:custGeom>
              <a:avLst/>
              <a:gdLst/>
              <a:ahLst/>
              <a:cxnLst/>
              <a:rect l="l" t="t" r="r" b="b"/>
              <a:pathLst>
                <a:path w="1576" h="890" extrusionOk="0">
                  <a:moveTo>
                    <a:pt x="146" y="0"/>
                  </a:moveTo>
                  <a:lnTo>
                    <a:pt x="0" y="823"/>
                  </a:lnTo>
                  <a:lnTo>
                    <a:pt x="1439" y="890"/>
                  </a:lnTo>
                  <a:lnTo>
                    <a:pt x="1575" y="100"/>
                  </a:lnTo>
                  <a:lnTo>
                    <a:pt x="14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54"/>
            <p:cNvSpPr/>
            <p:nvPr/>
          </p:nvSpPr>
          <p:spPr>
            <a:xfrm>
              <a:off x="5015175" y="3292575"/>
              <a:ext cx="30225" cy="20600"/>
            </a:xfrm>
            <a:custGeom>
              <a:avLst/>
              <a:gdLst/>
              <a:ahLst/>
              <a:cxnLst/>
              <a:rect l="l" t="t" r="r" b="b"/>
              <a:pathLst>
                <a:path w="1209" h="824" extrusionOk="0">
                  <a:moveTo>
                    <a:pt x="134" y="1"/>
                  </a:moveTo>
                  <a:lnTo>
                    <a:pt x="0" y="774"/>
                  </a:lnTo>
                  <a:lnTo>
                    <a:pt x="1091" y="824"/>
                  </a:lnTo>
                  <a:lnTo>
                    <a:pt x="1209" y="76"/>
                  </a:lnTo>
                  <a:lnTo>
                    <a:pt x="1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54"/>
            <p:cNvSpPr/>
            <p:nvPr/>
          </p:nvSpPr>
          <p:spPr>
            <a:xfrm>
              <a:off x="4993975" y="3408725"/>
              <a:ext cx="33375" cy="27750"/>
            </a:xfrm>
            <a:custGeom>
              <a:avLst/>
              <a:gdLst/>
              <a:ahLst/>
              <a:cxnLst/>
              <a:rect l="l" t="t" r="r" b="b"/>
              <a:pathLst>
                <a:path w="1335" h="1110" extrusionOk="0">
                  <a:moveTo>
                    <a:pt x="178" y="1"/>
                  </a:moveTo>
                  <a:lnTo>
                    <a:pt x="1" y="1028"/>
                  </a:lnTo>
                  <a:lnTo>
                    <a:pt x="1170" y="1110"/>
                  </a:lnTo>
                  <a:lnTo>
                    <a:pt x="1334" y="54"/>
                  </a:lnTo>
                  <a:lnTo>
                    <a:pt x="1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54"/>
            <p:cNvSpPr/>
            <p:nvPr/>
          </p:nvSpPr>
          <p:spPr>
            <a:xfrm>
              <a:off x="5053250" y="3331400"/>
              <a:ext cx="45325" cy="29450"/>
            </a:xfrm>
            <a:custGeom>
              <a:avLst/>
              <a:gdLst/>
              <a:ahLst/>
              <a:cxnLst/>
              <a:rect l="l" t="t" r="r" b="b"/>
              <a:pathLst>
                <a:path w="1813" h="1178" extrusionOk="0">
                  <a:moveTo>
                    <a:pt x="166" y="1"/>
                  </a:moveTo>
                  <a:lnTo>
                    <a:pt x="0" y="1063"/>
                  </a:lnTo>
                  <a:lnTo>
                    <a:pt x="1632" y="1177"/>
                  </a:lnTo>
                  <a:lnTo>
                    <a:pt x="1813" y="77"/>
                  </a:lnTo>
                  <a:lnTo>
                    <a:pt x="16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54"/>
            <p:cNvSpPr/>
            <p:nvPr/>
          </p:nvSpPr>
          <p:spPr>
            <a:xfrm>
              <a:off x="4975600" y="3199350"/>
              <a:ext cx="40900" cy="32350"/>
            </a:xfrm>
            <a:custGeom>
              <a:avLst/>
              <a:gdLst/>
              <a:ahLst/>
              <a:cxnLst/>
              <a:rect l="l" t="t" r="r" b="b"/>
              <a:pathLst>
                <a:path w="1636" h="1294" extrusionOk="0">
                  <a:moveTo>
                    <a:pt x="218" y="1"/>
                  </a:moveTo>
                  <a:lnTo>
                    <a:pt x="0" y="1228"/>
                  </a:lnTo>
                  <a:lnTo>
                    <a:pt x="1425" y="1294"/>
                  </a:lnTo>
                  <a:lnTo>
                    <a:pt x="1635" y="75"/>
                  </a:lnTo>
                  <a:lnTo>
                    <a:pt x="21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54"/>
            <p:cNvSpPr/>
            <p:nvPr/>
          </p:nvSpPr>
          <p:spPr>
            <a:xfrm>
              <a:off x="5028900" y="3202125"/>
              <a:ext cx="30700" cy="31600"/>
            </a:xfrm>
            <a:custGeom>
              <a:avLst/>
              <a:gdLst/>
              <a:ahLst/>
              <a:cxnLst/>
              <a:rect l="l" t="t" r="r" b="b"/>
              <a:pathLst>
                <a:path w="1228" h="1264" extrusionOk="0">
                  <a:moveTo>
                    <a:pt x="211" y="1"/>
                  </a:moveTo>
                  <a:lnTo>
                    <a:pt x="0" y="1215"/>
                  </a:lnTo>
                  <a:lnTo>
                    <a:pt x="1038" y="1264"/>
                  </a:lnTo>
                  <a:lnTo>
                    <a:pt x="1228" y="53"/>
                  </a:lnTo>
                  <a:lnTo>
                    <a:pt x="21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54"/>
            <p:cNvSpPr/>
            <p:nvPr/>
          </p:nvSpPr>
          <p:spPr>
            <a:xfrm>
              <a:off x="4968250" y="3247475"/>
              <a:ext cx="39950" cy="26500"/>
            </a:xfrm>
            <a:custGeom>
              <a:avLst/>
              <a:gdLst/>
              <a:ahLst/>
              <a:cxnLst/>
              <a:rect l="l" t="t" r="r" b="b"/>
              <a:pathLst>
                <a:path w="1598" h="1060" extrusionOk="0">
                  <a:moveTo>
                    <a:pt x="170" y="0"/>
                  </a:moveTo>
                  <a:lnTo>
                    <a:pt x="0" y="959"/>
                  </a:lnTo>
                  <a:lnTo>
                    <a:pt x="1426" y="1059"/>
                  </a:lnTo>
                  <a:lnTo>
                    <a:pt x="1598" y="65"/>
                  </a:lnTo>
                  <a:lnTo>
                    <a:pt x="1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54"/>
            <p:cNvSpPr/>
            <p:nvPr/>
          </p:nvSpPr>
          <p:spPr>
            <a:xfrm>
              <a:off x="5007750" y="3329325"/>
              <a:ext cx="32000" cy="27425"/>
            </a:xfrm>
            <a:custGeom>
              <a:avLst/>
              <a:gdLst/>
              <a:ahLst/>
              <a:cxnLst/>
              <a:rect l="l" t="t" r="r" b="b"/>
              <a:pathLst>
                <a:path w="1280" h="1097" extrusionOk="0">
                  <a:moveTo>
                    <a:pt x="176" y="1"/>
                  </a:moveTo>
                  <a:lnTo>
                    <a:pt x="0" y="1019"/>
                  </a:lnTo>
                  <a:lnTo>
                    <a:pt x="1117" y="1096"/>
                  </a:lnTo>
                  <a:lnTo>
                    <a:pt x="1280" y="52"/>
                  </a:lnTo>
                  <a:lnTo>
                    <a:pt x="17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54"/>
            <p:cNvSpPr/>
            <p:nvPr/>
          </p:nvSpPr>
          <p:spPr>
            <a:xfrm>
              <a:off x="5021500" y="3249925"/>
              <a:ext cx="30650" cy="27150"/>
            </a:xfrm>
            <a:custGeom>
              <a:avLst/>
              <a:gdLst/>
              <a:ahLst/>
              <a:cxnLst/>
              <a:rect l="l" t="t" r="r" b="b"/>
              <a:pathLst>
                <a:path w="1226" h="1086" extrusionOk="0">
                  <a:moveTo>
                    <a:pt x="176" y="1"/>
                  </a:moveTo>
                  <a:lnTo>
                    <a:pt x="1" y="1011"/>
                  </a:lnTo>
                  <a:lnTo>
                    <a:pt x="1064" y="1085"/>
                  </a:lnTo>
                  <a:lnTo>
                    <a:pt x="1226" y="49"/>
                  </a:lnTo>
                  <a:lnTo>
                    <a:pt x="17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54"/>
            <p:cNvSpPr/>
            <p:nvPr/>
          </p:nvSpPr>
          <p:spPr>
            <a:xfrm>
              <a:off x="5040800" y="3410900"/>
              <a:ext cx="44725" cy="29625"/>
            </a:xfrm>
            <a:custGeom>
              <a:avLst/>
              <a:gdLst/>
              <a:ahLst/>
              <a:cxnLst/>
              <a:rect l="l" t="t" r="r" b="b"/>
              <a:pathLst>
                <a:path w="1789" h="1185" extrusionOk="0">
                  <a:moveTo>
                    <a:pt x="168" y="0"/>
                  </a:moveTo>
                  <a:lnTo>
                    <a:pt x="1" y="1071"/>
                  </a:lnTo>
                  <a:lnTo>
                    <a:pt x="1607" y="1184"/>
                  </a:lnTo>
                  <a:lnTo>
                    <a:pt x="1789" y="74"/>
                  </a:lnTo>
                  <a:lnTo>
                    <a:pt x="1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54"/>
            <p:cNvSpPr/>
            <p:nvPr/>
          </p:nvSpPr>
          <p:spPr>
            <a:xfrm>
              <a:off x="4886225" y="3444725"/>
              <a:ext cx="33025" cy="22675"/>
            </a:xfrm>
            <a:custGeom>
              <a:avLst/>
              <a:gdLst/>
              <a:ahLst/>
              <a:cxnLst/>
              <a:rect l="l" t="t" r="r" b="b"/>
              <a:pathLst>
                <a:path w="1321" h="907" extrusionOk="0">
                  <a:moveTo>
                    <a:pt x="150" y="1"/>
                  </a:moveTo>
                  <a:lnTo>
                    <a:pt x="0" y="853"/>
                  </a:lnTo>
                  <a:lnTo>
                    <a:pt x="1174" y="907"/>
                  </a:lnTo>
                  <a:lnTo>
                    <a:pt x="1321" y="83"/>
                  </a:lnTo>
                  <a:lnTo>
                    <a:pt x="1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54"/>
            <p:cNvSpPr/>
            <p:nvPr/>
          </p:nvSpPr>
          <p:spPr>
            <a:xfrm>
              <a:off x="4879075" y="3483450"/>
              <a:ext cx="33425" cy="25525"/>
            </a:xfrm>
            <a:custGeom>
              <a:avLst/>
              <a:gdLst/>
              <a:ahLst/>
              <a:cxnLst/>
              <a:rect l="l" t="t" r="r" b="b"/>
              <a:pathLst>
                <a:path w="1337" h="1021" extrusionOk="0">
                  <a:moveTo>
                    <a:pt x="164" y="0"/>
                  </a:moveTo>
                  <a:lnTo>
                    <a:pt x="0" y="939"/>
                  </a:lnTo>
                  <a:lnTo>
                    <a:pt x="1165" y="1021"/>
                  </a:lnTo>
                  <a:lnTo>
                    <a:pt x="1336" y="55"/>
                  </a:lnTo>
                  <a:lnTo>
                    <a:pt x="1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54"/>
            <p:cNvSpPr/>
            <p:nvPr/>
          </p:nvSpPr>
          <p:spPr>
            <a:xfrm>
              <a:off x="4872325" y="3524325"/>
              <a:ext cx="32775" cy="22450"/>
            </a:xfrm>
            <a:custGeom>
              <a:avLst/>
              <a:gdLst/>
              <a:ahLst/>
              <a:cxnLst/>
              <a:rect l="l" t="t" r="r" b="b"/>
              <a:pathLst>
                <a:path w="1311" h="898" extrusionOk="0">
                  <a:moveTo>
                    <a:pt x="147" y="1"/>
                  </a:moveTo>
                  <a:lnTo>
                    <a:pt x="0" y="845"/>
                  </a:lnTo>
                  <a:lnTo>
                    <a:pt x="1166" y="898"/>
                  </a:lnTo>
                  <a:lnTo>
                    <a:pt x="1311" y="81"/>
                  </a:lnTo>
                  <a:lnTo>
                    <a:pt x="1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54"/>
            <p:cNvSpPr/>
            <p:nvPr/>
          </p:nvSpPr>
          <p:spPr>
            <a:xfrm>
              <a:off x="4865125" y="3562850"/>
              <a:ext cx="33250" cy="25725"/>
            </a:xfrm>
            <a:custGeom>
              <a:avLst/>
              <a:gdLst/>
              <a:ahLst/>
              <a:cxnLst/>
              <a:rect l="l" t="t" r="r" b="b"/>
              <a:pathLst>
                <a:path w="1330" h="1029" extrusionOk="0">
                  <a:moveTo>
                    <a:pt x="166" y="0"/>
                  </a:moveTo>
                  <a:lnTo>
                    <a:pt x="0" y="948"/>
                  </a:lnTo>
                  <a:lnTo>
                    <a:pt x="1157" y="1028"/>
                  </a:lnTo>
                  <a:lnTo>
                    <a:pt x="1329" y="54"/>
                  </a:lnTo>
                  <a:lnTo>
                    <a:pt x="16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54"/>
            <p:cNvSpPr/>
            <p:nvPr/>
          </p:nvSpPr>
          <p:spPr>
            <a:xfrm>
              <a:off x="4893000" y="3404050"/>
              <a:ext cx="33625" cy="25325"/>
            </a:xfrm>
            <a:custGeom>
              <a:avLst/>
              <a:gdLst/>
              <a:ahLst/>
              <a:cxnLst/>
              <a:rect l="l" t="t" r="r" b="b"/>
              <a:pathLst>
                <a:path w="1345" h="1013" extrusionOk="0">
                  <a:moveTo>
                    <a:pt x="163" y="0"/>
                  </a:moveTo>
                  <a:lnTo>
                    <a:pt x="1" y="931"/>
                  </a:lnTo>
                  <a:lnTo>
                    <a:pt x="1174" y="1013"/>
                  </a:lnTo>
                  <a:lnTo>
                    <a:pt x="1344" y="55"/>
                  </a:lnTo>
                  <a:lnTo>
                    <a:pt x="16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54"/>
            <p:cNvSpPr/>
            <p:nvPr/>
          </p:nvSpPr>
          <p:spPr>
            <a:xfrm>
              <a:off x="4906950" y="3324675"/>
              <a:ext cx="33775" cy="25150"/>
            </a:xfrm>
            <a:custGeom>
              <a:avLst/>
              <a:gdLst/>
              <a:ahLst/>
              <a:cxnLst/>
              <a:rect l="l" t="t" r="r" b="b"/>
              <a:pathLst>
                <a:path w="1351" h="1006" extrusionOk="0">
                  <a:moveTo>
                    <a:pt x="162" y="1"/>
                  </a:moveTo>
                  <a:lnTo>
                    <a:pt x="1" y="922"/>
                  </a:lnTo>
                  <a:lnTo>
                    <a:pt x="1182" y="1005"/>
                  </a:lnTo>
                  <a:lnTo>
                    <a:pt x="1350" y="55"/>
                  </a:lnTo>
                  <a:lnTo>
                    <a:pt x="16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54"/>
            <p:cNvSpPr/>
            <p:nvPr/>
          </p:nvSpPr>
          <p:spPr>
            <a:xfrm>
              <a:off x="4920900" y="3245275"/>
              <a:ext cx="33950" cy="24950"/>
            </a:xfrm>
            <a:custGeom>
              <a:avLst/>
              <a:gdLst/>
              <a:ahLst/>
              <a:cxnLst/>
              <a:rect l="l" t="t" r="r" b="b"/>
              <a:pathLst>
                <a:path w="1358" h="998" extrusionOk="0">
                  <a:moveTo>
                    <a:pt x="161" y="1"/>
                  </a:moveTo>
                  <a:lnTo>
                    <a:pt x="0" y="915"/>
                  </a:lnTo>
                  <a:lnTo>
                    <a:pt x="1189" y="998"/>
                  </a:lnTo>
                  <a:lnTo>
                    <a:pt x="1357" y="55"/>
                  </a:lnTo>
                  <a:lnTo>
                    <a:pt x="16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54"/>
            <p:cNvSpPr/>
            <p:nvPr/>
          </p:nvSpPr>
          <p:spPr>
            <a:xfrm>
              <a:off x="4900150" y="3365100"/>
              <a:ext cx="33250" cy="22900"/>
            </a:xfrm>
            <a:custGeom>
              <a:avLst/>
              <a:gdLst/>
              <a:ahLst/>
              <a:cxnLst/>
              <a:rect l="l" t="t" r="r" b="b"/>
              <a:pathLst>
                <a:path w="1330" h="916" extrusionOk="0">
                  <a:moveTo>
                    <a:pt x="150" y="1"/>
                  </a:moveTo>
                  <a:lnTo>
                    <a:pt x="0" y="862"/>
                  </a:lnTo>
                  <a:lnTo>
                    <a:pt x="1181" y="916"/>
                  </a:lnTo>
                  <a:lnTo>
                    <a:pt x="1330" y="84"/>
                  </a:lnTo>
                  <a:lnTo>
                    <a:pt x="1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54"/>
            <p:cNvSpPr/>
            <p:nvPr/>
          </p:nvSpPr>
          <p:spPr>
            <a:xfrm>
              <a:off x="4914050" y="3285550"/>
              <a:ext cx="33500" cy="23100"/>
            </a:xfrm>
            <a:custGeom>
              <a:avLst/>
              <a:gdLst/>
              <a:ahLst/>
              <a:cxnLst/>
              <a:rect l="l" t="t" r="r" b="b"/>
              <a:pathLst>
                <a:path w="1340" h="924" extrusionOk="0">
                  <a:moveTo>
                    <a:pt x="152" y="0"/>
                  </a:moveTo>
                  <a:lnTo>
                    <a:pt x="1" y="868"/>
                  </a:lnTo>
                  <a:lnTo>
                    <a:pt x="1190" y="923"/>
                  </a:lnTo>
                  <a:lnTo>
                    <a:pt x="1340" y="83"/>
                  </a:lnTo>
                  <a:lnTo>
                    <a:pt x="15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54"/>
            <p:cNvSpPr/>
            <p:nvPr/>
          </p:nvSpPr>
          <p:spPr>
            <a:xfrm>
              <a:off x="5065675" y="3251950"/>
              <a:ext cx="45975" cy="29250"/>
            </a:xfrm>
            <a:custGeom>
              <a:avLst/>
              <a:gdLst/>
              <a:ahLst/>
              <a:cxnLst/>
              <a:rect l="l" t="t" r="r" b="b"/>
              <a:pathLst>
                <a:path w="1839" h="1170" extrusionOk="0">
                  <a:moveTo>
                    <a:pt x="165" y="1"/>
                  </a:moveTo>
                  <a:lnTo>
                    <a:pt x="1" y="1053"/>
                  </a:lnTo>
                  <a:lnTo>
                    <a:pt x="1659" y="1169"/>
                  </a:lnTo>
                  <a:lnTo>
                    <a:pt x="1838" y="78"/>
                  </a:lnTo>
                  <a:lnTo>
                    <a:pt x="1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54"/>
            <p:cNvSpPr/>
            <p:nvPr/>
          </p:nvSpPr>
          <p:spPr>
            <a:xfrm>
              <a:off x="4856400" y="3603925"/>
              <a:ext cx="34550" cy="35325"/>
            </a:xfrm>
            <a:custGeom>
              <a:avLst/>
              <a:gdLst/>
              <a:ahLst/>
              <a:cxnLst/>
              <a:rect l="l" t="t" r="r" b="b"/>
              <a:pathLst>
                <a:path w="1382" h="1413" extrusionOk="0">
                  <a:moveTo>
                    <a:pt x="227" y="0"/>
                  </a:moveTo>
                  <a:lnTo>
                    <a:pt x="0" y="1295"/>
                  </a:lnTo>
                  <a:lnTo>
                    <a:pt x="1146" y="1413"/>
                  </a:lnTo>
                  <a:lnTo>
                    <a:pt x="1382" y="81"/>
                  </a:lnTo>
                  <a:lnTo>
                    <a:pt x="22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54"/>
            <p:cNvSpPr/>
            <p:nvPr/>
          </p:nvSpPr>
          <p:spPr>
            <a:xfrm>
              <a:off x="5047700" y="3375375"/>
              <a:ext cx="43500" cy="19975"/>
            </a:xfrm>
            <a:custGeom>
              <a:avLst/>
              <a:gdLst/>
              <a:ahLst/>
              <a:cxnLst/>
              <a:rect l="l" t="t" r="r" b="b"/>
              <a:pathLst>
                <a:path w="1740" h="799" extrusionOk="0">
                  <a:moveTo>
                    <a:pt x="114" y="1"/>
                  </a:moveTo>
                  <a:lnTo>
                    <a:pt x="1" y="723"/>
                  </a:lnTo>
                  <a:lnTo>
                    <a:pt x="1628" y="799"/>
                  </a:lnTo>
                  <a:lnTo>
                    <a:pt x="1740" y="115"/>
                  </a:lnTo>
                  <a:lnTo>
                    <a:pt x="11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54"/>
            <p:cNvSpPr/>
            <p:nvPr/>
          </p:nvSpPr>
          <p:spPr>
            <a:xfrm>
              <a:off x="5022900" y="3534800"/>
              <a:ext cx="42125" cy="19400"/>
            </a:xfrm>
            <a:custGeom>
              <a:avLst/>
              <a:gdLst/>
              <a:ahLst/>
              <a:cxnLst/>
              <a:rect l="l" t="t" r="r" b="b"/>
              <a:pathLst>
                <a:path w="1685" h="776" extrusionOk="0">
                  <a:moveTo>
                    <a:pt x="110" y="0"/>
                  </a:moveTo>
                  <a:lnTo>
                    <a:pt x="0" y="703"/>
                  </a:lnTo>
                  <a:lnTo>
                    <a:pt x="1575" y="776"/>
                  </a:lnTo>
                  <a:lnTo>
                    <a:pt x="1685" y="110"/>
                  </a:lnTo>
                  <a:lnTo>
                    <a:pt x="11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54"/>
            <p:cNvSpPr/>
            <p:nvPr/>
          </p:nvSpPr>
          <p:spPr>
            <a:xfrm>
              <a:off x="5035300" y="3455100"/>
              <a:ext cx="42800" cy="19675"/>
            </a:xfrm>
            <a:custGeom>
              <a:avLst/>
              <a:gdLst/>
              <a:ahLst/>
              <a:cxnLst/>
              <a:rect l="l" t="t" r="r" b="b"/>
              <a:pathLst>
                <a:path w="1712" h="787" extrusionOk="0">
                  <a:moveTo>
                    <a:pt x="112" y="0"/>
                  </a:moveTo>
                  <a:lnTo>
                    <a:pt x="0" y="712"/>
                  </a:lnTo>
                  <a:lnTo>
                    <a:pt x="1601" y="787"/>
                  </a:lnTo>
                  <a:lnTo>
                    <a:pt x="1712" y="112"/>
                  </a:lnTo>
                  <a:lnTo>
                    <a:pt x="1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54"/>
            <p:cNvSpPr/>
            <p:nvPr/>
          </p:nvSpPr>
          <p:spPr>
            <a:xfrm>
              <a:off x="4987700" y="3451800"/>
              <a:ext cx="32800" cy="20325"/>
            </a:xfrm>
            <a:custGeom>
              <a:avLst/>
              <a:gdLst/>
              <a:ahLst/>
              <a:cxnLst/>
              <a:rect l="l" t="t" r="r" b="b"/>
              <a:pathLst>
                <a:path w="1312" h="813" extrusionOk="0">
                  <a:moveTo>
                    <a:pt x="131" y="0"/>
                  </a:moveTo>
                  <a:lnTo>
                    <a:pt x="0" y="757"/>
                  </a:lnTo>
                  <a:lnTo>
                    <a:pt x="1199" y="812"/>
                  </a:lnTo>
                  <a:lnTo>
                    <a:pt x="1312" y="83"/>
                  </a:lnTo>
                  <a:lnTo>
                    <a:pt x="13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54"/>
            <p:cNvSpPr/>
            <p:nvPr/>
          </p:nvSpPr>
          <p:spPr>
            <a:xfrm>
              <a:off x="5015900" y="3569800"/>
              <a:ext cx="43550" cy="30025"/>
            </a:xfrm>
            <a:custGeom>
              <a:avLst/>
              <a:gdLst/>
              <a:ahLst/>
              <a:cxnLst/>
              <a:rect l="l" t="t" r="r" b="b"/>
              <a:pathLst>
                <a:path w="1742" h="1201" extrusionOk="0">
                  <a:moveTo>
                    <a:pt x="172" y="1"/>
                  </a:moveTo>
                  <a:lnTo>
                    <a:pt x="1" y="1092"/>
                  </a:lnTo>
                  <a:lnTo>
                    <a:pt x="1556" y="1200"/>
                  </a:lnTo>
                  <a:lnTo>
                    <a:pt x="1741" y="74"/>
                  </a:lnTo>
                  <a:lnTo>
                    <a:pt x="17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54"/>
            <p:cNvSpPr/>
            <p:nvPr/>
          </p:nvSpPr>
          <p:spPr>
            <a:xfrm>
              <a:off x="5007400" y="3614500"/>
              <a:ext cx="44550" cy="41075"/>
            </a:xfrm>
            <a:custGeom>
              <a:avLst/>
              <a:gdLst/>
              <a:ahLst/>
              <a:cxnLst/>
              <a:rect l="l" t="t" r="r" b="b"/>
              <a:pathLst>
                <a:path w="1782" h="1643" extrusionOk="0">
                  <a:moveTo>
                    <a:pt x="232" y="0"/>
                  </a:moveTo>
                  <a:lnTo>
                    <a:pt x="1" y="1487"/>
                  </a:lnTo>
                  <a:lnTo>
                    <a:pt x="1530" y="1642"/>
                  </a:lnTo>
                  <a:lnTo>
                    <a:pt x="1781" y="109"/>
                  </a:lnTo>
                  <a:lnTo>
                    <a:pt x="2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54"/>
            <p:cNvSpPr/>
            <p:nvPr/>
          </p:nvSpPr>
          <p:spPr>
            <a:xfrm>
              <a:off x="4954100" y="3326875"/>
              <a:ext cx="40375" cy="26675"/>
            </a:xfrm>
            <a:custGeom>
              <a:avLst/>
              <a:gdLst/>
              <a:ahLst/>
              <a:cxnLst/>
              <a:rect l="l" t="t" r="r" b="b"/>
              <a:pathLst>
                <a:path w="1615" h="1067" extrusionOk="0">
                  <a:moveTo>
                    <a:pt x="172" y="0"/>
                  </a:moveTo>
                  <a:lnTo>
                    <a:pt x="0" y="966"/>
                  </a:lnTo>
                  <a:lnTo>
                    <a:pt x="1442" y="1067"/>
                  </a:lnTo>
                  <a:lnTo>
                    <a:pt x="1614" y="67"/>
                  </a:lnTo>
                  <a:lnTo>
                    <a:pt x="17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54"/>
            <p:cNvSpPr/>
            <p:nvPr/>
          </p:nvSpPr>
          <p:spPr>
            <a:xfrm>
              <a:off x="4927950" y="3196900"/>
              <a:ext cx="35450" cy="32350"/>
            </a:xfrm>
            <a:custGeom>
              <a:avLst/>
              <a:gdLst/>
              <a:ahLst/>
              <a:cxnLst/>
              <a:rect l="l" t="t" r="r" b="b"/>
              <a:pathLst>
                <a:path w="1418" h="1294" extrusionOk="0">
                  <a:moveTo>
                    <a:pt x="218" y="0"/>
                  </a:moveTo>
                  <a:lnTo>
                    <a:pt x="1" y="1238"/>
                  </a:lnTo>
                  <a:lnTo>
                    <a:pt x="1198" y="1293"/>
                  </a:lnTo>
                  <a:lnTo>
                    <a:pt x="1417" y="62"/>
                  </a:lnTo>
                  <a:lnTo>
                    <a:pt x="2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54"/>
            <p:cNvSpPr/>
            <p:nvPr/>
          </p:nvSpPr>
          <p:spPr>
            <a:xfrm>
              <a:off x="5060100" y="3295675"/>
              <a:ext cx="44200" cy="20225"/>
            </a:xfrm>
            <a:custGeom>
              <a:avLst/>
              <a:gdLst/>
              <a:ahLst/>
              <a:cxnLst/>
              <a:rect l="l" t="t" r="r" b="b"/>
              <a:pathLst>
                <a:path w="1768" h="809" extrusionOk="0">
                  <a:moveTo>
                    <a:pt x="115" y="1"/>
                  </a:moveTo>
                  <a:lnTo>
                    <a:pt x="1" y="732"/>
                  </a:lnTo>
                  <a:lnTo>
                    <a:pt x="1654" y="808"/>
                  </a:lnTo>
                  <a:lnTo>
                    <a:pt x="1768" y="117"/>
                  </a:lnTo>
                  <a:lnTo>
                    <a:pt x="11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54"/>
            <p:cNvSpPr/>
            <p:nvPr/>
          </p:nvSpPr>
          <p:spPr>
            <a:xfrm>
              <a:off x="5072525" y="3204350"/>
              <a:ext cx="46900" cy="32125"/>
            </a:xfrm>
            <a:custGeom>
              <a:avLst/>
              <a:gdLst/>
              <a:ahLst/>
              <a:cxnLst/>
              <a:rect l="l" t="t" r="r" b="b"/>
              <a:pathLst>
                <a:path w="1876" h="1285" extrusionOk="0">
                  <a:moveTo>
                    <a:pt x="189" y="0"/>
                  </a:moveTo>
                  <a:lnTo>
                    <a:pt x="0" y="1207"/>
                  </a:lnTo>
                  <a:lnTo>
                    <a:pt x="1679" y="1284"/>
                  </a:lnTo>
                  <a:lnTo>
                    <a:pt x="1876" y="88"/>
                  </a:lnTo>
                  <a:lnTo>
                    <a:pt x="18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54"/>
            <p:cNvSpPr/>
            <p:nvPr/>
          </p:nvSpPr>
          <p:spPr>
            <a:xfrm>
              <a:off x="4980225" y="3488125"/>
              <a:ext cx="34725" cy="28025"/>
            </a:xfrm>
            <a:custGeom>
              <a:avLst/>
              <a:gdLst/>
              <a:ahLst/>
              <a:cxnLst/>
              <a:rect l="l" t="t" r="r" b="b"/>
              <a:pathLst>
                <a:path w="1389" h="1121" extrusionOk="0">
                  <a:moveTo>
                    <a:pt x="178" y="1"/>
                  </a:moveTo>
                  <a:lnTo>
                    <a:pt x="0" y="1035"/>
                  </a:lnTo>
                  <a:lnTo>
                    <a:pt x="1223" y="1121"/>
                  </a:lnTo>
                  <a:lnTo>
                    <a:pt x="1388" y="57"/>
                  </a:lnTo>
                  <a:lnTo>
                    <a:pt x="1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54"/>
            <p:cNvSpPr/>
            <p:nvPr/>
          </p:nvSpPr>
          <p:spPr>
            <a:xfrm>
              <a:off x="4925800" y="3485600"/>
              <a:ext cx="41200" cy="27175"/>
            </a:xfrm>
            <a:custGeom>
              <a:avLst/>
              <a:gdLst/>
              <a:ahLst/>
              <a:cxnLst/>
              <a:rect l="l" t="t" r="r" b="b"/>
              <a:pathLst>
                <a:path w="1648" h="1087" extrusionOk="0">
                  <a:moveTo>
                    <a:pt x="175" y="1"/>
                  </a:moveTo>
                  <a:lnTo>
                    <a:pt x="0" y="983"/>
                  </a:lnTo>
                  <a:lnTo>
                    <a:pt x="1471" y="1087"/>
                  </a:lnTo>
                  <a:lnTo>
                    <a:pt x="1647" y="70"/>
                  </a:lnTo>
                  <a:lnTo>
                    <a:pt x="1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54"/>
            <p:cNvSpPr/>
            <p:nvPr/>
          </p:nvSpPr>
          <p:spPr>
            <a:xfrm>
              <a:off x="4973950" y="3531400"/>
              <a:ext cx="34125" cy="20175"/>
            </a:xfrm>
            <a:custGeom>
              <a:avLst/>
              <a:gdLst/>
              <a:ahLst/>
              <a:cxnLst/>
              <a:rect l="l" t="t" r="r" b="b"/>
              <a:pathLst>
                <a:path w="1365" h="807" extrusionOk="0">
                  <a:moveTo>
                    <a:pt x="130" y="0"/>
                  </a:moveTo>
                  <a:lnTo>
                    <a:pt x="1" y="749"/>
                  </a:lnTo>
                  <a:lnTo>
                    <a:pt x="1252" y="807"/>
                  </a:lnTo>
                  <a:lnTo>
                    <a:pt x="1364" y="86"/>
                  </a:lnTo>
                  <a:lnTo>
                    <a:pt x="1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54"/>
            <p:cNvSpPr/>
            <p:nvPr/>
          </p:nvSpPr>
          <p:spPr>
            <a:xfrm>
              <a:off x="4966425" y="3567525"/>
              <a:ext cx="36125" cy="28325"/>
            </a:xfrm>
            <a:custGeom>
              <a:avLst/>
              <a:gdLst/>
              <a:ahLst/>
              <a:cxnLst/>
              <a:rect l="l" t="t" r="r" b="b"/>
              <a:pathLst>
                <a:path w="1445" h="1133" extrusionOk="0">
                  <a:moveTo>
                    <a:pt x="181" y="1"/>
                  </a:moveTo>
                  <a:lnTo>
                    <a:pt x="0" y="1044"/>
                  </a:lnTo>
                  <a:lnTo>
                    <a:pt x="1276" y="1133"/>
                  </a:lnTo>
                  <a:lnTo>
                    <a:pt x="1445" y="59"/>
                  </a:lnTo>
                  <a:lnTo>
                    <a:pt x="1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54"/>
            <p:cNvSpPr/>
            <p:nvPr/>
          </p:nvSpPr>
          <p:spPr>
            <a:xfrm>
              <a:off x="4911650" y="3565000"/>
              <a:ext cx="41625" cy="27400"/>
            </a:xfrm>
            <a:custGeom>
              <a:avLst/>
              <a:gdLst/>
              <a:ahLst/>
              <a:cxnLst/>
              <a:rect l="l" t="t" r="r" b="b"/>
              <a:pathLst>
                <a:path w="1665" h="1096" extrusionOk="0">
                  <a:moveTo>
                    <a:pt x="176" y="1"/>
                  </a:moveTo>
                  <a:lnTo>
                    <a:pt x="0" y="991"/>
                  </a:lnTo>
                  <a:lnTo>
                    <a:pt x="1487" y="1095"/>
                  </a:lnTo>
                  <a:lnTo>
                    <a:pt x="1664" y="70"/>
                  </a:lnTo>
                  <a:lnTo>
                    <a:pt x="17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54"/>
            <p:cNvSpPr/>
            <p:nvPr/>
          </p:nvSpPr>
          <p:spPr>
            <a:xfrm>
              <a:off x="4919150" y="3527600"/>
              <a:ext cx="40450" cy="21700"/>
            </a:xfrm>
            <a:custGeom>
              <a:avLst/>
              <a:gdLst/>
              <a:ahLst/>
              <a:cxnLst/>
              <a:rect l="l" t="t" r="r" b="b"/>
              <a:pathLst>
                <a:path w="1618" h="868" extrusionOk="0">
                  <a:moveTo>
                    <a:pt x="142" y="0"/>
                  </a:moveTo>
                  <a:lnTo>
                    <a:pt x="0" y="799"/>
                  </a:lnTo>
                  <a:lnTo>
                    <a:pt x="1485" y="868"/>
                  </a:lnTo>
                  <a:lnTo>
                    <a:pt x="1618" y="103"/>
                  </a:lnTo>
                  <a:lnTo>
                    <a:pt x="1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54"/>
            <p:cNvSpPr/>
            <p:nvPr/>
          </p:nvSpPr>
          <p:spPr>
            <a:xfrm>
              <a:off x="4933275" y="3448000"/>
              <a:ext cx="40100" cy="21900"/>
            </a:xfrm>
            <a:custGeom>
              <a:avLst/>
              <a:gdLst/>
              <a:ahLst/>
              <a:cxnLst/>
              <a:rect l="l" t="t" r="r" b="b"/>
              <a:pathLst>
                <a:path w="1604" h="876" extrusionOk="0">
                  <a:moveTo>
                    <a:pt x="143" y="1"/>
                  </a:moveTo>
                  <a:lnTo>
                    <a:pt x="0" y="808"/>
                  </a:lnTo>
                  <a:lnTo>
                    <a:pt x="1469" y="876"/>
                  </a:lnTo>
                  <a:lnTo>
                    <a:pt x="1603" y="102"/>
                  </a:lnTo>
                  <a:lnTo>
                    <a:pt x="14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54"/>
            <p:cNvSpPr/>
            <p:nvPr/>
          </p:nvSpPr>
          <p:spPr>
            <a:xfrm>
              <a:off x="4902550" y="3607200"/>
              <a:ext cx="43275" cy="37600"/>
            </a:xfrm>
            <a:custGeom>
              <a:avLst/>
              <a:gdLst/>
              <a:ahLst/>
              <a:cxnLst/>
              <a:rect l="l" t="t" r="r" b="b"/>
              <a:pathLst>
                <a:path w="1731" h="1504" extrusionOk="0">
                  <a:moveTo>
                    <a:pt x="241" y="0"/>
                  </a:moveTo>
                  <a:lnTo>
                    <a:pt x="1" y="1353"/>
                  </a:lnTo>
                  <a:lnTo>
                    <a:pt x="1489" y="1503"/>
                  </a:lnTo>
                  <a:lnTo>
                    <a:pt x="1730" y="104"/>
                  </a:lnTo>
                  <a:lnTo>
                    <a:pt x="24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54"/>
            <p:cNvSpPr/>
            <p:nvPr/>
          </p:nvSpPr>
          <p:spPr>
            <a:xfrm>
              <a:off x="4957275" y="3611000"/>
              <a:ext cx="38350" cy="38925"/>
            </a:xfrm>
            <a:custGeom>
              <a:avLst/>
              <a:gdLst/>
              <a:ahLst/>
              <a:cxnLst/>
              <a:rect l="l" t="t" r="r" b="b"/>
              <a:pathLst>
                <a:path w="1534" h="1557" extrusionOk="0">
                  <a:moveTo>
                    <a:pt x="247" y="1"/>
                  </a:moveTo>
                  <a:lnTo>
                    <a:pt x="1" y="1423"/>
                  </a:lnTo>
                  <a:lnTo>
                    <a:pt x="1306" y="1556"/>
                  </a:lnTo>
                  <a:lnTo>
                    <a:pt x="1534" y="91"/>
                  </a:lnTo>
                  <a:lnTo>
                    <a:pt x="2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54"/>
            <p:cNvSpPr/>
            <p:nvPr/>
          </p:nvSpPr>
          <p:spPr>
            <a:xfrm>
              <a:off x="4947375" y="3368400"/>
              <a:ext cx="39750" cy="22100"/>
            </a:xfrm>
            <a:custGeom>
              <a:avLst/>
              <a:gdLst/>
              <a:ahLst/>
              <a:cxnLst/>
              <a:rect l="l" t="t" r="r" b="b"/>
              <a:pathLst>
                <a:path w="1590" h="884" extrusionOk="0">
                  <a:moveTo>
                    <a:pt x="145" y="1"/>
                  </a:moveTo>
                  <a:lnTo>
                    <a:pt x="0" y="817"/>
                  </a:lnTo>
                  <a:lnTo>
                    <a:pt x="1455" y="884"/>
                  </a:lnTo>
                  <a:lnTo>
                    <a:pt x="1590" y="103"/>
                  </a:lnTo>
                  <a:lnTo>
                    <a:pt x="14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54"/>
            <p:cNvSpPr/>
            <p:nvPr/>
          </p:nvSpPr>
          <p:spPr>
            <a:xfrm>
              <a:off x="4939950" y="3406250"/>
              <a:ext cx="40775" cy="26925"/>
            </a:xfrm>
            <a:custGeom>
              <a:avLst/>
              <a:gdLst/>
              <a:ahLst/>
              <a:cxnLst/>
              <a:rect l="l" t="t" r="r" b="b"/>
              <a:pathLst>
                <a:path w="1631" h="1077" extrusionOk="0">
                  <a:moveTo>
                    <a:pt x="173" y="0"/>
                  </a:moveTo>
                  <a:lnTo>
                    <a:pt x="0" y="975"/>
                  </a:lnTo>
                  <a:lnTo>
                    <a:pt x="1457" y="1077"/>
                  </a:lnTo>
                  <a:lnTo>
                    <a:pt x="1631" y="68"/>
                  </a:lnTo>
                  <a:lnTo>
                    <a:pt x="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54"/>
            <p:cNvSpPr/>
            <p:nvPr/>
          </p:nvSpPr>
          <p:spPr>
            <a:xfrm>
              <a:off x="4674550" y="3501850"/>
              <a:ext cx="1229550" cy="786750"/>
            </a:xfrm>
            <a:custGeom>
              <a:avLst/>
              <a:gdLst/>
              <a:ahLst/>
              <a:cxnLst/>
              <a:rect l="l" t="t" r="r" b="b"/>
              <a:pathLst>
                <a:path w="49182" h="31470" extrusionOk="0">
                  <a:moveTo>
                    <a:pt x="41692" y="0"/>
                  </a:moveTo>
                  <a:cubicBezTo>
                    <a:pt x="41692" y="0"/>
                    <a:pt x="40239" y="112"/>
                    <a:pt x="37780" y="2125"/>
                  </a:cubicBezTo>
                  <a:cubicBezTo>
                    <a:pt x="35321" y="4136"/>
                    <a:pt x="25597" y="21125"/>
                    <a:pt x="25597" y="21125"/>
                  </a:cubicBezTo>
                  <a:cubicBezTo>
                    <a:pt x="25597" y="21125"/>
                    <a:pt x="16767" y="15648"/>
                    <a:pt x="14531" y="14084"/>
                  </a:cubicBezTo>
                  <a:cubicBezTo>
                    <a:pt x="12296" y="12519"/>
                    <a:pt x="10507" y="9725"/>
                    <a:pt x="9277" y="8048"/>
                  </a:cubicBezTo>
                  <a:cubicBezTo>
                    <a:pt x="8047" y="6372"/>
                    <a:pt x="7825" y="6148"/>
                    <a:pt x="6148" y="6036"/>
                  </a:cubicBezTo>
                  <a:cubicBezTo>
                    <a:pt x="4900" y="5953"/>
                    <a:pt x="3900" y="5313"/>
                    <a:pt x="3378" y="5313"/>
                  </a:cubicBezTo>
                  <a:cubicBezTo>
                    <a:pt x="3198" y="5313"/>
                    <a:pt x="3075" y="5389"/>
                    <a:pt x="3018" y="5589"/>
                  </a:cubicBezTo>
                  <a:cubicBezTo>
                    <a:pt x="2795" y="6372"/>
                    <a:pt x="3466" y="6707"/>
                    <a:pt x="3913" y="6930"/>
                  </a:cubicBezTo>
                  <a:cubicBezTo>
                    <a:pt x="4360" y="7154"/>
                    <a:pt x="5142" y="7154"/>
                    <a:pt x="5142" y="7154"/>
                  </a:cubicBezTo>
                  <a:cubicBezTo>
                    <a:pt x="5142" y="7154"/>
                    <a:pt x="4927" y="7208"/>
                    <a:pt x="4562" y="7208"/>
                  </a:cubicBezTo>
                  <a:cubicBezTo>
                    <a:pt x="4015" y="7208"/>
                    <a:pt x="3130" y="7087"/>
                    <a:pt x="2124" y="6484"/>
                  </a:cubicBezTo>
                  <a:cubicBezTo>
                    <a:pt x="1221" y="5941"/>
                    <a:pt x="674" y="5626"/>
                    <a:pt x="362" y="5626"/>
                  </a:cubicBezTo>
                  <a:cubicBezTo>
                    <a:pt x="96" y="5626"/>
                    <a:pt x="1" y="5857"/>
                    <a:pt x="1" y="6372"/>
                  </a:cubicBezTo>
                  <a:cubicBezTo>
                    <a:pt x="1" y="7490"/>
                    <a:pt x="1230" y="9278"/>
                    <a:pt x="2124" y="10395"/>
                  </a:cubicBezTo>
                  <a:cubicBezTo>
                    <a:pt x="3018" y="11513"/>
                    <a:pt x="8160" y="11961"/>
                    <a:pt x="8160" y="11961"/>
                  </a:cubicBezTo>
                  <a:cubicBezTo>
                    <a:pt x="8160" y="11961"/>
                    <a:pt x="11066" y="17660"/>
                    <a:pt x="14419" y="22355"/>
                  </a:cubicBezTo>
                  <a:cubicBezTo>
                    <a:pt x="17568" y="26764"/>
                    <a:pt x="24069" y="31469"/>
                    <a:pt x="26516" y="31469"/>
                  </a:cubicBezTo>
                  <a:cubicBezTo>
                    <a:pt x="26674" y="31469"/>
                    <a:pt x="26816" y="31450"/>
                    <a:pt x="26938" y="31409"/>
                  </a:cubicBezTo>
                  <a:cubicBezTo>
                    <a:pt x="28950" y="30739"/>
                    <a:pt x="39568" y="17438"/>
                    <a:pt x="42475" y="13749"/>
                  </a:cubicBezTo>
                  <a:cubicBezTo>
                    <a:pt x="45380" y="10060"/>
                    <a:pt x="49181" y="5701"/>
                    <a:pt x="48286" y="3241"/>
                  </a:cubicBezTo>
                  <a:lnTo>
                    <a:pt x="4169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54"/>
            <p:cNvSpPr/>
            <p:nvPr/>
          </p:nvSpPr>
          <p:spPr>
            <a:xfrm>
              <a:off x="4666900" y="3494150"/>
              <a:ext cx="1243575" cy="802025"/>
            </a:xfrm>
            <a:custGeom>
              <a:avLst/>
              <a:gdLst/>
              <a:ahLst/>
              <a:cxnLst/>
              <a:rect l="l" t="t" r="r" b="b"/>
              <a:pathLst>
                <a:path w="49743" h="32081" extrusionOk="0">
                  <a:moveTo>
                    <a:pt x="42011" y="1"/>
                  </a:moveTo>
                  <a:cubicBezTo>
                    <a:pt x="41999" y="1"/>
                    <a:pt x="41987" y="2"/>
                    <a:pt x="41975" y="3"/>
                  </a:cubicBezTo>
                  <a:cubicBezTo>
                    <a:pt x="41912" y="8"/>
                    <a:pt x="40397" y="145"/>
                    <a:pt x="37892" y="2195"/>
                  </a:cubicBezTo>
                  <a:cubicBezTo>
                    <a:pt x="35563" y="4101"/>
                    <a:pt x="27105" y="18728"/>
                    <a:pt x="25795" y="21006"/>
                  </a:cubicBezTo>
                  <a:cubicBezTo>
                    <a:pt x="24296" y="20075"/>
                    <a:pt x="16996" y="15530"/>
                    <a:pt x="15013" y="14141"/>
                  </a:cubicBezTo>
                  <a:cubicBezTo>
                    <a:pt x="13160" y="12845"/>
                    <a:pt x="11584" y="10629"/>
                    <a:pt x="10432" y="9012"/>
                  </a:cubicBezTo>
                  <a:cubicBezTo>
                    <a:pt x="10219" y="8712"/>
                    <a:pt x="10018" y="8430"/>
                    <a:pt x="9831" y="8174"/>
                  </a:cubicBezTo>
                  <a:cubicBezTo>
                    <a:pt x="8590" y="6483"/>
                    <a:pt x="8299" y="6160"/>
                    <a:pt x="6475" y="6039"/>
                  </a:cubicBezTo>
                  <a:cubicBezTo>
                    <a:pt x="5791" y="5993"/>
                    <a:pt x="5173" y="5764"/>
                    <a:pt x="4677" y="5581"/>
                  </a:cubicBezTo>
                  <a:cubicBezTo>
                    <a:pt x="4277" y="5434"/>
                    <a:pt x="3956" y="5314"/>
                    <a:pt x="3684" y="5314"/>
                  </a:cubicBezTo>
                  <a:cubicBezTo>
                    <a:pt x="3568" y="5314"/>
                    <a:pt x="3460" y="5336"/>
                    <a:pt x="3360" y="5387"/>
                  </a:cubicBezTo>
                  <a:cubicBezTo>
                    <a:pt x="3199" y="5469"/>
                    <a:pt x="3088" y="5612"/>
                    <a:pt x="3031" y="5813"/>
                  </a:cubicBezTo>
                  <a:cubicBezTo>
                    <a:pt x="2906" y="6248"/>
                    <a:pt x="2997" y="6579"/>
                    <a:pt x="3177" y="6835"/>
                  </a:cubicBezTo>
                  <a:cubicBezTo>
                    <a:pt x="2974" y="6745"/>
                    <a:pt x="2777" y="6643"/>
                    <a:pt x="2587" y="6529"/>
                  </a:cubicBezTo>
                  <a:cubicBezTo>
                    <a:pt x="1620" y="5948"/>
                    <a:pt x="1062" y="5628"/>
                    <a:pt x="664" y="5628"/>
                  </a:cubicBezTo>
                  <a:cubicBezTo>
                    <a:pt x="552" y="5628"/>
                    <a:pt x="453" y="5653"/>
                    <a:pt x="361" y="5705"/>
                  </a:cubicBezTo>
                  <a:cubicBezTo>
                    <a:pt x="43" y="5885"/>
                    <a:pt x="1" y="6299"/>
                    <a:pt x="1" y="6680"/>
                  </a:cubicBezTo>
                  <a:cubicBezTo>
                    <a:pt x="1" y="7965"/>
                    <a:pt x="1373" y="9871"/>
                    <a:pt x="2191" y="10895"/>
                  </a:cubicBezTo>
                  <a:cubicBezTo>
                    <a:pt x="3074" y="11998"/>
                    <a:pt x="7263" y="12461"/>
                    <a:pt x="8270" y="12558"/>
                  </a:cubicBezTo>
                  <a:cubicBezTo>
                    <a:pt x="8757" y="13495"/>
                    <a:pt x="11450" y="18605"/>
                    <a:pt x="14476" y="22841"/>
                  </a:cubicBezTo>
                  <a:cubicBezTo>
                    <a:pt x="17661" y="27301"/>
                    <a:pt x="24167" y="32080"/>
                    <a:pt x="26837" y="32080"/>
                  </a:cubicBezTo>
                  <a:cubicBezTo>
                    <a:pt x="27025" y="32080"/>
                    <a:pt x="27193" y="32057"/>
                    <a:pt x="27341" y="32008"/>
                  </a:cubicBezTo>
                  <a:cubicBezTo>
                    <a:pt x="29463" y="31300"/>
                    <a:pt x="39880" y="18234"/>
                    <a:pt x="43021" y="14246"/>
                  </a:cubicBezTo>
                  <a:cubicBezTo>
                    <a:pt x="43317" y="13872"/>
                    <a:pt x="43620" y="13491"/>
                    <a:pt x="43928" y="13105"/>
                  </a:cubicBezTo>
                  <a:cubicBezTo>
                    <a:pt x="46786" y="9521"/>
                    <a:pt x="49742" y="5817"/>
                    <a:pt x="48880" y="3446"/>
                  </a:cubicBezTo>
                  <a:cubicBezTo>
                    <a:pt x="48837" y="3319"/>
                    <a:pt x="48718" y="3239"/>
                    <a:pt x="48591" y="3239"/>
                  </a:cubicBezTo>
                  <a:cubicBezTo>
                    <a:pt x="48557" y="3239"/>
                    <a:pt x="48521" y="3245"/>
                    <a:pt x="48487" y="3258"/>
                  </a:cubicBezTo>
                  <a:cubicBezTo>
                    <a:pt x="48325" y="3317"/>
                    <a:pt x="48244" y="3495"/>
                    <a:pt x="48305" y="3656"/>
                  </a:cubicBezTo>
                  <a:cubicBezTo>
                    <a:pt x="49051" y="5703"/>
                    <a:pt x="46074" y="9433"/>
                    <a:pt x="43450" y="12724"/>
                  </a:cubicBezTo>
                  <a:cubicBezTo>
                    <a:pt x="43141" y="13109"/>
                    <a:pt x="42836" y="13492"/>
                    <a:pt x="42540" y="13867"/>
                  </a:cubicBezTo>
                  <a:cubicBezTo>
                    <a:pt x="35930" y="22257"/>
                    <a:pt x="28607" y="30940"/>
                    <a:pt x="27147" y="31428"/>
                  </a:cubicBezTo>
                  <a:cubicBezTo>
                    <a:pt x="27048" y="31460"/>
                    <a:pt x="26933" y="31476"/>
                    <a:pt x="26804" y="31476"/>
                  </a:cubicBezTo>
                  <a:cubicBezTo>
                    <a:pt x="24596" y="31476"/>
                    <a:pt x="18101" y="26862"/>
                    <a:pt x="14976" y="22486"/>
                  </a:cubicBezTo>
                  <a:cubicBezTo>
                    <a:pt x="11674" y="17865"/>
                    <a:pt x="8768" y="12187"/>
                    <a:pt x="8739" y="12130"/>
                  </a:cubicBezTo>
                  <a:cubicBezTo>
                    <a:pt x="8691" y="12036"/>
                    <a:pt x="8598" y="11973"/>
                    <a:pt x="8493" y="11964"/>
                  </a:cubicBezTo>
                  <a:cubicBezTo>
                    <a:pt x="6555" y="11796"/>
                    <a:pt x="3262" y="11253"/>
                    <a:pt x="2669" y="10513"/>
                  </a:cubicBezTo>
                  <a:cubicBezTo>
                    <a:pt x="1382" y="8903"/>
                    <a:pt x="613" y="7470"/>
                    <a:pt x="613" y="6680"/>
                  </a:cubicBezTo>
                  <a:cubicBezTo>
                    <a:pt x="613" y="6324"/>
                    <a:pt x="664" y="6241"/>
                    <a:pt x="655" y="6241"/>
                  </a:cubicBezTo>
                  <a:cubicBezTo>
                    <a:pt x="663" y="6239"/>
                    <a:pt x="673" y="6238"/>
                    <a:pt x="683" y="6238"/>
                  </a:cubicBezTo>
                  <a:cubicBezTo>
                    <a:pt x="911" y="6238"/>
                    <a:pt x="1697" y="6708"/>
                    <a:pt x="2274" y="7054"/>
                  </a:cubicBezTo>
                  <a:cubicBezTo>
                    <a:pt x="3336" y="7691"/>
                    <a:pt x="4274" y="7823"/>
                    <a:pt x="4866" y="7823"/>
                  </a:cubicBezTo>
                  <a:cubicBezTo>
                    <a:pt x="5259" y="7823"/>
                    <a:pt x="5499" y="7765"/>
                    <a:pt x="5523" y="7759"/>
                  </a:cubicBezTo>
                  <a:cubicBezTo>
                    <a:pt x="5674" y="7721"/>
                    <a:pt x="5771" y="7578"/>
                    <a:pt x="5752" y="7424"/>
                  </a:cubicBezTo>
                  <a:cubicBezTo>
                    <a:pt x="5733" y="7272"/>
                    <a:pt x="5604" y="7156"/>
                    <a:pt x="5449" y="7156"/>
                  </a:cubicBezTo>
                  <a:cubicBezTo>
                    <a:pt x="5252" y="7156"/>
                    <a:pt x="4670" y="7122"/>
                    <a:pt x="4355" y="6964"/>
                  </a:cubicBezTo>
                  <a:cubicBezTo>
                    <a:pt x="3753" y="6662"/>
                    <a:pt x="3489" y="6440"/>
                    <a:pt x="3638" y="5933"/>
                  </a:cubicBezTo>
                  <a:cubicBezTo>
                    <a:pt x="3651" y="5927"/>
                    <a:pt x="3669" y="5924"/>
                    <a:pt x="3691" y="5924"/>
                  </a:cubicBezTo>
                  <a:cubicBezTo>
                    <a:pt x="3844" y="5924"/>
                    <a:pt x="4198" y="6056"/>
                    <a:pt x="4465" y="6155"/>
                  </a:cubicBezTo>
                  <a:cubicBezTo>
                    <a:pt x="4998" y="6353"/>
                    <a:pt x="5663" y="6598"/>
                    <a:pt x="6435" y="6650"/>
                  </a:cubicBezTo>
                  <a:cubicBezTo>
                    <a:pt x="7988" y="6753"/>
                    <a:pt x="8143" y="6907"/>
                    <a:pt x="9337" y="8537"/>
                  </a:cubicBezTo>
                  <a:cubicBezTo>
                    <a:pt x="9523" y="8790"/>
                    <a:pt x="9721" y="9069"/>
                    <a:pt x="9933" y="9366"/>
                  </a:cubicBezTo>
                  <a:cubicBezTo>
                    <a:pt x="11111" y="11020"/>
                    <a:pt x="12724" y="13285"/>
                    <a:pt x="14662" y="14642"/>
                  </a:cubicBezTo>
                  <a:cubicBezTo>
                    <a:pt x="16879" y="16195"/>
                    <a:pt x="25653" y="21638"/>
                    <a:pt x="25742" y="21694"/>
                  </a:cubicBezTo>
                  <a:cubicBezTo>
                    <a:pt x="25790" y="21723"/>
                    <a:pt x="25846" y="21739"/>
                    <a:pt x="25902" y="21739"/>
                  </a:cubicBezTo>
                  <a:cubicBezTo>
                    <a:pt x="25928" y="21739"/>
                    <a:pt x="25953" y="21736"/>
                    <a:pt x="25978" y="21729"/>
                  </a:cubicBezTo>
                  <a:cubicBezTo>
                    <a:pt x="26059" y="21709"/>
                    <a:pt x="26128" y="21657"/>
                    <a:pt x="26169" y="21585"/>
                  </a:cubicBezTo>
                  <a:cubicBezTo>
                    <a:pt x="26266" y="21416"/>
                    <a:pt x="35893" y="4622"/>
                    <a:pt x="38280" y="2669"/>
                  </a:cubicBezTo>
                  <a:cubicBezTo>
                    <a:pt x="40604" y="768"/>
                    <a:pt x="42001" y="615"/>
                    <a:pt x="42024" y="613"/>
                  </a:cubicBezTo>
                  <a:cubicBezTo>
                    <a:pt x="42191" y="599"/>
                    <a:pt x="42317" y="452"/>
                    <a:pt x="42303" y="285"/>
                  </a:cubicBezTo>
                  <a:cubicBezTo>
                    <a:pt x="42292" y="128"/>
                    <a:pt x="42154" y="1"/>
                    <a:pt x="420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54"/>
            <p:cNvSpPr/>
            <p:nvPr/>
          </p:nvSpPr>
          <p:spPr>
            <a:xfrm>
              <a:off x="4674550" y="3634650"/>
              <a:ext cx="288050" cy="195200"/>
            </a:xfrm>
            <a:custGeom>
              <a:avLst/>
              <a:gdLst/>
              <a:ahLst/>
              <a:cxnLst/>
              <a:rect l="l" t="t" r="r" b="b"/>
              <a:pathLst>
                <a:path w="11522" h="7808" extrusionOk="0">
                  <a:moveTo>
                    <a:pt x="3379" y="1"/>
                  </a:moveTo>
                  <a:cubicBezTo>
                    <a:pt x="3199" y="1"/>
                    <a:pt x="3076" y="77"/>
                    <a:pt x="3019" y="277"/>
                  </a:cubicBezTo>
                  <a:cubicBezTo>
                    <a:pt x="2795" y="1060"/>
                    <a:pt x="3466" y="1395"/>
                    <a:pt x="3913" y="1618"/>
                  </a:cubicBezTo>
                  <a:cubicBezTo>
                    <a:pt x="4360" y="1842"/>
                    <a:pt x="5143" y="1842"/>
                    <a:pt x="5143" y="1842"/>
                  </a:cubicBezTo>
                  <a:cubicBezTo>
                    <a:pt x="5143" y="1842"/>
                    <a:pt x="4928" y="1896"/>
                    <a:pt x="4563" y="1896"/>
                  </a:cubicBezTo>
                  <a:cubicBezTo>
                    <a:pt x="4016" y="1896"/>
                    <a:pt x="3131" y="1775"/>
                    <a:pt x="2125" y="1171"/>
                  </a:cubicBezTo>
                  <a:cubicBezTo>
                    <a:pt x="1221" y="629"/>
                    <a:pt x="675" y="314"/>
                    <a:pt x="363" y="314"/>
                  </a:cubicBezTo>
                  <a:cubicBezTo>
                    <a:pt x="96" y="314"/>
                    <a:pt x="1" y="545"/>
                    <a:pt x="1" y="1060"/>
                  </a:cubicBezTo>
                  <a:cubicBezTo>
                    <a:pt x="1" y="2178"/>
                    <a:pt x="1230" y="3966"/>
                    <a:pt x="2125" y="5083"/>
                  </a:cubicBezTo>
                  <a:cubicBezTo>
                    <a:pt x="3019" y="6201"/>
                    <a:pt x="8160" y="6649"/>
                    <a:pt x="8160" y="6649"/>
                  </a:cubicBezTo>
                  <a:cubicBezTo>
                    <a:pt x="8160" y="6649"/>
                    <a:pt x="8385" y="7087"/>
                    <a:pt x="8772" y="7807"/>
                  </a:cubicBezTo>
                  <a:cubicBezTo>
                    <a:pt x="9317" y="7090"/>
                    <a:pt x="10175" y="6361"/>
                    <a:pt x="11521" y="5788"/>
                  </a:cubicBezTo>
                  <a:cubicBezTo>
                    <a:pt x="10643" y="4687"/>
                    <a:pt x="9891" y="3572"/>
                    <a:pt x="9278" y="2736"/>
                  </a:cubicBezTo>
                  <a:cubicBezTo>
                    <a:pt x="8048" y="1060"/>
                    <a:pt x="7825" y="836"/>
                    <a:pt x="6149" y="724"/>
                  </a:cubicBezTo>
                  <a:cubicBezTo>
                    <a:pt x="4901" y="641"/>
                    <a:pt x="3901" y="1"/>
                    <a:pt x="337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54"/>
            <p:cNvSpPr/>
            <p:nvPr/>
          </p:nvSpPr>
          <p:spPr>
            <a:xfrm>
              <a:off x="4666900" y="3627000"/>
              <a:ext cx="304825" cy="210500"/>
            </a:xfrm>
            <a:custGeom>
              <a:avLst/>
              <a:gdLst/>
              <a:ahLst/>
              <a:cxnLst/>
              <a:rect l="l" t="t" r="r" b="b"/>
              <a:pathLst>
                <a:path w="12193" h="8420" extrusionOk="0">
                  <a:moveTo>
                    <a:pt x="3689" y="611"/>
                  </a:moveTo>
                  <a:cubicBezTo>
                    <a:pt x="3842" y="611"/>
                    <a:pt x="4195" y="743"/>
                    <a:pt x="4463" y="842"/>
                  </a:cubicBezTo>
                  <a:cubicBezTo>
                    <a:pt x="4997" y="1039"/>
                    <a:pt x="5661" y="1285"/>
                    <a:pt x="6432" y="1336"/>
                  </a:cubicBezTo>
                  <a:cubicBezTo>
                    <a:pt x="7986" y="1440"/>
                    <a:pt x="8141" y="1594"/>
                    <a:pt x="9336" y="3224"/>
                  </a:cubicBezTo>
                  <a:cubicBezTo>
                    <a:pt x="9521" y="3476"/>
                    <a:pt x="9720" y="3755"/>
                    <a:pt x="9931" y="4051"/>
                  </a:cubicBezTo>
                  <a:cubicBezTo>
                    <a:pt x="10354" y="4644"/>
                    <a:pt x="10825" y="5306"/>
                    <a:pt x="11344" y="5975"/>
                  </a:cubicBezTo>
                  <a:cubicBezTo>
                    <a:pt x="10443" y="6405"/>
                    <a:pt x="9702" y="6939"/>
                    <a:pt x="9132" y="7568"/>
                  </a:cubicBezTo>
                  <a:cubicBezTo>
                    <a:pt x="8881" y="7094"/>
                    <a:pt x="8738" y="6816"/>
                    <a:pt x="8738" y="6815"/>
                  </a:cubicBezTo>
                  <a:cubicBezTo>
                    <a:pt x="8689" y="6722"/>
                    <a:pt x="8596" y="6659"/>
                    <a:pt x="8492" y="6650"/>
                  </a:cubicBezTo>
                  <a:cubicBezTo>
                    <a:pt x="6554" y="6482"/>
                    <a:pt x="3260" y="5938"/>
                    <a:pt x="2668" y="5199"/>
                  </a:cubicBezTo>
                  <a:cubicBezTo>
                    <a:pt x="1381" y="3589"/>
                    <a:pt x="612" y="2157"/>
                    <a:pt x="612" y="1366"/>
                  </a:cubicBezTo>
                  <a:cubicBezTo>
                    <a:pt x="612" y="1031"/>
                    <a:pt x="658" y="938"/>
                    <a:pt x="654" y="928"/>
                  </a:cubicBezTo>
                  <a:lnTo>
                    <a:pt x="654" y="928"/>
                  </a:lnTo>
                  <a:cubicBezTo>
                    <a:pt x="662" y="926"/>
                    <a:pt x="671" y="925"/>
                    <a:pt x="681" y="925"/>
                  </a:cubicBezTo>
                  <a:cubicBezTo>
                    <a:pt x="908" y="925"/>
                    <a:pt x="1695" y="1395"/>
                    <a:pt x="2272" y="1742"/>
                  </a:cubicBezTo>
                  <a:cubicBezTo>
                    <a:pt x="3334" y="2378"/>
                    <a:pt x="4273" y="2509"/>
                    <a:pt x="4865" y="2509"/>
                  </a:cubicBezTo>
                  <a:cubicBezTo>
                    <a:pt x="5257" y="2509"/>
                    <a:pt x="5497" y="2452"/>
                    <a:pt x="5521" y="2446"/>
                  </a:cubicBezTo>
                  <a:cubicBezTo>
                    <a:pt x="5671" y="2408"/>
                    <a:pt x="5770" y="2264"/>
                    <a:pt x="5751" y="2112"/>
                  </a:cubicBezTo>
                  <a:cubicBezTo>
                    <a:pt x="5732" y="1958"/>
                    <a:pt x="5602" y="1842"/>
                    <a:pt x="5447" y="1842"/>
                  </a:cubicBezTo>
                  <a:cubicBezTo>
                    <a:pt x="5249" y="1842"/>
                    <a:pt x="4667" y="1807"/>
                    <a:pt x="4353" y="1651"/>
                  </a:cubicBezTo>
                  <a:cubicBezTo>
                    <a:pt x="3751" y="1349"/>
                    <a:pt x="3487" y="1126"/>
                    <a:pt x="3635" y="620"/>
                  </a:cubicBezTo>
                  <a:cubicBezTo>
                    <a:pt x="3648" y="614"/>
                    <a:pt x="3666" y="611"/>
                    <a:pt x="3689" y="611"/>
                  </a:cubicBezTo>
                  <a:close/>
                  <a:moveTo>
                    <a:pt x="3684" y="1"/>
                  </a:moveTo>
                  <a:cubicBezTo>
                    <a:pt x="3568" y="1"/>
                    <a:pt x="3460" y="22"/>
                    <a:pt x="3360" y="73"/>
                  </a:cubicBezTo>
                  <a:cubicBezTo>
                    <a:pt x="3199" y="155"/>
                    <a:pt x="3088" y="299"/>
                    <a:pt x="3031" y="500"/>
                  </a:cubicBezTo>
                  <a:cubicBezTo>
                    <a:pt x="2906" y="934"/>
                    <a:pt x="2997" y="1265"/>
                    <a:pt x="3177" y="1520"/>
                  </a:cubicBezTo>
                  <a:cubicBezTo>
                    <a:pt x="2974" y="1431"/>
                    <a:pt x="2777" y="1329"/>
                    <a:pt x="2587" y="1215"/>
                  </a:cubicBezTo>
                  <a:cubicBezTo>
                    <a:pt x="1620" y="634"/>
                    <a:pt x="1062" y="314"/>
                    <a:pt x="664" y="314"/>
                  </a:cubicBezTo>
                  <a:cubicBezTo>
                    <a:pt x="552" y="314"/>
                    <a:pt x="453" y="339"/>
                    <a:pt x="361" y="391"/>
                  </a:cubicBezTo>
                  <a:cubicBezTo>
                    <a:pt x="43" y="571"/>
                    <a:pt x="1" y="985"/>
                    <a:pt x="1" y="1366"/>
                  </a:cubicBezTo>
                  <a:cubicBezTo>
                    <a:pt x="1" y="2651"/>
                    <a:pt x="1373" y="4557"/>
                    <a:pt x="2191" y="5581"/>
                  </a:cubicBezTo>
                  <a:cubicBezTo>
                    <a:pt x="3074" y="6686"/>
                    <a:pt x="7263" y="7147"/>
                    <a:pt x="8270" y="7244"/>
                  </a:cubicBezTo>
                  <a:cubicBezTo>
                    <a:pt x="8368" y="7431"/>
                    <a:pt x="8553" y="7783"/>
                    <a:pt x="8808" y="8257"/>
                  </a:cubicBezTo>
                  <a:cubicBezTo>
                    <a:pt x="8856" y="8349"/>
                    <a:pt x="8949" y="8410"/>
                    <a:pt x="9053" y="8418"/>
                  </a:cubicBezTo>
                  <a:cubicBezTo>
                    <a:pt x="9061" y="8419"/>
                    <a:pt x="9069" y="8419"/>
                    <a:pt x="9077" y="8419"/>
                  </a:cubicBezTo>
                  <a:cubicBezTo>
                    <a:pt x="9173" y="8419"/>
                    <a:pt x="9263" y="8375"/>
                    <a:pt x="9320" y="8298"/>
                  </a:cubicBezTo>
                  <a:cubicBezTo>
                    <a:pt x="9922" y="7509"/>
                    <a:pt x="10806" y="6862"/>
                    <a:pt x="11948" y="6375"/>
                  </a:cubicBezTo>
                  <a:cubicBezTo>
                    <a:pt x="12134" y="6296"/>
                    <a:pt x="12193" y="6062"/>
                    <a:pt x="12067" y="5903"/>
                  </a:cubicBezTo>
                  <a:cubicBezTo>
                    <a:pt x="11461" y="5143"/>
                    <a:pt x="10913" y="4374"/>
                    <a:pt x="10430" y="3696"/>
                  </a:cubicBezTo>
                  <a:cubicBezTo>
                    <a:pt x="10218" y="3398"/>
                    <a:pt x="10018" y="3116"/>
                    <a:pt x="9831" y="2861"/>
                  </a:cubicBezTo>
                  <a:cubicBezTo>
                    <a:pt x="8590" y="1169"/>
                    <a:pt x="8299" y="848"/>
                    <a:pt x="6475" y="725"/>
                  </a:cubicBezTo>
                  <a:cubicBezTo>
                    <a:pt x="5791" y="679"/>
                    <a:pt x="5173" y="451"/>
                    <a:pt x="4677" y="267"/>
                  </a:cubicBezTo>
                  <a:cubicBezTo>
                    <a:pt x="4277" y="120"/>
                    <a:pt x="3956" y="1"/>
                    <a:pt x="36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32"/>
          <p:cNvSpPr txBox="1">
            <a:spLocks noGrp="1"/>
          </p:cNvSpPr>
          <p:nvPr>
            <p:ph type="title"/>
          </p:nvPr>
        </p:nvSpPr>
        <p:spPr>
          <a:xfrm>
            <a:off x="626625" y="338175"/>
            <a:ext cx="6084000" cy="53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smtClean="0"/>
              <a:t>I</a:t>
            </a:r>
            <a:r>
              <a:rPr lang="ro-RO" dirty="0" smtClean="0"/>
              <a:t>ntroducere</a:t>
            </a:r>
            <a:endParaRPr dirty="0"/>
          </a:p>
        </p:txBody>
      </p:sp>
      <p:sp>
        <p:nvSpPr>
          <p:cNvPr id="329" name="Google Shape;329;p32"/>
          <p:cNvSpPr txBox="1">
            <a:spLocks noGrp="1"/>
          </p:cNvSpPr>
          <p:nvPr>
            <p:ph type="body" idx="1"/>
          </p:nvPr>
        </p:nvSpPr>
        <p:spPr>
          <a:xfrm>
            <a:off x="0" y="958200"/>
            <a:ext cx="4341599" cy="3179400"/>
          </a:xfrm>
          <a:prstGeom prst="rect">
            <a:avLst/>
          </a:prstGeom>
        </p:spPr>
        <p:txBody>
          <a:bodyPr spcFirstLastPara="1" wrap="square" lIns="91425" tIns="91425" rIns="91425" bIns="91425" anchor="t" anchorCtr="0">
            <a:noAutofit/>
          </a:bodyPr>
          <a:lstStyle/>
          <a:p>
            <a:pPr marL="0" lvl="0" indent="360363" algn="just">
              <a:spcBef>
                <a:spcPts val="1600"/>
              </a:spcBef>
              <a:spcAft>
                <a:spcPts val="1600"/>
              </a:spcAft>
              <a:buNone/>
            </a:pPr>
            <a:r>
              <a:rPr lang="vi-VN" sz="1200" dirty="0" smtClean="0">
                <a:latin typeface="+mj-lt"/>
              </a:rPr>
              <a:t>Sfârșitul secolului al XX-lea și începutul secolului al XXI-lea sunt caracterizate de fenomene complexe și diverse fără precedent generate de schimbările din contextele politice, sociale și economice. Istoriografia, analiza teoretică și metodologică a cooperării internaționale a serviciilor de informații și aplicabilitatea acesteia ne permit să clarificăm locul și rolul informațiilor la nivel global, național și regional. Prin urmare, se observă că, în situația creată, serviciile de informații vor face față provocărilor informației contemporane determinate de era informațională, își vor consolida performanța operațională și analitică folosind noi instrumente ghid pentru prevenirea și combaterea riscului mai mare (una dintre cele mai grave fiind internațională). terorism) servind ca stabilire a celor mai importante relaţii între ţările lumii. Comunitatea internațională nu anulează misiunile și sarcinile de bază ale Inteligenței, ci mai degrabă, numărul de servicii crește, perpetuează și necesită un nivel ridicat de cunoștințe, ingeniozitate și un nivel mai înalt de cooperare, colaborare și interacțiune.</a:t>
            </a:r>
            <a:endParaRPr sz="1200" dirty="0">
              <a:latin typeface="+mj-lt"/>
            </a:endParaRPr>
          </a:p>
        </p:txBody>
      </p:sp>
      <p:sp>
        <p:nvSpPr>
          <p:cNvPr id="330" name="Google Shape;330;p32"/>
          <p:cNvSpPr/>
          <p:nvPr/>
        </p:nvSpPr>
        <p:spPr>
          <a:xfrm>
            <a:off x="3650822" y="2633495"/>
            <a:ext cx="12710" cy="35957"/>
          </a:xfrm>
          <a:custGeom>
            <a:avLst/>
            <a:gdLst/>
            <a:ahLst/>
            <a:cxnLst/>
            <a:rect l="l" t="t" r="r" b="b"/>
            <a:pathLst>
              <a:path w="667" h="1887" extrusionOk="0">
                <a:moveTo>
                  <a:pt x="506" y="0"/>
                </a:moveTo>
                <a:cubicBezTo>
                  <a:pt x="453" y="0"/>
                  <a:pt x="402" y="30"/>
                  <a:pt x="378" y="81"/>
                </a:cubicBezTo>
                <a:cubicBezTo>
                  <a:pt x="123" y="591"/>
                  <a:pt x="0" y="1135"/>
                  <a:pt x="0" y="1746"/>
                </a:cubicBezTo>
                <a:cubicBezTo>
                  <a:pt x="0" y="1824"/>
                  <a:pt x="63" y="1886"/>
                  <a:pt x="140" y="1886"/>
                </a:cubicBezTo>
                <a:cubicBezTo>
                  <a:pt x="218" y="1886"/>
                  <a:pt x="280" y="1824"/>
                  <a:pt x="280" y="1746"/>
                </a:cubicBezTo>
                <a:cubicBezTo>
                  <a:pt x="280" y="1181"/>
                  <a:pt x="394" y="677"/>
                  <a:pt x="630" y="206"/>
                </a:cubicBezTo>
                <a:cubicBezTo>
                  <a:pt x="667" y="136"/>
                  <a:pt x="639" y="50"/>
                  <a:pt x="569" y="15"/>
                </a:cubicBezTo>
                <a:cubicBezTo>
                  <a:pt x="549" y="5"/>
                  <a:pt x="527" y="0"/>
                  <a:pt x="50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2"/>
          <p:cNvSpPr/>
          <p:nvPr/>
        </p:nvSpPr>
        <p:spPr>
          <a:xfrm>
            <a:off x="4476760" y="734371"/>
            <a:ext cx="4039167" cy="3891256"/>
          </a:xfrm>
          <a:custGeom>
            <a:avLst/>
            <a:gdLst/>
            <a:ahLst/>
            <a:cxnLst/>
            <a:rect l="l" t="t" r="r" b="b"/>
            <a:pathLst>
              <a:path w="205138" h="197626" extrusionOk="0">
                <a:moveTo>
                  <a:pt x="118317" y="1"/>
                </a:moveTo>
                <a:cubicBezTo>
                  <a:pt x="118225" y="1"/>
                  <a:pt x="118134" y="2"/>
                  <a:pt x="118043" y="3"/>
                </a:cubicBezTo>
                <a:cubicBezTo>
                  <a:pt x="89747" y="445"/>
                  <a:pt x="90632" y="18129"/>
                  <a:pt x="82233" y="42446"/>
                </a:cubicBezTo>
                <a:cubicBezTo>
                  <a:pt x="73832" y="66761"/>
                  <a:pt x="45537" y="55707"/>
                  <a:pt x="26527" y="64550"/>
                </a:cubicBezTo>
                <a:cubicBezTo>
                  <a:pt x="7517" y="73393"/>
                  <a:pt x="13706" y="109645"/>
                  <a:pt x="14590" y="117603"/>
                </a:cubicBezTo>
                <a:cubicBezTo>
                  <a:pt x="15475" y="125561"/>
                  <a:pt x="6190" y="119371"/>
                  <a:pt x="3095" y="125119"/>
                </a:cubicBezTo>
                <a:cubicBezTo>
                  <a:pt x="1" y="130866"/>
                  <a:pt x="2158" y="141743"/>
                  <a:pt x="2158" y="141743"/>
                </a:cubicBezTo>
                <a:lnTo>
                  <a:pt x="178611" y="197625"/>
                </a:lnTo>
                <a:cubicBezTo>
                  <a:pt x="178611" y="197625"/>
                  <a:pt x="179937" y="195414"/>
                  <a:pt x="185684" y="186131"/>
                </a:cubicBezTo>
                <a:cubicBezTo>
                  <a:pt x="191432" y="176846"/>
                  <a:pt x="172864" y="151204"/>
                  <a:pt x="173684" y="140144"/>
                </a:cubicBezTo>
                <a:cubicBezTo>
                  <a:pt x="174505" y="129084"/>
                  <a:pt x="205137" y="110530"/>
                  <a:pt x="202043" y="89309"/>
                </a:cubicBezTo>
                <a:cubicBezTo>
                  <a:pt x="198958" y="68156"/>
                  <a:pt x="146675" y="1"/>
                  <a:pt x="118317"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2" name="Google Shape;332;p32"/>
          <p:cNvGrpSpPr/>
          <p:nvPr/>
        </p:nvGrpSpPr>
        <p:grpSpPr>
          <a:xfrm>
            <a:off x="4749388" y="610304"/>
            <a:ext cx="3694120" cy="4125705"/>
            <a:chOff x="4749388" y="610304"/>
            <a:chExt cx="3694120" cy="4125705"/>
          </a:xfrm>
        </p:grpSpPr>
        <p:grpSp>
          <p:nvGrpSpPr>
            <p:cNvPr id="333" name="Google Shape;333;p32"/>
            <p:cNvGrpSpPr/>
            <p:nvPr/>
          </p:nvGrpSpPr>
          <p:grpSpPr>
            <a:xfrm>
              <a:off x="4749388" y="610304"/>
              <a:ext cx="3414364" cy="4125705"/>
              <a:chOff x="4749388" y="610304"/>
              <a:chExt cx="3414364" cy="4125705"/>
            </a:xfrm>
          </p:grpSpPr>
          <p:sp>
            <p:nvSpPr>
              <p:cNvPr id="334" name="Google Shape;334;p32"/>
              <p:cNvSpPr/>
              <p:nvPr/>
            </p:nvSpPr>
            <p:spPr>
              <a:xfrm>
                <a:off x="7913197" y="4599163"/>
                <a:ext cx="177072" cy="63421"/>
              </a:xfrm>
              <a:custGeom>
                <a:avLst/>
                <a:gdLst/>
                <a:ahLst/>
                <a:cxnLst/>
                <a:rect l="l" t="t" r="r" b="b"/>
                <a:pathLst>
                  <a:path w="8993" h="3221" extrusionOk="0">
                    <a:moveTo>
                      <a:pt x="337" y="0"/>
                    </a:moveTo>
                    <a:cubicBezTo>
                      <a:pt x="209" y="0"/>
                      <a:pt x="90" y="82"/>
                      <a:pt x="50" y="211"/>
                    </a:cubicBezTo>
                    <a:cubicBezTo>
                      <a:pt x="0" y="369"/>
                      <a:pt x="89" y="537"/>
                      <a:pt x="247" y="587"/>
                    </a:cubicBezTo>
                    <a:lnTo>
                      <a:pt x="8583" y="3205"/>
                    </a:lnTo>
                    <a:cubicBezTo>
                      <a:pt x="8612" y="3214"/>
                      <a:pt x="8643" y="3219"/>
                      <a:pt x="8673" y="3220"/>
                    </a:cubicBezTo>
                    <a:cubicBezTo>
                      <a:pt x="8822" y="3219"/>
                      <a:pt x="8947" y="3111"/>
                      <a:pt x="8970" y="2964"/>
                    </a:cubicBezTo>
                    <a:cubicBezTo>
                      <a:pt x="8992" y="2818"/>
                      <a:pt x="8905" y="2677"/>
                      <a:pt x="8763" y="2633"/>
                    </a:cubicBezTo>
                    <a:lnTo>
                      <a:pt x="427" y="14"/>
                    </a:lnTo>
                    <a:cubicBezTo>
                      <a:pt x="397" y="5"/>
                      <a:pt x="367" y="0"/>
                      <a:pt x="337"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2"/>
              <p:cNvSpPr/>
              <p:nvPr/>
            </p:nvSpPr>
            <p:spPr>
              <a:xfrm>
                <a:off x="4749388" y="3605665"/>
                <a:ext cx="3058015" cy="968079"/>
              </a:xfrm>
              <a:custGeom>
                <a:avLst/>
                <a:gdLst/>
                <a:ahLst/>
                <a:cxnLst/>
                <a:rect l="l" t="t" r="r" b="b"/>
                <a:pathLst>
                  <a:path w="155308" h="49166" extrusionOk="0">
                    <a:moveTo>
                      <a:pt x="335" y="1"/>
                    </a:moveTo>
                    <a:cubicBezTo>
                      <a:pt x="207" y="1"/>
                      <a:pt x="89" y="84"/>
                      <a:pt x="51" y="213"/>
                    </a:cubicBezTo>
                    <a:cubicBezTo>
                      <a:pt x="1" y="370"/>
                      <a:pt x="89" y="539"/>
                      <a:pt x="247" y="589"/>
                    </a:cubicBezTo>
                    <a:lnTo>
                      <a:pt x="154899" y="49152"/>
                    </a:lnTo>
                    <a:cubicBezTo>
                      <a:pt x="154929" y="49161"/>
                      <a:pt x="154958" y="49166"/>
                      <a:pt x="154989" y="49166"/>
                    </a:cubicBezTo>
                    <a:cubicBezTo>
                      <a:pt x="155137" y="49165"/>
                      <a:pt x="155263" y="49057"/>
                      <a:pt x="155285" y="48911"/>
                    </a:cubicBezTo>
                    <a:cubicBezTo>
                      <a:pt x="155308" y="48764"/>
                      <a:pt x="155220" y="48623"/>
                      <a:pt x="155079" y="48579"/>
                    </a:cubicBezTo>
                    <a:lnTo>
                      <a:pt x="428" y="16"/>
                    </a:lnTo>
                    <a:cubicBezTo>
                      <a:pt x="397" y="6"/>
                      <a:pt x="366" y="1"/>
                      <a:pt x="335"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2"/>
              <p:cNvSpPr/>
              <p:nvPr/>
            </p:nvSpPr>
            <p:spPr>
              <a:xfrm>
                <a:off x="5144546" y="3926553"/>
                <a:ext cx="1499787" cy="803529"/>
              </a:xfrm>
              <a:custGeom>
                <a:avLst/>
                <a:gdLst/>
                <a:ahLst/>
                <a:cxnLst/>
                <a:rect l="l" t="t" r="r" b="b"/>
                <a:pathLst>
                  <a:path w="76170" h="40809" extrusionOk="0">
                    <a:moveTo>
                      <a:pt x="16891" y="0"/>
                    </a:moveTo>
                    <a:lnTo>
                      <a:pt x="0" y="20778"/>
                    </a:lnTo>
                    <a:lnTo>
                      <a:pt x="57401" y="40808"/>
                    </a:lnTo>
                    <a:lnTo>
                      <a:pt x="76170" y="20029"/>
                    </a:lnTo>
                    <a:lnTo>
                      <a:pt x="16891" y="0"/>
                    </a:lnTo>
                    <a:close/>
                  </a:path>
                </a:pathLst>
              </a:custGeom>
              <a:gradFill>
                <a:gsLst>
                  <a:gs pos="0">
                    <a:srgbClr val="8BE3FF"/>
                  </a:gs>
                  <a:gs pos="100000">
                    <a:srgbClr val="ACFFD9"/>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2"/>
              <p:cNvSpPr/>
              <p:nvPr/>
            </p:nvSpPr>
            <p:spPr>
              <a:xfrm>
                <a:off x="5137379" y="3920626"/>
                <a:ext cx="1514200" cy="815383"/>
              </a:xfrm>
              <a:custGeom>
                <a:avLst/>
                <a:gdLst/>
                <a:ahLst/>
                <a:cxnLst/>
                <a:rect l="l" t="t" r="r" b="b"/>
                <a:pathLst>
                  <a:path w="76902" h="41411" extrusionOk="0">
                    <a:moveTo>
                      <a:pt x="17357" y="653"/>
                    </a:moveTo>
                    <a:lnTo>
                      <a:pt x="76004" y="20468"/>
                    </a:lnTo>
                    <a:lnTo>
                      <a:pt x="57675" y="40760"/>
                    </a:lnTo>
                    <a:lnTo>
                      <a:pt x="867" y="20936"/>
                    </a:lnTo>
                    <a:lnTo>
                      <a:pt x="17357" y="653"/>
                    </a:lnTo>
                    <a:close/>
                    <a:moveTo>
                      <a:pt x="17258" y="0"/>
                    </a:moveTo>
                    <a:cubicBezTo>
                      <a:pt x="17168" y="0"/>
                      <a:pt x="17081" y="40"/>
                      <a:pt x="17023" y="112"/>
                    </a:cubicBezTo>
                    <a:lnTo>
                      <a:pt x="131" y="20890"/>
                    </a:lnTo>
                    <a:cubicBezTo>
                      <a:pt x="0" y="21051"/>
                      <a:pt x="69" y="21294"/>
                      <a:pt x="266" y="21362"/>
                    </a:cubicBezTo>
                    <a:lnTo>
                      <a:pt x="57665" y="41394"/>
                    </a:lnTo>
                    <a:cubicBezTo>
                      <a:pt x="57697" y="41404"/>
                      <a:pt x="57731" y="41410"/>
                      <a:pt x="57765" y="41410"/>
                    </a:cubicBezTo>
                    <a:cubicBezTo>
                      <a:pt x="57850" y="41410"/>
                      <a:pt x="57931" y="41373"/>
                      <a:pt x="57988" y="41309"/>
                    </a:cubicBezTo>
                    <a:lnTo>
                      <a:pt x="76757" y="20531"/>
                    </a:lnTo>
                    <a:cubicBezTo>
                      <a:pt x="76901" y="20371"/>
                      <a:pt x="76835" y="20115"/>
                      <a:pt x="76630" y="20045"/>
                    </a:cubicBezTo>
                    <a:lnTo>
                      <a:pt x="17352" y="16"/>
                    </a:lnTo>
                    <a:cubicBezTo>
                      <a:pt x="17321" y="5"/>
                      <a:pt x="17289" y="0"/>
                      <a:pt x="17258"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2"/>
              <p:cNvSpPr/>
              <p:nvPr/>
            </p:nvSpPr>
            <p:spPr>
              <a:xfrm>
                <a:off x="5351606" y="4040164"/>
                <a:ext cx="1136034" cy="581091"/>
              </a:xfrm>
              <a:custGeom>
                <a:avLst/>
                <a:gdLst/>
                <a:ahLst/>
                <a:cxnLst/>
                <a:rect l="l" t="t" r="r" b="b"/>
                <a:pathLst>
                  <a:path w="57696" h="29512" extrusionOk="0">
                    <a:moveTo>
                      <a:pt x="12601" y="1"/>
                    </a:moveTo>
                    <a:lnTo>
                      <a:pt x="1" y="14591"/>
                    </a:lnTo>
                    <a:lnTo>
                      <a:pt x="45096" y="29512"/>
                    </a:lnTo>
                    <a:lnTo>
                      <a:pt x="57696" y="15917"/>
                    </a:lnTo>
                    <a:lnTo>
                      <a:pt x="12601" y="1"/>
                    </a:ln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2"/>
              <p:cNvSpPr/>
              <p:nvPr/>
            </p:nvSpPr>
            <p:spPr>
              <a:xfrm>
                <a:off x="5344380" y="4034257"/>
                <a:ext cx="1150506" cy="592925"/>
              </a:xfrm>
              <a:custGeom>
                <a:avLst/>
                <a:gdLst/>
                <a:ahLst/>
                <a:cxnLst/>
                <a:rect l="l" t="t" r="r" b="b"/>
                <a:pathLst>
                  <a:path w="58431" h="30113" extrusionOk="0">
                    <a:moveTo>
                      <a:pt x="13063" y="653"/>
                    </a:moveTo>
                    <a:lnTo>
                      <a:pt x="57533" y="16349"/>
                    </a:lnTo>
                    <a:lnTo>
                      <a:pt x="45374" y="29466"/>
                    </a:lnTo>
                    <a:lnTo>
                      <a:pt x="891" y="14747"/>
                    </a:lnTo>
                    <a:lnTo>
                      <a:pt x="13063" y="653"/>
                    </a:lnTo>
                    <a:close/>
                    <a:moveTo>
                      <a:pt x="12969" y="1"/>
                    </a:moveTo>
                    <a:cubicBezTo>
                      <a:pt x="12883" y="1"/>
                      <a:pt x="12799" y="37"/>
                      <a:pt x="12740" y="104"/>
                    </a:cubicBezTo>
                    <a:lnTo>
                      <a:pt x="140" y="14695"/>
                    </a:lnTo>
                    <a:cubicBezTo>
                      <a:pt x="0" y="14856"/>
                      <a:pt x="70" y="15108"/>
                      <a:pt x="274" y="15176"/>
                    </a:cubicBezTo>
                    <a:lnTo>
                      <a:pt x="45368" y="30097"/>
                    </a:lnTo>
                    <a:cubicBezTo>
                      <a:pt x="45399" y="30108"/>
                      <a:pt x="45431" y="30113"/>
                      <a:pt x="45463" y="30113"/>
                    </a:cubicBezTo>
                    <a:cubicBezTo>
                      <a:pt x="45546" y="30113"/>
                      <a:pt x="45625" y="30077"/>
                      <a:pt x="45682" y="30016"/>
                    </a:cubicBezTo>
                    <a:lnTo>
                      <a:pt x="58283" y="16421"/>
                    </a:lnTo>
                    <a:cubicBezTo>
                      <a:pt x="58430" y="16263"/>
                      <a:pt x="58366" y="16006"/>
                      <a:pt x="58162" y="15934"/>
                    </a:cubicBezTo>
                    <a:lnTo>
                      <a:pt x="13067" y="17"/>
                    </a:lnTo>
                    <a:cubicBezTo>
                      <a:pt x="13035" y="6"/>
                      <a:pt x="13002" y="1"/>
                      <a:pt x="12969"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2"/>
              <p:cNvSpPr/>
              <p:nvPr/>
            </p:nvSpPr>
            <p:spPr>
              <a:xfrm>
                <a:off x="5327762" y="1230441"/>
                <a:ext cx="2829965" cy="2851368"/>
              </a:xfrm>
              <a:custGeom>
                <a:avLst/>
                <a:gdLst/>
                <a:ahLst/>
                <a:cxnLst/>
                <a:rect l="l" t="t" r="r" b="b"/>
                <a:pathLst>
                  <a:path w="143726" h="144813" extrusionOk="0">
                    <a:moveTo>
                      <a:pt x="90746" y="0"/>
                    </a:moveTo>
                    <a:cubicBezTo>
                      <a:pt x="89662" y="0"/>
                      <a:pt x="88308" y="521"/>
                      <a:pt x="86998" y="974"/>
                    </a:cubicBezTo>
                    <a:cubicBezTo>
                      <a:pt x="84084" y="1983"/>
                      <a:pt x="76236" y="9607"/>
                      <a:pt x="74442" y="14428"/>
                    </a:cubicBezTo>
                    <a:cubicBezTo>
                      <a:pt x="72648" y="19249"/>
                      <a:pt x="74218" y="20818"/>
                      <a:pt x="77357" y="23733"/>
                    </a:cubicBezTo>
                    <a:cubicBezTo>
                      <a:pt x="80496" y="26647"/>
                      <a:pt x="84308" y="32590"/>
                      <a:pt x="86326" y="38195"/>
                    </a:cubicBezTo>
                    <a:cubicBezTo>
                      <a:pt x="88344" y="43801"/>
                      <a:pt x="90922" y="49182"/>
                      <a:pt x="95070" y="50640"/>
                    </a:cubicBezTo>
                    <a:cubicBezTo>
                      <a:pt x="95070" y="50640"/>
                      <a:pt x="88456" y="53778"/>
                      <a:pt x="84083" y="56918"/>
                    </a:cubicBezTo>
                    <a:cubicBezTo>
                      <a:pt x="79711" y="60056"/>
                      <a:pt x="77581" y="61515"/>
                      <a:pt x="77581" y="61515"/>
                    </a:cubicBezTo>
                    <a:cubicBezTo>
                      <a:pt x="77581" y="61515"/>
                      <a:pt x="71638" y="63196"/>
                      <a:pt x="69396" y="66110"/>
                    </a:cubicBezTo>
                    <a:cubicBezTo>
                      <a:pt x="67154" y="69026"/>
                      <a:pt x="66258" y="70931"/>
                      <a:pt x="66258" y="70931"/>
                    </a:cubicBezTo>
                    <a:cubicBezTo>
                      <a:pt x="66258" y="70931"/>
                      <a:pt x="45965" y="74408"/>
                      <a:pt x="39687" y="79788"/>
                    </a:cubicBezTo>
                    <a:cubicBezTo>
                      <a:pt x="39687" y="79788"/>
                      <a:pt x="30382" y="82255"/>
                      <a:pt x="26458" y="85955"/>
                    </a:cubicBezTo>
                    <a:cubicBezTo>
                      <a:pt x="22535" y="89654"/>
                      <a:pt x="20741" y="96493"/>
                      <a:pt x="20741" y="96493"/>
                    </a:cubicBezTo>
                    <a:cubicBezTo>
                      <a:pt x="20741" y="96493"/>
                      <a:pt x="15472" y="100978"/>
                      <a:pt x="13004" y="102323"/>
                    </a:cubicBezTo>
                    <a:cubicBezTo>
                      <a:pt x="10537" y="103668"/>
                      <a:pt x="6502" y="106247"/>
                      <a:pt x="4484" y="112301"/>
                    </a:cubicBezTo>
                    <a:cubicBezTo>
                      <a:pt x="2466" y="118355"/>
                      <a:pt x="0" y="132033"/>
                      <a:pt x="0" y="132033"/>
                    </a:cubicBezTo>
                    <a:lnTo>
                      <a:pt x="6278" y="134947"/>
                    </a:lnTo>
                    <a:cubicBezTo>
                      <a:pt x="6278" y="134947"/>
                      <a:pt x="6391" y="131359"/>
                      <a:pt x="11997" y="125866"/>
                    </a:cubicBezTo>
                    <a:cubicBezTo>
                      <a:pt x="17602" y="120373"/>
                      <a:pt x="21077" y="111068"/>
                      <a:pt x="21526" y="110844"/>
                    </a:cubicBezTo>
                    <a:cubicBezTo>
                      <a:pt x="21975" y="110619"/>
                      <a:pt x="31840" y="104116"/>
                      <a:pt x="31840" y="104116"/>
                    </a:cubicBezTo>
                    <a:cubicBezTo>
                      <a:pt x="31840" y="104116"/>
                      <a:pt x="39463" y="109386"/>
                      <a:pt x="48096" y="110843"/>
                    </a:cubicBezTo>
                    <a:cubicBezTo>
                      <a:pt x="50834" y="111305"/>
                      <a:pt x="53662" y="111463"/>
                      <a:pt x="56248" y="111463"/>
                    </a:cubicBezTo>
                    <a:cubicBezTo>
                      <a:pt x="61815" y="111463"/>
                      <a:pt x="66258" y="110731"/>
                      <a:pt x="66258" y="110731"/>
                    </a:cubicBezTo>
                    <a:lnTo>
                      <a:pt x="66258" y="110731"/>
                    </a:lnTo>
                    <a:lnTo>
                      <a:pt x="63568" y="119027"/>
                    </a:lnTo>
                    <a:cubicBezTo>
                      <a:pt x="63568" y="119027"/>
                      <a:pt x="57401" y="121718"/>
                      <a:pt x="55831" y="124969"/>
                    </a:cubicBezTo>
                    <a:cubicBezTo>
                      <a:pt x="54261" y="128220"/>
                      <a:pt x="46863" y="140553"/>
                      <a:pt x="46863" y="140553"/>
                    </a:cubicBezTo>
                    <a:lnTo>
                      <a:pt x="52132" y="144813"/>
                    </a:lnTo>
                    <a:cubicBezTo>
                      <a:pt x="52132" y="144813"/>
                      <a:pt x="57625" y="140553"/>
                      <a:pt x="65361" y="136629"/>
                    </a:cubicBezTo>
                    <a:cubicBezTo>
                      <a:pt x="73097" y="132705"/>
                      <a:pt x="75003" y="129902"/>
                      <a:pt x="77245" y="125306"/>
                    </a:cubicBezTo>
                    <a:cubicBezTo>
                      <a:pt x="79487" y="120710"/>
                      <a:pt x="82290" y="111964"/>
                      <a:pt x="82403" y="111179"/>
                    </a:cubicBezTo>
                    <a:cubicBezTo>
                      <a:pt x="82515" y="110395"/>
                      <a:pt x="84756" y="108378"/>
                      <a:pt x="85093" y="103557"/>
                    </a:cubicBezTo>
                    <a:lnTo>
                      <a:pt x="85430" y="98736"/>
                    </a:lnTo>
                    <a:lnTo>
                      <a:pt x="97200" y="88197"/>
                    </a:lnTo>
                    <a:cubicBezTo>
                      <a:pt x="97200" y="88197"/>
                      <a:pt x="106506" y="84497"/>
                      <a:pt x="114241" y="75976"/>
                    </a:cubicBezTo>
                    <a:cubicBezTo>
                      <a:pt x="121976" y="67456"/>
                      <a:pt x="123211" y="63309"/>
                      <a:pt x="123994" y="55685"/>
                    </a:cubicBezTo>
                    <a:cubicBezTo>
                      <a:pt x="124779" y="48061"/>
                      <a:pt x="127919" y="17903"/>
                      <a:pt x="128030" y="17455"/>
                    </a:cubicBezTo>
                    <a:cubicBezTo>
                      <a:pt x="128143" y="17007"/>
                      <a:pt x="129152" y="14764"/>
                      <a:pt x="130498" y="14540"/>
                    </a:cubicBezTo>
                    <a:cubicBezTo>
                      <a:pt x="130520" y="14537"/>
                      <a:pt x="130545" y="14535"/>
                      <a:pt x="130571" y="14535"/>
                    </a:cubicBezTo>
                    <a:cubicBezTo>
                      <a:pt x="132093" y="14535"/>
                      <a:pt x="139259" y="20830"/>
                      <a:pt x="140251" y="21491"/>
                    </a:cubicBezTo>
                    <a:cubicBezTo>
                      <a:pt x="140681" y="21777"/>
                      <a:pt x="141293" y="22002"/>
                      <a:pt x="141873" y="22002"/>
                    </a:cubicBezTo>
                    <a:cubicBezTo>
                      <a:pt x="142653" y="22002"/>
                      <a:pt x="143373" y="21592"/>
                      <a:pt x="143502" y="20369"/>
                    </a:cubicBezTo>
                    <a:cubicBezTo>
                      <a:pt x="143726" y="18240"/>
                      <a:pt x="141933" y="12971"/>
                      <a:pt x="136215" y="7252"/>
                    </a:cubicBezTo>
                    <a:cubicBezTo>
                      <a:pt x="132047" y="3084"/>
                      <a:pt x="128712" y="1478"/>
                      <a:pt x="126690" y="1478"/>
                    </a:cubicBezTo>
                    <a:cubicBezTo>
                      <a:pt x="125938" y="1478"/>
                      <a:pt x="125368" y="1700"/>
                      <a:pt x="125003" y="2095"/>
                    </a:cubicBezTo>
                    <a:cubicBezTo>
                      <a:pt x="123659" y="3552"/>
                      <a:pt x="124555" y="6691"/>
                      <a:pt x="123659" y="11288"/>
                    </a:cubicBezTo>
                    <a:cubicBezTo>
                      <a:pt x="122761" y="15885"/>
                      <a:pt x="117157" y="32478"/>
                      <a:pt x="114354" y="40326"/>
                    </a:cubicBezTo>
                    <a:cubicBezTo>
                      <a:pt x="111550" y="48174"/>
                      <a:pt x="112447" y="58825"/>
                      <a:pt x="112447" y="58825"/>
                    </a:cubicBezTo>
                    <a:cubicBezTo>
                      <a:pt x="112447" y="58825"/>
                      <a:pt x="108635" y="60169"/>
                      <a:pt x="105945" y="62187"/>
                    </a:cubicBezTo>
                    <a:cubicBezTo>
                      <a:pt x="103254" y="64204"/>
                      <a:pt x="99106" y="67008"/>
                      <a:pt x="99106" y="67008"/>
                    </a:cubicBezTo>
                    <a:lnTo>
                      <a:pt x="97985" y="66447"/>
                    </a:lnTo>
                    <a:cubicBezTo>
                      <a:pt x="97985" y="66447"/>
                      <a:pt x="104263" y="60169"/>
                      <a:pt x="106169" y="56581"/>
                    </a:cubicBezTo>
                    <a:cubicBezTo>
                      <a:pt x="108075" y="52993"/>
                      <a:pt x="108635" y="52769"/>
                      <a:pt x="107626" y="50640"/>
                    </a:cubicBezTo>
                    <a:cubicBezTo>
                      <a:pt x="106617" y="48509"/>
                      <a:pt x="98433" y="38195"/>
                      <a:pt x="94845" y="33599"/>
                    </a:cubicBezTo>
                    <a:cubicBezTo>
                      <a:pt x="91258" y="29002"/>
                      <a:pt x="86886" y="21267"/>
                      <a:pt x="85989" y="19025"/>
                    </a:cubicBezTo>
                    <a:cubicBezTo>
                      <a:pt x="85093" y="16782"/>
                      <a:pt x="85205" y="14540"/>
                      <a:pt x="85878" y="12971"/>
                    </a:cubicBezTo>
                    <a:cubicBezTo>
                      <a:pt x="86550" y="11401"/>
                      <a:pt x="92828" y="8261"/>
                      <a:pt x="92941" y="3440"/>
                    </a:cubicBezTo>
                    <a:cubicBezTo>
                      <a:pt x="93002" y="784"/>
                      <a:pt x="92077" y="0"/>
                      <a:pt x="907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2"/>
              <p:cNvSpPr/>
              <p:nvPr/>
            </p:nvSpPr>
            <p:spPr>
              <a:xfrm>
                <a:off x="5321461" y="1224534"/>
                <a:ext cx="2842291" cy="2863221"/>
              </a:xfrm>
              <a:custGeom>
                <a:avLst/>
                <a:gdLst/>
                <a:ahLst/>
                <a:cxnLst/>
                <a:rect l="l" t="t" r="r" b="b"/>
                <a:pathLst>
                  <a:path w="144352" h="145415" extrusionOk="0">
                    <a:moveTo>
                      <a:pt x="91065" y="603"/>
                    </a:moveTo>
                    <a:cubicBezTo>
                      <a:pt x="91483" y="603"/>
                      <a:pt x="91848" y="687"/>
                      <a:pt x="92136" y="896"/>
                    </a:cubicBezTo>
                    <a:cubicBezTo>
                      <a:pt x="92717" y="1318"/>
                      <a:pt x="92993" y="2272"/>
                      <a:pt x="92959" y="3734"/>
                    </a:cubicBezTo>
                    <a:cubicBezTo>
                      <a:pt x="92886" y="6901"/>
                      <a:pt x="90026" y="9320"/>
                      <a:pt x="87940" y="11087"/>
                    </a:cubicBezTo>
                    <a:cubicBezTo>
                      <a:pt x="86946" y="11928"/>
                      <a:pt x="86160" y="12592"/>
                      <a:pt x="85921" y="13152"/>
                    </a:cubicBezTo>
                    <a:cubicBezTo>
                      <a:pt x="85142" y="14970"/>
                      <a:pt x="85182" y="17318"/>
                      <a:pt x="86030" y="19436"/>
                    </a:cubicBezTo>
                    <a:cubicBezTo>
                      <a:pt x="86941" y="21716"/>
                      <a:pt x="91326" y="29468"/>
                      <a:pt x="94929" y="34085"/>
                    </a:cubicBezTo>
                    <a:lnTo>
                      <a:pt x="96559" y="36168"/>
                    </a:lnTo>
                    <a:cubicBezTo>
                      <a:pt x="100394" y="41060"/>
                      <a:pt x="106812" y="49249"/>
                      <a:pt x="107674" y="51069"/>
                    </a:cubicBezTo>
                    <a:cubicBezTo>
                      <a:pt x="108449" y="52705"/>
                      <a:pt x="108264" y="53039"/>
                      <a:pt x="107063" y="55204"/>
                    </a:cubicBezTo>
                    <a:cubicBezTo>
                      <a:pt x="106820" y="55639"/>
                      <a:pt x="106540" y="56144"/>
                      <a:pt x="106222" y="56741"/>
                    </a:cubicBezTo>
                    <a:cubicBezTo>
                      <a:pt x="104361" y="60247"/>
                      <a:pt x="98154" y="66473"/>
                      <a:pt x="98091" y="66536"/>
                    </a:cubicBezTo>
                    <a:cubicBezTo>
                      <a:pt x="97947" y="66681"/>
                      <a:pt x="97987" y="66925"/>
                      <a:pt x="98169" y="67016"/>
                    </a:cubicBezTo>
                    <a:lnTo>
                      <a:pt x="99291" y="67577"/>
                    </a:lnTo>
                    <a:cubicBezTo>
                      <a:pt x="99334" y="67598"/>
                      <a:pt x="99380" y="67609"/>
                      <a:pt x="99426" y="67609"/>
                    </a:cubicBezTo>
                    <a:cubicBezTo>
                      <a:pt x="99484" y="67609"/>
                      <a:pt x="99543" y="67592"/>
                      <a:pt x="99593" y="67557"/>
                    </a:cubicBezTo>
                    <a:cubicBezTo>
                      <a:pt x="99635" y="67530"/>
                      <a:pt x="103779" y="64728"/>
                      <a:pt x="106444" y="62728"/>
                    </a:cubicBezTo>
                    <a:cubicBezTo>
                      <a:pt x="109066" y="60762"/>
                      <a:pt x="112829" y="59421"/>
                      <a:pt x="112866" y="59408"/>
                    </a:cubicBezTo>
                    <a:cubicBezTo>
                      <a:pt x="112995" y="59363"/>
                      <a:pt x="113077" y="59236"/>
                      <a:pt x="113066" y="59100"/>
                    </a:cubicBezTo>
                    <a:cubicBezTo>
                      <a:pt x="113057" y="58994"/>
                      <a:pt x="112206" y="48425"/>
                      <a:pt x="114955" y="40727"/>
                    </a:cubicBezTo>
                    <a:cubicBezTo>
                      <a:pt x="117754" y="32890"/>
                      <a:pt x="123361" y="16314"/>
                      <a:pt x="124273" y="11647"/>
                    </a:cubicBezTo>
                    <a:cubicBezTo>
                      <a:pt x="124665" y="9634"/>
                      <a:pt x="124720" y="7878"/>
                      <a:pt x="124762" y="6468"/>
                    </a:cubicBezTo>
                    <a:cubicBezTo>
                      <a:pt x="124818" y="4654"/>
                      <a:pt x="124857" y="3344"/>
                      <a:pt x="125544" y="2600"/>
                    </a:cubicBezTo>
                    <a:cubicBezTo>
                      <a:pt x="125846" y="2272"/>
                      <a:pt x="126330" y="2092"/>
                      <a:pt x="126942" y="2080"/>
                    </a:cubicBezTo>
                    <a:cubicBezTo>
                      <a:pt x="126966" y="2080"/>
                      <a:pt x="126991" y="2080"/>
                      <a:pt x="127015" y="2080"/>
                    </a:cubicBezTo>
                    <a:cubicBezTo>
                      <a:pt x="129303" y="2080"/>
                      <a:pt x="132754" y="4198"/>
                      <a:pt x="136321" y="7766"/>
                    </a:cubicBezTo>
                    <a:cubicBezTo>
                      <a:pt x="142001" y="13445"/>
                      <a:pt x="143740" y="18576"/>
                      <a:pt x="143522" y="20638"/>
                    </a:cubicBezTo>
                    <a:cubicBezTo>
                      <a:pt x="143457" y="21270"/>
                      <a:pt x="143216" y="21688"/>
                      <a:pt x="142808" y="21878"/>
                    </a:cubicBezTo>
                    <a:cubicBezTo>
                      <a:pt x="142624" y="21965"/>
                      <a:pt x="142412" y="22003"/>
                      <a:pt x="142191" y="22003"/>
                    </a:cubicBezTo>
                    <a:cubicBezTo>
                      <a:pt x="141688" y="22003"/>
                      <a:pt x="141134" y="21807"/>
                      <a:pt x="140737" y="21542"/>
                    </a:cubicBezTo>
                    <a:cubicBezTo>
                      <a:pt x="140494" y="21379"/>
                      <a:pt x="139819" y="20828"/>
                      <a:pt x="138967" y="20130"/>
                    </a:cubicBezTo>
                    <a:cubicBezTo>
                      <a:pt x="134653" y="16602"/>
                      <a:pt x="131916" y="14535"/>
                      <a:pt x="130876" y="14535"/>
                    </a:cubicBezTo>
                    <a:cubicBezTo>
                      <a:pt x="130837" y="14535"/>
                      <a:pt x="130801" y="14538"/>
                      <a:pt x="130767" y="14544"/>
                    </a:cubicBezTo>
                    <a:cubicBezTo>
                      <a:pt x="129283" y="14792"/>
                      <a:pt x="128201" y="17112"/>
                      <a:pt x="128059" y="17682"/>
                    </a:cubicBezTo>
                    <a:cubicBezTo>
                      <a:pt x="127933" y="18184"/>
                      <a:pt x="124567" y="50600"/>
                      <a:pt x="124015" y="55954"/>
                    </a:cubicBezTo>
                    <a:cubicBezTo>
                      <a:pt x="123251" y="63375"/>
                      <a:pt x="122104" y="67520"/>
                      <a:pt x="114337" y="76076"/>
                    </a:cubicBezTo>
                    <a:cubicBezTo>
                      <a:pt x="106742" y="84442"/>
                      <a:pt x="97501" y="88181"/>
                      <a:pt x="97408" y="88218"/>
                    </a:cubicBezTo>
                    <a:cubicBezTo>
                      <a:pt x="97375" y="88231"/>
                      <a:pt x="97345" y="88250"/>
                      <a:pt x="97319" y="88274"/>
                    </a:cubicBezTo>
                    <a:lnTo>
                      <a:pt x="85547" y="98812"/>
                    </a:lnTo>
                    <a:cubicBezTo>
                      <a:pt x="85489" y="98864"/>
                      <a:pt x="85453" y="98936"/>
                      <a:pt x="85447" y="99013"/>
                    </a:cubicBezTo>
                    <a:lnTo>
                      <a:pt x="85112" y="103836"/>
                    </a:lnTo>
                    <a:cubicBezTo>
                      <a:pt x="84872" y="107266"/>
                      <a:pt x="83670" y="109209"/>
                      <a:pt x="82952" y="110371"/>
                    </a:cubicBezTo>
                    <a:cubicBezTo>
                      <a:pt x="82658" y="110847"/>
                      <a:pt x="82463" y="111162"/>
                      <a:pt x="82424" y="111438"/>
                    </a:cubicBezTo>
                    <a:cubicBezTo>
                      <a:pt x="82326" y="112124"/>
                      <a:pt x="79536" y="120879"/>
                      <a:pt x="77294" y="125475"/>
                    </a:cubicBezTo>
                    <a:cubicBezTo>
                      <a:pt x="74991" y="130196"/>
                      <a:pt x="73081" y="132838"/>
                      <a:pt x="65544" y="136662"/>
                    </a:cubicBezTo>
                    <a:cubicBezTo>
                      <a:pt x="58667" y="140150"/>
                      <a:pt x="53494" y="143952"/>
                      <a:pt x="52458" y="144732"/>
                    </a:cubicBezTo>
                    <a:lnTo>
                      <a:pt x="47574" y="140784"/>
                    </a:lnTo>
                    <a:cubicBezTo>
                      <a:pt x="48586" y="139094"/>
                      <a:pt x="54981" y="128383"/>
                      <a:pt x="56422" y="125400"/>
                    </a:cubicBezTo>
                    <a:cubicBezTo>
                      <a:pt x="57925" y="122287"/>
                      <a:pt x="63947" y="119628"/>
                      <a:pt x="64007" y="119602"/>
                    </a:cubicBezTo>
                    <a:cubicBezTo>
                      <a:pt x="64086" y="119568"/>
                      <a:pt x="64146" y="119502"/>
                      <a:pt x="64173" y="119420"/>
                    </a:cubicBezTo>
                    <a:lnTo>
                      <a:pt x="66864" y="111124"/>
                    </a:lnTo>
                    <a:cubicBezTo>
                      <a:pt x="66928" y="110926"/>
                      <a:pt x="66778" y="110731"/>
                      <a:pt x="66580" y="110731"/>
                    </a:cubicBezTo>
                    <a:cubicBezTo>
                      <a:pt x="66563" y="110731"/>
                      <a:pt x="66546" y="110732"/>
                      <a:pt x="66529" y="110735"/>
                    </a:cubicBezTo>
                    <a:cubicBezTo>
                      <a:pt x="66465" y="110745"/>
                      <a:pt x="62037" y="111458"/>
                      <a:pt x="56539" y="111458"/>
                    </a:cubicBezTo>
                    <a:cubicBezTo>
                      <a:pt x="53970" y="111458"/>
                      <a:pt x="51167" y="111302"/>
                      <a:pt x="48466" y="110846"/>
                    </a:cubicBezTo>
                    <a:cubicBezTo>
                      <a:pt x="40002" y="109419"/>
                      <a:pt x="32407" y="104222"/>
                      <a:pt x="32332" y="104169"/>
                    </a:cubicBezTo>
                    <a:cubicBezTo>
                      <a:pt x="32280" y="104133"/>
                      <a:pt x="32221" y="104115"/>
                      <a:pt x="32161" y="104115"/>
                    </a:cubicBezTo>
                    <a:cubicBezTo>
                      <a:pt x="32103" y="104115"/>
                      <a:pt x="32045" y="104132"/>
                      <a:pt x="31995" y="104165"/>
                    </a:cubicBezTo>
                    <a:cubicBezTo>
                      <a:pt x="28042" y="106771"/>
                      <a:pt x="22041" y="110708"/>
                      <a:pt x="21712" y="110874"/>
                    </a:cubicBezTo>
                    <a:cubicBezTo>
                      <a:pt x="21521" y="110970"/>
                      <a:pt x="21390" y="111219"/>
                      <a:pt x="20667" y="112721"/>
                    </a:cubicBezTo>
                    <a:cubicBezTo>
                      <a:pt x="19235" y="115696"/>
                      <a:pt x="16255" y="121886"/>
                      <a:pt x="12107" y="125952"/>
                    </a:cubicBezTo>
                    <a:cubicBezTo>
                      <a:pt x="7529" y="130438"/>
                      <a:pt x="6559" y="133671"/>
                      <a:pt x="6354" y="134801"/>
                    </a:cubicBezTo>
                    <a:lnTo>
                      <a:pt x="659" y="132157"/>
                    </a:lnTo>
                    <a:cubicBezTo>
                      <a:pt x="991" y="130343"/>
                      <a:pt x="3245" y="118233"/>
                      <a:pt x="5090" y="112695"/>
                    </a:cubicBezTo>
                    <a:cubicBezTo>
                      <a:pt x="7004" y="106956"/>
                      <a:pt x="10788" y="104349"/>
                      <a:pt x="13469" y="102886"/>
                    </a:cubicBezTo>
                    <a:cubicBezTo>
                      <a:pt x="15935" y="101541"/>
                      <a:pt x="21041" y="97205"/>
                      <a:pt x="21256" y="97022"/>
                    </a:cubicBezTo>
                    <a:cubicBezTo>
                      <a:pt x="21303" y="96981"/>
                      <a:pt x="21336" y="96928"/>
                      <a:pt x="21352" y="96869"/>
                    </a:cubicBezTo>
                    <a:cubicBezTo>
                      <a:pt x="21370" y="96801"/>
                      <a:pt x="23168" y="90071"/>
                      <a:pt x="26985" y="86473"/>
                    </a:cubicBezTo>
                    <a:cubicBezTo>
                      <a:pt x="30807" y="82868"/>
                      <a:pt x="39993" y="80403"/>
                      <a:pt x="40084" y="80379"/>
                    </a:cubicBezTo>
                    <a:cubicBezTo>
                      <a:pt x="40128" y="80367"/>
                      <a:pt x="40169" y="80345"/>
                      <a:pt x="40203" y="80317"/>
                    </a:cubicBezTo>
                    <a:cubicBezTo>
                      <a:pt x="46347" y="75051"/>
                      <a:pt x="66427" y="71562"/>
                      <a:pt x="66629" y="71528"/>
                    </a:cubicBezTo>
                    <a:cubicBezTo>
                      <a:pt x="66726" y="71511"/>
                      <a:pt x="66808" y="71448"/>
                      <a:pt x="66851" y="71359"/>
                    </a:cubicBezTo>
                    <a:cubicBezTo>
                      <a:pt x="66859" y="71341"/>
                      <a:pt x="67763" y="69444"/>
                      <a:pt x="69956" y="66594"/>
                    </a:cubicBezTo>
                    <a:cubicBezTo>
                      <a:pt x="72110" y="63792"/>
                      <a:pt x="77925" y="62121"/>
                      <a:pt x="77983" y="62104"/>
                    </a:cubicBezTo>
                    <a:cubicBezTo>
                      <a:pt x="78013" y="62095"/>
                      <a:pt x="78044" y="62082"/>
                      <a:pt x="78070" y="62063"/>
                    </a:cubicBezTo>
                    <a:cubicBezTo>
                      <a:pt x="78092" y="62048"/>
                      <a:pt x="80253" y="60567"/>
                      <a:pt x="84580" y="57462"/>
                    </a:cubicBezTo>
                    <a:cubicBezTo>
                      <a:pt x="88879" y="54375"/>
                      <a:pt x="95453" y="51242"/>
                      <a:pt x="95520" y="51211"/>
                    </a:cubicBezTo>
                    <a:cubicBezTo>
                      <a:pt x="95761" y="51095"/>
                      <a:pt x="95742" y="50746"/>
                      <a:pt x="95490" y="50657"/>
                    </a:cubicBezTo>
                    <a:cubicBezTo>
                      <a:pt x="91282" y="49178"/>
                      <a:pt x="88704" y="43326"/>
                      <a:pt x="86928" y="38393"/>
                    </a:cubicBezTo>
                    <a:cubicBezTo>
                      <a:pt x="84991" y="33014"/>
                      <a:pt x="81187" y="26882"/>
                      <a:pt x="77881" y="23813"/>
                    </a:cubicBezTo>
                    <a:cubicBezTo>
                      <a:pt x="74824" y="20974"/>
                      <a:pt x="73289" y="19549"/>
                      <a:pt x="75043" y="14833"/>
                    </a:cubicBezTo>
                    <a:cubicBezTo>
                      <a:pt x="76810" y="10084"/>
                      <a:pt x="84523" y="2561"/>
                      <a:pt x="87416" y="1559"/>
                    </a:cubicBezTo>
                    <a:lnTo>
                      <a:pt x="87845" y="1409"/>
                    </a:lnTo>
                    <a:cubicBezTo>
                      <a:pt x="88984" y="1010"/>
                      <a:pt x="90150" y="603"/>
                      <a:pt x="91065" y="603"/>
                    </a:cubicBezTo>
                    <a:close/>
                    <a:moveTo>
                      <a:pt x="91069" y="1"/>
                    </a:moveTo>
                    <a:cubicBezTo>
                      <a:pt x="90044" y="1"/>
                      <a:pt x="88832" y="425"/>
                      <a:pt x="87647" y="840"/>
                    </a:cubicBezTo>
                    <a:lnTo>
                      <a:pt x="87220" y="990"/>
                    </a:lnTo>
                    <a:cubicBezTo>
                      <a:pt x="84236" y="2022"/>
                      <a:pt x="76293" y="9750"/>
                      <a:pt x="74480" y="14622"/>
                    </a:cubicBezTo>
                    <a:cubicBezTo>
                      <a:pt x="72586" y="19715"/>
                      <a:pt x="74426" y="21422"/>
                      <a:pt x="77473" y="24252"/>
                    </a:cubicBezTo>
                    <a:cubicBezTo>
                      <a:pt x="80716" y="27264"/>
                      <a:pt x="84455" y="33296"/>
                      <a:pt x="86363" y="38596"/>
                    </a:cubicBezTo>
                    <a:cubicBezTo>
                      <a:pt x="88202" y="43704"/>
                      <a:pt x="90619" y="49109"/>
                      <a:pt x="94652" y="50964"/>
                    </a:cubicBezTo>
                    <a:cubicBezTo>
                      <a:pt x="92909" y="51822"/>
                      <a:pt x="87799" y="54409"/>
                      <a:pt x="84227" y="56973"/>
                    </a:cubicBezTo>
                    <a:cubicBezTo>
                      <a:pt x="80229" y="59844"/>
                      <a:pt x="78083" y="61323"/>
                      <a:pt x="77770" y="61539"/>
                    </a:cubicBezTo>
                    <a:cubicBezTo>
                      <a:pt x="77157" y="61716"/>
                      <a:pt x="71673" y="63374"/>
                      <a:pt x="69478" y="66227"/>
                    </a:cubicBezTo>
                    <a:cubicBezTo>
                      <a:pt x="67562" y="68720"/>
                      <a:pt x="66626" y="70464"/>
                      <a:pt x="66376" y="70961"/>
                    </a:cubicBezTo>
                    <a:cubicBezTo>
                      <a:pt x="64367" y="71313"/>
                      <a:pt x="45970" y="74652"/>
                      <a:pt x="39864" y="79814"/>
                    </a:cubicBezTo>
                    <a:cubicBezTo>
                      <a:pt x="38952" y="80061"/>
                      <a:pt x="30375" y="82449"/>
                      <a:pt x="26572" y="86035"/>
                    </a:cubicBezTo>
                    <a:cubicBezTo>
                      <a:pt x="22832" y="89560"/>
                      <a:pt x="21032" y="95756"/>
                      <a:pt x="20795" y="96623"/>
                    </a:cubicBezTo>
                    <a:cubicBezTo>
                      <a:pt x="20158" y="97161"/>
                      <a:pt x="15438" y="101127"/>
                      <a:pt x="13181" y="102359"/>
                    </a:cubicBezTo>
                    <a:cubicBezTo>
                      <a:pt x="10411" y="103870"/>
                      <a:pt x="6500" y="106565"/>
                      <a:pt x="4520" y="112505"/>
                    </a:cubicBezTo>
                    <a:cubicBezTo>
                      <a:pt x="2518" y="118510"/>
                      <a:pt x="49" y="132142"/>
                      <a:pt x="24" y="132278"/>
                    </a:cubicBezTo>
                    <a:cubicBezTo>
                      <a:pt x="0" y="132413"/>
                      <a:pt x="70" y="132547"/>
                      <a:pt x="193" y="132604"/>
                    </a:cubicBezTo>
                    <a:lnTo>
                      <a:pt x="6471" y="135520"/>
                    </a:lnTo>
                    <a:cubicBezTo>
                      <a:pt x="6513" y="135539"/>
                      <a:pt x="6556" y="135548"/>
                      <a:pt x="6598" y="135548"/>
                    </a:cubicBezTo>
                    <a:cubicBezTo>
                      <a:pt x="6753" y="135548"/>
                      <a:pt x="6893" y="135427"/>
                      <a:pt x="6898" y="135258"/>
                    </a:cubicBezTo>
                    <a:cubicBezTo>
                      <a:pt x="6901" y="135222"/>
                      <a:pt x="7099" y="131700"/>
                      <a:pt x="12526" y="126381"/>
                    </a:cubicBezTo>
                    <a:cubicBezTo>
                      <a:pt x="16750" y="122242"/>
                      <a:pt x="19761" y="115987"/>
                      <a:pt x="21208" y="112982"/>
                    </a:cubicBezTo>
                    <a:cubicBezTo>
                      <a:pt x="21565" y="112241"/>
                      <a:pt x="21901" y="111540"/>
                      <a:pt x="22019" y="111390"/>
                    </a:cubicBezTo>
                    <a:cubicBezTo>
                      <a:pt x="22763" y="110965"/>
                      <a:pt x="30619" y="105791"/>
                      <a:pt x="32158" y="104778"/>
                    </a:cubicBezTo>
                    <a:cubicBezTo>
                      <a:pt x="33336" y="105556"/>
                      <a:pt x="40472" y="110108"/>
                      <a:pt x="48366" y="111440"/>
                    </a:cubicBezTo>
                    <a:cubicBezTo>
                      <a:pt x="51101" y="111902"/>
                      <a:pt x="53937" y="112060"/>
                      <a:pt x="56536" y="112060"/>
                    </a:cubicBezTo>
                    <a:cubicBezTo>
                      <a:pt x="61045" y="112060"/>
                      <a:pt x="64838" y="111585"/>
                      <a:pt x="66143" y="111400"/>
                    </a:cubicBezTo>
                    <a:lnTo>
                      <a:pt x="66143" y="111400"/>
                    </a:lnTo>
                    <a:lnTo>
                      <a:pt x="63642" y="119107"/>
                    </a:lnTo>
                    <a:cubicBezTo>
                      <a:pt x="62729" y="119519"/>
                      <a:pt x="57374" y="122046"/>
                      <a:pt x="55881" y="125138"/>
                    </a:cubicBezTo>
                    <a:cubicBezTo>
                      <a:pt x="54335" y="128341"/>
                      <a:pt x="46999" y="140575"/>
                      <a:pt x="46925" y="140699"/>
                    </a:cubicBezTo>
                    <a:cubicBezTo>
                      <a:pt x="46847" y="140827"/>
                      <a:pt x="46877" y="140993"/>
                      <a:pt x="46993" y="141086"/>
                    </a:cubicBezTo>
                    <a:lnTo>
                      <a:pt x="52262" y="145346"/>
                    </a:lnTo>
                    <a:cubicBezTo>
                      <a:pt x="52316" y="145390"/>
                      <a:pt x="52383" y="145414"/>
                      <a:pt x="52452" y="145414"/>
                    </a:cubicBezTo>
                    <a:cubicBezTo>
                      <a:pt x="52518" y="145414"/>
                      <a:pt x="52582" y="145391"/>
                      <a:pt x="52636" y="145351"/>
                    </a:cubicBezTo>
                    <a:cubicBezTo>
                      <a:pt x="52690" y="145308"/>
                      <a:pt x="58194" y="141063"/>
                      <a:pt x="65817" y="137197"/>
                    </a:cubicBezTo>
                    <a:cubicBezTo>
                      <a:pt x="73783" y="133156"/>
                      <a:pt x="75672" y="130172"/>
                      <a:pt x="77834" y="125738"/>
                    </a:cubicBezTo>
                    <a:cubicBezTo>
                      <a:pt x="80067" y="121160"/>
                      <a:pt x="82892" y="112403"/>
                      <a:pt x="83019" y="111522"/>
                    </a:cubicBezTo>
                    <a:cubicBezTo>
                      <a:pt x="83041" y="111369"/>
                      <a:pt x="83236" y="111054"/>
                      <a:pt x="83464" y="110687"/>
                    </a:cubicBezTo>
                    <a:cubicBezTo>
                      <a:pt x="84162" y="109557"/>
                      <a:pt x="85462" y="107455"/>
                      <a:pt x="85712" y="103877"/>
                    </a:cubicBezTo>
                    <a:lnTo>
                      <a:pt x="86039" y="99178"/>
                    </a:lnTo>
                    <a:lnTo>
                      <a:pt x="97682" y="88755"/>
                    </a:lnTo>
                    <a:cubicBezTo>
                      <a:pt x="98439" y="88443"/>
                      <a:pt x="107384" y="84629"/>
                      <a:pt x="114785" y="76479"/>
                    </a:cubicBezTo>
                    <a:cubicBezTo>
                      <a:pt x="122672" y="67792"/>
                      <a:pt x="123838" y="63573"/>
                      <a:pt x="124615" y="56016"/>
                    </a:cubicBezTo>
                    <a:cubicBezTo>
                      <a:pt x="125434" y="48068"/>
                      <a:pt x="128513" y="18505"/>
                      <a:pt x="128644" y="17828"/>
                    </a:cubicBezTo>
                    <a:cubicBezTo>
                      <a:pt x="128768" y="17331"/>
                      <a:pt x="129750" y="15323"/>
                      <a:pt x="130867" y="15137"/>
                    </a:cubicBezTo>
                    <a:cubicBezTo>
                      <a:pt x="130883" y="15134"/>
                      <a:pt x="130899" y="15133"/>
                      <a:pt x="130917" y="15133"/>
                    </a:cubicBezTo>
                    <a:cubicBezTo>
                      <a:pt x="131917" y="15133"/>
                      <a:pt x="136575" y="18947"/>
                      <a:pt x="138588" y="20594"/>
                    </a:cubicBezTo>
                    <a:cubicBezTo>
                      <a:pt x="139488" y="21331"/>
                      <a:pt x="140138" y="21863"/>
                      <a:pt x="140406" y="22041"/>
                    </a:cubicBezTo>
                    <a:cubicBezTo>
                      <a:pt x="140877" y="22355"/>
                      <a:pt x="141550" y="22602"/>
                      <a:pt x="142198" y="22602"/>
                    </a:cubicBezTo>
                    <a:cubicBezTo>
                      <a:pt x="142500" y="22602"/>
                      <a:pt x="142797" y="22548"/>
                      <a:pt x="143065" y="22421"/>
                    </a:cubicBezTo>
                    <a:cubicBezTo>
                      <a:pt x="143485" y="22225"/>
                      <a:pt x="144010" y="21766"/>
                      <a:pt x="144122" y="20701"/>
                    </a:cubicBezTo>
                    <a:cubicBezTo>
                      <a:pt x="144352" y="18524"/>
                      <a:pt x="142577" y="13169"/>
                      <a:pt x="136748" y="7340"/>
                    </a:cubicBezTo>
                    <a:cubicBezTo>
                      <a:pt x="133014" y="3607"/>
                      <a:pt x="129473" y="1479"/>
                      <a:pt x="127011" y="1479"/>
                    </a:cubicBezTo>
                    <a:cubicBezTo>
                      <a:pt x="126985" y="1479"/>
                      <a:pt x="126958" y="1479"/>
                      <a:pt x="126932" y="1479"/>
                    </a:cubicBezTo>
                    <a:cubicBezTo>
                      <a:pt x="126152" y="1495"/>
                      <a:pt x="125521" y="1741"/>
                      <a:pt x="125105" y="2192"/>
                    </a:cubicBezTo>
                    <a:cubicBezTo>
                      <a:pt x="124266" y="3101"/>
                      <a:pt x="124223" y="4506"/>
                      <a:pt x="124164" y="6449"/>
                    </a:cubicBezTo>
                    <a:cubicBezTo>
                      <a:pt x="124121" y="7838"/>
                      <a:pt x="124069" y="9567"/>
                      <a:pt x="123685" y="11531"/>
                    </a:cubicBezTo>
                    <a:cubicBezTo>
                      <a:pt x="122791" y="16110"/>
                      <a:pt x="117098" y="32946"/>
                      <a:pt x="114392" y="40525"/>
                    </a:cubicBezTo>
                    <a:cubicBezTo>
                      <a:pt x="111827" y="47707"/>
                      <a:pt x="112344" y="57319"/>
                      <a:pt x="112452" y="58919"/>
                    </a:cubicBezTo>
                    <a:cubicBezTo>
                      <a:pt x="111598" y="59238"/>
                      <a:pt x="108447" y="60476"/>
                      <a:pt x="106086" y="62248"/>
                    </a:cubicBezTo>
                    <a:cubicBezTo>
                      <a:pt x="103715" y="64026"/>
                      <a:pt x="100163" y="66445"/>
                      <a:pt x="99405" y="66961"/>
                    </a:cubicBezTo>
                    <a:lnTo>
                      <a:pt x="98812" y="66664"/>
                    </a:lnTo>
                    <a:cubicBezTo>
                      <a:pt x="100088" y="65365"/>
                      <a:pt x="105065" y="60206"/>
                      <a:pt x="106756" y="57022"/>
                    </a:cubicBezTo>
                    <a:cubicBezTo>
                      <a:pt x="107071" y="56428"/>
                      <a:pt x="107350" y="55927"/>
                      <a:pt x="107589" y="55494"/>
                    </a:cubicBezTo>
                    <a:cubicBezTo>
                      <a:pt x="108801" y="53312"/>
                      <a:pt x="109127" y="52727"/>
                      <a:pt x="108219" y="50811"/>
                    </a:cubicBezTo>
                    <a:cubicBezTo>
                      <a:pt x="107329" y="48930"/>
                      <a:pt x="101134" y="41026"/>
                      <a:pt x="97035" y="35796"/>
                    </a:cubicBezTo>
                    <a:lnTo>
                      <a:pt x="95405" y="33714"/>
                    </a:lnTo>
                    <a:cubicBezTo>
                      <a:pt x="91831" y="29137"/>
                      <a:pt x="87489" y="21465"/>
                      <a:pt x="86588" y="19212"/>
                    </a:cubicBezTo>
                    <a:cubicBezTo>
                      <a:pt x="85800" y="17239"/>
                      <a:pt x="85757" y="15061"/>
                      <a:pt x="86474" y="13388"/>
                    </a:cubicBezTo>
                    <a:cubicBezTo>
                      <a:pt x="86658" y="12959"/>
                      <a:pt x="87432" y="12303"/>
                      <a:pt x="88329" y="11544"/>
                    </a:cubicBezTo>
                    <a:cubicBezTo>
                      <a:pt x="90380" y="9808"/>
                      <a:pt x="93480" y="7183"/>
                      <a:pt x="93561" y="3747"/>
                    </a:cubicBezTo>
                    <a:cubicBezTo>
                      <a:pt x="93600" y="2053"/>
                      <a:pt x="93249" y="961"/>
                      <a:pt x="92490" y="409"/>
                    </a:cubicBezTo>
                    <a:cubicBezTo>
                      <a:pt x="92087" y="116"/>
                      <a:pt x="91603" y="1"/>
                      <a:pt x="91069"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2"/>
              <p:cNvSpPr/>
              <p:nvPr/>
            </p:nvSpPr>
            <p:spPr>
              <a:xfrm>
                <a:off x="6330180" y="3010870"/>
                <a:ext cx="849171" cy="1070939"/>
              </a:xfrm>
              <a:custGeom>
                <a:avLst/>
                <a:gdLst/>
                <a:ahLst/>
                <a:cxnLst/>
                <a:rect l="l" t="t" r="r" b="b"/>
                <a:pathLst>
                  <a:path w="43127" h="54390" extrusionOk="0">
                    <a:moveTo>
                      <a:pt x="42419" y="0"/>
                    </a:moveTo>
                    <a:lnTo>
                      <a:pt x="32841" y="4439"/>
                    </a:lnTo>
                    <a:cubicBezTo>
                      <a:pt x="32841" y="4439"/>
                      <a:pt x="33308" y="11681"/>
                      <a:pt x="30738" y="15419"/>
                    </a:cubicBezTo>
                    <a:cubicBezTo>
                      <a:pt x="28168" y="19157"/>
                      <a:pt x="27234" y="20325"/>
                      <a:pt x="27234" y="20325"/>
                    </a:cubicBezTo>
                    <a:cubicBezTo>
                      <a:pt x="27234" y="20325"/>
                      <a:pt x="27000" y="25931"/>
                      <a:pt x="25364" y="29435"/>
                    </a:cubicBezTo>
                    <a:cubicBezTo>
                      <a:pt x="23729" y="32939"/>
                      <a:pt x="21160" y="34108"/>
                      <a:pt x="21160" y="34108"/>
                    </a:cubicBezTo>
                    <a:cubicBezTo>
                      <a:pt x="21160" y="34108"/>
                      <a:pt x="21393" y="38080"/>
                      <a:pt x="18122" y="41115"/>
                    </a:cubicBezTo>
                    <a:cubicBezTo>
                      <a:pt x="14852" y="44152"/>
                      <a:pt x="6676" y="49058"/>
                      <a:pt x="1536" y="52329"/>
                    </a:cubicBezTo>
                    <a:cubicBezTo>
                      <a:pt x="999" y="52671"/>
                      <a:pt x="492" y="53033"/>
                      <a:pt x="1" y="53403"/>
                    </a:cubicBezTo>
                    <a:lnTo>
                      <a:pt x="1222" y="54390"/>
                    </a:lnTo>
                    <a:cubicBezTo>
                      <a:pt x="1222" y="54390"/>
                      <a:pt x="6715" y="50130"/>
                      <a:pt x="14450" y="46205"/>
                    </a:cubicBezTo>
                    <a:cubicBezTo>
                      <a:pt x="22187" y="42282"/>
                      <a:pt x="24092" y="39479"/>
                      <a:pt x="26334" y="34882"/>
                    </a:cubicBezTo>
                    <a:cubicBezTo>
                      <a:pt x="28576" y="30287"/>
                      <a:pt x="31379" y="21541"/>
                      <a:pt x="31492" y="20756"/>
                    </a:cubicBezTo>
                    <a:cubicBezTo>
                      <a:pt x="31604" y="19972"/>
                      <a:pt x="33846" y="17954"/>
                      <a:pt x="34183" y="13134"/>
                    </a:cubicBezTo>
                    <a:lnTo>
                      <a:pt x="34519" y="8313"/>
                    </a:lnTo>
                    <a:lnTo>
                      <a:pt x="43126" y="606"/>
                    </a:lnTo>
                    <a:lnTo>
                      <a:pt x="4241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2"/>
              <p:cNvSpPr/>
              <p:nvPr/>
            </p:nvSpPr>
            <p:spPr>
              <a:xfrm>
                <a:off x="5401225" y="3171855"/>
                <a:ext cx="1242341" cy="715712"/>
              </a:xfrm>
              <a:custGeom>
                <a:avLst/>
                <a:gdLst/>
                <a:ahLst/>
                <a:cxnLst/>
                <a:rect l="l" t="t" r="r" b="b"/>
                <a:pathLst>
                  <a:path w="63095" h="36349" extrusionOk="0">
                    <a:moveTo>
                      <a:pt x="28859" y="1"/>
                    </a:moveTo>
                    <a:cubicBezTo>
                      <a:pt x="28859" y="1"/>
                      <a:pt x="27925" y="2804"/>
                      <a:pt x="25354" y="3739"/>
                    </a:cubicBezTo>
                    <a:cubicBezTo>
                      <a:pt x="22785" y="4673"/>
                      <a:pt x="15777" y="8644"/>
                      <a:pt x="15777" y="8644"/>
                    </a:cubicBezTo>
                    <a:cubicBezTo>
                      <a:pt x="15777" y="8644"/>
                      <a:pt x="15543" y="15185"/>
                      <a:pt x="10872" y="19156"/>
                    </a:cubicBezTo>
                    <a:cubicBezTo>
                      <a:pt x="6199" y="23128"/>
                      <a:pt x="816" y="32397"/>
                      <a:pt x="816" y="32397"/>
                    </a:cubicBezTo>
                    <a:lnTo>
                      <a:pt x="0" y="35165"/>
                    </a:lnTo>
                    <a:lnTo>
                      <a:pt x="2547" y="36348"/>
                    </a:lnTo>
                    <a:cubicBezTo>
                      <a:pt x="2547" y="36348"/>
                      <a:pt x="2660" y="32760"/>
                      <a:pt x="8266" y="27267"/>
                    </a:cubicBezTo>
                    <a:cubicBezTo>
                      <a:pt x="13871" y="21774"/>
                      <a:pt x="17346" y="12468"/>
                      <a:pt x="17795" y="12244"/>
                    </a:cubicBezTo>
                    <a:cubicBezTo>
                      <a:pt x="18244" y="12020"/>
                      <a:pt x="28109" y="5517"/>
                      <a:pt x="28109" y="5517"/>
                    </a:cubicBezTo>
                    <a:cubicBezTo>
                      <a:pt x="28109" y="5517"/>
                      <a:pt x="35732" y="10787"/>
                      <a:pt x="44365" y="12244"/>
                    </a:cubicBezTo>
                    <a:cubicBezTo>
                      <a:pt x="47103" y="12706"/>
                      <a:pt x="49930" y="12864"/>
                      <a:pt x="52516" y="12864"/>
                    </a:cubicBezTo>
                    <a:cubicBezTo>
                      <a:pt x="57320" y="12864"/>
                      <a:pt x="61287" y="12319"/>
                      <a:pt x="62285" y="12170"/>
                    </a:cubicBezTo>
                    <a:cubicBezTo>
                      <a:pt x="62777" y="10883"/>
                      <a:pt x="63095" y="9431"/>
                      <a:pt x="62265" y="8878"/>
                    </a:cubicBezTo>
                    <a:cubicBezTo>
                      <a:pt x="60863" y="7943"/>
                      <a:pt x="61330" y="5374"/>
                      <a:pt x="61331" y="5374"/>
                    </a:cubicBezTo>
                    <a:lnTo>
                      <a:pt x="61331" y="5374"/>
                    </a:lnTo>
                    <a:cubicBezTo>
                      <a:pt x="61330" y="5374"/>
                      <a:pt x="60162" y="7943"/>
                      <a:pt x="50819" y="7943"/>
                    </a:cubicBezTo>
                    <a:cubicBezTo>
                      <a:pt x="41473" y="7943"/>
                      <a:pt x="28859" y="1"/>
                      <a:pt x="2885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2"/>
              <p:cNvSpPr/>
              <p:nvPr/>
            </p:nvSpPr>
            <p:spPr>
              <a:xfrm>
                <a:off x="5632504" y="2549808"/>
                <a:ext cx="1576815" cy="967015"/>
              </a:xfrm>
              <a:custGeom>
                <a:avLst/>
                <a:gdLst/>
                <a:ahLst/>
                <a:cxnLst/>
                <a:rect l="l" t="t" r="r" b="b"/>
                <a:pathLst>
                  <a:path w="80082" h="49112" extrusionOk="0">
                    <a:moveTo>
                      <a:pt x="57844" y="1"/>
                    </a:moveTo>
                    <a:cubicBezTo>
                      <a:pt x="56428" y="1"/>
                      <a:pt x="54679" y="131"/>
                      <a:pt x="53034" y="301"/>
                    </a:cubicBezTo>
                    <a:cubicBezTo>
                      <a:pt x="51444" y="2525"/>
                      <a:pt x="50781" y="3924"/>
                      <a:pt x="50781" y="3924"/>
                    </a:cubicBezTo>
                    <a:cubicBezTo>
                      <a:pt x="50781" y="3924"/>
                      <a:pt x="30488" y="7401"/>
                      <a:pt x="24210" y="12781"/>
                    </a:cubicBezTo>
                    <a:cubicBezTo>
                      <a:pt x="24210" y="12781"/>
                      <a:pt x="14905" y="15248"/>
                      <a:pt x="10982" y="18948"/>
                    </a:cubicBezTo>
                    <a:cubicBezTo>
                      <a:pt x="7058" y="22647"/>
                      <a:pt x="5264" y="29486"/>
                      <a:pt x="5264" y="29486"/>
                    </a:cubicBezTo>
                    <a:cubicBezTo>
                      <a:pt x="5264" y="29486"/>
                      <a:pt x="2472" y="31861"/>
                      <a:pt x="1" y="33673"/>
                    </a:cubicBezTo>
                    <a:cubicBezTo>
                      <a:pt x="373" y="33647"/>
                      <a:pt x="794" y="33628"/>
                      <a:pt x="1242" y="33628"/>
                    </a:cubicBezTo>
                    <a:cubicBezTo>
                      <a:pt x="3138" y="33628"/>
                      <a:pt x="5540" y="33961"/>
                      <a:pt x="6945" y="35428"/>
                    </a:cubicBezTo>
                    <a:cubicBezTo>
                      <a:pt x="8703" y="37262"/>
                      <a:pt x="8585" y="40499"/>
                      <a:pt x="8332" y="42377"/>
                    </a:cubicBezTo>
                    <a:cubicBezTo>
                      <a:pt x="11376" y="40396"/>
                      <a:pt x="16363" y="37109"/>
                      <a:pt x="16363" y="37109"/>
                    </a:cubicBezTo>
                    <a:cubicBezTo>
                      <a:pt x="16363" y="37109"/>
                      <a:pt x="23986" y="42379"/>
                      <a:pt x="32619" y="43836"/>
                    </a:cubicBezTo>
                    <a:cubicBezTo>
                      <a:pt x="35357" y="44298"/>
                      <a:pt x="38185" y="44456"/>
                      <a:pt x="40771" y="44456"/>
                    </a:cubicBezTo>
                    <a:cubicBezTo>
                      <a:pt x="46338" y="44456"/>
                      <a:pt x="50781" y="43724"/>
                      <a:pt x="50781" y="43724"/>
                    </a:cubicBezTo>
                    <a:lnTo>
                      <a:pt x="50781" y="43724"/>
                    </a:lnTo>
                    <a:lnTo>
                      <a:pt x="50348" y="45059"/>
                    </a:lnTo>
                    <a:cubicBezTo>
                      <a:pt x="51440" y="44242"/>
                      <a:pt x="53389" y="43169"/>
                      <a:pt x="56103" y="43169"/>
                    </a:cubicBezTo>
                    <a:cubicBezTo>
                      <a:pt x="57407" y="43169"/>
                      <a:pt x="58887" y="43416"/>
                      <a:pt x="60534" y="44060"/>
                    </a:cubicBezTo>
                    <a:cubicBezTo>
                      <a:pt x="63325" y="45151"/>
                      <a:pt x="64722" y="47073"/>
                      <a:pt x="65384" y="49112"/>
                    </a:cubicBezTo>
                    <a:cubicBezTo>
                      <a:pt x="66254" y="46572"/>
                      <a:pt x="66874" y="44533"/>
                      <a:pt x="66926" y="44172"/>
                    </a:cubicBezTo>
                    <a:cubicBezTo>
                      <a:pt x="67038" y="43388"/>
                      <a:pt x="69281" y="41371"/>
                      <a:pt x="69616" y="36550"/>
                    </a:cubicBezTo>
                    <a:lnTo>
                      <a:pt x="69953" y="31729"/>
                    </a:lnTo>
                    <a:lnTo>
                      <a:pt x="79872" y="22850"/>
                    </a:lnTo>
                    <a:cubicBezTo>
                      <a:pt x="80082" y="20694"/>
                      <a:pt x="79809" y="17374"/>
                      <a:pt x="77801" y="12782"/>
                    </a:cubicBezTo>
                    <a:cubicBezTo>
                      <a:pt x="73876" y="3813"/>
                      <a:pt x="61319" y="1"/>
                      <a:pt x="57844" y="1"/>
                    </a:cubicBezTo>
                    <a:close/>
                  </a:path>
                </a:pathLst>
              </a:custGeom>
              <a:gradFill>
                <a:gsLst>
                  <a:gs pos="0">
                    <a:srgbClr val="8BE3FF"/>
                  </a:gs>
                  <a:gs pos="100000">
                    <a:srgbClr val="ACFFD9"/>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2"/>
              <p:cNvSpPr/>
              <p:nvPr/>
            </p:nvSpPr>
            <p:spPr>
              <a:xfrm>
                <a:off x="5626046" y="2543901"/>
                <a:ext cx="1588885" cy="978829"/>
              </a:xfrm>
              <a:custGeom>
                <a:avLst/>
                <a:gdLst/>
                <a:ahLst/>
                <a:cxnLst/>
                <a:rect l="l" t="t" r="r" b="b"/>
                <a:pathLst>
                  <a:path w="80695" h="49712" extrusionOk="0">
                    <a:moveTo>
                      <a:pt x="58173" y="601"/>
                    </a:moveTo>
                    <a:cubicBezTo>
                      <a:pt x="61588" y="601"/>
                      <a:pt x="73999" y="4393"/>
                      <a:pt x="77852" y="13202"/>
                    </a:cubicBezTo>
                    <a:cubicBezTo>
                      <a:pt x="79850" y="17768"/>
                      <a:pt x="80081" y="21037"/>
                      <a:pt x="79911" y="23004"/>
                    </a:cubicBezTo>
                    <a:lnTo>
                      <a:pt x="70079" y="31805"/>
                    </a:lnTo>
                    <a:cubicBezTo>
                      <a:pt x="70021" y="31857"/>
                      <a:pt x="69986" y="31929"/>
                      <a:pt x="69980" y="32006"/>
                    </a:cubicBezTo>
                    <a:lnTo>
                      <a:pt x="69643" y="36829"/>
                    </a:lnTo>
                    <a:cubicBezTo>
                      <a:pt x="69405" y="40259"/>
                      <a:pt x="68201" y="42202"/>
                      <a:pt x="67484" y="43364"/>
                    </a:cubicBezTo>
                    <a:cubicBezTo>
                      <a:pt x="67190" y="43839"/>
                      <a:pt x="66994" y="44153"/>
                      <a:pt x="66955" y="44430"/>
                    </a:cubicBezTo>
                    <a:cubicBezTo>
                      <a:pt x="66917" y="44697"/>
                      <a:pt x="66455" y="46264"/>
                      <a:pt x="65697" y="48519"/>
                    </a:cubicBezTo>
                    <a:cubicBezTo>
                      <a:pt x="64805" y="46449"/>
                      <a:pt x="63219" y="44959"/>
                      <a:pt x="60971" y="44081"/>
                    </a:cubicBezTo>
                    <a:cubicBezTo>
                      <a:pt x="59285" y="43422"/>
                      <a:pt x="57767" y="43168"/>
                      <a:pt x="56429" y="43168"/>
                    </a:cubicBezTo>
                    <a:cubicBezTo>
                      <a:pt x="54169" y="43168"/>
                      <a:pt x="52419" y="43893"/>
                      <a:pt x="51232" y="44619"/>
                    </a:cubicBezTo>
                    <a:lnTo>
                      <a:pt x="51395" y="44117"/>
                    </a:lnTo>
                    <a:cubicBezTo>
                      <a:pt x="51459" y="43919"/>
                      <a:pt x="51309" y="43724"/>
                      <a:pt x="51111" y="43724"/>
                    </a:cubicBezTo>
                    <a:cubicBezTo>
                      <a:pt x="51094" y="43724"/>
                      <a:pt x="51077" y="43725"/>
                      <a:pt x="51060" y="43728"/>
                    </a:cubicBezTo>
                    <a:cubicBezTo>
                      <a:pt x="50996" y="43738"/>
                      <a:pt x="46568" y="44451"/>
                      <a:pt x="41070" y="44451"/>
                    </a:cubicBezTo>
                    <a:cubicBezTo>
                      <a:pt x="38501" y="44451"/>
                      <a:pt x="35698" y="44295"/>
                      <a:pt x="32997" y="43839"/>
                    </a:cubicBezTo>
                    <a:cubicBezTo>
                      <a:pt x="24533" y="42412"/>
                      <a:pt x="16938" y="37215"/>
                      <a:pt x="16861" y="37163"/>
                    </a:cubicBezTo>
                    <a:cubicBezTo>
                      <a:pt x="16810" y="37127"/>
                      <a:pt x="16751" y="37109"/>
                      <a:pt x="16691" y="37109"/>
                    </a:cubicBezTo>
                    <a:cubicBezTo>
                      <a:pt x="16633" y="37109"/>
                      <a:pt x="16576" y="37126"/>
                      <a:pt x="16526" y="37159"/>
                    </a:cubicBezTo>
                    <a:cubicBezTo>
                      <a:pt x="16526" y="37159"/>
                      <a:pt x="12089" y="40083"/>
                      <a:pt x="9032" y="42076"/>
                    </a:cubicBezTo>
                    <a:cubicBezTo>
                      <a:pt x="9216" y="40155"/>
                      <a:pt x="9152" y="37254"/>
                      <a:pt x="7491" y="35521"/>
                    </a:cubicBezTo>
                    <a:cubicBezTo>
                      <a:pt x="5997" y="33961"/>
                      <a:pt x="3443" y="33629"/>
                      <a:pt x="1527" y="33629"/>
                    </a:cubicBezTo>
                    <a:cubicBezTo>
                      <a:pt x="1447" y="33629"/>
                      <a:pt x="1368" y="33630"/>
                      <a:pt x="1290" y="33631"/>
                    </a:cubicBezTo>
                    <a:cubicBezTo>
                      <a:pt x="3518" y="31941"/>
                      <a:pt x="5762" y="30036"/>
                      <a:pt x="5787" y="30015"/>
                    </a:cubicBezTo>
                    <a:cubicBezTo>
                      <a:pt x="5834" y="29974"/>
                      <a:pt x="5867" y="29921"/>
                      <a:pt x="5883" y="29862"/>
                    </a:cubicBezTo>
                    <a:cubicBezTo>
                      <a:pt x="5901" y="29794"/>
                      <a:pt x="7699" y="23064"/>
                      <a:pt x="11516" y="19466"/>
                    </a:cubicBezTo>
                    <a:cubicBezTo>
                      <a:pt x="15339" y="15861"/>
                      <a:pt x="24524" y="13396"/>
                      <a:pt x="24617" y="13372"/>
                    </a:cubicBezTo>
                    <a:cubicBezTo>
                      <a:pt x="24659" y="13360"/>
                      <a:pt x="24700" y="13338"/>
                      <a:pt x="24735" y="13310"/>
                    </a:cubicBezTo>
                    <a:cubicBezTo>
                      <a:pt x="30878" y="8044"/>
                      <a:pt x="50958" y="4555"/>
                      <a:pt x="51160" y="4521"/>
                    </a:cubicBezTo>
                    <a:cubicBezTo>
                      <a:pt x="51256" y="4504"/>
                      <a:pt x="51339" y="4442"/>
                      <a:pt x="51382" y="4353"/>
                    </a:cubicBezTo>
                    <a:cubicBezTo>
                      <a:pt x="51387" y="4340"/>
                      <a:pt x="52032" y="2995"/>
                      <a:pt x="53528" y="887"/>
                    </a:cubicBezTo>
                    <a:cubicBezTo>
                      <a:pt x="55394" y="697"/>
                      <a:pt x="56955" y="601"/>
                      <a:pt x="58173" y="601"/>
                    </a:cubicBezTo>
                    <a:close/>
                    <a:moveTo>
                      <a:pt x="58172" y="1"/>
                    </a:moveTo>
                    <a:cubicBezTo>
                      <a:pt x="56905" y="1"/>
                      <a:pt x="55276" y="102"/>
                      <a:pt x="53331" y="303"/>
                    </a:cubicBezTo>
                    <a:cubicBezTo>
                      <a:pt x="53245" y="312"/>
                      <a:pt x="53167" y="357"/>
                      <a:pt x="53117" y="427"/>
                    </a:cubicBezTo>
                    <a:cubicBezTo>
                      <a:pt x="51799" y="2271"/>
                      <a:pt x="51116" y="3544"/>
                      <a:pt x="50907" y="3954"/>
                    </a:cubicBezTo>
                    <a:cubicBezTo>
                      <a:pt x="48902" y="4306"/>
                      <a:pt x="30502" y="7645"/>
                      <a:pt x="24395" y="12808"/>
                    </a:cubicBezTo>
                    <a:cubicBezTo>
                      <a:pt x="23484" y="13055"/>
                      <a:pt x="14906" y="15442"/>
                      <a:pt x="11104" y="19028"/>
                    </a:cubicBezTo>
                    <a:cubicBezTo>
                      <a:pt x="7364" y="22554"/>
                      <a:pt x="5564" y="28751"/>
                      <a:pt x="5326" y="29616"/>
                    </a:cubicBezTo>
                    <a:cubicBezTo>
                      <a:pt x="4876" y="29998"/>
                      <a:pt x="2368" y="32105"/>
                      <a:pt x="151" y="33730"/>
                    </a:cubicBezTo>
                    <a:cubicBezTo>
                      <a:pt x="43" y="33810"/>
                      <a:pt x="0" y="33951"/>
                      <a:pt x="46" y="34077"/>
                    </a:cubicBezTo>
                    <a:cubicBezTo>
                      <a:pt x="90" y="34195"/>
                      <a:pt x="203" y="34273"/>
                      <a:pt x="328" y="34273"/>
                    </a:cubicBezTo>
                    <a:cubicBezTo>
                      <a:pt x="336" y="34273"/>
                      <a:pt x="343" y="34273"/>
                      <a:pt x="350" y="34272"/>
                    </a:cubicBezTo>
                    <a:cubicBezTo>
                      <a:pt x="704" y="34246"/>
                      <a:pt x="1116" y="34227"/>
                      <a:pt x="1561" y="34227"/>
                    </a:cubicBezTo>
                    <a:cubicBezTo>
                      <a:pt x="3362" y="34227"/>
                      <a:pt x="5715" y="34536"/>
                      <a:pt x="7056" y="35936"/>
                    </a:cubicBezTo>
                    <a:cubicBezTo>
                      <a:pt x="8742" y="37695"/>
                      <a:pt x="8599" y="40889"/>
                      <a:pt x="8363" y="42637"/>
                    </a:cubicBezTo>
                    <a:cubicBezTo>
                      <a:pt x="8337" y="42830"/>
                      <a:pt x="8490" y="42978"/>
                      <a:pt x="8660" y="42978"/>
                    </a:cubicBezTo>
                    <a:cubicBezTo>
                      <a:pt x="8715" y="42978"/>
                      <a:pt x="8771" y="42963"/>
                      <a:pt x="8824" y="42929"/>
                    </a:cubicBezTo>
                    <a:cubicBezTo>
                      <a:pt x="11539" y="41162"/>
                      <a:pt x="15798" y="38357"/>
                      <a:pt x="16689" y="37770"/>
                    </a:cubicBezTo>
                    <a:cubicBezTo>
                      <a:pt x="17867" y="38549"/>
                      <a:pt x="25003" y="43101"/>
                      <a:pt x="32897" y="44432"/>
                    </a:cubicBezTo>
                    <a:cubicBezTo>
                      <a:pt x="35633" y="44894"/>
                      <a:pt x="38471" y="45052"/>
                      <a:pt x="41071" y="45052"/>
                    </a:cubicBezTo>
                    <a:cubicBezTo>
                      <a:pt x="45578" y="45052"/>
                      <a:pt x="49369" y="44578"/>
                      <a:pt x="50674" y="44393"/>
                    </a:cubicBezTo>
                    <a:lnTo>
                      <a:pt x="50674" y="44393"/>
                    </a:lnTo>
                    <a:lnTo>
                      <a:pt x="50390" y="45267"/>
                    </a:lnTo>
                    <a:cubicBezTo>
                      <a:pt x="50350" y="45391"/>
                      <a:pt x="50394" y="45528"/>
                      <a:pt x="50501" y="45604"/>
                    </a:cubicBezTo>
                    <a:cubicBezTo>
                      <a:pt x="50553" y="45641"/>
                      <a:pt x="50614" y="45660"/>
                      <a:pt x="50675" y="45660"/>
                    </a:cubicBezTo>
                    <a:cubicBezTo>
                      <a:pt x="50739" y="45660"/>
                      <a:pt x="50803" y="45640"/>
                      <a:pt x="50856" y="45600"/>
                    </a:cubicBezTo>
                    <a:cubicBezTo>
                      <a:pt x="51923" y="44803"/>
                      <a:pt x="53809" y="43771"/>
                      <a:pt x="56432" y="43771"/>
                    </a:cubicBezTo>
                    <a:cubicBezTo>
                      <a:pt x="57703" y="43771"/>
                      <a:pt x="59146" y="44013"/>
                      <a:pt x="60753" y="44641"/>
                    </a:cubicBezTo>
                    <a:cubicBezTo>
                      <a:pt x="63104" y="45560"/>
                      <a:pt x="64676" y="47196"/>
                      <a:pt x="65426" y="49504"/>
                    </a:cubicBezTo>
                    <a:cubicBezTo>
                      <a:pt x="65466" y="49628"/>
                      <a:pt x="65580" y="49711"/>
                      <a:pt x="65709" y="49712"/>
                    </a:cubicBezTo>
                    <a:lnTo>
                      <a:pt x="65711" y="49712"/>
                    </a:lnTo>
                    <a:cubicBezTo>
                      <a:pt x="65839" y="49712"/>
                      <a:pt x="65954" y="49631"/>
                      <a:pt x="65996" y="49509"/>
                    </a:cubicBezTo>
                    <a:cubicBezTo>
                      <a:pt x="66791" y="47188"/>
                      <a:pt x="67489" y="44948"/>
                      <a:pt x="67550" y="44515"/>
                    </a:cubicBezTo>
                    <a:cubicBezTo>
                      <a:pt x="67573" y="44362"/>
                      <a:pt x="67768" y="44047"/>
                      <a:pt x="67995" y="43680"/>
                    </a:cubicBezTo>
                    <a:cubicBezTo>
                      <a:pt x="68693" y="42550"/>
                      <a:pt x="69994" y="40448"/>
                      <a:pt x="70244" y="36870"/>
                    </a:cubicBezTo>
                    <a:lnTo>
                      <a:pt x="70571" y="32170"/>
                    </a:lnTo>
                    <a:lnTo>
                      <a:pt x="80400" y="23373"/>
                    </a:lnTo>
                    <a:cubicBezTo>
                      <a:pt x="80455" y="23322"/>
                      <a:pt x="80489" y="23253"/>
                      <a:pt x="80498" y="23178"/>
                    </a:cubicBezTo>
                    <a:cubicBezTo>
                      <a:pt x="80694" y="21153"/>
                      <a:pt x="80492" y="17737"/>
                      <a:pt x="78403" y="12961"/>
                    </a:cubicBezTo>
                    <a:cubicBezTo>
                      <a:pt x="74439" y="3901"/>
                      <a:pt x="61681" y="1"/>
                      <a:pt x="58172"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2"/>
              <p:cNvSpPr/>
              <p:nvPr/>
            </p:nvSpPr>
            <p:spPr>
              <a:xfrm>
                <a:off x="5401225" y="3171855"/>
                <a:ext cx="1242341" cy="715712"/>
              </a:xfrm>
              <a:custGeom>
                <a:avLst/>
                <a:gdLst/>
                <a:ahLst/>
                <a:cxnLst/>
                <a:rect l="l" t="t" r="r" b="b"/>
                <a:pathLst>
                  <a:path w="63095" h="36349" extrusionOk="0">
                    <a:moveTo>
                      <a:pt x="28859" y="1"/>
                    </a:moveTo>
                    <a:cubicBezTo>
                      <a:pt x="28859" y="1"/>
                      <a:pt x="27925" y="2804"/>
                      <a:pt x="25354" y="3739"/>
                    </a:cubicBezTo>
                    <a:cubicBezTo>
                      <a:pt x="22785" y="4673"/>
                      <a:pt x="15777" y="8644"/>
                      <a:pt x="15777" y="8644"/>
                    </a:cubicBezTo>
                    <a:cubicBezTo>
                      <a:pt x="15777" y="8644"/>
                      <a:pt x="15543" y="15185"/>
                      <a:pt x="10872" y="19156"/>
                    </a:cubicBezTo>
                    <a:cubicBezTo>
                      <a:pt x="6199" y="23128"/>
                      <a:pt x="816" y="32397"/>
                      <a:pt x="816" y="32397"/>
                    </a:cubicBezTo>
                    <a:lnTo>
                      <a:pt x="0" y="35165"/>
                    </a:lnTo>
                    <a:lnTo>
                      <a:pt x="2547" y="36348"/>
                    </a:lnTo>
                    <a:cubicBezTo>
                      <a:pt x="2547" y="36348"/>
                      <a:pt x="2660" y="32760"/>
                      <a:pt x="8266" y="27267"/>
                    </a:cubicBezTo>
                    <a:cubicBezTo>
                      <a:pt x="13871" y="21774"/>
                      <a:pt x="17346" y="12468"/>
                      <a:pt x="17795" y="12244"/>
                    </a:cubicBezTo>
                    <a:cubicBezTo>
                      <a:pt x="18244" y="12020"/>
                      <a:pt x="28109" y="5517"/>
                      <a:pt x="28109" y="5517"/>
                    </a:cubicBezTo>
                    <a:cubicBezTo>
                      <a:pt x="28109" y="5517"/>
                      <a:pt x="35732" y="10787"/>
                      <a:pt x="44365" y="12244"/>
                    </a:cubicBezTo>
                    <a:cubicBezTo>
                      <a:pt x="47103" y="12706"/>
                      <a:pt x="49930" y="12864"/>
                      <a:pt x="52516" y="12864"/>
                    </a:cubicBezTo>
                    <a:cubicBezTo>
                      <a:pt x="57320" y="12864"/>
                      <a:pt x="61287" y="12319"/>
                      <a:pt x="62285" y="12170"/>
                    </a:cubicBezTo>
                    <a:cubicBezTo>
                      <a:pt x="62777" y="10883"/>
                      <a:pt x="63095" y="9431"/>
                      <a:pt x="62265" y="8878"/>
                    </a:cubicBezTo>
                    <a:cubicBezTo>
                      <a:pt x="60863" y="7943"/>
                      <a:pt x="61330" y="5374"/>
                      <a:pt x="61331" y="5374"/>
                    </a:cubicBezTo>
                    <a:lnTo>
                      <a:pt x="61331" y="5374"/>
                    </a:lnTo>
                    <a:cubicBezTo>
                      <a:pt x="61330" y="5374"/>
                      <a:pt x="60162" y="7943"/>
                      <a:pt x="50819" y="7943"/>
                    </a:cubicBezTo>
                    <a:cubicBezTo>
                      <a:pt x="41473" y="7943"/>
                      <a:pt x="28859" y="1"/>
                      <a:pt x="28859"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2"/>
              <p:cNvSpPr/>
              <p:nvPr/>
            </p:nvSpPr>
            <p:spPr>
              <a:xfrm>
                <a:off x="6330180" y="3010870"/>
                <a:ext cx="849171" cy="1070939"/>
              </a:xfrm>
              <a:custGeom>
                <a:avLst/>
                <a:gdLst/>
                <a:ahLst/>
                <a:cxnLst/>
                <a:rect l="l" t="t" r="r" b="b"/>
                <a:pathLst>
                  <a:path w="43127" h="54390" extrusionOk="0">
                    <a:moveTo>
                      <a:pt x="42419" y="0"/>
                    </a:moveTo>
                    <a:lnTo>
                      <a:pt x="32841" y="4439"/>
                    </a:lnTo>
                    <a:cubicBezTo>
                      <a:pt x="32841" y="4439"/>
                      <a:pt x="33308" y="11681"/>
                      <a:pt x="30738" y="15419"/>
                    </a:cubicBezTo>
                    <a:cubicBezTo>
                      <a:pt x="28168" y="19157"/>
                      <a:pt x="27234" y="20325"/>
                      <a:pt x="27234" y="20325"/>
                    </a:cubicBezTo>
                    <a:cubicBezTo>
                      <a:pt x="27234" y="20325"/>
                      <a:pt x="27000" y="25931"/>
                      <a:pt x="25364" y="29435"/>
                    </a:cubicBezTo>
                    <a:cubicBezTo>
                      <a:pt x="23729" y="32939"/>
                      <a:pt x="21160" y="34108"/>
                      <a:pt x="21160" y="34108"/>
                    </a:cubicBezTo>
                    <a:cubicBezTo>
                      <a:pt x="21160" y="34108"/>
                      <a:pt x="21393" y="38080"/>
                      <a:pt x="18122" y="41115"/>
                    </a:cubicBezTo>
                    <a:cubicBezTo>
                      <a:pt x="14852" y="44152"/>
                      <a:pt x="6676" y="49058"/>
                      <a:pt x="1536" y="52329"/>
                    </a:cubicBezTo>
                    <a:cubicBezTo>
                      <a:pt x="999" y="52671"/>
                      <a:pt x="492" y="53033"/>
                      <a:pt x="1" y="53403"/>
                    </a:cubicBezTo>
                    <a:lnTo>
                      <a:pt x="1222" y="54390"/>
                    </a:lnTo>
                    <a:cubicBezTo>
                      <a:pt x="1222" y="54390"/>
                      <a:pt x="6715" y="50130"/>
                      <a:pt x="14450" y="46205"/>
                    </a:cubicBezTo>
                    <a:cubicBezTo>
                      <a:pt x="22187" y="42282"/>
                      <a:pt x="24092" y="39479"/>
                      <a:pt x="26334" y="34882"/>
                    </a:cubicBezTo>
                    <a:cubicBezTo>
                      <a:pt x="28576" y="30287"/>
                      <a:pt x="31379" y="21541"/>
                      <a:pt x="31492" y="20756"/>
                    </a:cubicBezTo>
                    <a:cubicBezTo>
                      <a:pt x="31604" y="19972"/>
                      <a:pt x="33846" y="17954"/>
                      <a:pt x="34183" y="13134"/>
                    </a:cubicBezTo>
                    <a:lnTo>
                      <a:pt x="34519" y="8313"/>
                    </a:lnTo>
                    <a:lnTo>
                      <a:pt x="43126" y="606"/>
                    </a:lnTo>
                    <a:lnTo>
                      <a:pt x="42419" y="0"/>
                    </a:ln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2"/>
              <p:cNvSpPr/>
              <p:nvPr/>
            </p:nvSpPr>
            <p:spPr>
              <a:xfrm>
                <a:off x="6591033" y="3117885"/>
                <a:ext cx="123043" cy="274498"/>
              </a:xfrm>
              <a:custGeom>
                <a:avLst/>
                <a:gdLst/>
                <a:ahLst/>
                <a:cxnLst/>
                <a:rect l="l" t="t" r="r" b="b"/>
                <a:pathLst>
                  <a:path w="6249" h="13941" extrusionOk="0">
                    <a:moveTo>
                      <a:pt x="5906" y="1"/>
                    </a:moveTo>
                    <a:cubicBezTo>
                      <a:pt x="5856" y="1"/>
                      <a:pt x="5804" y="14"/>
                      <a:pt x="5758" y="41"/>
                    </a:cubicBezTo>
                    <a:cubicBezTo>
                      <a:pt x="5615" y="126"/>
                      <a:pt x="2275" y="2174"/>
                      <a:pt x="1136" y="6614"/>
                    </a:cubicBezTo>
                    <a:cubicBezTo>
                      <a:pt x="0" y="11041"/>
                      <a:pt x="1217" y="13660"/>
                      <a:pt x="1269" y="13769"/>
                    </a:cubicBezTo>
                    <a:cubicBezTo>
                      <a:pt x="1319" y="13874"/>
                      <a:pt x="1424" y="13940"/>
                      <a:pt x="1539" y="13940"/>
                    </a:cubicBezTo>
                    <a:cubicBezTo>
                      <a:pt x="1761" y="13940"/>
                      <a:pt x="1905" y="13710"/>
                      <a:pt x="1811" y="13511"/>
                    </a:cubicBezTo>
                    <a:cubicBezTo>
                      <a:pt x="1799" y="13486"/>
                      <a:pt x="641" y="10963"/>
                      <a:pt x="1718" y="6763"/>
                    </a:cubicBezTo>
                    <a:cubicBezTo>
                      <a:pt x="2793" y="2570"/>
                      <a:pt x="6034" y="575"/>
                      <a:pt x="6066" y="556"/>
                    </a:cubicBezTo>
                    <a:cubicBezTo>
                      <a:pt x="6205" y="470"/>
                      <a:pt x="6248" y="287"/>
                      <a:pt x="6164" y="147"/>
                    </a:cubicBezTo>
                    <a:cubicBezTo>
                      <a:pt x="6108" y="53"/>
                      <a:pt x="6008" y="1"/>
                      <a:pt x="5906"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2"/>
              <p:cNvSpPr/>
              <p:nvPr/>
            </p:nvSpPr>
            <p:spPr>
              <a:xfrm>
                <a:off x="5854607" y="2454292"/>
                <a:ext cx="782796" cy="448558"/>
              </a:xfrm>
              <a:custGeom>
                <a:avLst/>
                <a:gdLst/>
                <a:ahLst/>
                <a:cxnLst/>
                <a:rect l="l" t="t" r="r" b="b"/>
                <a:pathLst>
                  <a:path w="39756" h="22781" extrusionOk="0">
                    <a:moveTo>
                      <a:pt x="18196" y="0"/>
                    </a:moveTo>
                    <a:cubicBezTo>
                      <a:pt x="13076" y="0"/>
                      <a:pt x="8222" y="1483"/>
                      <a:pt x="6165" y="3092"/>
                    </a:cubicBezTo>
                    <a:cubicBezTo>
                      <a:pt x="3272" y="5357"/>
                      <a:pt x="5914" y="6112"/>
                      <a:pt x="7297" y="6489"/>
                    </a:cubicBezTo>
                    <a:cubicBezTo>
                      <a:pt x="8682" y="6866"/>
                      <a:pt x="4530" y="7118"/>
                      <a:pt x="2391" y="9508"/>
                    </a:cubicBezTo>
                    <a:cubicBezTo>
                      <a:pt x="252" y="11898"/>
                      <a:pt x="1" y="16176"/>
                      <a:pt x="1763" y="17183"/>
                    </a:cubicBezTo>
                    <a:cubicBezTo>
                      <a:pt x="2083" y="17366"/>
                      <a:pt x="2511" y="17441"/>
                      <a:pt x="2998" y="17441"/>
                    </a:cubicBezTo>
                    <a:cubicBezTo>
                      <a:pt x="5187" y="17441"/>
                      <a:pt x="8555" y="15925"/>
                      <a:pt x="8555" y="15925"/>
                    </a:cubicBezTo>
                    <a:lnTo>
                      <a:pt x="9815" y="16804"/>
                    </a:lnTo>
                    <a:lnTo>
                      <a:pt x="22646" y="13534"/>
                    </a:lnTo>
                    <a:lnTo>
                      <a:pt x="22771" y="14415"/>
                    </a:lnTo>
                    <a:cubicBezTo>
                      <a:pt x="22851" y="14975"/>
                      <a:pt x="24812" y="15077"/>
                      <a:pt x="26521" y="15077"/>
                    </a:cubicBezTo>
                    <a:cubicBezTo>
                      <a:pt x="27501" y="15077"/>
                      <a:pt x="28398" y="15044"/>
                      <a:pt x="28811" y="15044"/>
                    </a:cubicBezTo>
                    <a:cubicBezTo>
                      <a:pt x="29942" y="15044"/>
                      <a:pt x="30949" y="20201"/>
                      <a:pt x="32711" y="21711"/>
                    </a:cubicBezTo>
                    <a:cubicBezTo>
                      <a:pt x="33591" y="22466"/>
                      <a:pt x="34408" y="22780"/>
                      <a:pt x="35132" y="22780"/>
                    </a:cubicBezTo>
                    <a:cubicBezTo>
                      <a:pt x="35855" y="22780"/>
                      <a:pt x="36484" y="22466"/>
                      <a:pt x="36987" y="21963"/>
                    </a:cubicBezTo>
                    <a:cubicBezTo>
                      <a:pt x="37995" y="20958"/>
                      <a:pt x="39756" y="18566"/>
                      <a:pt x="39503" y="15925"/>
                    </a:cubicBezTo>
                    <a:cubicBezTo>
                      <a:pt x="39252" y="13282"/>
                      <a:pt x="38120" y="12150"/>
                      <a:pt x="38120" y="12150"/>
                    </a:cubicBezTo>
                    <a:cubicBezTo>
                      <a:pt x="38120" y="12150"/>
                      <a:pt x="38875" y="11521"/>
                      <a:pt x="38372" y="10515"/>
                    </a:cubicBezTo>
                    <a:cubicBezTo>
                      <a:pt x="38228" y="10227"/>
                      <a:pt x="37879" y="10124"/>
                      <a:pt x="37454" y="10124"/>
                    </a:cubicBezTo>
                    <a:cubicBezTo>
                      <a:pt x="36390" y="10124"/>
                      <a:pt x="34850" y="10767"/>
                      <a:pt x="34850" y="10767"/>
                    </a:cubicBezTo>
                    <a:cubicBezTo>
                      <a:pt x="34850" y="10767"/>
                      <a:pt x="34850" y="10138"/>
                      <a:pt x="34346" y="8376"/>
                    </a:cubicBezTo>
                    <a:cubicBezTo>
                      <a:pt x="33843" y="6615"/>
                      <a:pt x="31326" y="2841"/>
                      <a:pt x="24408" y="828"/>
                    </a:cubicBezTo>
                    <a:cubicBezTo>
                      <a:pt x="22406" y="246"/>
                      <a:pt x="20279" y="0"/>
                      <a:pt x="18196"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2"/>
              <p:cNvSpPr/>
              <p:nvPr/>
            </p:nvSpPr>
            <p:spPr>
              <a:xfrm>
                <a:off x="5855474" y="2448267"/>
                <a:ext cx="787521" cy="460608"/>
              </a:xfrm>
              <a:custGeom>
                <a:avLst/>
                <a:gdLst/>
                <a:ahLst/>
                <a:cxnLst/>
                <a:rect l="l" t="t" r="r" b="b"/>
                <a:pathLst>
                  <a:path w="39996" h="23393" extrusionOk="0">
                    <a:moveTo>
                      <a:pt x="18192" y="616"/>
                    </a:moveTo>
                    <a:cubicBezTo>
                      <a:pt x="20244" y="616"/>
                      <a:pt x="22331" y="855"/>
                      <a:pt x="24279" y="1422"/>
                    </a:cubicBezTo>
                    <a:cubicBezTo>
                      <a:pt x="30853" y="3334"/>
                      <a:pt x="33491" y="6938"/>
                      <a:pt x="34014" y="8765"/>
                    </a:cubicBezTo>
                    <a:cubicBezTo>
                      <a:pt x="34491" y="10440"/>
                      <a:pt x="34504" y="11067"/>
                      <a:pt x="34504" y="11072"/>
                    </a:cubicBezTo>
                    <a:cubicBezTo>
                      <a:pt x="34504" y="11173"/>
                      <a:pt x="34554" y="11266"/>
                      <a:pt x="34637" y="11322"/>
                    </a:cubicBezTo>
                    <a:cubicBezTo>
                      <a:pt x="34688" y="11356"/>
                      <a:pt x="34746" y="11373"/>
                      <a:pt x="34804" y="11373"/>
                    </a:cubicBezTo>
                    <a:cubicBezTo>
                      <a:pt x="34843" y="11373"/>
                      <a:pt x="34882" y="11365"/>
                      <a:pt x="34919" y="11349"/>
                    </a:cubicBezTo>
                    <a:cubicBezTo>
                      <a:pt x="35705" y="11022"/>
                      <a:pt x="36755" y="10730"/>
                      <a:pt x="37427" y="10730"/>
                    </a:cubicBezTo>
                    <a:cubicBezTo>
                      <a:pt x="37745" y="10730"/>
                      <a:pt x="37978" y="10796"/>
                      <a:pt x="38058" y="10955"/>
                    </a:cubicBezTo>
                    <a:cubicBezTo>
                      <a:pt x="38438" y="11715"/>
                      <a:pt x="37939" y="12177"/>
                      <a:pt x="37882" y="12224"/>
                    </a:cubicBezTo>
                    <a:cubicBezTo>
                      <a:pt x="37747" y="12338"/>
                      <a:pt x="37738" y="12542"/>
                      <a:pt x="37862" y="12668"/>
                    </a:cubicBezTo>
                    <a:cubicBezTo>
                      <a:pt x="37872" y="12678"/>
                      <a:pt x="38922" y="13774"/>
                      <a:pt x="39159" y="16259"/>
                    </a:cubicBezTo>
                    <a:cubicBezTo>
                      <a:pt x="39376" y="18529"/>
                      <a:pt x="37987" y="20800"/>
                      <a:pt x="36731" y="22056"/>
                    </a:cubicBezTo>
                    <a:cubicBezTo>
                      <a:pt x="36243" y="22544"/>
                      <a:pt x="35688" y="22787"/>
                      <a:pt x="35091" y="22787"/>
                    </a:cubicBezTo>
                    <a:cubicBezTo>
                      <a:pt x="34392" y="22787"/>
                      <a:pt x="33635" y="22454"/>
                      <a:pt x="32861" y="21789"/>
                    </a:cubicBezTo>
                    <a:cubicBezTo>
                      <a:pt x="32035" y="21081"/>
                      <a:pt x="31356" y="19444"/>
                      <a:pt x="30757" y="18000"/>
                    </a:cubicBezTo>
                    <a:cubicBezTo>
                      <a:pt x="30046" y="16288"/>
                      <a:pt x="29533" y="15049"/>
                      <a:pt x="28766" y="15049"/>
                    </a:cubicBezTo>
                    <a:lnTo>
                      <a:pt x="28767" y="15050"/>
                    </a:lnTo>
                    <a:cubicBezTo>
                      <a:pt x="28602" y="15050"/>
                      <a:pt x="28364" y="15055"/>
                      <a:pt x="28073" y="15060"/>
                    </a:cubicBezTo>
                    <a:cubicBezTo>
                      <a:pt x="27534" y="15072"/>
                      <a:pt x="27050" y="15078"/>
                      <a:pt x="26616" y="15078"/>
                    </a:cubicBezTo>
                    <a:cubicBezTo>
                      <a:pt x="23890" y="15078"/>
                      <a:pt x="23138" y="14863"/>
                      <a:pt x="23025" y="14679"/>
                    </a:cubicBezTo>
                    <a:lnTo>
                      <a:pt x="22899" y="13798"/>
                    </a:lnTo>
                    <a:cubicBezTo>
                      <a:pt x="22887" y="13714"/>
                      <a:pt x="22840" y="13638"/>
                      <a:pt x="22769" y="13590"/>
                    </a:cubicBezTo>
                    <a:cubicBezTo>
                      <a:pt x="22719" y="13556"/>
                      <a:pt x="22661" y="13539"/>
                      <a:pt x="22603" y="13539"/>
                    </a:cubicBezTo>
                    <a:cubicBezTo>
                      <a:pt x="22577" y="13539"/>
                      <a:pt x="22552" y="13542"/>
                      <a:pt x="22527" y="13549"/>
                    </a:cubicBezTo>
                    <a:lnTo>
                      <a:pt x="9829" y="16786"/>
                    </a:lnTo>
                    <a:lnTo>
                      <a:pt x="8683" y="15984"/>
                    </a:lnTo>
                    <a:cubicBezTo>
                      <a:pt x="8632" y="15948"/>
                      <a:pt x="8572" y="15930"/>
                      <a:pt x="8511" y="15930"/>
                    </a:cubicBezTo>
                    <a:cubicBezTo>
                      <a:pt x="8469" y="15930"/>
                      <a:pt x="8427" y="15938"/>
                      <a:pt x="8388" y="15956"/>
                    </a:cubicBezTo>
                    <a:cubicBezTo>
                      <a:pt x="7303" y="16444"/>
                      <a:pt x="4652" y="17447"/>
                      <a:pt x="2945" y="17447"/>
                    </a:cubicBezTo>
                    <a:cubicBezTo>
                      <a:pt x="2511" y="17447"/>
                      <a:pt x="2138" y="17382"/>
                      <a:pt x="1867" y="17227"/>
                    </a:cubicBezTo>
                    <a:cubicBezTo>
                      <a:pt x="1389" y="16954"/>
                      <a:pt x="1051" y="16347"/>
                      <a:pt x="917" y="15518"/>
                    </a:cubicBezTo>
                    <a:cubicBezTo>
                      <a:pt x="667" y="13980"/>
                      <a:pt x="1156" y="11596"/>
                      <a:pt x="2571" y="10014"/>
                    </a:cubicBezTo>
                    <a:cubicBezTo>
                      <a:pt x="3762" y="8684"/>
                      <a:pt x="5621" y="8039"/>
                      <a:pt x="6731" y="7654"/>
                    </a:cubicBezTo>
                    <a:cubicBezTo>
                      <a:pt x="7517" y="7381"/>
                      <a:pt x="7841" y="7268"/>
                      <a:pt x="7831" y="6938"/>
                    </a:cubicBezTo>
                    <a:cubicBezTo>
                      <a:pt x="7820" y="6638"/>
                      <a:pt x="7479" y="6545"/>
                      <a:pt x="7333" y="6505"/>
                    </a:cubicBezTo>
                    <a:cubicBezTo>
                      <a:pt x="6662" y="6321"/>
                      <a:pt x="5265" y="5940"/>
                      <a:pt x="5132" y="5284"/>
                    </a:cubicBezTo>
                    <a:cubicBezTo>
                      <a:pt x="5049" y="4871"/>
                      <a:pt x="5455" y="4302"/>
                      <a:pt x="6306" y="3634"/>
                    </a:cubicBezTo>
                    <a:cubicBezTo>
                      <a:pt x="8316" y="2062"/>
                      <a:pt x="13145" y="616"/>
                      <a:pt x="18192" y="616"/>
                    </a:cubicBezTo>
                    <a:close/>
                    <a:moveTo>
                      <a:pt x="18124" y="1"/>
                    </a:moveTo>
                    <a:cubicBezTo>
                      <a:pt x="12953" y="1"/>
                      <a:pt x="8061" y="1499"/>
                      <a:pt x="5936" y="3162"/>
                    </a:cubicBezTo>
                    <a:cubicBezTo>
                      <a:pt x="4864" y="4001"/>
                      <a:pt x="4408" y="4733"/>
                      <a:pt x="4543" y="5402"/>
                    </a:cubicBezTo>
                    <a:cubicBezTo>
                      <a:pt x="4723" y="6298"/>
                      <a:pt x="5916" y="6728"/>
                      <a:pt x="6819" y="6986"/>
                    </a:cubicBezTo>
                    <a:cubicBezTo>
                      <a:pt x="6727" y="7019"/>
                      <a:pt x="6629" y="7054"/>
                      <a:pt x="6534" y="7086"/>
                    </a:cubicBezTo>
                    <a:cubicBezTo>
                      <a:pt x="5368" y="7490"/>
                      <a:pt x="3418" y="8167"/>
                      <a:pt x="2123" y="9614"/>
                    </a:cubicBezTo>
                    <a:cubicBezTo>
                      <a:pt x="742" y="11158"/>
                      <a:pt x="1" y="13626"/>
                      <a:pt x="324" y="15614"/>
                    </a:cubicBezTo>
                    <a:cubicBezTo>
                      <a:pt x="490" y="16641"/>
                      <a:pt x="921" y="17380"/>
                      <a:pt x="1569" y="17750"/>
                    </a:cubicBezTo>
                    <a:cubicBezTo>
                      <a:pt x="1939" y="17961"/>
                      <a:pt x="2424" y="18046"/>
                      <a:pt x="2968" y="18046"/>
                    </a:cubicBezTo>
                    <a:cubicBezTo>
                      <a:pt x="4950" y="18046"/>
                      <a:pt x="7710" y="16908"/>
                      <a:pt x="8478" y="16573"/>
                    </a:cubicBezTo>
                    <a:lnTo>
                      <a:pt x="9597" y="17357"/>
                    </a:lnTo>
                    <a:cubicBezTo>
                      <a:pt x="9648" y="17392"/>
                      <a:pt x="9707" y="17411"/>
                      <a:pt x="9768" y="17411"/>
                    </a:cubicBezTo>
                    <a:cubicBezTo>
                      <a:pt x="9793" y="17411"/>
                      <a:pt x="9819" y="17408"/>
                      <a:pt x="9844" y="17401"/>
                    </a:cubicBezTo>
                    <a:lnTo>
                      <a:pt x="22351" y="14213"/>
                    </a:lnTo>
                    <a:lnTo>
                      <a:pt x="22430" y="14763"/>
                    </a:lnTo>
                    <a:cubicBezTo>
                      <a:pt x="22532" y="15479"/>
                      <a:pt x="23923" y="15681"/>
                      <a:pt x="26474" y="15681"/>
                    </a:cubicBezTo>
                    <a:cubicBezTo>
                      <a:pt x="26968" y="15681"/>
                      <a:pt x="27506" y="15673"/>
                      <a:pt x="28086" y="15660"/>
                    </a:cubicBezTo>
                    <a:cubicBezTo>
                      <a:pt x="28371" y="15654"/>
                      <a:pt x="28606" y="15650"/>
                      <a:pt x="28766" y="15650"/>
                    </a:cubicBezTo>
                    <a:cubicBezTo>
                      <a:pt x="29131" y="15650"/>
                      <a:pt x="29750" y="17141"/>
                      <a:pt x="30202" y="18230"/>
                    </a:cubicBezTo>
                    <a:cubicBezTo>
                      <a:pt x="30826" y="19737"/>
                      <a:pt x="31536" y="21444"/>
                      <a:pt x="32471" y="22246"/>
                    </a:cubicBezTo>
                    <a:cubicBezTo>
                      <a:pt x="33472" y="23104"/>
                      <a:pt x="34349" y="23392"/>
                      <a:pt x="35076" y="23392"/>
                    </a:cubicBezTo>
                    <a:cubicBezTo>
                      <a:pt x="36084" y="23392"/>
                      <a:pt x="36801" y="22837"/>
                      <a:pt x="37155" y="22481"/>
                    </a:cubicBezTo>
                    <a:cubicBezTo>
                      <a:pt x="38505" y="21133"/>
                      <a:pt x="39995" y="18681"/>
                      <a:pt x="39759" y="16202"/>
                    </a:cubicBezTo>
                    <a:cubicBezTo>
                      <a:pt x="39560" y="14111"/>
                      <a:pt x="38826" y="12924"/>
                      <a:pt x="38475" y="12465"/>
                    </a:cubicBezTo>
                    <a:cubicBezTo>
                      <a:pt x="38749" y="12099"/>
                      <a:pt x="38981" y="11456"/>
                      <a:pt x="38596" y="10687"/>
                    </a:cubicBezTo>
                    <a:cubicBezTo>
                      <a:pt x="38390" y="10274"/>
                      <a:pt x="37926" y="10131"/>
                      <a:pt x="37385" y="10131"/>
                    </a:cubicBezTo>
                    <a:cubicBezTo>
                      <a:pt x="36589" y="10131"/>
                      <a:pt x="35624" y="10440"/>
                      <a:pt x="35063" y="10649"/>
                    </a:cubicBezTo>
                    <a:cubicBezTo>
                      <a:pt x="35008" y="10270"/>
                      <a:pt x="34881" y="9617"/>
                      <a:pt x="34591" y="8600"/>
                    </a:cubicBezTo>
                    <a:cubicBezTo>
                      <a:pt x="34438" y="8063"/>
                      <a:pt x="32850" y="3289"/>
                      <a:pt x="24448" y="846"/>
                    </a:cubicBezTo>
                    <a:cubicBezTo>
                      <a:pt x="22407" y="252"/>
                      <a:pt x="20242" y="1"/>
                      <a:pt x="18124"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2"/>
              <p:cNvSpPr/>
              <p:nvPr/>
            </p:nvSpPr>
            <p:spPr>
              <a:xfrm>
                <a:off x="6281368" y="2972494"/>
                <a:ext cx="275955" cy="385215"/>
              </a:xfrm>
              <a:custGeom>
                <a:avLst/>
                <a:gdLst/>
                <a:ahLst/>
                <a:cxnLst/>
                <a:rect l="l" t="t" r="r" b="b"/>
                <a:pathLst>
                  <a:path w="14015" h="19564" extrusionOk="0">
                    <a:moveTo>
                      <a:pt x="12607" y="0"/>
                    </a:moveTo>
                    <a:cubicBezTo>
                      <a:pt x="11646" y="0"/>
                      <a:pt x="9790" y="3411"/>
                      <a:pt x="8522" y="6674"/>
                    </a:cubicBezTo>
                    <a:cubicBezTo>
                      <a:pt x="6952" y="10710"/>
                      <a:pt x="1" y="15867"/>
                      <a:pt x="1235" y="17100"/>
                    </a:cubicBezTo>
                    <a:cubicBezTo>
                      <a:pt x="1987" y="17852"/>
                      <a:pt x="4324" y="19564"/>
                      <a:pt x="6719" y="19564"/>
                    </a:cubicBezTo>
                    <a:cubicBezTo>
                      <a:pt x="8251" y="19564"/>
                      <a:pt x="9807" y="18863"/>
                      <a:pt x="10988" y="16764"/>
                    </a:cubicBezTo>
                    <a:cubicBezTo>
                      <a:pt x="14015" y="11382"/>
                      <a:pt x="13119" y="620"/>
                      <a:pt x="13119" y="620"/>
                    </a:cubicBezTo>
                    <a:cubicBezTo>
                      <a:pt x="13011" y="191"/>
                      <a:pt x="12834" y="0"/>
                      <a:pt x="126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2"/>
              <p:cNvSpPr/>
              <p:nvPr/>
            </p:nvSpPr>
            <p:spPr>
              <a:xfrm>
                <a:off x="6285011" y="2966547"/>
                <a:ext cx="277688" cy="397069"/>
              </a:xfrm>
              <a:custGeom>
                <a:avLst/>
                <a:gdLst/>
                <a:ahLst/>
                <a:cxnLst/>
                <a:rect l="l" t="t" r="r" b="b"/>
                <a:pathLst>
                  <a:path w="14103" h="20166" extrusionOk="0">
                    <a:moveTo>
                      <a:pt x="12429" y="602"/>
                    </a:moveTo>
                    <a:cubicBezTo>
                      <a:pt x="12484" y="606"/>
                      <a:pt x="12570" y="722"/>
                      <a:pt x="12636" y="971"/>
                    </a:cubicBezTo>
                    <a:cubicBezTo>
                      <a:pt x="12680" y="1547"/>
                      <a:pt x="13420" y="11801"/>
                      <a:pt x="10541" y="16918"/>
                    </a:cubicBezTo>
                    <a:cubicBezTo>
                      <a:pt x="9675" y="18456"/>
                      <a:pt x="8531" y="19333"/>
                      <a:pt x="7138" y="19524"/>
                    </a:cubicBezTo>
                    <a:cubicBezTo>
                      <a:pt x="6933" y="19552"/>
                      <a:pt x="6728" y="19565"/>
                      <a:pt x="6523" y="19565"/>
                    </a:cubicBezTo>
                    <a:cubicBezTo>
                      <a:pt x="4188" y="19565"/>
                      <a:pt x="1922" y="17848"/>
                      <a:pt x="1262" y="17189"/>
                    </a:cubicBezTo>
                    <a:cubicBezTo>
                      <a:pt x="832" y="16759"/>
                      <a:pt x="2594" y="14832"/>
                      <a:pt x="4008" y="13284"/>
                    </a:cubicBezTo>
                    <a:cubicBezTo>
                      <a:pt x="5801" y="11324"/>
                      <a:pt x="7833" y="9101"/>
                      <a:pt x="8617" y="7085"/>
                    </a:cubicBezTo>
                    <a:cubicBezTo>
                      <a:pt x="10109" y="3245"/>
                      <a:pt x="11808" y="602"/>
                      <a:pt x="12414" y="602"/>
                    </a:cubicBezTo>
                    <a:lnTo>
                      <a:pt x="12415" y="602"/>
                    </a:lnTo>
                    <a:cubicBezTo>
                      <a:pt x="12418" y="602"/>
                      <a:pt x="12421" y="603"/>
                      <a:pt x="12424" y="603"/>
                    </a:cubicBezTo>
                    <a:cubicBezTo>
                      <a:pt x="12425" y="603"/>
                      <a:pt x="12427" y="603"/>
                      <a:pt x="12429" y="602"/>
                    </a:cubicBezTo>
                    <a:close/>
                    <a:moveTo>
                      <a:pt x="12425" y="1"/>
                    </a:moveTo>
                    <a:cubicBezTo>
                      <a:pt x="10746" y="1"/>
                      <a:pt x="8166" y="6585"/>
                      <a:pt x="8057" y="6867"/>
                    </a:cubicBezTo>
                    <a:cubicBezTo>
                      <a:pt x="7314" y="8778"/>
                      <a:pt x="5322" y="10956"/>
                      <a:pt x="3565" y="12880"/>
                    </a:cubicBezTo>
                    <a:cubicBezTo>
                      <a:pt x="1496" y="15142"/>
                      <a:pt x="1" y="16778"/>
                      <a:pt x="836" y="17614"/>
                    </a:cubicBezTo>
                    <a:cubicBezTo>
                      <a:pt x="1545" y="18323"/>
                      <a:pt x="3989" y="20165"/>
                      <a:pt x="6538" y="20165"/>
                    </a:cubicBezTo>
                    <a:cubicBezTo>
                      <a:pt x="6766" y="20165"/>
                      <a:pt x="6995" y="20150"/>
                      <a:pt x="7220" y="20119"/>
                    </a:cubicBezTo>
                    <a:cubicBezTo>
                      <a:pt x="8809" y="19902"/>
                      <a:pt x="10102" y="18923"/>
                      <a:pt x="11065" y="17213"/>
                    </a:cubicBezTo>
                    <a:cubicBezTo>
                      <a:pt x="14103" y="11814"/>
                      <a:pt x="13269" y="1340"/>
                      <a:pt x="13232" y="896"/>
                    </a:cubicBezTo>
                    <a:cubicBezTo>
                      <a:pt x="13231" y="881"/>
                      <a:pt x="13229" y="864"/>
                      <a:pt x="13225" y="849"/>
                    </a:cubicBezTo>
                    <a:cubicBezTo>
                      <a:pt x="13057" y="179"/>
                      <a:pt x="12719" y="19"/>
                      <a:pt x="12465" y="2"/>
                    </a:cubicBezTo>
                    <a:cubicBezTo>
                      <a:pt x="12452" y="1"/>
                      <a:pt x="12439" y="1"/>
                      <a:pt x="12425"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2"/>
              <p:cNvSpPr/>
              <p:nvPr/>
            </p:nvSpPr>
            <p:spPr>
              <a:xfrm>
                <a:off x="6281368" y="2972494"/>
                <a:ext cx="275955" cy="385215"/>
              </a:xfrm>
              <a:custGeom>
                <a:avLst/>
                <a:gdLst/>
                <a:ahLst/>
                <a:cxnLst/>
                <a:rect l="l" t="t" r="r" b="b"/>
                <a:pathLst>
                  <a:path w="14015" h="19564" extrusionOk="0">
                    <a:moveTo>
                      <a:pt x="12607" y="0"/>
                    </a:moveTo>
                    <a:cubicBezTo>
                      <a:pt x="11646" y="0"/>
                      <a:pt x="9790" y="3411"/>
                      <a:pt x="8522" y="6674"/>
                    </a:cubicBezTo>
                    <a:cubicBezTo>
                      <a:pt x="6952" y="10710"/>
                      <a:pt x="1" y="15867"/>
                      <a:pt x="1235" y="17100"/>
                    </a:cubicBezTo>
                    <a:cubicBezTo>
                      <a:pt x="1987" y="17852"/>
                      <a:pt x="4324" y="19564"/>
                      <a:pt x="6719" y="19564"/>
                    </a:cubicBezTo>
                    <a:cubicBezTo>
                      <a:pt x="8251" y="19564"/>
                      <a:pt x="9807" y="18863"/>
                      <a:pt x="10988" y="16764"/>
                    </a:cubicBezTo>
                    <a:cubicBezTo>
                      <a:pt x="14015" y="11382"/>
                      <a:pt x="13119" y="620"/>
                      <a:pt x="13119" y="620"/>
                    </a:cubicBezTo>
                    <a:cubicBezTo>
                      <a:pt x="13011" y="191"/>
                      <a:pt x="12834" y="0"/>
                      <a:pt x="12607"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2"/>
              <p:cNvSpPr/>
              <p:nvPr/>
            </p:nvSpPr>
            <p:spPr>
              <a:xfrm>
                <a:off x="6023055" y="2656371"/>
                <a:ext cx="619310" cy="693659"/>
              </a:xfrm>
              <a:custGeom>
                <a:avLst/>
                <a:gdLst/>
                <a:ahLst/>
                <a:cxnLst/>
                <a:rect l="l" t="t" r="r" b="b"/>
                <a:pathLst>
                  <a:path w="31453" h="35229" extrusionOk="0">
                    <a:moveTo>
                      <a:pt x="19501" y="0"/>
                    </a:moveTo>
                    <a:cubicBezTo>
                      <a:pt x="19500" y="0"/>
                      <a:pt x="3146" y="4278"/>
                      <a:pt x="0" y="5662"/>
                    </a:cubicBezTo>
                    <a:cubicBezTo>
                      <a:pt x="0" y="5662"/>
                      <a:pt x="253" y="14216"/>
                      <a:pt x="3523" y="23149"/>
                    </a:cubicBezTo>
                    <a:cubicBezTo>
                      <a:pt x="6794" y="32080"/>
                      <a:pt x="12330" y="35100"/>
                      <a:pt x="14720" y="35226"/>
                    </a:cubicBezTo>
                    <a:cubicBezTo>
                      <a:pt x="14753" y="35228"/>
                      <a:pt x="14786" y="35229"/>
                      <a:pt x="14819" y="35229"/>
                    </a:cubicBezTo>
                    <a:cubicBezTo>
                      <a:pt x="17233" y="35229"/>
                      <a:pt x="21667" y="30764"/>
                      <a:pt x="23652" y="26545"/>
                    </a:cubicBezTo>
                    <a:cubicBezTo>
                      <a:pt x="25665" y="22268"/>
                      <a:pt x="27049" y="17362"/>
                      <a:pt x="27049" y="17362"/>
                    </a:cubicBezTo>
                    <a:cubicBezTo>
                      <a:pt x="27049" y="17362"/>
                      <a:pt x="29943" y="16355"/>
                      <a:pt x="30697" y="13713"/>
                    </a:cubicBezTo>
                    <a:cubicBezTo>
                      <a:pt x="31452" y="11071"/>
                      <a:pt x="31326" y="8680"/>
                      <a:pt x="29313" y="8429"/>
                    </a:cubicBezTo>
                    <a:cubicBezTo>
                      <a:pt x="29229" y="8419"/>
                      <a:pt x="29148" y="8414"/>
                      <a:pt x="29068" y="8414"/>
                    </a:cubicBezTo>
                    <a:cubicBezTo>
                      <a:pt x="27228" y="8414"/>
                      <a:pt x="26420" y="11071"/>
                      <a:pt x="26420" y="11071"/>
                    </a:cubicBezTo>
                    <a:cubicBezTo>
                      <a:pt x="26420" y="11071"/>
                      <a:pt x="23904" y="9436"/>
                      <a:pt x="22898" y="6164"/>
                    </a:cubicBezTo>
                    <a:cubicBezTo>
                      <a:pt x="21996" y="3234"/>
                      <a:pt x="23517" y="910"/>
                      <a:pt x="23121" y="910"/>
                    </a:cubicBezTo>
                    <a:cubicBezTo>
                      <a:pt x="23075" y="910"/>
                      <a:pt x="23003" y="941"/>
                      <a:pt x="22898" y="1007"/>
                    </a:cubicBezTo>
                    <a:cubicBezTo>
                      <a:pt x="21976" y="1583"/>
                      <a:pt x="20211" y="3318"/>
                      <a:pt x="19147" y="3318"/>
                    </a:cubicBezTo>
                    <a:cubicBezTo>
                      <a:pt x="19049" y="3318"/>
                      <a:pt x="18956" y="3303"/>
                      <a:pt x="18871" y="3271"/>
                    </a:cubicBezTo>
                    <a:cubicBezTo>
                      <a:pt x="17865" y="2894"/>
                      <a:pt x="19501" y="0"/>
                      <a:pt x="195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2"/>
              <p:cNvSpPr/>
              <p:nvPr/>
            </p:nvSpPr>
            <p:spPr>
              <a:xfrm>
                <a:off x="6017069" y="2650444"/>
                <a:ext cx="630986" cy="705493"/>
              </a:xfrm>
              <a:custGeom>
                <a:avLst/>
                <a:gdLst/>
                <a:ahLst/>
                <a:cxnLst/>
                <a:rect l="l" t="t" r="r" b="b"/>
                <a:pathLst>
                  <a:path w="32046" h="35830" extrusionOk="0">
                    <a:moveTo>
                      <a:pt x="19223" y="765"/>
                    </a:moveTo>
                    <a:lnTo>
                      <a:pt x="19223" y="765"/>
                    </a:lnTo>
                    <a:cubicBezTo>
                      <a:pt x="18856" y="1519"/>
                      <a:pt x="18371" y="2719"/>
                      <a:pt x="18614" y="3386"/>
                    </a:cubicBezTo>
                    <a:cubicBezTo>
                      <a:pt x="18696" y="3612"/>
                      <a:pt x="18854" y="3773"/>
                      <a:pt x="19070" y="3853"/>
                    </a:cubicBezTo>
                    <a:cubicBezTo>
                      <a:pt x="19190" y="3899"/>
                      <a:pt x="19317" y="3920"/>
                      <a:pt x="19451" y="3920"/>
                    </a:cubicBezTo>
                    <a:cubicBezTo>
                      <a:pt x="20305" y="3920"/>
                      <a:pt x="21404" y="3057"/>
                      <a:pt x="22388" y="2285"/>
                    </a:cubicBezTo>
                    <a:cubicBezTo>
                      <a:pt x="22634" y="2092"/>
                      <a:pt x="22871" y="1905"/>
                      <a:pt x="23078" y="1756"/>
                    </a:cubicBezTo>
                    <a:lnTo>
                      <a:pt x="23078" y="1756"/>
                    </a:lnTo>
                    <a:cubicBezTo>
                      <a:pt x="23075" y="1768"/>
                      <a:pt x="23071" y="1780"/>
                      <a:pt x="23068" y="1790"/>
                    </a:cubicBezTo>
                    <a:cubicBezTo>
                      <a:pt x="22791" y="2731"/>
                      <a:pt x="22276" y="4479"/>
                      <a:pt x="22914" y="6554"/>
                    </a:cubicBezTo>
                    <a:cubicBezTo>
                      <a:pt x="23940" y="9892"/>
                      <a:pt x="26453" y="11555"/>
                      <a:pt x="26559" y="11624"/>
                    </a:cubicBezTo>
                    <a:cubicBezTo>
                      <a:pt x="26609" y="11657"/>
                      <a:pt x="26666" y="11674"/>
                      <a:pt x="26723" y="11674"/>
                    </a:cubicBezTo>
                    <a:cubicBezTo>
                      <a:pt x="26758" y="11674"/>
                      <a:pt x="26793" y="11668"/>
                      <a:pt x="26826" y="11655"/>
                    </a:cubicBezTo>
                    <a:cubicBezTo>
                      <a:pt x="26915" y="11623"/>
                      <a:pt x="26984" y="11551"/>
                      <a:pt x="27011" y="11461"/>
                    </a:cubicBezTo>
                    <a:cubicBezTo>
                      <a:pt x="27019" y="11434"/>
                      <a:pt x="27777" y="9016"/>
                      <a:pt x="29373" y="9016"/>
                    </a:cubicBezTo>
                    <a:cubicBezTo>
                      <a:pt x="29440" y="9016"/>
                      <a:pt x="29509" y="9020"/>
                      <a:pt x="29579" y="9029"/>
                    </a:cubicBezTo>
                    <a:cubicBezTo>
                      <a:pt x="30099" y="9094"/>
                      <a:pt x="30476" y="9315"/>
                      <a:pt x="30733" y="9705"/>
                    </a:cubicBezTo>
                    <a:cubicBezTo>
                      <a:pt x="31268" y="10512"/>
                      <a:pt x="31261" y="12013"/>
                      <a:pt x="30713" y="13931"/>
                    </a:cubicBezTo>
                    <a:cubicBezTo>
                      <a:pt x="30011" y="16387"/>
                      <a:pt x="27281" y="17370"/>
                      <a:pt x="27254" y="17379"/>
                    </a:cubicBezTo>
                    <a:cubicBezTo>
                      <a:pt x="27162" y="17411"/>
                      <a:pt x="27091" y="17487"/>
                      <a:pt x="27063" y="17581"/>
                    </a:cubicBezTo>
                    <a:cubicBezTo>
                      <a:pt x="27050" y="17630"/>
                      <a:pt x="25664" y="22512"/>
                      <a:pt x="23684" y="26719"/>
                    </a:cubicBezTo>
                    <a:cubicBezTo>
                      <a:pt x="21708" y="30919"/>
                      <a:pt x="17349" y="35229"/>
                      <a:pt x="15119" y="35229"/>
                    </a:cubicBezTo>
                    <a:cubicBezTo>
                      <a:pt x="15092" y="35229"/>
                      <a:pt x="15066" y="35228"/>
                      <a:pt x="15040" y="35227"/>
                    </a:cubicBezTo>
                    <a:cubicBezTo>
                      <a:pt x="12445" y="35089"/>
                      <a:pt x="7185" y="31745"/>
                      <a:pt x="4110" y="23347"/>
                    </a:cubicBezTo>
                    <a:cubicBezTo>
                      <a:pt x="1171" y="15321"/>
                      <a:pt x="679" y="7508"/>
                      <a:pt x="614" y="6158"/>
                    </a:cubicBezTo>
                    <a:cubicBezTo>
                      <a:pt x="3704" y="4891"/>
                      <a:pt x="16205" y="1563"/>
                      <a:pt x="19223" y="765"/>
                    </a:cubicBezTo>
                    <a:close/>
                    <a:moveTo>
                      <a:pt x="19808" y="0"/>
                    </a:moveTo>
                    <a:cubicBezTo>
                      <a:pt x="19782" y="0"/>
                      <a:pt x="19756" y="4"/>
                      <a:pt x="19729" y="11"/>
                    </a:cubicBezTo>
                    <a:cubicBezTo>
                      <a:pt x="19060" y="185"/>
                      <a:pt x="3315" y="4310"/>
                      <a:pt x="183" y="5686"/>
                    </a:cubicBezTo>
                    <a:cubicBezTo>
                      <a:pt x="72" y="5736"/>
                      <a:pt x="1" y="5849"/>
                      <a:pt x="4" y="5971"/>
                    </a:cubicBezTo>
                    <a:cubicBezTo>
                      <a:pt x="7" y="6058"/>
                      <a:pt x="295" y="14677"/>
                      <a:pt x="3545" y="23553"/>
                    </a:cubicBezTo>
                    <a:cubicBezTo>
                      <a:pt x="5371" y="28538"/>
                      <a:pt x="7820" y="31450"/>
                      <a:pt x="9554" y="33013"/>
                    </a:cubicBezTo>
                    <a:cubicBezTo>
                      <a:pt x="11747" y="34992"/>
                      <a:pt x="13809" y="35764"/>
                      <a:pt x="15008" y="35827"/>
                    </a:cubicBezTo>
                    <a:cubicBezTo>
                      <a:pt x="15046" y="35829"/>
                      <a:pt x="15084" y="35829"/>
                      <a:pt x="15121" y="35829"/>
                    </a:cubicBezTo>
                    <a:cubicBezTo>
                      <a:pt x="17794" y="35829"/>
                      <a:pt x="22325" y="31018"/>
                      <a:pt x="24228" y="26975"/>
                    </a:cubicBezTo>
                    <a:cubicBezTo>
                      <a:pt x="26034" y="23133"/>
                      <a:pt x="27351" y="18738"/>
                      <a:pt x="27599" y="17889"/>
                    </a:cubicBezTo>
                    <a:cubicBezTo>
                      <a:pt x="28225" y="17637"/>
                      <a:pt x="30593" y="16536"/>
                      <a:pt x="31290" y="14096"/>
                    </a:cubicBezTo>
                    <a:cubicBezTo>
                      <a:pt x="31712" y="12618"/>
                      <a:pt x="32045" y="10599"/>
                      <a:pt x="31234" y="9371"/>
                    </a:cubicBezTo>
                    <a:cubicBezTo>
                      <a:pt x="30880" y="8836"/>
                      <a:pt x="30348" y="8519"/>
                      <a:pt x="29654" y="8431"/>
                    </a:cubicBezTo>
                    <a:cubicBezTo>
                      <a:pt x="29557" y="8419"/>
                      <a:pt x="29463" y="8414"/>
                      <a:pt x="29371" y="8414"/>
                    </a:cubicBezTo>
                    <a:cubicBezTo>
                      <a:pt x="27782" y="8414"/>
                      <a:pt x="26901" y="10100"/>
                      <a:pt x="26580" y="10891"/>
                    </a:cubicBezTo>
                    <a:cubicBezTo>
                      <a:pt x="25894" y="10345"/>
                      <a:pt x="24243" y="8828"/>
                      <a:pt x="23489" y="6378"/>
                    </a:cubicBezTo>
                    <a:cubicBezTo>
                      <a:pt x="22904" y="4476"/>
                      <a:pt x="23385" y="2840"/>
                      <a:pt x="23645" y="1961"/>
                    </a:cubicBezTo>
                    <a:cubicBezTo>
                      <a:pt x="23797" y="1445"/>
                      <a:pt x="23880" y="1161"/>
                      <a:pt x="23645" y="983"/>
                    </a:cubicBezTo>
                    <a:cubicBezTo>
                      <a:pt x="23575" y="930"/>
                      <a:pt x="23501" y="910"/>
                      <a:pt x="23428" y="910"/>
                    </a:cubicBezTo>
                    <a:cubicBezTo>
                      <a:pt x="23270" y="910"/>
                      <a:pt x="23120" y="1004"/>
                      <a:pt x="23042" y="1053"/>
                    </a:cubicBezTo>
                    <a:cubicBezTo>
                      <a:pt x="22756" y="1232"/>
                      <a:pt x="22397" y="1513"/>
                      <a:pt x="22017" y="1812"/>
                    </a:cubicBezTo>
                    <a:cubicBezTo>
                      <a:pt x="21236" y="2424"/>
                      <a:pt x="20093" y="3321"/>
                      <a:pt x="19459" y="3321"/>
                    </a:cubicBezTo>
                    <a:cubicBezTo>
                      <a:pt x="19394" y="3321"/>
                      <a:pt x="19334" y="3311"/>
                      <a:pt x="19281" y="3291"/>
                    </a:cubicBezTo>
                    <a:cubicBezTo>
                      <a:pt x="19239" y="3275"/>
                      <a:pt x="19205" y="3250"/>
                      <a:pt x="19180" y="3181"/>
                    </a:cubicBezTo>
                    <a:cubicBezTo>
                      <a:pt x="19003" y="2694"/>
                      <a:pt x="19593" y="1290"/>
                      <a:pt x="20067" y="449"/>
                    </a:cubicBezTo>
                    <a:cubicBezTo>
                      <a:pt x="20184" y="242"/>
                      <a:pt x="20026" y="0"/>
                      <a:pt x="19808"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2"/>
              <p:cNvSpPr/>
              <p:nvPr/>
            </p:nvSpPr>
            <p:spPr>
              <a:xfrm>
                <a:off x="6437825" y="2851125"/>
                <a:ext cx="121960" cy="53931"/>
              </a:xfrm>
              <a:custGeom>
                <a:avLst/>
                <a:gdLst/>
                <a:ahLst/>
                <a:cxnLst/>
                <a:rect l="l" t="t" r="r" b="b"/>
                <a:pathLst>
                  <a:path w="6194" h="2739" extrusionOk="0">
                    <a:moveTo>
                      <a:pt x="5854" y="0"/>
                    </a:moveTo>
                    <a:cubicBezTo>
                      <a:pt x="5820" y="0"/>
                      <a:pt x="5784" y="6"/>
                      <a:pt x="5750" y="19"/>
                    </a:cubicBezTo>
                    <a:lnTo>
                      <a:pt x="214" y="2158"/>
                    </a:lnTo>
                    <a:cubicBezTo>
                      <a:pt x="79" y="2210"/>
                      <a:pt x="1" y="2351"/>
                      <a:pt x="27" y="2493"/>
                    </a:cubicBezTo>
                    <a:cubicBezTo>
                      <a:pt x="54" y="2636"/>
                      <a:pt x="177" y="2739"/>
                      <a:pt x="322" y="2739"/>
                    </a:cubicBezTo>
                    <a:cubicBezTo>
                      <a:pt x="360" y="2739"/>
                      <a:pt x="396" y="2732"/>
                      <a:pt x="431" y="2719"/>
                    </a:cubicBezTo>
                    <a:lnTo>
                      <a:pt x="5967" y="580"/>
                    </a:lnTo>
                    <a:cubicBezTo>
                      <a:pt x="6119" y="518"/>
                      <a:pt x="6193" y="346"/>
                      <a:pt x="6134" y="192"/>
                    </a:cubicBezTo>
                    <a:cubicBezTo>
                      <a:pt x="6088" y="73"/>
                      <a:pt x="5975" y="0"/>
                      <a:pt x="5854"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2"/>
              <p:cNvSpPr/>
              <p:nvPr/>
            </p:nvSpPr>
            <p:spPr>
              <a:xfrm>
                <a:off x="5968573" y="2871858"/>
                <a:ext cx="495420" cy="171598"/>
              </a:xfrm>
              <a:custGeom>
                <a:avLst/>
                <a:gdLst/>
                <a:ahLst/>
                <a:cxnLst/>
                <a:rect l="l" t="t" r="r" b="b"/>
                <a:pathLst>
                  <a:path w="25161" h="8715" extrusionOk="0">
                    <a:moveTo>
                      <a:pt x="0" y="1"/>
                    </a:moveTo>
                    <a:lnTo>
                      <a:pt x="0" y="1"/>
                    </a:lnTo>
                    <a:cubicBezTo>
                      <a:pt x="0" y="1"/>
                      <a:pt x="126" y="3524"/>
                      <a:pt x="1888" y="5537"/>
                    </a:cubicBezTo>
                    <a:cubicBezTo>
                      <a:pt x="3154" y="6985"/>
                      <a:pt x="5397" y="7521"/>
                      <a:pt x="7072" y="7521"/>
                    </a:cubicBezTo>
                    <a:cubicBezTo>
                      <a:pt x="7725" y="7521"/>
                      <a:pt x="8292" y="7440"/>
                      <a:pt x="8680" y="7299"/>
                    </a:cubicBezTo>
                    <a:cubicBezTo>
                      <a:pt x="10001" y="6818"/>
                      <a:pt x="9832" y="3247"/>
                      <a:pt x="11126" y="3247"/>
                    </a:cubicBezTo>
                    <a:cubicBezTo>
                      <a:pt x="11188" y="3247"/>
                      <a:pt x="11254" y="3255"/>
                      <a:pt x="11323" y="3272"/>
                    </a:cubicBezTo>
                    <a:cubicBezTo>
                      <a:pt x="12832" y="3649"/>
                      <a:pt x="12581" y="5285"/>
                      <a:pt x="13209" y="6795"/>
                    </a:cubicBezTo>
                    <a:cubicBezTo>
                      <a:pt x="13839" y="8304"/>
                      <a:pt x="14467" y="8178"/>
                      <a:pt x="17236" y="8557"/>
                    </a:cubicBezTo>
                    <a:cubicBezTo>
                      <a:pt x="17985" y="8659"/>
                      <a:pt x="18725" y="8715"/>
                      <a:pt x="19425" y="8715"/>
                    </a:cubicBezTo>
                    <a:cubicBezTo>
                      <a:pt x="21313" y="8715"/>
                      <a:pt x="22917" y="8308"/>
                      <a:pt x="23651" y="7299"/>
                    </a:cubicBezTo>
                    <a:cubicBezTo>
                      <a:pt x="24658" y="5914"/>
                      <a:pt x="25161" y="1637"/>
                      <a:pt x="24154" y="1385"/>
                    </a:cubicBezTo>
                    <a:cubicBezTo>
                      <a:pt x="23958" y="1336"/>
                      <a:pt x="23671" y="1315"/>
                      <a:pt x="23309" y="1315"/>
                    </a:cubicBezTo>
                    <a:cubicBezTo>
                      <a:pt x="21814" y="1315"/>
                      <a:pt x="19041" y="1661"/>
                      <a:pt x="16104" y="1762"/>
                    </a:cubicBezTo>
                    <a:cubicBezTo>
                      <a:pt x="12454" y="1887"/>
                      <a:pt x="11070" y="2014"/>
                      <a:pt x="11070" y="2014"/>
                    </a:cubicBez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2"/>
              <p:cNvSpPr/>
              <p:nvPr/>
            </p:nvSpPr>
            <p:spPr>
              <a:xfrm>
                <a:off x="5962607" y="2865971"/>
                <a:ext cx="504162" cy="183393"/>
              </a:xfrm>
              <a:custGeom>
                <a:avLst/>
                <a:gdLst/>
                <a:ahLst/>
                <a:cxnLst/>
                <a:rect l="l" t="t" r="r" b="b"/>
                <a:pathLst>
                  <a:path w="25605" h="9314" extrusionOk="0">
                    <a:moveTo>
                      <a:pt x="631" y="665"/>
                    </a:moveTo>
                    <a:lnTo>
                      <a:pt x="11320" y="2610"/>
                    </a:lnTo>
                    <a:cubicBezTo>
                      <a:pt x="11341" y="2612"/>
                      <a:pt x="11361" y="2614"/>
                      <a:pt x="11381" y="2614"/>
                    </a:cubicBezTo>
                    <a:cubicBezTo>
                      <a:pt x="11388" y="2614"/>
                      <a:pt x="11394" y="2613"/>
                      <a:pt x="11401" y="2613"/>
                    </a:cubicBezTo>
                    <a:cubicBezTo>
                      <a:pt x="11415" y="2612"/>
                      <a:pt x="12824" y="2486"/>
                      <a:pt x="16417" y="2362"/>
                    </a:cubicBezTo>
                    <a:cubicBezTo>
                      <a:pt x="17930" y="2310"/>
                      <a:pt x="19387" y="2195"/>
                      <a:pt x="20673" y="2093"/>
                    </a:cubicBezTo>
                    <a:cubicBezTo>
                      <a:pt x="21841" y="2000"/>
                      <a:pt x="22900" y="1916"/>
                      <a:pt x="23625" y="1916"/>
                    </a:cubicBezTo>
                    <a:cubicBezTo>
                      <a:pt x="23955" y="1916"/>
                      <a:pt x="24215" y="1933"/>
                      <a:pt x="24385" y="1975"/>
                    </a:cubicBezTo>
                    <a:cubicBezTo>
                      <a:pt x="24430" y="1987"/>
                      <a:pt x="24501" y="2062"/>
                      <a:pt x="24565" y="2236"/>
                    </a:cubicBezTo>
                    <a:cubicBezTo>
                      <a:pt x="24974" y="3361"/>
                      <a:pt x="24478" y="6366"/>
                      <a:pt x="23711" y="7420"/>
                    </a:cubicBezTo>
                    <a:cubicBezTo>
                      <a:pt x="23099" y="8262"/>
                      <a:pt x="21659" y="8712"/>
                      <a:pt x="19705" y="8712"/>
                    </a:cubicBezTo>
                    <a:cubicBezTo>
                      <a:pt x="19050" y="8712"/>
                      <a:pt x="18337" y="8661"/>
                      <a:pt x="17579" y="8558"/>
                    </a:cubicBezTo>
                    <a:cubicBezTo>
                      <a:pt x="17232" y="8511"/>
                      <a:pt x="16918" y="8470"/>
                      <a:pt x="16633" y="8435"/>
                    </a:cubicBezTo>
                    <a:cubicBezTo>
                      <a:pt x="14679" y="8189"/>
                      <a:pt x="14274" y="8138"/>
                      <a:pt x="13790" y="6979"/>
                    </a:cubicBezTo>
                    <a:cubicBezTo>
                      <a:pt x="13606" y="6538"/>
                      <a:pt x="13501" y="6081"/>
                      <a:pt x="13399" y="5639"/>
                    </a:cubicBezTo>
                    <a:cubicBezTo>
                      <a:pt x="13165" y="4630"/>
                      <a:pt x="12923" y="3585"/>
                      <a:pt x="11698" y="3280"/>
                    </a:cubicBezTo>
                    <a:cubicBezTo>
                      <a:pt x="11605" y="3256"/>
                      <a:pt x="11509" y="3243"/>
                      <a:pt x="11413" y="3243"/>
                    </a:cubicBezTo>
                    <a:lnTo>
                      <a:pt x="11411" y="3243"/>
                    </a:lnTo>
                    <a:cubicBezTo>
                      <a:pt x="10544" y="3243"/>
                      <a:pt x="10208" y="4368"/>
                      <a:pt x="9908" y="5373"/>
                    </a:cubicBezTo>
                    <a:cubicBezTo>
                      <a:pt x="9663" y="6197"/>
                      <a:pt x="9384" y="7132"/>
                      <a:pt x="8881" y="7314"/>
                    </a:cubicBezTo>
                    <a:cubicBezTo>
                      <a:pt x="8510" y="7449"/>
                      <a:pt x="7974" y="7526"/>
                      <a:pt x="7358" y="7526"/>
                    </a:cubicBezTo>
                    <a:cubicBezTo>
                      <a:pt x="5757" y="7526"/>
                      <a:pt x="3616" y="7007"/>
                      <a:pt x="2417" y="5638"/>
                    </a:cubicBezTo>
                    <a:cubicBezTo>
                      <a:pt x="1077" y="4107"/>
                      <a:pt x="720" y="1609"/>
                      <a:pt x="631" y="665"/>
                    </a:cubicBezTo>
                    <a:close/>
                    <a:moveTo>
                      <a:pt x="306" y="0"/>
                    </a:moveTo>
                    <a:cubicBezTo>
                      <a:pt x="234" y="0"/>
                      <a:pt x="163" y="26"/>
                      <a:pt x="107" y="74"/>
                    </a:cubicBezTo>
                    <a:cubicBezTo>
                      <a:pt x="39" y="133"/>
                      <a:pt x="1" y="221"/>
                      <a:pt x="3" y="311"/>
                    </a:cubicBezTo>
                    <a:cubicBezTo>
                      <a:pt x="9" y="460"/>
                      <a:pt x="154" y="3965"/>
                      <a:pt x="1964" y="6034"/>
                    </a:cubicBezTo>
                    <a:cubicBezTo>
                      <a:pt x="3317" y="7579"/>
                      <a:pt x="5621" y="8121"/>
                      <a:pt x="7353" y="8121"/>
                    </a:cubicBezTo>
                    <a:cubicBezTo>
                      <a:pt x="8062" y="8121"/>
                      <a:pt x="8675" y="8030"/>
                      <a:pt x="9088" y="7880"/>
                    </a:cubicBezTo>
                    <a:cubicBezTo>
                      <a:pt x="9874" y="7594"/>
                      <a:pt x="10184" y="6552"/>
                      <a:pt x="10484" y="5544"/>
                    </a:cubicBezTo>
                    <a:cubicBezTo>
                      <a:pt x="10794" y="4506"/>
                      <a:pt x="11020" y="3848"/>
                      <a:pt x="11440" y="3848"/>
                    </a:cubicBezTo>
                    <a:cubicBezTo>
                      <a:pt x="11477" y="3848"/>
                      <a:pt x="11514" y="3853"/>
                      <a:pt x="11554" y="3863"/>
                    </a:cubicBezTo>
                    <a:cubicBezTo>
                      <a:pt x="12380" y="4069"/>
                      <a:pt x="12563" y="4692"/>
                      <a:pt x="12813" y="5775"/>
                    </a:cubicBezTo>
                    <a:cubicBezTo>
                      <a:pt x="12916" y="6219"/>
                      <a:pt x="13032" y="6723"/>
                      <a:pt x="13235" y="7209"/>
                    </a:cubicBezTo>
                    <a:cubicBezTo>
                      <a:pt x="13853" y="8690"/>
                      <a:pt x="14534" y="8776"/>
                      <a:pt x="16557" y="9031"/>
                    </a:cubicBezTo>
                    <a:cubicBezTo>
                      <a:pt x="16841" y="9067"/>
                      <a:pt x="17152" y="9106"/>
                      <a:pt x="17499" y="9153"/>
                    </a:cubicBezTo>
                    <a:cubicBezTo>
                      <a:pt x="18288" y="9261"/>
                      <a:pt x="19028" y="9313"/>
                      <a:pt x="19712" y="9313"/>
                    </a:cubicBezTo>
                    <a:cubicBezTo>
                      <a:pt x="21877" y="9313"/>
                      <a:pt x="23465" y="8781"/>
                      <a:pt x="24197" y="7774"/>
                    </a:cubicBezTo>
                    <a:cubicBezTo>
                      <a:pt x="25082" y="6559"/>
                      <a:pt x="25605" y="3339"/>
                      <a:pt x="25131" y="2032"/>
                    </a:cubicBezTo>
                    <a:cubicBezTo>
                      <a:pt x="25001" y="1675"/>
                      <a:pt x="24799" y="1461"/>
                      <a:pt x="24531" y="1393"/>
                    </a:cubicBezTo>
                    <a:cubicBezTo>
                      <a:pt x="24308" y="1337"/>
                      <a:pt x="23997" y="1314"/>
                      <a:pt x="23606" y="1314"/>
                    </a:cubicBezTo>
                    <a:cubicBezTo>
                      <a:pt x="22874" y="1314"/>
                      <a:pt x="21861" y="1395"/>
                      <a:pt x="20625" y="1494"/>
                    </a:cubicBezTo>
                    <a:cubicBezTo>
                      <a:pt x="19346" y="1595"/>
                      <a:pt x="17897" y="1710"/>
                      <a:pt x="16396" y="1762"/>
                    </a:cubicBezTo>
                    <a:cubicBezTo>
                      <a:pt x="13120" y="1876"/>
                      <a:pt x="11646" y="1990"/>
                      <a:pt x="11389" y="2011"/>
                    </a:cubicBezTo>
                    <a:lnTo>
                      <a:pt x="358" y="5"/>
                    </a:lnTo>
                    <a:cubicBezTo>
                      <a:pt x="341" y="2"/>
                      <a:pt x="323" y="0"/>
                      <a:pt x="306"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2"/>
              <p:cNvSpPr/>
              <p:nvPr/>
            </p:nvSpPr>
            <p:spPr>
              <a:xfrm>
                <a:off x="6240184" y="2917874"/>
                <a:ext cx="212278" cy="118027"/>
              </a:xfrm>
              <a:custGeom>
                <a:avLst/>
                <a:gdLst/>
                <a:ahLst/>
                <a:cxnLst/>
                <a:rect l="l" t="t" r="r" b="b"/>
                <a:pathLst>
                  <a:path w="11026" h="6343" extrusionOk="0">
                    <a:moveTo>
                      <a:pt x="10844" y="0"/>
                    </a:moveTo>
                    <a:lnTo>
                      <a:pt x="0" y="5378"/>
                    </a:lnTo>
                    <a:cubicBezTo>
                      <a:pt x="577" y="5900"/>
                      <a:pt x="1461" y="5917"/>
                      <a:pt x="3420" y="6185"/>
                    </a:cubicBezTo>
                    <a:cubicBezTo>
                      <a:pt x="4169" y="6287"/>
                      <a:pt x="4909" y="6343"/>
                      <a:pt x="5609" y="6343"/>
                    </a:cubicBezTo>
                    <a:cubicBezTo>
                      <a:pt x="7497" y="6343"/>
                      <a:pt x="9101" y="5936"/>
                      <a:pt x="9835" y="4927"/>
                    </a:cubicBezTo>
                    <a:cubicBezTo>
                      <a:pt x="10565" y="3924"/>
                      <a:pt x="11026" y="1410"/>
                      <a:pt x="10844"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2"/>
              <p:cNvSpPr/>
              <p:nvPr/>
            </p:nvSpPr>
            <p:spPr>
              <a:xfrm>
                <a:off x="6021965" y="2906225"/>
                <a:ext cx="270247" cy="107458"/>
              </a:xfrm>
              <a:custGeom>
                <a:avLst/>
                <a:gdLst/>
                <a:ahLst/>
                <a:cxnLst/>
                <a:rect l="l" t="t" r="r" b="b"/>
                <a:pathLst>
                  <a:path w="14037" h="5775" extrusionOk="0">
                    <a:moveTo>
                      <a:pt x="14037" y="0"/>
                    </a:moveTo>
                    <a:lnTo>
                      <a:pt x="14037" y="0"/>
                    </a:lnTo>
                    <a:cubicBezTo>
                      <a:pt x="13899" y="5"/>
                      <a:pt x="13760" y="12"/>
                      <a:pt x="13622" y="17"/>
                    </a:cubicBezTo>
                    <a:cubicBezTo>
                      <a:pt x="12538" y="54"/>
                      <a:pt x="11658" y="90"/>
                      <a:pt x="10951" y="125"/>
                    </a:cubicBezTo>
                    <a:lnTo>
                      <a:pt x="1" y="4348"/>
                    </a:lnTo>
                    <a:cubicBezTo>
                      <a:pt x="1302" y="5377"/>
                      <a:pt x="3161" y="5774"/>
                      <a:pt x="4599" y="5774"/>
                    </a:cubicBezTo>
                    <a:cubicBezTo>
                      <a:pt x="5248" y="5774"/>
                      <a:pt x="5812" y="5693"/>
                      <a:pt x="6198" y="5553"/>
                    </a:cubicBezTo>
                    <a:cubicBezTo>
                      <a:pt x="7519" y="5072"/>
                      <a:pt x="7350" y="1501"/>
                      <a:pt x="8644" y="1501"/>
                    </a:cubicBezTo>
                    <a:cubicBezTo>
                      <a:pt x="8706" y="1501"/>
                      <a:pt x="8772" y="1509"/>
                      <a:pt x="8841" y="1526"/>
                    </a:cubicBezTo>
                    <a:cubicBezTo>
                      <a:pt x="9742" y="1751"/>
                      <a:pt x="10015" y="2427"/>
                      <a:pt x="10222" y="3255"/>
                    </a:cubicBezTo>
                    <a:lnTo>
                      <a:pt x="14037" y="0"/>
                    </a:ln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2"/>
              <p:cNvSpPr/>
              <p:nvPr/>
            </p:nvSpPr>
            <p:spPr>
              <a:xfrm>
                <a:off x="6163287" y="2984859"/>
                <a:ext cx="96816" cy="153956"/>
              </a:xfrm>
              <a:custGeom>
                <a:avLst/>
                <a:gdLst/>
                <a:ahLst/>
                <a:cxnLst/>
                <a:rect l="l" t="t" r="r" b="b"/>
                <a:pathLst>
                  <a:path w="4917" h="7819" extrusionOk="0">
                    <a:moveTo>
                      <a:pt x="438" y="1"/>
                    </a:moveTo>
                    <a:cubicBezTo>
                      <a:pt x="288" y="4"/>
                      <a:pt x="133" y="123"/>
                      <a:pt x="127" y="289"/>
                    </a:cubicBezTo>
                    <a:cubicBezTo>
                      <a:pt x="125" y="322"/>
                      <a:pt x="1" y="3588"/>
                      <a:pt x="1" y="5584"/>
                    </a:cubicBezTo>
                    <a:cubicBezTo>
                      <a:pt x="1" y="6547"/>
                      <a:pt x="167" y="7128"/>
                      <a:pt x="539" y="7467"/>
                    </a:cubicBezTo>
                    <a:cubicBezTo>
                      <a:pt x="844" y="7744"/>
                      <a:pt x="1254" y="7819"/>
                      <a:pt x="1696" y="7819"/>
                    </a:cubicBezTo>
                    <a:cubicBezTo>
                      <a:pt x="1947" y="7819"/>
                      <a:pt x="2209" y="7795"/>
                      <a:pt x="2467" y="7770"/>
                    </a:cubicBezTo>
                    <a:cubicBezTo>
                      <a:pt x="3927" y="7637"/>
                      <a:pt x="4737" y="6975"/>
                      <a:pt x="4770" y="6947"/>
                    </a:cubicBezTo>
                    <a:cubicBezTo>
                      <a:pt x="4899" y="6841"/>
                      <a:pt x="4916" y="6652"/>
                      <a:pt x="4810" y="6524"/>
                    </a:cubicBezTo>
                    <a:cubicBezTo>
                      <a:pt x="4750" y="6452"/>
                      <a:pt x="4665" y="6415"/>
                      <a:pt x="4579" y="6415"/>
                    </a:cubicBezTo>
                    <a:cubicBezTo>
                      <a:pt x="4511" y="6415"/>
                      <a:pt x="4443" y="6438"/>
                      <a:pt x="4387" y="6485"/>
                    </a:cubicBezTo>
                    <a:cubicBezTo>
                      <a:pt x="4380" y="6490"/>
                      <a:pt x="3675" y="7056"/>
                      <a:pt x="2412" y="7171"/>
                    </a:cubicBezTo>
                    <a:cubicBezTo>
                      <a:pt x="2133" y="7197"/>
                      <a:pt x="1888" y="7217"/>
                      <a:pt x="1678" y="7217"/>
                    </a:cubicBezTo>
                    <a:cubicBezTo>
                      <a:pt x="1349" y="7217"/>
                      <a:pt x="1104" y="7169"/>
                      <a:pt x="943" y="7022"/>
                    </a:cubicBezTo>
                    <a:cubicBezTo>
                      <a:pt x="713" y="6812"/>
                      <a:pt x="602" y="6341"/>
                      <a:pt x="602" y="5584"/>
                    </a:cubicBezTo>
                    <a:cubicBezTo>
                      <a:pt x="602" y="3600"/>
                      <a:pt x="726" y="344"/>
                      <a:pt x="727" y="312"/>
                    </a:cubicBezTo>
                    <a:cubicBezTo>
                      <a:pt x="733" y="146"/>
                      <a:pt x="604" y="6"/>
                      <a:pt x="438"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2"/>
              <p:cNvSpPr/>
              <p:nvPr/>
            </p:nvSpPr>
            <p:spPr>
              <a:xfrm>
                <a:off x="6246852" y="3132928"/>
                <a:ext cx="167227" cy="107803"/>
              </a:xfrm>
              <a:custGeom>
                <a:avLst/>
                <a:gdLst/>
                <a:ahLst/>
                <a:cxnLst/>
                <a:rect l="l" t="t" r="r" b="b"/>
                <a:pathLst>
                  <a:path w="8493" h="5475" extrusionOk="0">
                    <a:moveTo>
                      <a:pt x="5466" y="602"/>
                    </a:moveTo>
                    <a:cubicBezTo>
                      <a:pt x="5587" y="602"/>
                      <a:pt x="5708" y="611"/>
                      <a:pt x="5827" y="627"/>
                    </a:cubicBezTo>
                    <a:cubicBezTo>
                      <a:pt x="6867" y="775"/>
                      <a:pt x="7554" y="1282"/>
                      <a:pt x="7713" y="2016"/>
                    </a:cubicBezTo>
                    <a:cubicBezTo>
                      <a:pt x="7853" y="2665"/>
                      <a:pt x="7553" y="3352"/>
                      <a:pt x="6967" y="3724"/>
                    </a:cubicBezTo>
                    <a:cubicBezTo>
                      <a:pt x="5837" y="4442"/>
                      <a:pt x="3276" y="4874"/>
                      <a:pt x="2009" y="4874"/>
                    </a:cubicBezTo>
                    <a:cubicBezTo>
                      <a:pt x="1754" y="4874"/>
                      <a:pt x="1552" y="4857"/>
                      <a:pt x="1424" y="4821"/>
                    </a:cubicBezTo>
                    <a:cubicBezTo>
                      <a:pt x="1049" y="4714"/>
                      <a:pt x="758" y="4452"/>
                      <a:pt x="681" y="4154"/>
                    </a:cubicBezTo>
                    <a:cubicBezTo>
                      <a:pt x="647" y="4028"/>
                      <a:pt x="641" y="3844"/>
                      <a:pt x="799" y="3687"/>
                    </a:cubicBezTo>
                    <a:cubicBezTo>
                      <a:pt x="809" y="3677"/>
                      <a:pt x="818" y="3666"/>
                      <a:pt x="826" y="3655"/>
                    </a:cubicBezTo>
                    <a:cubicBezTo>
                      <a:pt x="851" y="3622"/>
                      <a:pt x="3149" y="602"/>
                      <a:pt x="5466" y="602"/>
                    </a:cubicBezTo>
                    <a:close/>
                    <a:moveTo>
                      <a:pt x="5469" y="1"/>
                    </a:moveTo>
                    <a:cubicBezTo>
                      <a:pt x="2918" y="1"/>
                      <a:pt x="573" y="2996"/>
                      <a:pt x="358" y="3277"/>
                    </a:cubicBezTo>
                    <a:cubicBezTo>
                      <a:pt x="95" y="3552"/>
                      <a:pt x="0" y="3924"/>
                      <a:pt x="98" y="4305"/>
                    </a:cubicBezTo>
                    <a:cubicBezTo>
                      <a:pt x="230" y="4813"/>
                      <a:pt x="675" y="5232"/>
                      <a:pt x="1259" y="5398"/>
                    </a:cubicBezTo>
                    <a:cubicBezTo>
                      <a:pt x="1437" y="5449"/>
                      <a:pt x="1701" y="5474"/>
                      <a:pt x="2025" y="5474"/>
                    </a:cubicBezTo>
                    <a:cubicBezTo>
                      <a:pt x="3479" y="5474"/>
                      <a:pt x="6108" y="4982"/>
                      <a:pt x="7289" y="4230"/>
                    </a:cubicBezTo>
                    <a:cubicBezTo>
                      <a:pt x="8086" y="3724"/>
                      <a:pt x="8493" y="2783"/>
                      <a:pt x="8300" y="1889"/>
                    </a:cubicBezTo>
                    <a:cubicBezTo>
                      <a:pt x="8085" y="895"/>
                      <a:pt x="7215" y="218"/>
                      <a:pt x="5913" y="32"/>
                    </a:cubicBezTo>
                    <a:cubicBezTo>
                      <a:pt x="5764" y="11"/>
                      <a:pt x="5616" y="1"/>
                      <a:pt x="5469"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2"/>
              <p:cNvSpPr/>
              <p:nvPr/>
            </p:nvSpPr>
            <p:spPr>
              <a:xfrm>
                <a:off x="6254846" y="3150826"/>
                <a:ext cx="141473" cy="68817"/>
              </a:xfrm>
              <a:custGeom>
                <a:avLst/>
                <a:gdLst/>
                <a:ahLst/>
                <a:cxnLst/>
                <a:rect l="l" t="t" r="r" b="b"/>
                <a:pathLst>
                  <a:path w="7185" h="3495" extrusionOk="0">
                    <a:moveTo>
                      <a:pt x="6849" y="1"/>
                    </a:moveTo>
                    <a:cubicBezTo>
                      <a:pt x="6780" y="1"/>
                      <a:pt x="6711" y="24"/>
                      <a:pt x="6655" y="72"/>
                    </a:cubicBezTo>
                    <a:cubicBezTo>
                      <a:pt x="6623" y="99"/>
                      <a:pt x="3422" y="2774"/>
                      <a:pt x="295" y="2893"/>
                    </a:cubicBezTo>
                    <a:cubicBezTo>
                      <a:pt x="130" y="2899"/>
                      <a:pt x="1" y="3036"/>
                      <a:pt x="3" y="3199"/>
                    </a:cubicBezTo>
                    <a:cubicBezTo>
                      <a:pt x="7" y="3363"/>
                      <a:pt x="141" y="3494"/>
                      <a:pt x="303" y="3494"/>
                    </a:cubicBezTo>
                    <a:cubicBezTo>
                      <a:pt x="304" y="3494"/>
                      <a:pt x="305" y="3494"/>
                      <a:pt x="305" y="3494"/>
                    </a:cubicBezTo>
                    <a:lnTo>
                      <a:pt x="317" y="3494"/>
                    </a:lnTo>
                    <a:cubicBezTo>
                      <a:pt x="3654" y="3366"/>
                      <a:pt x="6905" y="647"/>
                      <a:pt x="7042" y="530"/>
                    </a:cubicBezTo>
                    <a:cubicBezTo>
                      <a:pt x="7169" y="424"/>
                      <a:pt x="7185" y="234"/>
                      <a:pt x="7078" y="107"/>
                    </a:cubicBezTo>
                    <a:cubicBezTo>
                      <a:pt x="7019" y="37"/>
                      <a:pt x="6934" y="1"/>
                      <a:pt x="6849"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2"/>
              <p:cNvSpPr/>
              <p:nvPr/>
            </p:nvSpPr>
            <p:spPr>
              <a:xfrm>
                <a:off x="6198946" y="2791739"/>
                <a:ext cx="209068" cy="89373"/>
              </a:xfrm>
              <a:custGeom>
                <a:avLst/>
                <a:gdLst/>
                <a:ahLst/>
                <a:cxnLst/>
                <a:rect l="l" t="t" r="r" b="b"/>
                <a:pathLst>
                  <a:path w="10618" h="4539" extrusionOk="0">
                    <a:moveTo>
                      <a:pt x="6923" y="0"/>
                    </a:moveTo>
                    <a:cubicBezTo>
                      <a:pt x="6677" y="0"/>
                      <a:pt x="6423" y="14"/>
                      <a:pt x="6164" y="45"/>
                    </a:cubicBezTo>
                    <a:cubicBezTo>
                      <a:pt x="4025" y="296"/>
                      <a:pt x="2516" y="2435"/>
                      <a:pt x="1761" y="2812"/>
                    </a:cubicBezTo>
                    <a:cubicBezTo>
                      <a:pt x="1007" y="3189"/>
                      <a:pt x="0" y="3190"/>
                      <a:pt x="0" y="3190"/>
                    </a:cubicBezTo>
                    <a:cubicBezTo>
                      <a:pt x="0" y="3190"/>
                      <a:pt x="1252" y="4538"/>
                      <a:pt x="1987" y="4538"/>
                    </a:cubicBezTo>
                    <a:cubicBezTo>
                      <a:pt x="2092" y="4538"/>
                      <a:pt x="2186" y="4511"/>
                      <a:pt x="2265" y="4448"/>
                    </a:cubicBezTo>
                    <a:cubicBezTo>
                      <a:pt x="2894" y="3944"/>
                      <a:pt x="5158" y="1680"/>
                      <a:pt x="7800" y="1428"/>
                    </a:cubicBezTo>
                    <a:cubicBezTo>
                      <a:pt x="8398" y="1372"/>
                      <a:pt x="8879" y="1353"/>
                      <a:pt x="9262" y="1353"/>
                    </a:cubicBezTo>
                    <a:cubicBezTo>
                      <a:pt x="9948" y="1353"/>
                      <a:pt x="10319" y="1412"/>
                      <a:pt x="10475" y="1412"/>
                    </a:cubicBezTo>
                    <a:cubicBezTo>
                      <a:pt x="10618" y="1412"/>
                      <a:pt x="10581" y="1363"/>
                      <a:pt x="10442" y="1177"/>
                    </a:cubicBezTo>
                    <a:cubicBezTo>
                      <a:pt x="10111" y="734"/>
                      <a:pt x="8710" y="0"/>
                      <a:pt x="6923" y="0"/>
                    </a:cubicBezTo>
                    <a:close/>
                  </a:path>
                </a:pathLst>
              </a:custGeom>
              <a:solidFill>
                <a:srgbClr val="ACF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2"/>
              <p:cNvSpPr/>
              <p:nvPr/>
            </p:nvSpPr>
            <p:spPr>
              <a:xfrm>
                <a:off x="6191090" y="2785773"/>
                <a:ext cx="223206" cy="101226"/>
              </a:xfrm>
              <a:custGeom>
                <a:avLst/>
                <a:gdLst/>
                <a:ahLst/>
                <a:cxnLst/>
                <a:rect l="l" t="t" r="r" b="b"/>
                <a:pathLst>
                  <a:path w="11336" h="5141" extrusionOk="0">
                    <a:moveTo>
                      <a:pt x="7328" y="603"/>
                    </a:moveTo>
                    <a:cubicBezTo>
                      <a:pt x="8652" y="603"/>
                      <a:pt x="9715" y="1022"/>
                      <a:pt x="10257" y="1371"/>
                    </a:cubicBezTo>
                    <a:cubicBezTo>
                      <a:pt x="10092" y="1362"/>
                      <a:pt x="9896" y="1356"/>
                      <a:pt x="9665" y="1356"/>
                    </a:cubicBezTo>
                    <a:cubicBezTo>
                      <a:pt x="9272" y="1356"/>
                      <a:pt x="8779" y="1374"/>
                      <a:pt x="8171" y="1433"/>
                    </a:cubicBezTo>
                    <a:cubicBezTo>
                      <a:pt x="5769" y="1661"/>
                      <a:pt x="3676" y="3479"/>
                      <a:pt x="2782" y="4254"/>
                    </a:cubicBezTo>
                    <a:cubicBezTo>
                      <a:pt x="2657" y="4365"/>
                      <a:pt x="2553" y="4454"/>
                      <a:pt x="2476" y="4515"/>
                    </a:cubicBezTo>
                    <a:cubicBezTo>
                      <a:pt x="2451" y="4535"/>
                      <a:pt x="2418" y="4544"/>
                      <a:pt x="2376" y="4544"/>
                    </a:cubicBezTo>
                    <a:cubicBezTo>
                      <a:pt x="2128" y="4544"/>
                      <a:pt x="1605" y="4215"/>
                      <a:pt x="1076" y="3739"/>
                    </a:cubicBezTo>
                    <a:cubicBezTo>
                      <a:pt x="1441" y="3686"/>
                      <a:pt x="1897" y="3583"/>
                      <a:pt x="2295" y="3384"/>
                    </a:cubicBezTo>
                    <a:cubicBezTo>
                      <a:pt x="2561" y="3251"/>
                      <a:pt x="2864" y="2972"/>
                      <a:pt x="3248" y="2616"/>
                    </a:cubicBezTo>
                    <a:cubicBezTo>
                      <a:pt x="4072" y="1853"/>
                      <a:pt x="5201" y="810"/>
                      <a:pt x="6599" y="645"/>
                    </a:cubicBezTo>
                    <a:cubicBezTo>
                      <a:pt x="6849" y="616"/>
                      <a:pt x="7092" y="603"/>
                      <a:pt x="7328" y="603"/>
                    </a:cubicBezTo>
                    <a:close/>
                    <a:moveTo>
                      <a:pt x="7341" y="1"/>
                    </a:moveTo>
                    <a:cubicBezTo>
                      <a:pt x="7078" y="1"/>
                      <a:pt x="6806" y="16"/>
                      <a:pt x="6528" y="49"/>
                    </a:cubicBezTo>
                    <a:cubicBezTo>
                      <a:pt x="4937" y="236"/>
                      <a:pt x="3675" y="1403"/>
                      <a:pt x="2840" y="2174"/>
                    </a:cubicBezTo>
                    <a:cubicBezTo>
                      <a:pt x="2505" y="2484"/>
                      <a:pt x="2214" y="2752"/>
                      <a:pt x="2026" y="2847"/>
                    </a:cubicBezTo>
                    <a:cubicBezTo>
                      <a:pt x="1346" y="3186"/>
                      <a:pt x="409" y="3192"/>
                      <a:pt x="399" y="3192"/>
                    </a:cubicBezTo>
                    <a:cubicBezTo>
                      <a:pt x="136" y="3192"/>
                      <a:pt x="1" y="3505"/>
                      <a:pt x="179" y="3697"/>
                    </a:cubicBezTo>
                    <a:cubicBezTo>
                      <a:pt x="533" y="4079"/>
                      <a:pt x="1592" y="5140"/>
                      <a:pt x="2392" y="5140"/>
                    </a:cubicBezTo>
                    <a:cubicBezTo>
                      <a:pt x="2559" y="5140"/>
                      <a:pt x="2715" y="5094"/>
                      <a:pt x="2851" y="4986"/>
                    </a:cubicBezTo>
                    <a:cubicBezTo>
                      <a:pt x="2934" y="4920"/>
                      <a:pt x="3043" y="4825"/>
                      <a:pt x="3177" y="4709"/>
                    </a:cubicBezTo>
                    <a:cubicBezTo>
                      <a:pt x="4027" y="3970"/>
                      <a:pt x="6017" y="2241"/>
                      <a:pt x="8228" y="2031"/>
                    </a:cubicBezTo>
                    <a:cubicBezTo>
                      <a:pt x="8816" y="1975"/>
                      <a:pt x="9291" y="1957"/>
                      <a:pt x="9668" y="1957"/>
                    </a:cubicBezTo>
                    <a:cubicBezTo>
                      <a:pt x="10121" y="1957"/>
                      <a:pt x="10432" y="1983"/>
                      <a:pt x="10628" y="1999"/>
                    </a:cubicBezTo>
                    <a:cubicBezTo>
                      <a:pt x="10714" y="2007"/>
                      <a:pt x="10792" y="2013"/>
                      <a:pt x="10863" y="2013"/>
                    </a:cubicBezTo>
                    <a:cubicBezTo>
                      <a:pt x="11025" y="2013"/>
                      <a:pt x="11147" y="1979"/>
                      <a:pt x="11224" y="1838"/>
                    </a:cubicBezTo>
                    <a:cubicBezTo>
                      <a:pt x="11336" y="1638"/>
                      <a:pt x="11212" y="1474"/>
                      <a:pt x="11081" y="1300"/>
                    </a:cubicBezTo>
                    <a:cubicBezTo>
                      <a:pt x="10716" y="812"/>
                      <a:pt x="9262" y="1"/>
                      <a:pt x="7341"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2"/>
              <p:cNvSpPr/>
              <p:nvPr/>
            </p:nvSpPr>
            <p:spPr>
              <a:xfrm>
                <a:off x="6020574" y="2819660"/>
                <a:ext cx="121428" cy="48575"/>
              </a:xfrm>
              <a:custGeom>
                <a:avLst/>
                <a:gdLst/>
                <a:ahLst/>
                <a:cxnLst/>
                <a:rect l="l" t="t" r="r" b="b"/>
                <a:pathLst>
                  <a:path w="6167" h="2467" extrusionOk="0">
                    <a:moveTo>
                      <a:pt x="1754" y="0"/>
                    </a:moveTo>
                    <a:cubicBezTo>
                      <a:pt x="1672" y="0"/>
                      <a:pt x="1591" y="4"/>
                      <a:pt x="1511" y="10"/>
                    </a:cubicBezTo>
                    <a:cubicBezTo>
                      <a:pt x="1" y="136"/>
                      <a:pt x="126" y="1141"/>
                      <a:pt x="126" y="1141"/>
                    </a:cubicBezTo>
                    <a:cubicBezTo>
                      <a:pt x="126" y="1141"/>
                      <a:pt x="757" y="1267"/>
                      <a:pt x="2895" y="1897"/>
                    </a:cubicBezTo>
                    <a:cubicBezTo>
                      <a:pt x="4372" y="2332"/>
                      <a:pt x="4889" y="2466"/>
                      <a:pt x="5192" y="2466"/>
                    </a:cubicBezTo>
                    <a:cubicBezTo>
                      <a:pt x="5327" y="2466"/>
                      <a:pt x="5420" y="2439"/>
                      <a:pt x="5537" y="2401"/>
                    </a:cubicBezTo>
                    <a:cubicBezTo>
                      <a:pt x="5914" y="2275"/>
                      <a:pt x="6166" y="1268"/>
                      <a:pt x="6166" y="1268"/>
                    </a:cubicBezTo>
                    <a:lnTo>
                      <a:pt x="6166" y="1268"/>
                    </a:lnTo>
                    <a:cubicBezTo>
                      <a:pt x="6079" y="1355"/>
                      <a:pt x="5965" y="1389"/>
                      <a:pt x="5841" y="1389"/>
                    </a:cubicBezTo>
                    <a:cubicBezTo>
                      <a:pt x="5429" y="1389"/>
                      <a:pt x="4907" y="1016"/>
                      <a:pt x="4907" y="1016"/>
                    </a:cubicBezTo>
                    <a:cubicBezTo>
                      <a:pt x="4907" y="1016"/>
                      <a:pt x="3215" y="0"/>
                      <a:pt x="1754" y="0"/>
                    </a:cubicBezTo>
                    <a:close/>
                  </a:path>
                </a:pathLst>
              </a:custGeom>
              <a:solidFill>
                <a:srgbClr val="ACF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2"/>
              <p:cNvSpPr/>
              <p:nvPr/>
            </p:nvSpPr>
            <p:spPr>
              <a:xfrm>
                <a:off x="6016262" y="2813753"/>
                <a:ext cx="132100" cy="60429"/>
              </a:xfrm>
              <a:custGeom>
                <a:avLst/>
                <a:gdLst/>
                <a:ahLst/>
                <a:cxnLst/>
                <a:rect l="l" t="t" r="r" b="b"/>
                <a:pathLst>
                  <a:path w="6709" h="3069" extrusionOk="0">
                    <a:moveTo>
                      <a:pt x="1972" y="602"/>
                    </a:moveTo>
                    <a:cubicBezTo>
                      <a:pt x="3327" y="602"/>
                      <a:pt x="4951" y="1562"/>
                      <a:pt x="4952" y="1562"/>
                    </a:cubicBezTo>
                    <a:cubicBezTo>
                      <a:pt x="5025" y="1615"/>
                      <a:pt x="5477" y="1924"/>
                      <a:pt x="5932" y="1980"/>
                    </a:cubicBezTo>
                    <a:cubicBezTo>
                      <a:pt x="5836" y="2209"/>
                      <a:pt x="5731" y="2385"/>
                      <a:pt x="5661" y="2416"/>
                    </a:cubicBezTo>
                    <a:cubicBezTo>
                      <a:pt x="5577" y="2444"/>
                      <a:pt x="5512" y="2466"/>
                      <a:pt x="5406" y="2466"/>
                    </a:cubicBezTo>
                    <a:cubicBezTo>
                      <a:pt x="5157" y="2466"/>
                      <a:pt x="4682" y="2346"/>
                      <a:pt x="3198" y="1910"/>
                    </a:cubicBezTo>
                    <a:cubicBezTo>
                      <a:pt x="1785" y="1494"/>
                      <a:pt x="1028" y="1297"/>
                      <a:pt x="671" y="1209"/>
                    </a:cubicBezTo>
                    <a:cubicBezTo>
                      <a:pt x="695" y="1132"/>
                      <a:pt x="734" y="1060"/>
                      <a:pt x="786" y="997"/>
                    </a:cubicBezTo>
                    <a:cubicBezTo>
                      <a:pt x="960" y="782"/>
                      <a:pt x="1295" y="648"/>
                      <a:pt x="1755" y="610"/>
                    </a:cubicBezTo>
                    <a:cubicBezTo>
                      <a:pt x="1826" y="604"/>
                      <a:pt x="1899" y="602"/>
                      <a:pt x="1972" y="602"/>
                    </a:cubicBezTo>
                    <a:close/>
                    <a:moveTo>
                      <a:pt x="1975" y="0"/>
                    </a:moveTo>
                    <a:cubicBezTo>
                      <a:pt x="1884" y="0"/>
                      <a:pt x="1794" y="4"/>
                      <a:pt x="1705" y="12"/>
                    </a:cubicBezTo>
                    <a:cubicBezTo>
                      <a:pt x="1069" y="64"/>
                      <a:pt x="603" y="268"/>
                      <a:pt x="319" y="619"/>
                    </a:cubicBezTo>
                    <a:cubicBezTo>
                      <a:pt x="0" y="1011"/>
                      <a:pt x="42" y="1433"/>
                      <a:pt x="48" y="1481"/>
                    </a:cubicBezTo>
                    <a:cubicBezTo>
                      <a:pt x="64" y="1609"/>
                      <a:pt x="160" y="1712"/>
                      <a:pt x="287" y="1738"/>
                    </a:cubicBezTo>
                    <a:cubicBezTo>
                      <a:pt x="293" y="1739"/>
                      <a:pt x="939" y="1871"/>
                      <a:pt x="3029" y="2486"/>
                    </a:cubicBezTo>
                    <a:cubicBezTo>
                      <a:pt x="4490" y="2916"/>
                      <a:pt x="5046" y="3068"/>
                      <a:pt x="5409" y="3068"/>
                    </a:cubicBezTo>
                    <a:cubicBezTo>
                      <a:pt x="5574" y="3068"/>
                      <a:pt x="5700" y="3036"/>
                      <a:pt x="5850" y="2986"/>
                    </a:cubicBezTo>
                    <a:cubicBezTo>
                      <a:pt x="6346" y="2820"/>
                      <a:pt x="6607" y="1915"/>
                      <a:pt x="6676" y="1641"/>
                    </a:cubicBezTo>
                    <a:cubicBezTo>
                      <a:pt x="6709" y="1510"/>
                      <a:pt x="6649" y="1373"/>
                      <a:pt x="6532" y="1306"/>
                    </a:cubicBezTo>
                    <a:cubicBezTo>
                      <a:pt x="6486" y="1280"/>
                      <a:pt x="6435" y="1267"/>
                      <a:pt x="6385" y="1267"/>
                    </a:cubicBezTo>
                    <a:cubicBezTo>
                      <a:pt x="6307" y="1267"/>
                      <a:pt x="6230" y="1298"/>
                      <a:pt x="6172" y="1356"/>
                    </a:cubicBezTo>
                    <a:cubicBezTo>
                      <a:pt x="6148" y="1379"/>
                      <a:pt x="6110" y="1390"/>
                      <a:pt x="6061" y="1390"/>
                    </a:cubicBezTo>
                    <a:cubicBezTo>
                      <a:pt x="5877" y="1390"/>
                      <a:pt x="5543" y="1244"/>
                      <a:pt x="5281" y="1060"/>
                    </a:cubicBezTo>
                    <a:cubicBezTo>
                      <a:pt x="5205" y="1014"/>
                      <a:pt x="3498" y="0"/>
                      <a:pt x="1975"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2"/>
              <p:cNvSpPr/>
              <p:nvPr/>
            </p:nvSpPr>
            <p:spPr>
              <a:xfrm>
                <a:off x="6431780" y="2509109"/>
                <a:ext cx="146159" cy="233976"/>
              </a:xfrm>
              <a:custGeom>
                <a:avLst/>
                <a:gdLst/>
                <a:ahLst/>
                <a:cxnLst/>
                <a:rect l="l" t="t" r="r" b="b"/>
                <a:pathLst>
                  <a:path w="7423" h="11883" extrusionOk="0">
                    <a:moveTo>
                      <a:pt x="705" y="1"/>
                    </a:moveTo>
                    <a:cubicBezTo>
                      <a:pt x="272" y="1"/>
                      <a:pt x="1" y="57"/>
                      <a:pt x="1" y="57"/>
                    </a:cubicBezTo>
                    <a:cubicBezTo>
                      <a:pt x="1" y="57"/>
                      <a:pt x="5662" y="2447"/>
                      <a:pt x="6165" y="11883"/>
                    </a:cubicBezTo>
                    <a:lnTo>
                      <a:pt x="7297" y="11757"/>
                    </a:lnTo>
                    <a:cubicBezTo>
                      <a:pt x="7297" y="11757"/>
                      <a:pt x="7423" y="7354"/>
                      <a:pt x="5537" y="3328"/>
                    </a:cubicBezTo>
                    <a:cubicBezTo>
                      <a:pt x="4164" y="400"/>
                      <a:pt x="1860" y="1"/>
                      <a:pt x="70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2"/>
              <p:cNvSpPr/>
              <p:nvPr/>
            </p:nvSpPr>
            <p:spPr>
              <a:xfrm>
                <a:off x="6425637" y="2503320"/>
                <a:ext cx="157835" cy="245672"/>
              </a:xfrm>
              <a:custGeom>
                <a:avLst/>
                <a:gdLst/>
                <a:ahLst/>
                <a:cxnLst/>
                <a:rect l="l" t="t" r="r" b="b"/>
                <a:pathLst>
                  <a:path w="8016" h="12477" extrusionOk="0">
                    <a:moveTo>
                      <a:pt x="1354" y="601"/>
                    </a:moveTo>
                    <a:cubicBezTo>
                      <a:pt x="2503" y="677"/>
                      <a:pt x="4390" y="1219"/>
                      <a:pt x="5576" y="3749"/>
                    </a:cubicBezTo>
                    <a:cubicBezTo>
                      <a:pt x="7150" y="7109"/>
                      <a:pt x="7300" y="10786"/>
                      <a:pt x="7309" y="11782"/>
                    </a:cubicBezTo>
                    <a:lnTo>
                      <a:pt x="6758" y="11844"/>
                    </a:lnTo>
                    <a:cubicBezTo>
                      <a:pt x="6291" y="4795"/>
                      <a:pt x="2999" y="1712"/>
                      <a:pt x="1354" y="601"/>
                    </a:cubicBezTo>
                    <a:close/>
                    <a:moveTo>
                      <a:pt x="986" y="0"/>
                    </a:moveTo>
                    <a:cubicBezTo>
                      <a:pt x="543" y="0"/>
                      <a:pt x="263" y="55"/>
                      <a:pt x="252" y="57"/>
                    </a:cubicBezTo>
                    <a:cubicBezTo>
                      <a:pt x="124" y="83"/>
                      <a:pt x="27" y="190"/>
                      <a:pt x="14" y="321"/>
                    </a:cubicBezTo>
                    <a:cubicBezTo>
                      <a:pt x="1" y="452"/>
                      <a:pt x="74" y="576"/>
                      <a:pt x="195" y="627"/>
                    </a:cubicBezTo>
                    <a:cubicBezTo>
                      <a:pt x="251" y="651"/>
                      <a:pt x="5691" y="3077"/>
                      <a:pt x="6178" y="12192"/>
                    </a:cubicBezTo>
                    <a:cubicBezTo>
                      <a:pt x="6186" y="12351"/>
                      <a:pt x="6318" y="12477"/>
                      <a:pt x="6477" y="12477"/>
                    </a:cubicBezTo>
                    <a:cubicBezTo>
                      <a:pt x="6489" y="12477"/>
                      <a:pt x="6499" y="12477"/>
                      <a:pt x="6511" y="12476"/>
                    </a:cubicBezTo>
                    <a:lnTo>
                      <a:pt x="7642" y="12350"/>
                    </a:lnTo>
                    <a:cubicBezTo>
                      <a:pt x="7792" y="12333"/>
                      <a:pt x="7907" y="12210"/>
                      <a:pt x="7910" y="12059"/>
                    </a:cubicBezTo>
                    <a:cubicBezTo>
                      <a:pt x="7916" y="11877"/>
                      <a:pt x="8016" y="7538"/>
                      <a:pt x="6121" y="3494"/>
                    </a:cubicBezTo>
                    <a:cubicBezTo>
                      <a:pt x="4678" y="416"/>
                      <a:pt x="2211" y="0"/>
                      <a:pt x="986"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2"/>
              <p:cNvSpPr/>
              <p:nvPr/>
            </p:nvSpPr>
            <p:spPr>
              <a:xfrm>
                <a:off x="6491283" y="2712920"/>
                <a:ext cx="181778" cy="107980"/>
              </a:xfrm>
              <a:custGeom>
                <a:avLst/>
                <a:gdLst/>
                <a:ahLst/>
                <a:cxnLst/>
                <a:rect l="l" t="t" r="r" b="b"/>
                <a:pathLst>
                  <a:path w="9232" h="5484" extrusionOk="0">
                    <a:moveTo>
                      <a:pt x="7210" y="1"/>
                    </a:moveTo>
                    <a:cubicBezTo>
                      <a:pt x="7009" y="1"/>
                      <a:pt x="6805" y="35"/>
                      <a:pt x="6605" y="107"/>
                    </a:cubicBezTo>
                    <a:lnTo>
                      <a:pt x="1312" y="2001"/>
                    </a:lnTo>
                    <a:cubicBezTo>
                      <a:pt x="492" y="2295"/>
                      <a:pt x="1" y="3137"/>
                      <a:pt x="150" y="3997"/>
                    </a:cubicBezTo>
                    <a:cubicBezTo>
                      <a:pt x="300" y="4855"/>
                      <a:pt x="1044" y="5482"/>
                      <a:pt x="1916" y="5484"/>
                    </a:cubicBezTo>
                    <a:cubicBezTo>
                      <a:pt x="2122" y="5484"/>
                      <a:pt x="2327" y="5448"/>
                      <a:pt x="2520" y="5378"/>
                    </a:cubicBezTo>
                    <a:lnTo>
                      <a:pt x="7813" y="3483"/>
                    </a:lnTo>
                    <a:cubicBezTo>
                      <a:pt x="8746" y="3150"/>
                      <a:pt x="9231" y="2123"/>
                      <a:pt x="8898" y="1190"/>
                    </a:cubicBezTo>
                    <a:cubicBezTo>
                      <a:pt x="8635" y="458"/>
                      <a:pt x="7946" y="1"/>
                      <a:pt x="72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2"/>
              <p:cNvSpPr/>
              <p:nvPr/>
            </p:nvSpPr>
            <p:spPr>
              <a:xfrm>
                <a:off x="6484943" y="2706994"/>
                <a:ext cx="194793" cy="119833"/>
              </a:xfrm>
              <a:custGeom>
                <a:avLst/>
                <a:gdLst/>
                <a:ahLst/>
                <a:cxnLst/>
                <a:rect l="l" t="t" r="r" b="b"/>
                <a:pathLst>
                  <a:path w="9893" h="6086" extrusionOk="0">
                    <a:moveTo>
                      <a:pt x="7533" y="602"/>
                    </a:moveTo>
                    <a:cubicBezTo>
                      <a:pt x="8259" y="604"/>
                      <a:pt x="8877" y="1127"/>
                      <a:pt x="9001" y="1842"/>
                    </a:cubicBezTo>
                    <a:cubicBezTo>
                      <a:pt x="9124" y="2557"/>
                      <a:pt x="8716" y="3257"/>
                      <a:pt x="8034" y="3502"/>
                    </a:cubicBezTo>
                    <a:lnTo>
                      <a:pt x="2742" y="5397"/>
                    </a:lnTo>
                    <a:cubicBezTo>
                      <a:pt x="2583" y="5454"/>
                      <a:pt x="2419" y="5482"/>
                      <a:pt x="2257" y="5482"/>
                    </a:cubicBezTo>
                    <a:cubicBezTo>
                      <a:pt x="1640" y="5482"/>
                      <a:pt x="1046" y="5091"/>
                      <a:pt x="833" y="4493"/>
                    </a:cubicBezTo>
                    <a:cubicBezTo>
                      <a:pt x="554" y="3717"/>
                      <a:pt x="958" y="2862"/>
                      <a:pt x="1736" y="2586"/>
                    </a:cubicBezTo>
                    <a:lnTo>
                      <a:pt x="7029" y="691"/>
                    </a:lnTo>
                    <a:cubicBezTo>
                      <a:pt x="7190" y="632"/>
                      <a:pt x="7361" y="602"/>
                      <a:pt x="7533" y="602"/>
                    </a:cubicBezTo>
                    <a:close/>
                    <a:moveTo>
                      <a:pt x="7531" y="1"/>
                    </a:moveTo>
                    <a:cubicBezTo>
                      <a:pt x="7297" y="1"/>
                      <a:pt x="7059" y="41"/>
                      <a:pt x="6825" y="124"/>
                    </a:cubicBezTo>
                    <a:lnTo>
                      <a:pt x="1532" y="2019"/>
                    </a:lnTo>
                    <a:cubicBezTo>
                      <a:pt x="574" y="2362"/>
                      <a:pt x="0" y="3346"/>
                      <a:pt x="175" y="4349"/>
                    </a:cubicBezTo>
                    <a:cubicBezTo>
                      <a:pt x="349" y="5352"/>
                      <a:pt x="1219" y="6084"/>
                      <a:pt x="2238" y="6086"/>
                    </a:cubicBezTo>
                    <a:cubicBezTo>
                      <a:pt x="2478" y="6084"/>
                      <a:pt x="2718" y="6043"/>
                      <a:pt x="2944" y="5962"/>
                    </a:cubicBezTo>
                    <a:lnTo>
                      <a:pt x="8237" y="4068"/>
                    </a:lnTo>
                    <a:cubicBezTo>
                      <a:pt x="9326" y="3678"/>
                      <a:pt x="9892" y="2479"/>
                      <a:pt x="9502" y="1390"/>
                    </a:cubicBezTo>
                    <a:cubicBezTo>
                      <a:pt x="9197" y="534"/>
                      <a:pt x="8391" y="1"/>
                      <a:pt x="7531"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2"/>
              <p:cNvSpPr/>
              <p:nvPr/>
            </p:nvSpPr>
            <p:spPr>
              <a:xfrm>
                <a:off x="6492859" y="2760058"/>
                <a:ext cx="52592" cy="57593"/>
              </a:xfrm>
              <a:custGeom>
                <a:avLst/>
                <a:gdLst/>
                <a:ahLst/>
                <a:cxnLst/>
                <a:rect l="l" t="t" r="r" b="b"/>
                <a:pathLst>
                  <a:path w="2671" h="2925" extrusionOk="0">
                    <a:moveTo>
                      <a:pt x="1107" y="0"/>
                    </a:moveTo>
                    <a:cubicBezTo>
                      <a:pt x="1005" y="0"/>
                      <a:pt x="904" y="18"/>
                      <a:pt x="807" y="54"/>
                    </a:cubicBezTo>
                    <a:cubicBezTo>
                      <a:pt x="230" y="270"/>
                      <a:pt x="0" y="1076"/>
                      <a:pt x="292" y="1854"/>
                    </a:cubicBezTo>
                    <a:cubicBezTo>
                      <a:pt x="535" y="2501"/>
                      <a:pt x="1062" y="2925"/>
                      <a:pt x="1564" y="2925"/>
                    </a:cubicBezTo>
                    <a:cubicBezTo>
                      <a:pt x="1666" y="2925"/>
                      <a:pt x="1766" y="2908"/>
                      <a:pt x="1863" y="2871"/>
                    </a:cubicBezTo>
                    <a:cubicBezTo>
                      <a:pt x="2439" y="2654"/>
                      <a:pt x="2670" y="1849"/>
                      <a:pt x="2379" y="1072"/>
                    </a:cubicBezTo>
                    <a:cubicBezTo>
                      <a:pt x="2135" y="424"/>
                      <a:pt x="1608" y="0"/>
                      <a:pt x="11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2"/>
              <p:cNvSpPr/>
              <p:nvPr/>
            </p:nvSpPr>
            <p:spPr>
              <a:xfrm>
                <a:off x="6486164" y="2754132"/>
                <a:ext cx="62811" cy="69407"/>
              </a:xfrm>
              <a:custGeom>
                <a:avLst/>
                <a:gdLst/>
                <a:ahLst/>
                <a:cxnLst/>
                <a:rect l="l" t="t" r="r" b="b"/>
                <a:pathLst>
                  <a:path w="3190" h="3525" extrusionOk="0">
                    <a:moveTo>
                      <a:pt x="1435" y="602"/>
                    </a:moveTo>
                    <a:cubicBezTo>
                      <a:pt x="1438" y="602"/>
                      <a:pt x="1441" y="602"/>
                      <a:pt x="1444" y="602"/>
                    </a:cubicBezTo>
                    <a:cubicBezTo>
                      <a:pt x="1820" y="602"/>
                      <a:pt x="2242" y="958"/>
                      <a:pt x="2438" y="1477"/>
                    </a:cubicBezTo>
                    <a:cubicBezTo>
                      <a:pt x="2556" y="1793"/>
                      <a:pt x="2578" y="2121"/>
                      <a:pt x="2498" y="2399"/>
                    </a:cubicBezTo>
                    <a:cubicBezTo>
                      <a:pt x="2427" y="2646"/>
                      <a:pt x="2285" y="2820"/>
                      <a:pt x="2098" y="2890"/>
                    </a:cubicBezTo>
                    <a:cubicBezTo>
                      <a:pt x="2036" y="2913"/>
                      <a:pt x="1972" y="2924"/>
                      <a:pt x="1907" y="2924"/>
                    </a:cubicBezTo>
                    <a:cubicBezTo>
                      <a:pt x="1532" y="2924"/>
                      <a:pt x="1109" y="2568"/>
                      <a:pt x="913" y="2048"/>
                    </a:cubicBezTo>
                    <a:cubicBezTo>
                      <a:pt x="684" y="1438"/>
                      <a:pt x="840" y="790"/>
                      <a:pt x="1252" y="635"/>
                    </a:cubicBezTo>
                    <a:cubicBezTo>
                      <a:pt x="1311" y="614"/>
                      <a:pt x="1373" y="602"/>
                      <a:pt x="1435" y="602"/>
                    </a:cubicBezTo>
                    <a:close/>
                    <a:moveTo>
                      <a:pt x="1441" y="1"/>
                    </a:moveTo>
                    <a:cubicBezTo>
                      <a:pt x="1305" y="1"/>
                      <a:pt x="1171" y="24"/>
                      <a:pt x="1041" y="73"/>
                    </a:cubicBezTo>
                    <a:cubicBezTo>
                      <a:pt x="310" y="348"/>
                      <a:pt x="0" y="1329"/>
                      <a:pt x="350" y="2261"/>
                    </a:cubicBezTo>
                    <a:cubicBezTo>
                      <a:pt x="638" y="3027"/>
                      <a:pt x="1283" y="3524"/>
                      <a:pt x="1910" y="3524"/>
                    </a:cubicBezTo>
                    <a:cubicBezTo>
                      <a:pt x="2047" y="3524"/>
                      <a:pt x="2182" y="3501"/>
                      <a:pt x="2309" y="3453"/>
                    </a:cubicBezTo>
                    <a:cubicBezTo>
                      <a:pt x="2679" y="3313"/>
                      <a:pt x="2951" y="2999"/>
                      <a:pt x="3076" y="2565"/>
                    </a:cubicBezTo>
                    <a:cubicBezTo>
                      <a:pt x="3190" y="2163"/>
                      <a:pt x="3162" y="1702"/>
                      <a:pt x="2999" y="1266"/>
                    </a:cubicBezTo>
                    <a:cubicBezTo>
                      <a:pt x="2711" y="499"/>
                      <a:pt x="2067" y="1"/>
                      <a:pt x="1441"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2"/>
              <p:cNvSpPr/>
              <p:nvPr/>
            </p:nvSpPr>
            <p:spPr>
              <a:xfrm>
                <a:off x="6473995" y="2907241"/>
                <a:ext cx="59168" cy="100616"/>
              </a:xfrm>
              <a:custGeom>
                <a:avLst/>
                <a:gdLst/>
                <a:ahLst/>
                <a:cxnLst/>
                <a:rect l="l" t="t" r="r" b="b"/>
                <a:pathLst>
                  <a:path w="3005" h="5110" extrusionOk="0">
                    <a:moveTo>
                      <a:pt x="1503" y="1033"/>
                    </a:moveTo>
                    <a:cubicBezTo>
                      <a:pt x="1926" y="2021"/>
                      <a:pt x="2404" y="3252"/>
                      <a:pt x="2404" y="3608"/>
                    </a:cubicBezTo>
                    <a:cubicBezTo>
                      <a:pt x="2398" y="4101"/>
                      <a:pt x="1996" y="4497"/>
                      <a:pt x="1503" y="4497"/>
                    </a:cubicBezTo>
                    <a:cubicBezTo>
                      <a:pt x="1009" y="4497"/>
                      <a:pt x="607" y="4101"/>
                      <a:pt x="602" y="3608"/>
                    </a:cubicBezTo>
                    <a:cubicBezTo>
                      <a:pt x="602" y="3252"/>
                      <a:pt x="1079" y="2021"/>
                      <a:pt x="1503" y="1033"/>
                    </a:cubicBezTo>
                    <a:close/>
                    <a:moveTo>
                      <a:pt x="1503" y="1"/>
                    </a:moveTo>
                    <a:cubicBezTo>
                      <a:pt x="1390" y="1"/>
                      <a:pt x="1277" y="54"/>
                      <a:pt x="1229" y="161"/>
                    </a:cubicBezTo>
                    <a:cubicBezTo>
                      <a:pt x="1024" y="616"/>
                      <a:pt x="0" y="2915"/>
                      <a:pt x="0" y="3608"/>
                    </a:cubicBezTo>
                    <a:cubicBezTo>
                      <a:pt x="2" y="4437"/>
                      <a:pt x="674" y="5109"/>
                      <a:pt x="1503" y="5109"/>
                    </a:cubicBezTo>
                    <a:cubicBezTo>
                      <a:pt x="2331" y="5109"/>
                      <a:pt x="3004" y="4437"/>
                      <a:pt x="3005" y="3608"/>
                    </a:cubicBezTo>
                    <a:cubicBezTo>
                      <a:pt x="3005" y="2915"/>
                      <a:pt x="1982" y="616"/>
                      <a:pt x="1776" y="161"/>
                    </a:cubicBezTo>
                    <a:cubicBezTo>
                      <a:pt x="1728" y="54"/>
                      <a:pt x="1615" y="1"/>
                      <a:pt x="1503"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2"/>
              <p:cNvSpPr/>
              <p:nvPr/>
            </p:nvSpPr>
            <p:spPr>
              <a:xfrm>
                <a:off x="6641656" y="1230441"/>
                <a:ext cx="1516071" cy="1799528"/>
              </a:xfrm>
              <a:custGeom>
                <a:avLst/>
                <a:gdLst/>
                <a:ahLst/>
                <a:cxnLst/>
                <a:rect l="l" t="t" r="r" b="b"/>
                <a:pathLst>
                  <a:path w="76997" h="91393" extrusionOk="0">
                    <a:moveTo>
                      <a:pt x="24017" y="0"/>
                    </a:moveTo>
                    <a:cubicBezTo>
                      <a:pt x="22933" y="0"/>
                      <a:pt x="21579" y="521"/>
                      <a:pt x="20269" y="974"/>
                    </a:cubicBezTo>
                    <a:cubicBezTo>
                      <a:pt x="17355" y="1983"/>
                      <a:pt x="9507" y="9607"/>
                      <a:pt x="7713" y="14428"/>
                    </a:cubicBezTo>
                    <a:cubicBezTo>
                      <a:pt x="5919" y="19249"/>
                      <a:pt x="7489" y="20818"/>
                      <a:pt x="10628" y="23733"/>
                    </a:cubicBezTo>
                    <a:cubicBezTo>
                      <a:pt x="13767" y="26647"/>
                      <a:pt x="17579" y="32590"/>
                      <a:pt x="19597" y="38195"/>
                    </a:cubicBezTo>
                    <a:cubicBezTo>
                      <a:pt x="21615" y="43801"/>
                      <a:pt x="24193" y="49182"/>
                      <a:pt x="28341" y="50640"/>
                    </a:cubicBezTo>
                    <a:cubicBezTo>
                      <a:pt x="28341" y="50640"/>
                      <a:pt x="21727" y="53778"/>
                      <a:pt x="17354" y="56918"/>
                    </a:cubicBezTo>
                    <a:cubicBezTo>
                      <a:pt x="12982" y="60056"/>
                      <a:pt x="10852" y="61515"/>
                      <a:pt x="10852" y="61515"/>
                    </a:cubicBezTo>
                    <a:cubicBezTo>
                      <a:pt x="10852" y="61515"/>
                      <a:pt x="4909" y="63196"/>
                      <a:pt x="2667" y="66110"/>
                    </a:cubicBezTo>
                    <a:cubicBezTo>
                      <a:pt x="1326" y="67854"/>
                      <a:pt x="475" y="69225"/>
                      <a:pt x="1" y="70054"/>
                    </a:cubicBezTo>
                    <a:cubicBezTo>
                      <a:pt x="1225" y="69607"/>
                      <a:pt x="3281" y="69045"/>
                      <a:pt x="5884" y="69045"/>
                    </a:cubicBezTo>
                    <a:cubicBezTo>
                      <a:pt x="8729" y="69045"/>
                      <a:pt x="12227" y="69715"/>
                      <a:pt x="16008" y="71940"/>
                    </a:cubicBezTo>
                    <a:cubicBezTo>
                      <a:pt x="24989" y="77223"/>
                      <a:pt x="26900" y="85990"/>
                      <a:pt x="26902" y="91392"/>
                    </a:cubicBezTo>
                    <a:lnTo>
                      <a:pt x="30471" y="88197"/>
                    </a:lnTo>
                    <a:cubicBezTo>
                      <a:pt x="30471" y="88197"/>
                      <a:pt x="39777" y="84497"/>
                      <a:pt x="47512" y="75976"/>
                    </a:cubicBezTo>
                    <a:cubicBezTo>
                      <a:pt x="55247" y="67456"/>
                      <a:pt x="56482" y="63309"/>
                      <a:pt x="57265" y="55685"/>
                    </a:cubicBezTo>
                    <a:cubicBezTo>
                      <a:pt x="58050" y="48061"/>
                      <a:pt x="61190" y="17903"/>
                      <a:pt x="61301" y="17455"/>
                    </a:cubicBezTo>
                    <a:cubicBezTo>
                      <a:pt x="61414" y="17007"/>
                      <a:pt x="62423" y="14764"/>
                      <a:pt x="63769" y="14540"/>
                    </a:cubicBezTo>
                    <a:cubicBezTo>
                      <a:pt x="63791" y="14537"/>
                      <a:pt x="63816" y="14535"/>
                      <a:pt x="63842" y="14535"/>
                    </a:cubicBezTo>
                    <a:cubicBezTo>
                      <a:pt x="65364" y="14535"/>
                      <a:pt x="72530" y="20830"/>
                      <a:pt x="73522" y="21491"/>
                    </a:cubicBezTo>
                    <a:cubicBezTo>
                      <a:pt x="73952" y="21777"/>
                      <a:pt x="74564" y="22002"/>
                      <a:pt x="75144" y="22002"/>
                    </a:cubicBezTo>
                    <a:cubicBezTo>
                      <a:pt x="75924" y="22002"/>
                      <a:pt x="76644" y="21592"/>
                      <a:pt x="76773" y="20369"/>
                    </a:cubicBezTo>
                    <a:cubicBezTo>
                      <a:pt x="76997" y="18240"/>
                      <a:pt x="75204" y="12971"/>
                      <a:pt x="69486" y="7252"/>
                    </a:cubicBezTo>
                    <a:cubicBezTo>
                      <a:pt x="65318" y="3085"/>
                      <a:pt x="61984" y="1479"/>
                      <a:pt x="59962" y="1479"/>
                    </a:cubicBezTo>
                    <a:cubicBezTo>
                      <a:pt x="59210" y="1479"/>
                      <a:pt x="58639" y="1701"/>
                      <a:pt x="58274" y="2096"/>
                    </a:cubicBezTo>
                    <a:cubicBezTo>
                      <a:pt x="56930" y="3553"/>
                      <a:pt x="57826" y="6693"/>
                      <a:pt x="56930" y="11289"/>
                    </a:cubicBezTo>
                    <a:cubicBezTo>
                      <a:pt x="56032" y="15885"/>
                      <a:pt x="50428" y="32478"/>
                      <a:pt x="47625" y="40326"/>
                    </a:cubicBezTo>
                    <a:cubicBezTo>
                      <a:pt x="44821" y="48174"/>
                      <a:pt x="45718" y="58825"/>
                      <a:pt x="45718" y="58825"/>
                    </a:cubicBezTo>
                    <a:cubicBezTo>
                      <a:pt x="45718" y="58825"/>
                      <a:pt x="41906" y="60169"/>
                      <a:pt x="39216" y="62187"/>
                    </a:cubicBezTo>
                    <a:cubicBezTo>
                      <a:pt x="36525" y="64204"/>
                      <a:pt x="32377" y="67008"/>
                      <a:pt x="32377" y="67008"/>
                    </a:cubicBezTo>
                    <a:lnTo>
                      <a:pt x="31256" y="66447"/>
                    </a:lnTo>
                    <a:cubicBezTo>
                      <a:pt x="31256" y="66447"/>
                      <a:pt x="37534" y="60169"/>
                      <a:pt x="39440" y="56581"/>
                    </a:cubicBezTo>
                    <a:cubicBezTo>
                      <a:pt x="41346" y="52993"/>
                      <a:pt x="41906" y="52769"/>
                      <a:pt x="40897" y="50640"/>
                    </a:cubicBezTo>
                    <a:cubicBezTo>
                      <a:pt x="39888" y="48509"/>
                      <a:pt x="31704" y="38195"/>
                      <a:pt x="28116" y="33599"/>
                    </a:cubicBezTo>
                    <a:cubicBezTo>
                      <a:pt x="24529" y="29002"/>
                      <a:pt x="20157" y="21267"/>
                      <a:pt x="19260" y="19025"/>
                    </a:cubicBezTo>
                    <a:cubicBezTo>
                      <a:pt x="18364" y="16782"/>
                      <a:pt x="18476" y="14540"/>
                      <a:pt x="19149" y="12971"/>
                    </a:cubicBezTo>
                    <a:cubicBezTo>
                      <a:pt x="19821" y="11401"/>
                      <a:pt x="26099" y="8261"/>
                      <a:pt x="26212" y="3440"/>
                    </a:cubicBezTo>
                    <a:cubicBezTo>
                      <a:pt x="26273" y="784"/>
                      <a:pt x="25348" y="0"/>
                      <a:pt x="24017"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2"/>
              <p:cNvSpPr/>
              <p:nvPr/>
            </p:nvSpPr>
            <p:spPr>
              <a:xfrm>
                <a:off x="6634174" y="1224553"/>
                <a:ext cx="1529578" cy="1811342"/>
              </a:xfrm>
              <a:custGeom>
                <a:avLst/>
                <a:gdLst/>
                <a:ahLst/>
                <a:cxnLst/>
                <a:rect l="l" t="t" r="r" b="b"/>
                <a:pathLst>
                  <a:path w="77683" h="91993" extrusionOk="0">
                    <a:moveTo>
                      <a:pt x="24397" y="600"/>
                    </a:moveTo>
                    <a:cubicBezTo>
                      <a:pt x="24815" y="600"/>
                      <a:pt x="25180" y="685"/>
                      <a:pt x="25468" y="894"/>
                    </a:cubicBezTo>
                    <a:cubicBezTo>
                      <a:pt x="26048" y="1316"/>
                      <a:pt x="26325" y="2270"/>
                      <a:pt x="26291" y="3732"/>
                    </a:cubicBezTo>
                    <a:cubicBezTo>
                      <a:pt x="26217" y="6899"/>
                      <a:pt x="23359" y="9318"/>
                      <a:pt x="21272" y="11084"/>
                    </a:cubicBezTo>
                    <a:cubicBezTo>
                      <a:pt x="20277" y="11926"/>
                      <a:pt x="19492" y="12590"/>
                      <a:pt x="19252" y="13150"/>
                    </a:cubicBezTo>
                    <a:cubicBezTo>
                      <a:pt x="18474" y="14967"/>
                      <a:pt x="18514" y="17316"/>
                      <a:pt x="19362" y="19434"/>
                    </a:cubicBezTo>
                    <a:cubicBezTo>
                      <a:pt x="20274" y="21714"/>
                      <a:pt x="24658" y="29466"/>
                      <a:pt x="28261" y="34083"/>
                    </a:cubicBezTo>
                    <a:lnTo>
                      <a:pt x="29892" y="36166"/>
                    </a:lnTo>
                    <a:cubicBezTo>
                      <a:pt x="33726" y="41058"/>
                      <a:pt x="40144" y="49247"/>
                      <a:pt x="41006" y="51067"/>
                    </a:cubicBezTo>
                    <a:cubicBezTo>
                      <a:pt x="41781" y="52703"/>
                      <a:pt x="41596" y="53036"/>
                      <a:pt x="40394" y="55201"/>
                    </a:cubicBezTo>
                    <a:cubicBezTo>
                      <a:pt x="40152" y="55637"/>
                      <a:pt x="39872" y="56142"/>
                      <a:pt x="39555" y="56739"/>
                    </a:cubicBezTo>
                    <a:cubicBezTo>
                      <a:pt x="37693" y="60245"/>
                      <a:pt x="31486" y="66471"/>
                      <a:pt x="31423" y="66534"/>
                    </a:cubicBezTo>
                    <a:cubicBezTo>
                      <a:pt x="31279" y="66679"/>
                      <a:pt x="31318" y="66923"/>
                      <a:pt x="31502" y="67014"/>
                    </a:cubicBezTo>
                    <a:lnTo>
                      <a:pt x="32622" y="67575"/>
                    </a:lnTo>
                    <a:cubicBezTo>
                      <a:pt x="32665" y="67596"/>
                      <a:pt x="32711" y="67607"/>
                      <a:pt x="32757" y="67607"/>
                    </a:cubicBezTo>
                    <a:cubicBezTo>
                      <a:pt x="32816" y="67607"/>
                      <a:pt x="32875" y="67589"/>
                      <a:pt x="32926" y="67555"/>
                    </a:cubicBezTo>
                    <a:cubicBezTo>
                      <a:pt x="32966" y="67527"/>
                      <a:pt x="37111" y="64726"/>
                      <a:pt x="39776" y="62726"/>
                    </a:cubicBezTo>
                    <a:cubicBezTo>
                      <a:pt x="42398" y="60760"/>
                      <a:pt x="46161" y="59419"/>
                      <a:pt x="46198" y="59406"/>
                    </a:cubicBezTo>
                    <a:cubicBezTo>
                      <a:pt x="46327" y="59361"/>
                      <a:pt x="46409" y="59234"/>
                      <a:pt x="46398" y="59097"/>
                    </a:cubicBezTo>
                    <a:cubicBezTo>
                      <a:pt x="46389" y="58992"/>
                      <a:pt x="45539" y="48419"/>
                      <a:pt x="48287" y="40725"/>
                    </a:cubicBezTo>
                    <a:cubicBezTo>
                      <a:pt x="51086" y="32887"/>
                      <a:pt x="56693" y="16312"/>
                      <a:pt x="57605" y="11645"/>
                    </a:cubicBezTo>
                    <a:cubicBezTo>
                      <a:pt x="57997" y="9632"/>
                      <a:pt x="58051" y="7876"/>
                      <a:pt x="58093" y="6466"/>
                    </a:cubicBezTo>
                    <a:cubicBezTo>
                      <a:pt x="58149" y="4652"/>
                      <a:pt x="58188" y="3342"/>
                      <a:pt x="58876" y="2597"/>
                    </a:cubicBezTo>
                    <a:cubicBezTo>
                      <a:pt x="59178" y="2270"/>
                      <a:pt x="59661" y="2090"/>
                      <a:pt x="60273" y="2078"/>
                    </a:cubicBezTo>
                    <a:cubicBezTo>
                      <a:pt x="60297" y="2078"/>
                      <a:pt x="60322" y="2077"/>
                      <a:pt x="60346" y="2077"/>
                    </a:cubicBezTo>
                    <a:cubicBezTo>
                      <a:pt x="62634" y="2077"/>
                      <a:pt x="66085" y="4196"/>
                      <a:pt x="69654" y="7763"/>
                    </a:cubicBezTo>
                    <a:cubicBezTo>
                      <a:pt x="75333" y="13443"/>
                      <a:pt x="77071" y="18574"/>
                      <a:pt x="76854" y="20636"/>
                    </a:cubicBezTo>
                    <a:cubicBezTo>
                      <a:pt x="76788" y="21268"/>
                      <a:pt x="76547" y="21685"/>
                      <a:pt x="76139" y="21876"/>
                    </a:cubicBezTo>
                    <a:cubicBezTo>
                      <a:pt x="75955" y="21963"/>
                      <a:pt x="75743" y="22001"/>
                      <a:pt x="75522" y="22001"/>
                    </a:cubicBezTo>
                    <a:cubicBezTo>
                      <a:pt x="75019" y="22001"/>
                      <a:pt x="74467" y="21805"/>
                      <a:pt x="74069" y="21539"/>
                    </a:cubicBezTo>
                    <a:cubicBezTo>
                      <a:pt x="73825" y="21377"/>
                      <a:pt x="73151" y="20826"/>
                      <a:pt x="72299" y="20127"/>
                    </a:cubicBezTo>
                    <a:cubicBezTo>
                      <a:pt x="67985" y="16599"/>
                      <a:pt x="65233" y="14533"/>
                      <a:pt x="64206" y="14533"/>
                    </a:cubicBezTo>
                    <a:cubicBezTo>
                      <a:pt x="64168" y="14533"/>
                      <a:pt x="64132" y="14536"/>
                      <a:pt x="64099" y="14542"/>
                    </a:cubicBezTo>
                    <a:cubicBezTo>
                      <a:pt x="62615" y="14790"/>
                      <a:pt x="61533" y="17110"/>
                      <a:pt x="61390" y="17680"/>
                    </a:cubicBezTo>
                    <a:cubicBezTo>
                      <a:pt x="61265" y="18182"/>
                      <a:pt x="57899" y="50597"/>
                      <a:pt x="57348" y="55952"/>
                    </a:cubicBezTo>
                    <a:cubicBezTo>
                      <a:pt x="56582" y="63373"/>
                      <a:pt x="55436" y="67519"/>
                      <a:pt x="47669" y="76074"/>
                    </a:cubicBezTo>
                    <a:cubicBezTo>
                      <a:pt x="40074" y="84440"/>
                      <a:pt x="30832" y="88179"/>
                      <a:pt x="30740" y="88216"/>
                    </a:cubicBezTo>
                    <a:cubicBezTo>
                      <a:pt x="30707" y="88229"/>
                      <a:pt x="30676" y="88248"/>
                      <a:pt x="30650" y="88272"/>
                    </a:cubicBezTo>
                    <a:lnTo>
                      <a:pt x="27572" y="91028"/>
                    </a:lnTo>
                    <a:cubicBezTo>
                      <a:pt x="27444" y="86705"/>
                      <a:pt x="25986" y="77537"/>
                      <a:pt x="16541" y="71981"/>
                    </a:cubicBezTo>
                    <a:cubicBezTo>
                      <a:pt x="12706" y="69724"/>
                      <a:pt x="9142" y="69053"/>
                      <a:pt x="6258" y="69053"/>
                    </a:cubicBezTo>
                    <a:cubicBezTo>
                      <a:pt x="4072" y="69053"/>
                      <a:pt x="2277" y="69440"/>
                      <a:pt x="1052" y="69813"/>
                    </a:cubicBezTo>
                    <a:cubicBezTo>
                      <a:pt x="1556" y="68992"/>
                      <a:pt x="2287" y="67893"/>
                      <a:pt x="3287" y="66593"/>
                    </a:cubicBezTo>
                    <a:cubicBezTo>
                      <a:pt x="5441" y="63793"/>
                      <a:pt x="11256" y="62120"/>
                      <a:pt x="11314" y="62103"/>
                    </a:cubicBezTo>
                    <a:cubicBezTo>
                      <a:pt x="11344" y="62094"/>
                      <a:pt x="11375" y="62081"/>
                      <a:pt x="11401" y="62062"/>
                    </a:cubicBezTo>
                    <a:cubicBezTo>
                      <a:pt x="11424" y="62047"/>
                      <a:pt x="13584" y="60566"/>
                      <a:pt x="17911" y="57461"/>
                    </a:cubicBezTo>
                    <a:cubicBezTo>
                      <a:pt x="22210" y="54374"/>
                      <a:pt x="28784" y="51241"/>
                      <a:pt x="28851" y="51210"/>
                    </a:cubicBezTo>
                    <a:cubicBezTo>
                      <a:pt x="29092" y="51094"/>
                      <a:pt x="29073" y="50745"/>
                      <a:pt x="28821" y="50656"/>
                    </a:cubicBezTo>
                    <a:cubicBezTo>
                      <a:pt x="24613" y="49177"/>
                      <a:pt x="22035" y="43325"/>
                      <a:pt x="20259" y="38392"/>
                    </a:cubicBezTo>
                    <a:cubicBezTo>
                      <a:pt x="18322" y="33013"/>
                      <a:pt x="14518" y="26881"/>
                      <a:pt x="11212" y="23812"/>
                    </a:cubicBezTo>
                    <a:cubicBezTo>
                      <a:pt x="8155" y="20973"/>
                      <a:pt x="6620" y="19548"/>
                      <a:pt x="8376" y="14831"/>
                    </a:cubicBezTo>
                    <a:cubicBezTo>
                      <a:pt x="10142" y="10081"/>
                      <a:pt x="17855" y="2558"/>
                      <a:pt x="20748" y="1556"/>
                    </a:cubicBezTo>
                    <a:lnTo>
                      <a:pt x="21177" y="1407"/>
                    </a:lnTo>
                    <a:cubicBezTo>
                      <a:pt x="22316" y="1008"/>
                      <a:pt x="23482" y="600"/>
                      <a:pt x="24397" y="600"/>
                    </a:cubicBezTo>
                    <a:close/>
                    <a:moveTo>
                      <a:pt x="24399" y="1"/>
                    </a:moveTo>
                    <a:cubicBezTo>
                      <a:pt x="23375" y="1"/>
                      <a:pt x="22163" y="425"/>
                      <a:pt x="20978" y="840"/>
                    </a:cubicBezTo>
                    <a:lnTo>
                      <a:pt x="20551" y="990"/>
                    </a:lnTo>
                    <a:cubicBezTo>
                      <a:pt x="17567" y="2022"/>
                      <a:pt x="9623" y="9751"/>
                      <a:pt x="7811" y="14622"/>
                    </a:cubicBezTo>
                    <a:cubicBezTo>
                      <a:pt x="5917" y="19714"/>
                      <a:pt x="7755" y="21422"/>
                      <a:pt x="10803" y="24252"/>
                    </a:cubicBezTo>
                    <a:cubicBezTo>
                      <a:pt x="14047" y="27264"/>
                      <a:pt x="17786" y="33296"/>
                      <a:pt x="19694" y="38596"/>
                    </a:cubicBezTo>
                    <a:cubicBezTo>
                      <a:pt x="21533" y="43704"/>
                      <a:pt x="23949" y="49109"/>
                      <a:pt x="27983" y="50964"/>
                    </a:cubicBezTo>
                    <a:cubicBezTo>
                      <a:pt x="26239" y="51821"/>
                      <a:pt x="21130" y="54409"/>
                      <a:pt x="17558" y="56973"/>
                    </a:cubicBezTo>
                    <a:cubicBezTo>
                      <a:pt x="13560" y="59843"/>
                      <a:pt x="11414" y="61323"/>
                      <a:pt x="11101" y="61539"/>
                    </a:cubicBezTo>
                    <a:cubicBezTo>
                      <a:pt x="10488" y="61717"/>
                      <a:pt x="5004" y="63374"/>
                      <a:pt x="2809" y="66227"/>
                    </a:cubicBezTo>
                    <a:cubicBezTo>
                      <a:pt x="1475" y="67961"/>
                      <a:pt x="611" y="69346"/>
                      <a:pt x="120" y="70203"/>
                    </a:cubicBezTo>
                    <a:cubicBezTo>
                      <a:pt x="0" y="70414"/>
                      <a:pt x="162" y="70654"/>
                      <a:pt x="378" y="70654"/>
                    </a:cubicBezTo>
                    <a:cubicBezTo>
                      <a:pt x="412" y="70654"/>
                      <a:pt x="448" y="70648"/>
                      <a:pt x="484" y="70635"/>
                    </a:cubicBezTo>
                    <a:cubicBezTo>
                      <a:pt x="1611" y="70223"/>
                      <a:pt x="3642" y="69654"/>
                      <a:pt x="6254" y="69654"/>
                    </a:cubicBezTo>
                    <a:cubicBezTo>
                      <a:pt x="9048" y="69654"/>
                      <a:pt x="12508" y="70306"/>
                      <a:pt x="16236" y="72499"/>
                    </a:cubicBezTo>
                    <a:cubicBezTo>
                      <a:pt x="25929" y="78201"/>
                      <a:pt x="26980" y="87820"/>
                      <a:pt x="26981" y="91692"/>
                    </a:cubicBezTo>
                    <a:cubicBezTo>
                      <a:pt x="26982" y="91857"/>
                      <a:pt x="27116" y="91992"/>
                      <a:pt x="27282" y="91992"/>
                    </a:cubicBezTo>
                    <a:cubicBezTo>
                      <a:pt x="27355" y="91992"/>
                      <a:pt x="27428" y="91965"/>
                      <a:pt x="27482" y="91915"/>
                    </a:cubicBezTo>
                    <a:lnTo>
                      <a:pt x="31013" y="88754"/>
                    </a:lnTo>
                    <a:cubicBezTo>
                      <a:pt x="31770" y="88442"/>
                      <a:pt x="40715" y="84628"/>
                      <a:pt x="48116" y="76479"/>
                    </a:cubicBezTo>
                    <a:cubicBezTo>
                      <a:pt x="56003" y="67792"/>
                      <a:pt x="57169" y="63573"/>
                      <a:pt x="57946" y="56016"/>
                    </a:cubicBezTo>
                    <a:cubicBezTo>
                      <a:pt x="58765" y="48068"/>
                      <a:pt x="61844" y="18505"/>
                      <a:pt x="61975" y="17828"/>
                    </a:cubicBezTo>
                    <a:cubicBezTo>
                      <a:pt x="62099" y="17332"/>
                      <a:pt x="63081" y="15323"/>
                      <a:pt x="64198" y="15137"/>
                    </a:cubicBezTo>
                    <a:cubicBezTo>
                      <a:pt x="64214" y="15135"/>
                      <a:pt x="64230" y="15133"/>
                      <a:pt x="64248" y="15133"/>
                    </a:cubicBezTo>
                    <a:cubicBezTo>
                      <a:pt x="65248" y="15133"/>
                      <a:pt x="69905" y="18947"/>
                      <a:pt x="71919" y="20595"/>
                    </a:cubicBezTo>
                    <a:cubicBezTo>
                      <a:pt x="72818" y="21331"/>
                      <a:pt x="73469" y="21862"/>
                      <a:pt x="73737" y="22041"/>
                    </a:cubicBezTo>
                    <a:cubicBezTo>
                      <a:pt x="74208" y="22355"/>
                      <a:pt x="74881" y="22602"/>
                      <a:pt x="75529" y="22602"/>
                    </a:cubicBezTo>
                    <a:cubicBezTo>
                      <a:pt x="75831" y="22602"/>
                      <a:pt x="76128" y="22548"/>
                      <a:pt x="76396" y="22422"/>
                    </a:cubicBezTo>
                    <a:cubicBezTo>
                      <a:pt x="76816" y="22225"/>
                      <a:pt x="77341" y="21766"/>
                      <a:pt x="77453" y="20701"/>
                    </a:cubicBezTo>
                    <a:cubicBezTo>
                      <a:pt x="77683" y="18524"/>
                      <a:pt x="75908" y="13169"/>
                      <a:pt x="70079" y="7340"/>
                    </a:cubicBezTo>
                    <a:cubicBezTo>
                      <a:pt x="66345" y="3607"/>
                      <a:pt x="62804" y="1479"/>
                      <a:pt x="60341" y="1479"/>
                    </a:cubicBezTo>
                    <a:cubicBezTo>
                      <a:pt x="60314" y="1479"/>
                      <a:pt x="60288" y="1479"/>
                      <a:pt x="60262" y="1479"/>
                    </a:cubicBezTo>
                    <a:cubicBezTo>
                      <a:pt x="59483" y="1495"/>
                      <a:pt x="58851" y="1741"/>
                      <a:pt x="58435" y="2192"/>
                    </a:cubicBezTo>
                    <a:cubicBezTo>
                      <a:pt x="57595" y="3101"/>
                      <a:pt x="57553" y="4505"/>
                      <a:pt x="57493" y="6450"/>
                    </a:cubicBezTo>
                    <a:cubicBezTo>
                      <a:pt x="57452" y="7838"/>
                      <a:pt x="57400" y="9566"/>
                      <a:pt x="57016" y="11531"/>
                    </a:cubicBezTo>
                    <a:cubicBezTo>
                      <a:pt x="56122" y="16110"/>
                      <a:pt x="50429" y="32947"/>
                      <a:pt x="47723" y="40524"/>
                    </a:cubicBezTo>
                    <a:cubicBezTo>
                      <a:pt x="45158" y="47707"/>
                      <a:pt x="45675" y="57319"/>
                      <a:pt x="45783" y="58920"/>
                    </a:cubicBezTo>
                    <a:cubicBezTo>
                      <a:pt x="44929" y="59239"/>
                      <a:pt x="41778" y="60476"/>
                      <a:pt x="39417" y="62247"/>
                    </a:cubicBezTo>
                    <a:cubicBezTo>
                      <a:pt x="37045" y="64025"/>
                      <a:pt x="33494" y="66445"/>
                      <a:pt x="32736" y="66960"/>
                    </a:cubicBezTo>
                    <a:lnTo>
                      <a:pt x="32143" y="66663"/>
                    </a:lnTo>
                    <a:cubicBezTo>
                      <a:pt x="33419" y="65365"/>
                      <a:pt x="38395" y="60205"/>
                      <a:pt x="40087" y="57021"/>
                    </a:cubicBezTo>
                    <a:cubicBezTo>
                      <a:pt x="40402" y="56429"/>
                      <a:pt x="40681" y="55927"/>
                      <a:pt x="40920" y="55494"/>
                    </a:cubicBezTo>
                    <a:cubicBezTo>
                      <a:pt x="42132" y="53313"/>
                      <a:pt x="42458" y="52726"/>
                      <a:pt x="41550" y="50811"/>
                    </a:cubicBezTo>
                    <a:cubicBezTo>
                      <a:pt x="40660" y="48930"/>
                      <a:pt x="34465" y="41026"/>
                      <a:pt x="30365" y="35796"/>
                    </a:cubicBezTo>
                    <a:lnTo>
                      <a:pt x="28734" y="33713"/>
                    </a:lnTo>
                    <a:cubicBezTo>
                      <a:pt x="25162" y="29136"/>
                      <a:pt x="20820" y="21465"/>
                      <a:pt x="19919" y="19212"/>
                    </a:cubicBezTo>
                    <a:cubicBezTo>
                      <a:pt x="19131" y="17238"/>
                      <a:pt x="19088" y="15061"/>
                      <a:pt x="19805" y="13387"/>
                    </a:cubicBezTo>
                    <a:cubicBezTo>
                      <a:pt x="19989" y="12958"/>
                      <a:pt x="20763" y="12303"/>
                      <a:pt x="21660" y="11544"/>
                    </a:cubicBezTo>
                    <a:cubicBezTo>
                      <a:pt x="23711" y="9809"/>
                      <a:pt x="26811" y="7184"/>
                      <a:pt x="26891" y="3746"/>
                    </a:cubicBezTo>
                    <a:cubicBezTo>
                      <a:pt x="26931" y="2052"/>
                      <a:pt x="26580" y="960"/>
                      <a:pt x="25820" y="409"/>
                    </a:cubicBezTo>
                    <a:cubicBezTo>
                      <a:pt x="25418" y="116"/>
                      <a:pt x="24934" y="1"/>
                      <a:pt x="24399"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2"/>
              <p:cNvSpPr/>
              <p:nvPr/>
            </p:nvSpPr>
            <p:spPr>
              <a:xfrm>
                <a:off x="7018956" y="2453387"/>
                <a:ext cx="371491" cy="232598"/>
              </a:xfrm>
              <a:custGeom>
                <a:avLst/>
                <a:gdLst/>
                <a:ahLst/>
                <a:cxnLst/>
                <a:rect l="l" t="t" r="r" b="b"/>
                <a:pathLst>
                  <a:path w="18867" h="11813" extrusionOk="0">
                    <a:moveTo>
                      <a:pt x="320" y="1"/>
                    </a:moveTo>
                    <a:cubicBezTo>
                      <a:pt x="172" y="1"/>
                      <a:pt x="42" y="110"/>
                      <a:pt x="23" y="262"/>
                    </a:cubicBezTo>
                    <a:cubicBezTo>
                      <a:pt x="0" y="427"/>
                      <a:pt x="117" y="579"/>
                      <a:pt x="282" y="599"/>
                    </a:cubicBezTo>
                    <a:cubicBezTo>
                      <a:pt x="400" y="615"/>
                      <a:pt x="12101" y="2260"/>
                      <a:pt x="18233" y="11676"/>
                    </a:cubicBezTo>
                    <a:cubicBezTo>
                      <a:pt x="18287" y="11762"/>
                      <a:pt x="18382" y="11813"/>
                      <a:pt x="18484" y="11813"/>
                    </a:cubicBezTo>
                    <a:cubicBezTo>
                      <a:pt x="18723" y="11813"/>
                      <a:pt x="18866" y="11548"/>
                      <a:pt x="18736" y="11349"/>
                    </a:cubicBezTo>
                    <a:cubicBezTo>
                      <a:pt x="12455" y="1703"/>
                      <a:pt x="481" y="19"/>
                      <a:pt x="362" y="4"/>
                    </a:cubicBezTo>
                    <a:cubicBezTo>
                      <a:pt x="348" y="2"/>
                      <a:pt x="334" y="1"/>
                      <a:pt x="320"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2"/>
              <p:cNvSpPr/>
              <p:nvPr/>
            </p:nvSpPr>
            <p:spPr>
              <a:xfrm>
                <a:off x="7750833" y="1259542"/>
                <a:ext cx="406894" cy="404137"/>
              </a:xfrm>
              <a:custGeom>
                <a:avLst/>
                <a:gdLst/>
                <a:ahLst/>
                <a:cxnLst/>
                <a:rect l="l" t="t" r="r" b="b"/>
                <a:pathLst>
                  <a:path w="20665" h="20525" extrusionOk="0">
                    <a:moveTo>
                      <a:pt x="3629" y="0"/>
                    </a:moveTo>
                    <a:cubicBezTo>
                      <a:pt x="2877" y="0"/>
                      <a:pt x="2307" y="222"/>
                      <a:pt x="1942" y="617"/>
                    </a:cubicBezTo>
                    <a:cubicBezTo>
                      <a:pt x="598" y="2074"/>
                      <a:pt x="1494" y="5213"/>
                      <a:pt x="598" y="9810"/>
                    </a:cubicBezTo>
                    <a:cubicBezTo>
                      <a:pt x="477" y="10425"/>
                      <a:pt x="270" y="11261"/>
                      <a:pt x="0" y="12257"/>
                    </a:cubicBezTo>
                    <a:cubicBezTo>
                      <a:pt x="210" y="12223"/>
                      <a:pt x="446" y="12200"/>
                      <a:pt x="707" y="12200"/>
                    </a:cubicBezTo>
                    <a:cubicBezTo>
                      <a:pt x="1516" y="12200"/>
                      <a:pt x="2556" y="12419"/>
                      <a:pt x="3736" y="13174"/>
                    </a:cubicBezTo>
                    <a:cubicBezTo>
                      <a:pt x="4416" y="13609"/>
                      <a:pt x="5021" y="14150"/>
                      <a:pt x="5531" y="14776"/>
                    </a:cubicBezTo>
                    <a:cubicBezTo>
                      <a:pt x="5976" y="14023"/>
                      <a:pt x="6645" y="13194"/>
                      <a:pt x="7437" y="13061"/>
                    </a:cubicBezTo>
                    <a:cubicBezTo>
                      <a:pt x="7459" y="13057"/>
                      <a:pt x="7484" y="13056"/>
                      <a:pt x="7510" y="13056"/>
                    </a:cubicBezTo>
                    <a:cubicBezTo>
                      <a:pt x="9030" y="13056"/>
                      <a:pt x="16198" y="19351"/>
                      <a:pt x="17190" y="20013"/>
                    </a:cubicBezTo>
                    <a:cubicBezTo>
                      <a:pt x="17620" y="20299"/>
                      <a:pt x="18233" y="20524"/>
                      <a:pt x="18812" y="20524"/>
                    </a:cubicBezTo>
                    <a:cubicBezTo>
                      <a:pt x="19593" y="20524"/>
                      <a:pt x="20312" y="20115"/>
                      <a:pt x="20441" y="18892"/>
                    </a:cubicBezTo>
                    <a:cubicBezTo>
                      <a:pt x="20665" y="16762"/>
                      <a:pt x="18872" y="11493"/>
                      <a:pt x="13154" y="5774"/>
                    </a:cubicBezTo>
                    <a:cubicBezTo>
                      <a:pt x="8985" y="1606"/>
                      <a:pt x="5651" y="0"/>
                      <a:pt x="3629"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2"/>
              <p:cNvSpPr/>
              <p:nvPr/>
            </p:nvSpPr>
            <p:spPr>
              <a:xfrm>
                <a:off x="7744079" y="1253635"/>
                <a:ext cx="419633" cy="415932"/>
              </a:xfrm>
              <a:custGeom>
                <a:avLst/>
                <a:gdLst/>
                <a:ahLst/>
                <a:cxnLst/>
                <a:rect l="l" t="t" r="r" b="b"/>
                <a:pathLst>
                  <a:path w="21312" h="21124" extrusionOk="0">
                    <a:moveTo>
                      <a:pt x="3975" y="600"/>
                    </a:moveTo>
                    <a:cubicBezTo>
                      <a:pt x="6263" y="600"/>
                      <a:pt x="9715" y="2719"/>
                      <a:pt x="13285" y="6288"/>
                    </a:cubicBezTo>
                    <a:cubicBezTo>
                      <a:pt x="18964" y="11967"/>
                      <a:pt x="20702" y="17097"/>
                      <a:pt x="20485" y="19160"/>
                    </a:cubicBezTo>
                    <a:cubicBezTo>
                      <a:pt x="20419" y="19791"/>
                      <a:pt x="20178" y="20208"/>
                      <a:pt x="19770" y="20399"/>
                    </a:cubicBezTo>
                    <a:cubicBezTo>
                      <a:pt x="19585" y="20486"/>
                      <a:pt x="19374" y="20524"/>
                      <a:pt x="19152" y="20524"/>
                    </a:cubicBezTo>
                    <a:cubicBezTo>
                      <a:pt x="18650" y="20524"/>
                      <a:pt x="18097" y="20328"/>
                      <a:pt x="17700" y="20062"/>
                    </a:cubicBezTo>
                    <a:cubicBezTo>
                      <a:pt x="17456" y="19900"/>
                      <a:pt x="16782" y="19350"/>
                      <a:pt x="15930" y="18652"/>
                    </a:cubicBezTo>
                    <a:cubicBezTo>
                      <a:pt x="11616" y="15123"/>
                      <a:pt x="8882" y="13058"/>
                      <a:pt x="7839" y="13058"/>
                    </a:cubicBezTo>
                    <a:cubicBezTo>
                      <a:pt x="7834" y="13057"/>
                      <a:pt x="7829" y="13057"/>
                      <a:pt x="7825" y="13057"/>
                    </a:cubicBezTo>
                    <a:cubicBezTo>
                      <a:pt x="7793" y="13057"/>
                      <a:pt x="7761" y="13061"/>
                      <a:pt x="7729" y="13066"/>
                    </a:cubicBezTo>
                    <a:cubicBezTo>
                      <a:pt x="6935" y="13198"/>
                      <a:pt x="6288" y="13897"/>
                      <a:pt x="5835" y="14572"/>
                    </a:cubicBezTo>
                    <a:cubicBezTo>
                      <a:pt x="5366" y="14052"/>
                      <a:pt x="4830" y="13598"/>
                      <a:pt x="4240" y="13221"/>
                    </a:cubicBezTo>
                    <a:cubicBezTo>
                      <a:pt x="2999" y="12426"/>
                      <a:pt x="1895" y="12200"/>
                      <a:pt x="1049" y="12200"/>
                    </a:cubicBezTo>
                    <a:cubicBezTo>
                      <a:pt x="944" y="12200"/>
                      <a:pt x="843" y="12204"/>
                      <a:pt x="746" y="12210"/>
                    </a:cubicBezTo>
                    <a:cubicBezTo>
                      <a:pt x="972" y="11367"/>
                      <a:pt x="1135" y="10682"/>
                      <a:pt x="1236" y="10168"/>
                    </a:cubicBezTo>
                    <a:cubicBezTo>
                      <a:pt x="1628" y="8155"/>
                      <a:pt x="1682" y="6400"/>
                      <a:pt x="1724" y="4989"/>
                    </a:cubicBezTo>
                    <a:cubicBezTo>
                      <a:pt x="1780" y="3176"/>
                      <a:pt x="1820" y="1865"/>
                      <a:pt x="2507" y="1122"/>
                    </a:cubicBezTo>
                    <a:cubicBezTo>
                      <a:pt x="2809" y="793"/>
                      <a:pt x="3293" y="614"/>
                      <a:pt x="3904" y="601"/>
                    </a:cubicBezTo>
                    <a:cubicBezTo>
                      <a:pt x="3927" y="601"/>
                      <a:pt x="3951" y="600"/>
                      <a:pt x="3975" y="600"/>
                    </a:cubicBezTo>
                    <a:close/>
                    <a:moveTo>
                      <a:pt x="3973" y="0"/>
                    </a:moveTo>
                    <a:cubicBezTo>
                      <a:pt x="3946" y="0"/>
                      <a:pt x="3919" y="1"/>
                      <a:pt x="3892" y="1"/>
                    </a:cubicBezTo>
                    <a:cubicBezTo>
                      <a:pt x="3113" y="17"/>
                      <a:pt x="2481" y="262"/>
                      <a:pt x="2065" y="714"/>
                    </a:cubicBezTo>
                    <a:cubicBezTo>
                      <a:pt x="1225" y="1623"/>
                      <a:pt x="1183" y="3027"/>
                      <a:pt x="1123" y="4971"/>
                    </a:cubicBezTo>
                    <a:cubicBezTo>
                      <a:pt x="1081" y="6360"/>
                      <a:pt x="1028" y="8089"/>
                      <a:pt x="645" y="10053"/>
                    </a:cubicBezTo>
                    <a:cubicBezTo>
                      <a:pt x="532" y="10637"/>
                      <a:pt x="332" y="11452"/>
                      <a:pt x="53" y="12479"/>
                    </a:cubicBezTo>
                    <a:cubicBezTo>
                      <a:pt x="0" y="12674"/>
                      <a:pt x="149" y="12859"/>
                      <a:pt x="342" y="12859"/>
                    </a:cubicBezTo>
                    <a:cubicBezTo>
                      <a:pt x="358" y="12859"/>
                      <a:pt x="375" y="12858"/>
                      <a:pt x="392" y="12855"/>
                    </a:cubicBezTo>
                    <a:cubicBezTo>
                      <a:pt x="584" y="12823"/>
                      <a:pt x="803" y="12802"/>
                      <a:pt x="1047" y="12802"/>
                    </a:cubicBezTo>
                    <a:cubicBezTo>
                      <a:pt x="1801" y="12802"/>
                      <a:pt x="2790" y="13005"/>
                      <a:pt x="3918" y="13728"/>
                    </a:cubicBezTo>
                    <a:cubicBezTo>
                      <a:pt x="4570" y="14146"/>
                      <a:pt x="5152" y="14665"/>
                      <a:pt x="5642" y="15267"/>
                    </a:cubicBezTo>
                    <a:cubicBezTo>
                      <a:pt x="5701" y="15336"/>
                      <a:pt x="5787" y="15376"/>
                      <a:pt x="5878" y="15376"/>
                    </a:cubicBezTo>
                    <a:cubicBezTo>
                      <a:pt x="5884" y="15376"/>
                      <a:pt x="5890" y="15376"/>
                      <a:pt x="5897" y="15376"/>
                    </a:cubicBezTo>
                    <a:cubicBezTo>
                      <a:pt x="5995" y="15367"/>
                      <a:pt x="6083" y="15313"/>
                      <a:pt x="6133" y="15229"/>
                    </a:cubicBezTo>
                    <a:cubicBezTo>
                      <a:pt x="6677" y="14307"/>
                      <a:pt x="7279" y="13750"/>
                      <a:pt x="7828" y="13659"/>
                    </a:cubicBezTo>
                    <a:cubicBezTo>
                      <a:pt x="7843" y="13656"/>
                      <a:pt x="7860" y="13655"/>
                      <a:pt x="7878" y="13655"/>
                    </a:cubicBezTo>
                    <a:cubicBezTo>
                      <a:pt x="8878" y="13655"/>
                      <a:pt x="13535" y="17469"/>
                      <a:pt x="15549" y="19116"/>
                    </a:cubicBezTo>
                    <a:cubicBezTo>
                      <a:pt x="16448" y="19853"/>
                      <a:pt x="17099" y="20384"/>
                      <a:pt x="17367" y="20563"/>
                    </a:cubicBezTo>
                    <a:cubicBezTo>
                      <a:pt x="17837" y="20877"/>
                      <a:pt x="18511" y="21124"/>
                      <a:pt x="19158" y="21124"/>
                    </a:cubicBezTo>
                    <a:cubicBezTo>
                      <a:pt x="19461" y="21124"/>
                      <a:pt x="19758" y="21070"/>
                      <a:pt x="20025" y="20943"/>
                    </a:cubicBezTo>
                    <a:cubicBezTo>
                      <a:pt x="20445" y="20747"/>
                      <a:pt x="20970" y="20288"/>
                      <a:pt x="21083" y="19223"/>
                    </a:cubicBezTo>
                    <a:cubicBezTo>
                      <a:pt x="21311" y="17045"/>
                      <a:pt x="19536" y="11691"/>
                      <a:pt x="13709" y="5862"/>
                    </a:cubicBezTo>
                    <a:cubicBezTo>
                      <a:pt x="9976" y="2130"/>
                      <a:pt x="6435" y="0"/>
                      <a:pt x="3973"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2"/>
              <p:cNvSpPr/>
              <p:nvPr/>
            </p:nvSpPr>
            <p:spPr>
              <a:xfrm>
                <a:off x="6758201" y="1230441"/>
                <a:ext cx="400770" cy="507943"/>
              </a:xfrm>
              <a:custGeom>
                <a:avLst/>
                <a:gdLst/>
                <a:ahLst/>
                <a:cxnLst/>
                <a:rect l="l" t="t" r="r" b="b"/>
                <a:pathLst>
                  <a:path w="20354" h="25797" extrusionOk="0">
                    <a:moveTo>
                      <a:pt x="18098" y="0"/>
                    </a:moveTo>
                    <a:cubicBezTo>
                      <a:pt x="17013" y="0"/>
                      <a:pt x="15659" y="521"/>
                      <a:pt x="14350" y="974"/>
                    </a:cubicBezTo>
                    <a:cubicBezTo>
                      <a:pt x="11435" y="1983"/>
                      <a:pt x="3587" y="9607"/>
                      <a:pt x="1793" y="14428"/>
                    </a:cubicBezTo>
                    <a:cubicBezTo>
                      <a:pt x="0" y="19249"/>
                      <a:pt x="1569" y="20818"/>
                      <a:pt x="4709" y="23733"/>
                    </a:cubicBezTo>
                    <a:cubicBezTo>
                      <a:pt x="5330" y="24310"/>
                      <a:pt x="5977" y="25008"/>
                      <a:pt x="6632" y="25797"/>
                    </a:cubicBezTo>
                    <a:cubicBezTo>
                      <a:pt x="8965" y="25770"/>
                      <a:pt x="12190" y="24947"/>
                      <a:pt x="14399" y="21219"/>
                    </a:cubicBezTo>
                    <a:cubicBezTo>
                      <a:pt x="13912" y="20287"/>
                      <a:pt x="13538" y="19518"/>
                      <a:pt x="13341" y="19025"/>
                    </a:cubicBezTo>
                    <a:cubicBezTo>
                      <a:pt x="12444" y="16782"/>
                      <a:pt x="12557" y="14540"/>
                      <a:pt x="13229" y="12971"/>
                    </a:cubicBezTo>
                    <a:cubicBezTo>
                      <a:pt x="13902" y="11401"/>
                      <a:pt x="20180" y="8261"/>
                      <a:pt x="20292" y="3440"/>
                    </a:cubicBezTo>
                    <a:cubicBezTo>
                      <a:pt x="20354" y="784"/>
                      <a:pt x="19429" y="0"/>
                      <a:pt x="18098"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2"/>
              <p:cNvSpPr/>
              <p:nvPr/>
            </p:nvSpPr>
            <p:spPr>
              <a:xfrm>
                <a:off x="6750640" y="1224553"/>
                <a:ext cx="413785" cy="519737"/>
              </a:xfrm>
              <a:custGeom>
                <a:avLst/>
                <a:gdLst/>
                <a:ahLst/>
                <a:cxnLst/>
                <a:rect l="l" t="t" r="r" b="b"/>
                <a:pathLst>
                  <a:path w="21015" h="26396" extrusionOk="0">
                    <a:moveTo>
                      <a:pt x="18481" y="600"/>
                    </a:moveTo>
                    <a:cubicBezTo>
                      <a:pt x="18899" y="600"/>
                      <a:pt x="19265" y="685"/>
                      <a:pt x="19553" y="895"/>
                    </a:cubicBezTo>
                    <a:cubicBezTo>
                      <a:pt x="20133" y="1316"/>
                      <a:pt x="20409" y="2271"/>
                      <a:pt x="20376" y="3732"/>
                    </a:cubicBezTo>
                    <a:cubicBezTo>
                      <a:pt x="20302" y="6899"/>
                      <a:pt x="17444" y="9319"/>
                      <a:pt x="15356" y="11086"/>
                    </a:cubicBezTo>
                    <a:cubicBezTo>
                      <a:pt x="14362" y="11926"/>
                      <a:pt x="13576" y="12591"/>
                      <a:pt x="13337" y="13151"/>
                    </a:cubicBezTo>
                    <a:cubicBezTo>
                      <a:pt x="12558" y="14967"/>
                      <a:pt x="12598" y="17317"/>
                      <a:pt x="13446" y="19435"/>
                    </a:cubicBezTo>
                    <a:cubicBezTo>
                      <a:pt x="13631" y="19897"/>
                      <a:pt x="13973" y="20612"/>
                      <a:pt x="14439" y="21509"/>
                    </a:cubicBezTo>
                    <a:cubicBezTo>
                      <a:pt x="12345" y="24927"/>
                      <a:pt x="9357" y="25736"/>
                      <a:pt x="7155" y="25792"/>
                    </a:cubicBezTo>
                    <a:cubicBezTo>
                      <a:pt x="6510" y="25024"/>
                      <a:pt x="5886" y="24358"/>
                      <a:pt x="5297" y="23812"/>
                    </a:cubicBezTo>
                    <a:cubicBezTo>
                      <a:pt x="2240" y="20973"/>
                      <a:pt x="705" y="19548"/>
                      <a:pt x="2459" y="14831"/>
                    </a:cubicBezTo>
                    <a:cubicBezTo>
                      <a:pt x="4226" y="10083"/>
                      <a:pt x="11940" y="2558"/>
                      <a:pt x="14832" y="1558"/>
                    </a:cubicBezTo>
                    <a:lnTo>
                      <a:pt x="15262" y="1407"/>
                    </a:lnTo>
                    <a:cubicBezTo>
                      <a:pt x="16400" y="1008"/>
                      <a:pt x="17565" y="600"/>
                      <a:pt x="18481" y="600"/>
                    </a:cubicBezTo>
                    <a:close/>
                    <a:moveTo>
                      <a:pt x="18484" y="1"/>
                    </a:moveTo>
                    <a:cubicBezTo>
                      <a:pt x="17459" y="1"/>
                      <a:pt x="16247" y="425"/>
                      <a:pt x="15063" y="840"/>
                    </a:cubicBezTo>
                    <a:lnTo>
                      <a:pt x="14635" y="990"/>
                    </a:lnTo>
                    <a:cubicBezTo>
                      <a:pt x="11652" y="2022"/>
                      <a:pt x="3708" y="9751"/>
                      <a:pt x="1895" y="14622"/>
                    </a:cubicBezTo>
                    <a:cubicBezTo>
                      <a:pt x="0" y="19715"/>
                      <a:pt x="1840" y="21422"/>
                      <a:pt x="4888" y="24252"/>
                    </a:cubicBezTo>
                    <a:cubicBezTo>
                      <a:pt x="5485" y="24807"/>
                      <a:pt x="6124" y="25492"/>
                      <a:pt x="6785" y="26287"/>
                    </a:cubicBezTo>
                    <a:cubicBezTo>
                      <a:pt x="6842" y="26356"/>
                      <a:pt x="6927" y="26396"/>
                      <a:pt x="7016" y="26396"/>
                    </a:cubicBezTo>
                    <a:lnTo>
                      <a:pt x="7019" y="26396"/>
                    </a:lnTo>
                    <a:cubicBezTo>
                      <a:pt x="9418" y="26369"/>
                      <a:pt x="12757" y="25528"/>
                      <a:pt x="15043" y="21672"/>
                    </a:cubicBezTo>
                    <a:cubicBezTo>
                      <a:pt x="15095" y="21582"/>
                      <a:pt x="15098" y="21472"/>
                      <a:pt x="15050" y="21379"/>
                    </a:cubicBezTo>
                    <a:cubicBezTo>
                      <a:pt x="14554" y="20431"/>
                      <a:pt x="14191" y="19682"/>
                      <a:pt x="14004" y="19212"/>
                    </a:cubicBezTo>
                    <a:cubicBezTo>
                      <a:pt x="13216" y="17239"/>
                      <a:pt x="13172" y="15061"/>
                      <a:pt x="13889" y="13388"/>
                    </a:cubicBezTo>
                    <a:cubicBezTo>
                      <a:pt x="14073" y="12958"/>
                      <a:pt x="14848" y="12303"/>
                      <a:pt x="15743" y="11544"/>
                    </a:cubicBezTo>
                    <a:cubicBezTo>
                      <a:pt x="17795" y="9809"/>
                      <a:pt x="20896" y="7184"/>
                      <a:pt x="20976" y="3748"/>
                    </a:cubicBezTo>
                    <a:cubicBezTo>
                      <a:pt x="21015" y="2052"/>
                      <a:pt x="20665" y="960"/>
                      <a:pt x="19905" y="409"/>
                    </a:cubicBezTo>
                    <a:cubicBezTo>
                      <a:pt x="19502" y="116"/>
                      <a:pt x="19018" y="1"/>
                      <a:pt x="18484"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2"/>
              <p:cNvSpPr/>
              <p:nvPr/>
            </p:nvSpPr>
            <p:spPr>
              <a:xfrm>
                <a:off x="6765782" y="1230441"/>
                <a:ext cx="393190" cy="433062"/>
              </a:xfrm>
              <a:custGeom>
                <a:avLst/>
                <a:gdLst/>
                <a:ahLst/>
                <a:cxnLst/>
                <a:rect l="l" t="t" r="r" b="b"/>
                <a:pathLst>
                  <a:path w="19969" h="21994" extrusionOk="0">
                    <a:moveTo>
                      <a:pt x="17712" y="1"/>
                    </a:moveTo>
                    <a:cubicBezTo>
                      <a:pt x="16628" y="1"/>
                      <a:pt x="15274" y="521"/>
                      <a:pt x="13965" y="974"/>
                    </a:cubicBezTo>
                    <a:cubicBezTo>
                      <a:pt x="11050" y="1983"/>
                      <a:pt x="3202" y="9607"/>
                      <a:pt x="1408" y="14428"/>
                    </a:cubicBezTo>
                    <a:cubicBezTo>
                      <a:pt x="1" y="18211"/>
                      <a:pt x="671" y="19992"/>
                      <a:pt x="2538" y="21993"/>
                    </a:cubicBezTo>
                    <a:cubicBezTo>
                      <a:pt x="3210" y="21823"/>
                      <a:pt x="4004" y="21479"/>
                      <a:pt x="4883" y="20818"/>
                    </a:cubicBezTo>
                    <a:cubicBezTo>
                      <a:pt x="7575" y="18800"/>
                      <a:pt x="8695" y="15213"/>
                      <a:pt x="10378" y="13980"/>
                    </a:cubicBezTo>
                    <a:cubicBezTo>
                      <a:pt x="11334" y="13278"/>
                      <a:pt x="13055" y="12176"/>
                      <a:pt x="14793" y="11006"/>
                    </a:cubicBezTo>
                    <a:cubicBezTo>
                      <a:pt x="16871" y="9246"/>
                      <a:pt x="19830" y="6738"/>
                      <a:pt x="19906" y="3441"/>
                    </a:cubicBezTo>
                    <a:cubicBezTo>
                      <a:pt x="19968" y="785"/>
                      <a:pt x="19043" y="1"/>
                      <a:pt x="177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2"/>
              <p:cNvSpPr/>
              <p:nvPr/>
            </p:nvSpPr>
            <p:spPr>
              <a:xfrm>
                <a:off x="6758870" y="1224553"/>
                <a:ext cx="405555" cy="444856"/>
              </a:xfrm>
              <a:custGeom>
                <a:avLst/>
                <a:gdLst/>
                <a:ahLst/>
                <a:cxnLst/>
                <a:rect l="l" t="t" r="r" b="b"/>
                <a:pathLst>
                  <a:path w="20597" h="22593" extrusionOk="0">
                    <a:moveTo>
                      <a:pt x="18063" y="601"/>
                    </a:moveTo>
                    <a:cubicBezTo>
                      <a:pt x="18480" y="601"/>
                      <a:pt x="18846" y="686"/>
                      <a:pt x="19134" y="895"/>
                    </a:cubicBezTo>
                    <a:cubicBezTo>
                      <a:pt x="19713" y="1316"/>
                      <a:pt x="19991" y="2271"/>
                      <a:pt x="19957" y="3733"/>
                    </a:cubicBezTo>
                    <a:cubicBezTo>
                      <a:pt x="19883" y="6900"/>
                      <a:pt x="17032" y="9313"/>
                      <a:pt x="14976" y="11056"/>
                    </a:cubicBezTo>
                    <a:cubicBezTo>
                      <a:pt x="14371" y="11463"/>
                      <a:pt x="13766" y="11863"/>
                      <a:pt x="13197" y="12240"/>
                    </a:cubicBezTo>
                    <a:cubicBezTo>
                      <a:pt x="12115" y="12957"/>
                      <a:pt x="11180" y="13574"/>
                      <a:pt x="10551" y="14037"/>
                    </a:cubicBezTo>
                    <a:cubicBezTo>
                      <a:pt x="9758" y="14618"/>
                      <a:pt x="9120" y="15634"/>
                      <a:pt x="8380" y="16810"/>
                    </a:cubicBezTo>
                    <a:cubicBezTo>
                      <a:pt x="7501" y="18205"/>
                      <a:pt x="6508" y="19788"/>
                      <a:pt x="5055" y="20877"/>
                    </a:cubicBezTo>
                    <a:cubicBezTo>
                      <a:pt x="4368" y="21392"/>
                      <a:pt x="3673" y="21754"/>
                      <a:pt x="2986" y="21954"/>
                    </a:cubicBezTo>
                    <a:cubicBezTo>
                      <a:pt x="1293" y="20097"/>
                      <a:pt x="698" y="18441"/>
                      <a:pt x="2041" y="14832"/>
                    </a:cubicBezTo>
                    <a:cubicBezTo>
                      <a:pt x="3808" y="10083"/>
                      <a:pt x="11522" y="2560"/>
                      <a:pt x="14414" y="1558"/>
                    </a:cubicBezTo>
                    <a:lnTo>
                      <a:pt x="14843" y="1408"/>
                    </a:lnTo>
                    <a:cubicBezTo>
                      <a:pt x="15982" y="1009"/>
                      <a:pt x="17147" y="601"/>
                      <a:pt x="18063" y="601"/>
                    </a:cubicBezTo>
                    <a:close/>
                    <a:moveTo>
                      <a:pt x="18066" y="1"/>
                    </a:moveTo>
                    <a:cubicBezTo>
                      <a:pt x="17041" y="1"/>
                      <a:pt x="15829" y="425"/>
                      <a:pt x="14645" y="840"/>
                    </a:cubicBezTo>
                    <a:lnTo>
                      <a:pt x="14217" y="990"/>
                    </a:lnTo>
                    <a:cubicBezTo>
                      <a:pt x="11234" y="2022"/>
                      <a:pt x="3290" y="9751"/>
                      <a:pt x="1477" y="14622"/>
                    </a:cubicBezTo>
                    <a:cubicBezTo>
                      <a:pt x="1" y="18588"/>
                      <a:pt x="757" y="20450"/>
                      <a:pt x="2669" y="22496"/>
                    </a:cubicBezTo>
                    <a:cubicBezTo>
                      <a:pt x="2726" y="22558"/>
                      <a:pt x="2805" y="22592"/>
                      <a:pt x="2889" y="22592"/>
                    </a:cubicBezTo>
                    <a:cubicBezTo>
                      <a:pt x="2913" y="22592"/>
                      <a:pt x="2938" y="22589"/>
                      <a:pt x="2961" y="22583"/>
                    </a:cubicBezTo>
                    <a:cubicBezTo>
                      <a:pt x="3782" y="22377"/>
                      <a:pt x="4606" y="21964"/>
                      <a:pt x="5415" y="21358"/>
                    </a:cubicBezTo>
                    <a:cubicBezTo>
                      <a:pt x="6956" y="20202"/>
                      <a:pt x="7983" y="18569"/>
                      <a:pt x="8889" y="17129"/>
                    </a:cubicBezTo>
                    <a:cubicBezTo>
                      <a:pt x="9595" y="16005"/>
                      <a:pt x="10206" y="15035"/>
                      <a:pt x="10905" y="14520"/>
                    </a:cubicBezTo>
                    <a:cubicBezTo>
                      <a:pt x="11523" y="14068"/>
                      <a:pt x="12453" y="13452"/>
                      <a:pt x="13528" y="12741"/>
                    </a:cubicBezTo>
                    <a:cubicBezTo>
                      <a:pt x="14099" y="12363"/>
                      <a:pt x="14704" y="11963"/>
                      <a:pt x="15337" y="11534"/>
                    </a:cubicBezTo>
                    <a:cubicBezTo>
                      <a:pt x="17385" y="9802"/>
                      <a:pt x="20478" y="7184"/>
                      <a:pt x="20558" y="3748"/>
                    </a:cubicBezTo>
                    <a:cubicBezTo>
                      <a:pt x="20597" y="2052"/>
                      <a:pt x="20247" y="960"/>
                      <a:pt x="19487" y="409"/>
                    </a:cubicBezTo>
                    <a:cubicBezTo>
                      <a:pt x="19085" y="116"/>
                      <a:pt x="18601" y="1"/>
                      <a:pt x="18066"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2"/>
              <p:cNvSpPr/>
              <p:nvPr/>
            </p:nvSpPr>
            <p:spPr>
              <a:xfrm>
                <a:off x="6773795" y="1230441"/>
                <a:ext cx="385176" cy="400396"/>
              </a:xfrm>
              <a:custGeom>
                <a:avLst/>
                <a:gdLst/>
                <a:ahLst/>
                <a:cxnLst/>
                <a:rect l="l" t="t" r="r" b="b"/>
                <a:pathLst>
                  <a:path w="19562" h="20335" extrusionOk="0">
                    <a:moveTo>
                      <a:pt x="17305" y="1"/>
                    </a:moveTo>
                    <a:cubicBezTo>
                      <a:pt x="16221" y="1"/>
                      <a:pt x="14867" y="521"/>
                      <a:pt x="13558" y="974"/>
                    </a:cubicBezTo>
                    <a:cubicBezTo>
                      <a:pt x="10643" y="1983"/>
                      <a:pt x="2795" y="9607"/>
                      <a:pt x="1001" y="14428"/>
                    </a:cubicBezTo>
                    <a:cubicBezTo>
                      <a:pt x="1" y="17118"/>
                      <a:pt x="49" y="18794"/>
                      <a:pt x="830" y="20259"/>
                    </a:cubicBezTo>
                    <a:cubicBezTo>
                      <a:pt x="1067" y="20307"/>
                      <a:pt x="1315" y="20335"/>
                      <a:pt x="1574" y="20335"/>
                    </a:cubicBezTo>
                    <a:cubicBezTo>
                      <a:pt x="2370" y="20335"/>
                      <a:pt x="3270" y="20075"/>
                      <a:pt x="4253" y="19361"/>
                    </a:cubicBezTo>
                    <a:cubicBezTo>
                      <a:pt x="7953" y="16670"/>
                      <a:pt x="6607" y="13867"/>
                      <a:pt x="9858" y="12297"/>
                    </a:cubicBezTo>
                    <a:cubicBezTo>
                      <a:pt x="12498" y="11023"/>
                      <a:pt x="16320" y="8566"/>
                      <a:pt x="18925" y="5827"/>
                    </a:cubicBezTo>
                    <a:cubicBezTo>
                      <a:pt x="19263" y="5082"/>
                      <a:pt x="19481" y="4289"/>
                      <a:pt x="19500" y="3441"/>
                    </a:cubicBezTo>
                    <a:cubicBezTo>
                      <a:pt x="19562" y="785"/>
                      <a:pt x="18636" y="1"/>
                      <a:pt x="1730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2"/>
              <p:cNvSpPr/>
              <p:nvPr/>
            </p:nvSpPr>
            <p:spPr>
              <a:xfrm>
                <a:off x="6767790" y="1224553"/>
                <a:ext cx="396655" cy="412190"/>
              </a:xfrm>
              <a:custGeom>
                <a:avLst/>
                <a:gdLst/>
                <a:ahLst/>
                <a:cxnLst/>
                <a:rect l="l" t="t" r="r" b="b"/>
                <a:pathLst>
                  <a:path w="20145" h="20934" extrusionOk="0">
                    <a:moveTo>
                      <a:pt x="17610" y="600"/>
                    </a:moveTo>
                    <a:cubicBezTo>
                      <a:pt x="18028" y="600"/>
                      <a:pt x="18394" y="685"/>
                      <a:pt x="18682" y="895"/>
                    </a:cubicBezTo>
                    <a:cubicBezTo>
                      <a:pt x="19262" y="1316"/>
                      <a:pt x="19538" y="2271"/>
                      <a:pt x="19505" y="3733"/>
                    </a:cubicBezTo>
                    <a:cubicBezTo>
                      <a:pt x="19488" y="4468"/>
                      <a:pt x="19315" y="5196"/>
                      <a:pt x="18977" y="5956"/>
                    </a:cubicBezTo>
                    <a:cubicBezTo>
                      <a:pt x="16290" y="8768"/>
                      <a:pt x="12485" y="11142"/>
                      <a:pt x="10033" y="12326"/>
                    </a:cubicBezTo>
                    <a:cubicBezTo>
                      <a:pt x="8300" y="13163"/>
                      <a:pt x="7789" y="14347"/>
                      <a:pt x="7247" y="15602"/>
                    </a:cubicBezTo>
                    <a:cubicBezTo>
                      <a:pt x="6712" y="16842"/>
                      <a:pt x="6158" y="18125"/>
                      <a:pt x="4382" y="19417"/>
                    </a:cubicBezTo>
                    <a:cubicBezTo>
                      <a:pt x="3544" y="20026"/>
                      <a:pt x="2701" y="20332"/>
                      <a:pt x="1873" y="20332"/>
                    </a:cubicBezTo>
                    <a:cubicBezTo>
                      <a:pt x="1693" y="20332"/>
                      <a:pt x="1514" y="20318"/>
                      <a:pt x="1336" y="20289"/>
                    </a:cubicBezTo>
                    <a:cubicBezTo>
                      <a:pt x="623" y="18856"/>
                      <a:pt x="703" y="17213"/>
                      <a:pt x="1588" y="14831"/>
                    </a:cubicBezTo>
                    <a:cubicBezTo>
                      <a:pt x="3355" y="10083"/>
                      <a:pt x="11069" y="2558"/>
                      <a:pt x="13961" y="1558"/>
                    </a:cubicBezTo>
                    <a:lnTo>
                      <a:pt x="14391" y="1407"/>
                    </a:lnTo>
                    <a:cubicBezTo>
                      <a:pt x="15530" y="1008"/>
                      <a:pt x="16695" y="600"/>
                      <a:pt x="17610" y="600"/>
                    </a:cubicBezTo>
                    <a:close/>
                    <a:moveTo>
                      <a:pt x="17614" y="1"/>
                    </a:moveTo>
                    <a:cubicBezTo>
                      <a:pt x="16589" y="1"/>
                      <a:pt x="15377" y="425"/>
                      <a:pt x="14192" y="840"/>
                    </a:cubicBezTo>
                    <a:lnTo>
                      <a:pt x="13765" y="990"/>
                    </a:lnTo>
                    <a:cubicBezTo>
                      <a:pt x="10781" y="2022"/>
                      <a:pt x="2838" y="9751"/>
                      <a:pt x="1025" y="14622"/>
                    </a:cubicBezTo>
                    <a:cubicBezTo>
                      <a:pt x="46" y="17252"/>
                      <a:pt x="1" y="19070"/>
                      <a:pt x="871" y="20700"/>
                    </a:cubicBezTo>
                    <a:cubicBezTo>
                      <a:pt x="913" y="20778"/>
                      <a:pt x="988" y="20834"/>
                      <a:pt x="1076" y="20852"/>
                    </a:cubicBezTo>
                    <a:cubicBezTo>
                      <a:pt x="1341" y="20906"/>
                      <a:pt x="1610" y="20934"/>
                      <a:pt x="1880" y="20934"/>
                    </a:cubicBezTo>
                    <a:cubicBezTo>
                      <a:pt x="2835" y="20934"/>
                      <a:pt x="3791" y="20589"/>
                      <a:pt x="4735" y="19902"/>
                    </a:cubicBezTo>
                    <a:cubicBezTo>
                      <a:pt x="6645" y="18514"/>
                      <a:pt x="7258" y="17093"/>
                      <a:pt x="7800" y="15840"/>
                    </a:cubicBezTo>
                    <a:cubicBezTo>
                      <a:pt x="8317" y="14641"/>
                      <a:pt x="8764" y="13607"/>
                      <a:pt x="10295" y="12868"/>
                    </a:cubicBezTo>
                    <a:cubicBezTo>
                      <a:pt x="12802" y="11657"/>
                      <a:pt x="16703" y="9219"/>
                      <a:pt x="19448" y="6333"/>
                    </a:cubicBezTo>
                    <a:cubicBezTo>
                      <a:pt x="19470" y="6309"/>
                      <a:pt x="19489" y="6281"/>
                      <a:pt x="19504" y="6250"/>
                    </a:cubicBezTo>
                    <a:cubicBezTo>
                      <a:pt x="19889" y="5398"/>
                      <a:pt x="20086" y="4579"/>
                      <a:pt x="20106" y="3746"/>
                    </a:cubicBezTo>
                    <a:cubicBezTo>
                      <a:pt x="20145" y="2052"/>
                      <a:pt x="19794" y="960"/>
                      <a:pt x="19035" y="409"/>
                    </a:cubicBezTo>
                    <a:cubicBezTo>
                      <a:pt x="18632" y="116"/>
                      <a:pt x="18148" y="1"/>
                      <a:pt x="17614"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2"/>
              <p:cNvSpPr/>
              <p:nvPr/>
            </p:nvSpPr>
            <p:spPr>
              <a:xfrm>
                <a:off x="7775308" y="1259542"/>
                <a:ext cx="382419" cy="403960"/>
              </a:xfrm>
              <a:custGeom>
                <a:avLst/>
                <a:gdLst/>
                <a:ahLst/>
                <a:cxnLst/>
                <a:rect l="l" t="t" r="r" b="b"/>
                <a:pathLst>
                  <a:path w="19422" h="20516" extrusionOk="0">
                    <a:moveTo>
                      <a:pt x="2386" y="0"/>
                    </a:moveTo>
                    <a:cubicBezTo>
                      <a:pt x="1634" y="0"/>
                      <a:pt x="1064" y="222"/>
                      <a:pt x="699" y="617"/>
                    </a:cubicBezTo>
                    <a:cubicBezTo>
                      <a:pt x="312" y="1039"/>
                      <a:pt x="112" y="1604"/>
                      <a:pt x="1" y="2301"/>
                    </a:cubicBezTo>
                    <a:cubicBezTo>
                      <a:pt x="492" y="2127"/>
                      <a:pt x="1141" y="1979"/>
                      <a:pt x="1931" y="1979"/>
                    </a:cubicBezTo>
                    <a:cubicBezTo>
                      <a:pt x="2837" y="1979"/>
                      <a:pt x="3930" y="2174"/>
                      <a:pt x="5185" y="2747"/>
                    </a:cubicBezTo>
                    <a:cubicBezTo>
                      <a:pt x="9108" y="4541"/>
                      <a:pt x="16283" y="13509"/>
                      <a:pt x="17404" y="15977"/>
                    </a:cubicBezTo>
                    <a:cubicBezTo>
                      <a:pt x="18058" y="17414"/>
                      <a:pt x="17873" y="19191"/>
                      <a:pt x="17717" y="20515"/>
                    </a:cubicBezTo>
                    <a:cubicBezTo>
                      <a:pt x="18439" y="20464"/>
                      <a:pt x="19078" y="20036"/>
                      <a:pt x="19198" y="18892"/>
                    </a:cubicBezTo>
                    <a:cubicBezTo>
                      <a:pt x="19422" y="16762"/>
                      <a:pt x="17629" y="11493"/>
                      <a:pt x="11911" y="5774"/>
                    </a:cubicBezTo>
                    <a:cubicBezTo>
                      <a:pt x="7742" y="1606"/>
                      <a:pt x="4408" y="0"/>
                      <a:pt x="23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2"/>
              <p:cNvSpPr/>
              <p:nvPr/>
            </p:nvSpPr>
            <p:spPr>
              <a:xfrm>
                <a:off x="7768869" y="1253635"/>
                <a:ext cx="394863" cy="415794"/>
              </a:xfrm>
              <a:custGeom>
                <a:avLst/>
                <a:gdLst/>
                <a:ahLst/>
                <a:cxnLst/>
                <a:rect l="l" t="t" r="r" b="b"/>
                <a:pathLst>
                  <a:path w="20054" h="21117" extrusionOk="0">
                    <a:moveTo>
                      <a:pt x="2719" y="600"/>
                    </a:moveTo>
                    <a:cubicBezTo>
                      <a:pt x="5007" y="600"/>
                      <a:pt x="8458" y="2719"/>
                      <a:pt x="12026" y="6286"/>
                    </a:cubicBezTo>
                    <a:cubicBezTo>
                      <a:pt x="17706" y="11966"/>
                      <a:pt x="19444" y="17096"/>
                      <a:pt x="19227" y="19159"/>
                    </a:cubicBezTo>
                    <a:cubicBezTo>
                      <a:pt x="19154" y="19850"/>
                      <a:pt x="18874" y="20281"/>
                      <a:pt x="18390" y="20444"/>
                    </a:cubicBezTo>
                    <a:cubicBezTo>
                      <a:pt x="18522" y="19257"/>
                      <a:pt x="18638" y="17544"/>
                      <a:pt x="18006" y="16152"/>
                    </a:cubicBezTo>
                    <a:cubicBezTo>
                      <a:pt x="16832" y="13571"/>
                      <a:pt x="9627" y="4597"/>
                      <a:pt x="5637" y="2773"/>
                    </a:cubicBezTo>
                    <a:cubicBezTo>
                      <a:pt x="4341" y="2182"/>
                      <a:pt x="3207" y="1978"/>
                      <a:pt x="2258" y="1978"/>
                    </a:cubicBezTo>
                    <a:cubicBezTo>
                      <a:pt x="2253" y="1978"/>
                      <a:pt x="2249" y="1978"/>
                      <a:pt x="2244" y="1978"/>
                    </a:cubicBezTo>
                    <a:cubicBezTo>
                      <a:pt x="1731" y="1978"/>
                      <a:pt x="1221" y="2042"/>
                      <a:pt x="724" y="2167"/>
                    </a:cubicBezTo>
                    <a:cubicBezTo>
                      <a:pt x="841" y="1712"/>
                      <a:pt x="1010" y="1380"/>
                      <a:pt x="1248" y="1120"/>
                    </a:cubicBezTo>
                    <a:cubicBezTo>
                      <a:pt x="1551" y="793"/>
                      <a:pt x="2034" y="613"/>
                      <a:pt x="2646" y="601"/>
                    </a:cubicBezTo>
                    <a:cubicBezTo>
                      <a:pt x="2670" y="601"/>
                      <a:pt x="2695" y="600"/>
                      <a:pt x="2719" y="600"/>
                    </a:cubicBezTo>
                    <a:close/>
                    <a:moveTo>
                      <a:pt x="2714" y="0"/>
                    </a:moveTo>
                    <a:cubicBezTo>
                      <a:pt x="2687" y="0"/>
                      <a:pt x="2660" y="1"/>
                      <a:pt x="2633" y="1"/>
                    </a:cubicBezTo>
                    <a:cubicBezTo>
                      <a:pt x="1854" y="17"/>
                      <a:pt x="1222" y="263"/>
                      <a:pt x="806" y="714"/>
                    </a:cubicBezTo>
                    <a:cubicBezTo>
                      <a:pt x="410" y="1143"/>
                      <a:pt x="164" y="1728"/>
                      <a:pt x="30" y="2554"/>
                    </a:cubicBezTo>
                    <a:cubicBezTo>
                      <a:pt x="0" y="2743"/>
                      <a:pt x="150" y="2903"/>
                      <a:pt x="327" y="2903"/>
                    </a:cubicBezTo>
                    <a:cubicBezTo>
                      <a:pt x="360" y="2903"/>
                      <a:pt x="394" y="2897"/>
                      <a:pt x="429" y="2885"/>
                    </a:cubicBezTo>
                    <a:cubicBezTo>
                      <a:pt x="901" y="2717"/>
                      <a:pt x="1515" y="2580"/>
                      <a:pt x="2257" y="2580"/>
                    </a:cubicBezTo>
                    <a:cubicBezTo>
                      <a:pt x="3129" y="2580"/>
                      <a:pt x="4178" y="2770"/>
                      <a:pt x="5386" y="3321"/>
                    </a:cubicBezTo>
                    <a:cubicBezTo>
                      <a:pt x="9187" y="5058"/>
                      <a:pt x="16341" y="13945"/>
                      <a:pt x="17458" y="16401"/>
                    </a:cubicBezTo>
                    <a:cubicBezTo>
                      <a:pt x="18097" y="17809"/>
                      <a:pt x="17886" y="19598"/>
                      <a:pt x="17746" y="20780"/>
                    </a:cubicBezTo>
                    <a:cubicBezTo>
                      <a:pt x="17724" y="20959"/>
                      <a:pt x="17864" y="21117"/>
                      <a:pt x="18044" y="21117"/>
                    </a:cubicBezTo>
                    <a:cubicBezTo>
                      <a:pt x="18051" y="21117"/>
                      <a:pt x="18058" y="21115"/>
                      <a:pt x="18065" y="21115"/>
                    </a:cubicBezTo>
                    <a:cubicBezTo>
                      <a:pt x="18653" y="21074"/>
                      <a:pt x="19661" y="20774"/>
                      <a:pt x="19824" y="19223"/>
                    </a:cubicBezTo>
                    <a:cubicBezTo>
                      <a:pt x="20054" y="17045"/>
                      <a:pt x="18279" y="11691"/>
                      <a:pt x="12450" y="5862"/>
                    </a:cubicBezTo>
                    <a:cubicBezTo>
                      <a:pt x="8717" y="2130"/>
                      <a:pt x="5176" y="0"/>
                      <a:pt x="2714"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2"/>
              <p:cNvSpPr/>
              <p:nvPr/>
            </p:nvSpPr>
            <p:spPr>
              <a:xfrm>
                <a:off x="7164406" y="2867211"/>
                <a:ext cx="127867" cy="192647"/>
              </a:xfrm>
              <a:custGeom>
                <a:avLst/>
                <a:gdLst/>
                <a:ahLst/>
                <a:cxnLst/>
                <a:rect l="l" t="t" r="r" b="b"/>
                <a:pathLst>
                  <a:path w="6494" h="9784" extrusionOk="0">
                    <a:moveTo>
                      <a:pt x="5683" y="0"/>
                    </a:moveTo>
                    <a:cubicBezTo>
                      <a:pt x="5590" y="0"/>
                      <a:pt x="5495" y="31"/>
                      <a:pt x="5412" y="98"/>
                    </a:cubicBezTo>
                    <a:lnTo>
                      <a:pt x="167" y="4374"/>
                    </a:lnTo>
                    <a:cubicBezTo>
                      <a:pt x="60" y="4459"/>
                      <a:pt x="1" y="4591"/>
                      <a:pt x="7" y="4727"/>
                    </a:cubicBezTo>
                    <a:lnTo>
                      <a:pt x="189" y="9367"/>
                    </a:lnTo>
                    <a:cubicBezTo>
                      <a:pt x="198" y="9617"/>
                      <a:pt x="406" y="9784"/>
                      <a:pt x="625" y="9784"/>
                    </a:cubicBezTo>
                    <a:cubicBezTo>
                      <a:pt x="717" y="9784"/>
                      <a:pt x="812" y="9754"/>
                      <a:pt x="895" y="9688"/>
                    </a:cubicBezTo>
                    <a:lnTo>
                      <a:pt x="6322" y="5327"/>
                    </a:lnTo>
                    <a:cubicBezTo>
                      <a:pt x="6434" y="5237"/>
                      <a:pt x="6493" y="5097"/>
                      <a:pt x="6483" y="4954"/>
                    </a:cubicBezTo>
                    <a:lnTo>
                      <a:pt x="6119" y="401"/>
                    </a:lnTo>
                    <a:cubicBezTo>
                      <a:pt x="6099" y="158"/>
                      <a:pt x="5896" y="0"/>
                      <a:pt x="5683" y="0"/>
                    </a:cubicBezTo>
                    <a:close/>
                  </a:path>
                </a:pathLst>
              </a:custGeom>
              <a:solidFill>
                <a:srgbClr val="ACF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2"/>
              <p:cNvSpPr/>
              <p:nvPr/>
            </p:nvSpPr>
            <p:spPr>
              <a:xfrm>
                <a:off x="7158459" y="2861304"/>
                <a:ext cx="139878" cy="204461"/>
              </a:xfrm>
              <a:custGeom>
                <a:avLst/>
                <a:gdLst/>
                <a:ahLst/>
                <a:cxnLst/>
                <a:rect l="l" t="t" r="r" b="b"/>
                <a:pathLst>
                  <a:path w="7104" h="10384" extrusionOk="0">
                    <a:moveTo>
                      <a:pt x="5986" y="601"/>
                    </a:moveTo>
                    <a:cubicBezTo>
                      <a:pt x="6005" y="601"/>
                      <a:pt x="6024" y="605"/>
                      <a:pt x="6041" y="613"/>
                    </a:cubicBezTo>
                    <a:cubicBezTo>
                      <a:pt x="6088" y="631"/>
                      <a:pt x="6118" y="675"/>
                      <a:pt x="6121" y="724"/>
                    </a:cubicBezTo>
                    <a:lnTo>
                      <a:pt x="6486" y="5277"/>
                    </a:lnTo>
                    <a:cubicBezTo>
                      <a:pt x="6488" y="5321"/>
                      <a:pt x="6471" y="5364"/>
                      <a:pt x="6436" y="5392"/>
                    </a:cubicBezTo>
                    <a:lnTo>
                      <a:pt x="1009" y="9753"/>
                    </a:lnTo>
                    <a:cubicBezTo>
                      <a:pt x="984" y="9774"/>
                      <a:pt x="955" y="9783"/>
                      <a:pt x="926" y="9783"/>
                    </a:cubicBezTo>
                    <a:cubicBezTo>
                      <a:pt x="859" y="9783"/>
                      <a:pt x="795" y="9731"/>
                      <a:pt x="792" y="9655"/>
                    </a:cubicBezTo>
                    <a:lnTo>
                      <a:pt x="610" y="5014"/>
                    </a:lnTo>
                    <a:cubicBezTo>
                      <a:pt x="608" y="4973"/>
                      <a:pt x="626" y="4932"/>
                      <a:pt x="659" y="4906"/>
                    </a:cubicBezTo>
                    <a:lnTo>
                      <a:pt x="5904" y="632"/>
                    </a:lnTo>
                    <a:cubicBezTo>
                      <a:pt x="5926" y="612"/>
                      <a:pt x="5956" y="601"/>
                      <a:pt x="5986" y="601"/>
                    </a:cubicBezTo>
                    <a:close/>
                    <a:moveTo>
                      <a:pt x="5988" y="0"/>
                    </a:moveTo>
                    <a:cubicBezTo>
                      <a:pt x="5822" y="0"/>
                      <a:pt x="5657" y="57"/>
                      <a:pt x="5524" y="166"/>
                    </a:cubicBezTo>
                    <a:lnTo>
                      <a:pt x="279" y="4440"/>
                    </a:lnTo>
                    <a:cubicBezTo>
                      <a:pt x="100" y="4586"/>
                      <a:pt x="0" y="4807"/>
                      <a:pt x="9" y="5038"/>
                    </a:cubicBezTo>
                    <a:lnTo>
                      <a:pt x="190" y="9678"/>
                    </a:lnTo>
                    <a:cubicBezTo>
                      <a:pt x="201" y="9955"/>
                      <a:pt x="367" y="10202"/>
                      <a:pt x="619" y="10317"/>
                    </a:cubicBezTo>
                    <a:cubicBezTo>
                      <a:pt x="715" y="10361"/>
                      <a:pt x="820" y="10384"/>
                      <a:pt x="925" y="10384"/>
                    </a:cubicBezTo>
                    <a:cubicBezTo>
                      <a:pt x="1092" y="10384"/>
                      <a:pt x="1255" y="10327"/>
                      <a:pt x="1385" y="10221"/>
                    </a:cubicBezTo>
                    <a:lnTo>
                      <a:pt x="6812" y="5861"/>
                    </a:lnTo>
                    <a:cubicBezTo>
                      <a:pt x="7002" y="5709"/>
                      <a:pt x="7104" y="5472"/>
                      <a:pt x="7085" y="5229"/>
                    </a:cubicBezTo>
                    <a:lnTo>
                      <a:pt x="6720" y="677"/>
                    </a:lnTo>
                    <a:cubicBezTo>
                      <a:pt x="6698" y="404"/>
                      <a:pt x="6527" y="167"/>
                      <a:pt x="6276" y="59"/>
                    </a:cubicBezTo>
                    <a:cubicBezTo>
                      <a:pt x="6184" y="20"/>
                      <a:pt x="6086" y="0"/>
                      <a:pt x="5988" y="0"/>
                    </a:cubicBezTo>
                    <a:close/>
                  </a:path>
                </a:pathLst>
              </a:custGeom>
              <a:solidFill>
                <a:srgbClr val="ACF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2"/>
              <p:cNvSpPr/>
              <p:nvPr/>
            </p:nvSpPr>
            <p:spPr>
              <a:xfrm>
                <a:off x="7214911" y="610304"/>
                <a:ext cx="15004" cy="1326929"/>
              </a:xfrm>
              <a:custGeom>
                <a:avLst/>
                <a:gdLst/>
                <a:ahLst/>
                <a:cxnLst/>
                <a:rect l="l" t="t" r="r" b="b"/>
                <a:pathLst>
                  <a:path w="762" h="67391" extrusionOk="0">
                    <a:moveTo>
                      <a:pt x="460" y="0"/>
                    </a:moveTo>
                    <a:cubicBezTo>
                      <a:pt x="296" y="0"/>
                      <a:pt x="160" y="134"/>
                      <a:pt x="160" y="299"/>
                    </a:cubicBezTo>
                    <a:cubicBezTo>
                      <a:pt x="0" y="22203"/>
                      <a:pt x="0" y="44674"/>
                      <a:pt x="160" y="67091"/>
                    </a:cubicBezTo>
                    <a:cubicBezTo>
                      <a:pt x="162" y="67256"/>
                      <a:pt x="296" y="67390"/>
                      <a:pt x="460" y="67390"/>
                    </a:cubicBezTo>
                    <a:lnTo>
                      <a:pt x="463" y="67389"/>
                    </a:lnTo>
                    <a:cubicBezTo>
                      <a:pt x="629" y="67388"/>
                      <a:pt x="762" y="67253"/>
                      <a:pt x="762" y="67087"/>
                    </a:cubicBezTo>
                    <a:cubicBezTo>
                      <a:pt x="600" y="44673"/>
                      <a:pt x="600" y="22203"/>
                      <a:pt x="762" y="302"/>
                    </a:cubicBezTo>
                    <a:cubicBezTo>
                      <a:pt x="762" y="136"/>
                      <a:pt x="629" y="1"/>
                      <a:pt x="463" y="0"/>
                    </a:cubicBezTo>
                    <a:close/>
                  </a:path>
                </a:pathLst>
              </a:custGeom>
              <a:solidFill>
                <a:srgbClr val="ACF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2"/>
              <p:cNvSpPr/>
              <p:nvPr/>
            </p:nvSpPr>
            <p:spPr>
              <a:xfrm>
                <a:off x="7217962" y="1925222"/>
                <a:ext cx="12031" cy="985937"/>
              </a:xfrm>
              <a:custGeom>
                <a:avLst/>
                <a:gdLst/>
                <a:ahLst/>
                <a:cxnLst/>
                <a:rect l="l" t="t" r="r" b="b"/>
                <a:pathLst>
                  <a:path w="611" h="50073" extrusionOk="0">
                    <a:moveTo>
                      <a:pt x="305" y="1"/>
                    </a:moveTo>
                    <a:cubicBezTo>
                      <a:pt x="137" y="1"/>
                      <a:pt x="1" y="140"/>
                      <a:pt x="5" y="308"/>
                    </a:cubicBezTo>
                    <a:lnTo>
                      <a:pt x="5" y="49772"/>
                    </a:lnTo>
                    <a:cubicBezTo>
                      <a:pt x="5" y="49938"/>
                      <a:pt x="139" y="50072"/>
                      <a:pt x="305" y="50072"/>
                    </a:cubicBezTo>
                    <a:cubicBezTo>
                      <a:pt x="471" y="50072"/>
                      <a:pt x="607" y="49938"/>
                      <a:pt x="605" y="49772"/>
                    </a:cubicBezTo>
                    <a:lnTo>
                      <a:pt x="605" y="308"/>
                    </a:lnTo>
                    <a:cubicBezTo>
                      <a:pt x="610" y="140"/>
                      <a:pt x="474" y="1"/>
                      <a:pt x="305" y="1"/>
                    </a:cubicBezTo>
                    <a:close/>
                  </a:path>
                </a:pathLst>
              </a:custGeom>
              <a:solidFill>
                <a:srgbClr val="ACF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2"/>
              <p:cNvSpPr/>
              <p:nvPr/>
            </p:nvSpPr>
            <p:spPr>
              <a:xfrm>
                <a:off x="6573450" y="610737"/>
                <a:ext cx="14256" cy="2031102"/>
              </a:xfrm>
              <a:custGeom>
                <a:avLst/>
                <a:gdLst/>
                <a:ahLst/>
                <a:cxnLst/>
                <a:rect l="l" t="t" r="r" b="b"/>
                <a:pathLst>
                  <a:path w="724" h="103154" extrusionOk="0">
                    <a:moveTo>
                      <a:pt x="303" y="1"/>
                    </a:moveTo>
                    <a:cubicBezTo>
                      <a:pt x="107" y="5"/>
                      <a:pt x="1" y="136"/>
                      <a:pt x="1" y="302"/>
                    </a:cubicBezTo>
                    <a:cubicBezTo>
                      <a:pt x="122" y="34194"/>
                      <a:pt x="122" y="68696"/>
                      <a:pt x="1" y="102852"/>
                    </a:cubicBezTo>
                    <a:cubicBezTo>
                      <a:pt x="0" y="103018"/>
                      <a:pt x="135" y="103154"/>
                      <a:pt x="301" y="103154"/>
                    </a:cubicBezTo>
                    <a:cubicBezTo>
                      <a:pt x="467" y="103154"/>
                      <a:pt x="601" y="103020"/>
                      <a:pt x="603" y="102855"/>
                    </a:cubicBezTo>
                    <a:cubicBezTo>
                      <a:pt x="724" y="68697"/>
                      <a:pt x="724" y="34192"/>
                      <a:pt x="603" y="299"/>
                    </a:cubicBezTo>
                    <a:cubicBezTo>
                      <a:pt x="601" y="135"/>
                      <a:pt x="467" y="1"/>
                      <a:pt x="303" y="1"/>
                    </a:cubicBezTo>
                    <a:close/>
                  </a:path>
                </a:pathLst>
              </a:custGeom>
              <a:solidFill>
                <a:srgbClr val="ACFF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2"/>
              <p:cNvSpPr/>
              <p:nvPr/>
            </p:nvSpPr>
            <p:spPr>
              <a:xfrm>
                <a:off x="6318070" y="3778720"/>
                <a:ext cx="267134" cy="210762"/>
              </a:xfrm>
              <a:custGeom>
                <a:avLst/>
                <a:gdLst/>
                <a:ahLst/>
                <a:cxnLst/>
                <a:rect l="l" t="t" r="r" b="b"/>
                <a:pathLst>
                  <a:path w="13567" h="10704" extrusionOk="0">
                    <a:moveTo>
                      <a:pt x="3106" y="1"/>
                    </a:moveTo>
                    <a:cubicBezTo>
                      <a:pt x="2133" y="1704"/>
                      <a:pt x="1025" y="3606"/>
                      <a:pt x="0" y="5349"/>
                    </a:cubicBezTo>
                    <a:cubicBezTo>
                      <a:pt x="1849" y="5653"/>
                      <a:pt x="4615" y="6343"/>
                      <a:pt x="6321" y="7866"/>
                    </a:cubicBezTo>
                    <a:cubicBezTo>
                      <a:pt x="7461" y="8884"/>
                      <a:pt x="8258" y="9882"/>
                      <a:pt x="8806" y="10704"/>
                    </a:cubicBezTo>
                    <a:cubicBezTo>
                      <a:pt x="10233" y="9835"/>
                      <a:pt x="11831" y="8912"/>
                      <a:pt x="13567" y="7988"/>
                    </a:cubicBezTo>
                    <a:cubicBezTo>
                      <a:pt x="12603" y="6119"/>
                      <a:pt x="10740" y="3213"/>
                      <a:pt x="7890" y="1691"/>
                    </a:cubicBezTo>
                    <a:cubicBezTo>
                      <a:pt x="5287" y="304"/>
                      <a:pt x="3851" y="10"/>
                      <a:pt x="3106"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2"/>
              <p:cNvSpPr/>
              <p:nvPr/>
            </p:nvSpPr>
            <p:spPr>
              <a:xfrm>
                <a:off x="6310864" y="3772813"/>
                <a:ext cx="281094" cy="222576"/>
              </a:xfrm>
              <a:custGeom>
                <a:avLst/>
                <a:gdLst/>
                <a:ahLst/>
                <a:cxnLst/>
                <a:rect l="l" t="t" r="r" b="b"/>
                <a:pathLst>
                  <a:path w="14276" h="11304" extrusionOk="0">
                    <a:moveTo>
                      <a:pt x="3642" y="608"/>
                    </a:moveTo>
                    <a:cubicBezTo>
                      <a:pt x="4405" y="660"/>
                      <a:pt x="5769" y="1006"/>
                      <a:pt x="8113" y="2257"/>
                    </a:cubicBezTo>
                    <a:cubicBezTo>
                      <a:pt x="10701" y="3636"/>
                      <a:pt x="12468" y="6178"/>
                      <a:pt x="13528" y="8164"/>
                    </a:cubicBezTo>
                    <a:cubicBezTo>
                      <a:pt x="12110" y="8924"/>
                      <a:pt x="10677" y="9742"/>
                      <a:pt x="9260" y="10598"/>
                    </a:cubicBezTo>
                    <a:cubicBezTo>
                      <a:pt x="8601" y="9652"/>
                      <a:pt x="7804" y="8760"/>
                      <a:pt x="6888" y="7942"/>
                    </a:cubicBezTo>
                    <a:cubicBezTo>
                      <a:pt x="5279" y="6505"/>
                      <a:pt x="2792" y="5786"/>
                      <a:pt x="844" y="5427"/>
                    </a:cubicBezTo>
                    <a:cubicBezTo>
                      <a:pt x="1931" y="3578"/>
                      <a:pt x="2871" y="1959"/>
                      <a:pt x="3642" y="608"/>
                    </a:cubicBezTo>
                    <a:close/>
                    <a:moveTo>
                      <a:pt x="3476" y="1"/>
                    </a:moveTo>
                    <a:cubicBezTo>
                      <a:pt x="3367" y="1"/>
                      <a:pt x="3267" y="58"/>
                      <a:pt x="3211" y="152"/>
                    </a:cubicBezTo>
                    <a:cubicBezTo>
                      <a:pt x="2373" y="1622"/>
                      <a:pt x="1329" y="3419"/>
                      <a:pt x="107" y="5497"/>
                    </a:cubicBezTo>
                    <a:cubicBezTo>
                      <a:pt x="0" y="5680"/>
                      <a:pt x="109" y="5911"/>
                      <a:pt x="318" y="5946"/>
                    </a:cubicBezTo>
                    <a:cubicBezTo>
                      <a:pt x="2236" y="6262"/>
                      <a:pt x="4865" y="6942"/>
                      <a:pt x="6487" y="8390"/>
                    </a:cubicBezTo>
                    <a:cubicBezTo>
                      <a:pt x="7442" y="9244"/>
                      <a:pt x="8262" y="10177"/>
                      <a:pt x="8922" y="11171"/>
                    </a:cubicBezTo>
                    <a:cubicBezTo>
                      <a:pt x="8978" y="11254"/>
                      <a:pt x="9071" y="11304"/>
                      <a:pt x="9172" y="11304"/>
                    </a:cubicBezTo>
                    <a:cubicBezTo>
                      <a:pt x="9227" y="11304"/>
                      <a:pt x="9281" y="11288"/>
                      <a:pt x="9328" y="11260"/>
                    </a:cubicBezTo>
                    <a:cubicBezTo>
                      <a:pt x="10902" y="10303"/>
                      <a:pt x="12498" y="9392"/>
                      <a:pt x="14074" y="8554"/>
                    </a:cubicBezTo>
                    <a:cubicBezTo>
                      <a:pt x="14220" y="8477"/>
                      <a:pt x="14275" y="8297"/>
                      <a:pt x="14199" y="8151"/>
                    </a:cubicBezTo>
                    <a:cubicBezTo>
                      <a:pt x="13119" y="6056"/>
                      <a:pt x="11235" y="3241"/>
                      <a:pt x="8397" y="1727"/>
                    </a:cubicBezTo>
                    <a:cubicBezTo>
                      <a:pt x="5755" y="318"/>
                      <a:pt x="4262" y="10"/>
                      <a:pt x="3476"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2"/>
              <p:cNvSpPr/>
              <p:nvPr/>
            </p:nvSpPr>
            <p:spPr>
              <a:xfrm>
                <a:off x="6312459" y="3740620"/>
                <a:ext cx="311260" cy="275975"/>
              </a:xfrm>
              <a:custGeom>
                <a:avLst/>
                <a:gdLst/>
                <a:ahLst/>
                <a:cxnLst/>
                <a:rect l="l" t="t" r="r" b="b"/>
                <a:pathLst>
                  <a:path w="15808" h="14016" extrusionOk="0">
                    <a:moveTo>
                      <a:pt x="8801" y="1"/>
                    </a:moveTo>
                    <a:lnTo>
                      <a:pt x="1" y="10593"/>
                    </a:lnTo>
                    <a:lnTo>
                      <a:pt x="5379" y="14015"/>
                    </a:lnTo>
                    <a:lnTo>
                      <a:pt x="15808" y="3585"/>
                    </a:lnTo>
                    <a:lnTo>
                      <a:pt x="8801" y="1"/>
                    </a:ln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2"/>
              <p:cNvSpPr/>
              <p:nvPr/>
            </p:nvSpPr>
            <p:spPr>
              <a:xfrm>
                <a:off x="6305646" y="3734694"/>
                <a:ext cx="325102" cy="287809"/>
              </a:xfrm>
              <a:custGeom>
                <a:avLst/>
                <a:gdLst/>
                <a:ahLst/>
                <a:cxnLst/>
                <a:rect l="l" t="t" r="r" b="b"/>
                <a:pathLst>
                  <a:path w="16511" h="14617" extrusionOk="0">
                    <a:moveTo>
                      <a:pt x="9225" y="679"/>
                    </a:moveTo>
                    <a:lnTo>
                      <a:pt x="15651" y="3965"/>
                    </a:lnTo>
                    <a:lnTo>
                      <a:pt x="5682" y="13933"/>
                    </a:lnTo>
                    <a:lnTo>
                      <a:pt x="796" y="10823"/>
                    </a:lnTo>
                    <a:lnTo>
                      <a:pt x="9225" y="679"/>
                    </a:lnTo>
                    <a:close/>
                    <a:moveTo>
                      <a:pt x="9148" y="1"/>
                    </a:moveTo>
                    <a:cubicBezTo>
                      <a:pt x="9060" y="1"/>
                      <a:pt x="8975" y="39"/>
                      <a:pt x="8916" y="110"/>
                    </a:cubicBezTo>
                    <a:lnTo>
                      <a:pt x="116" y="10702"/>
                    </a:lnTo>
                    <a:cubicBezTo>
                      <a:pt x="1" y="10841"/>
                      <a:pt x="33" y="11050"/>
                      <a:pt x="186" y="11147"/>
                    </a:cubicBezTo>
                    <a:lnTo>
                      <a:pt x="5564" y="14570"/>
                    </a:lnTo>
                    <a:cubicBezTo>
                      <a:pt x="5611" y="14601"/>
                      <a:pt x="5668" y="14616"/>
                      <a:pt x="5725" y="14616"/>
                    </a:cubicBezTo>
                    <a:cubicBezTo>
                      <a:pt x="5804" y="14616"/>
                      <a:pt x="5880" y="14585"/>
                      <a:pt x="5937" y="14528"/>
                    </a:cubicBezTo>
                    <a:lnTo>
                      <a:pt x="16367" y="4099"/>
                    </a:lnTo>
                    <a:cubicBezTo>
                      <a:pt x="16511" y="3955"/>
                      <a:pt x="16473" y="3712"/>
                      <a:pt x="16292" y="3619"/>
                    </a:cubicBezTo>
                    <a:lnTo>
                      <a:pt x="9284" y="34"/>
                    </a:lnTo>
                    <a:cubicBezTo>
                      <a:pt x="9241" y="12"/>
                      <a:pt x="9194" y="1"/>
                      <a:pt x="9148"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2"/>
              <p:cNvSpPr/>
              <p:nvPr/>
            </p:nvSpPr>
            <p:spPr>
              <a:xfrm>
                <a:off x="6364874" y="3776968"/>
                <a:ext cx="201094" cy="184003"/>
              </a:xfrm>
              <a:custGeom>
                <a:avLst/>
                <a:gdLst/>
                <a:ahLst/>
                <a:cxnLst/>
                <a:rect l="l" t="t" r="r" b="b"/>
                <a:pathLst>
                  <a:path w="10213" h="9345" extrusionOk="0">
                    <a:moveTo>
                      <a:pt x="6628" y="1"/>
                    </a:moveTo>
                    <a:lnTo>
                      <a:pt x="1" y="7824"/>
                    </a:lnTo>
                    <a:lnTo>
                      <a:pt x="2608" y="9345"/>
                    </a:lnTo>
                    <a:lnTo>
                      <a:pt x="10213" y="1631"/>
                    </a:lnTo>
                    <a:lnTo>
                      <a:pt x="66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2"/>
              <p:cNvSpPr/>
              <p:nvPr/>
            </p:nvSpPr>
            <p:spPr>
              <a:xfrm>
                <a:off x="6357982" y="3771061"/>
                <a:ext cx="215094" cy="195817"/>
              </a:xfrm>
              <a:custGeom>
                <a:avLst/>
                <a:gdLst/>
                <a:ahLst/>
                <a:cxnLst/>
                <a:rect l="l" t="t" r="r" b="b"/>
                <a:pathLst>
                  <a:path w="10924" h="9945" extrusionOk="0">
                    <a:moveTo>
                      <a:pt x="7060" y="670"/>
                    </a:moveTo>
                    <a:lnTo>
                      <a:pt x="10047" y="2027"/>
                    </a:lnTo>
                    <a:lnTo>
                      <a:pt x="2908" y="9267"/>
                    </a:lnTo>
                    <a:lnTo>
                      <a:pt x="812" y="8044"/>
                    </a:lnTo>
                    <a:lnTo>
                      <a:pt x="7060" y="670"/>
                    </a:lnTo>
                    <a:close/>
                    <a:moveTo>
                      <a:pt x="6977" y="0"/>
                    </a:moveTo>
                    <a:cubicBezTo>
                      <a:pt x="6891" y="0"/>
                      <a:pt x="6807" y="38"/>
                      <a:pt x="6748" y="108"/>
                    </a:cubicBezTo>
                    <a:lnTo>
                      <a:pt x="122" y="7929"/>
                    </a:lnTo>
                    <a:cubicBezTo>
                      <a:pt x="1" y="8072"/>
                      <a:pt x="38" y="8289"/>
                      <a:pt x="199" y="8382"/>
                    </a:cubicBezTo>
                    <a:lnTo>
                      <a:pt x="2806" y="9903"/>
                    </a:lnTo>
                    <a:cubicBezTo>
                      <a:pt x="2852" y="9931"/>
                      <a:pt x="2905" y="9945"/>
                      <a:pt x="2958" y="9945"/>
                    </a:cubicBezTo>
                    <a:cubicBezTo>
                      <a:pt x="3039" y="9945"/>
                      <a:pt x="3116" y="9913"/>
                      <a:pt x="3173" y="9855"/>
                    </a:cubicBezTo>
                    <a:lnTo>
                      <a:pt x="10777" y="2141"/>
                    </a:lnTo>
                    <a:cubicBezTo>
                      <a:pt x="10923" y="1993"/>
                      <a:pt x="10877" y="1744"/>
                      <a:pt x="10687" y="1657"/>
                    </a:cubicBezTo>
                    <a:lnTo>
                      <a:pt x="7102" y="28"/>
                    </a:lnTo>
                    <a:cubicBezTo>
                      <a:pt x="7062" y="9"/>
                      <a:pt x="7019" y="0"/>
                      <a:pt x="6977"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2"/>
              <p:cNvSpPr/>
              <p:nvPr/>
            </p:nvSpPr>
            <p:spPr>
              <a:xfrm>
                <a:off x="5227441" y="3795477"/>
                <a:ext cx="119361" cy="251422"/>
              </a:xfrm>
              <a:custGeom>
                <a:avLst/>
                <a:gdLst/>
                <a:ahLst/>
                <a:cxnLst/>
                <a:rect l="l" t="t" r="r" b="b"/>
                <a:pathLst>
                  <a:path w="6062" h="12769" extrusionOk="0">
                    <a:moveTo>
                      <a:pt x="2135" y="0"/>
                    </a:moveTo>
                    <a:cubicBezTo>
                      <a:pt x="1745" y="0"/>
                      <a:pt x="1353" y="156"/>
                      <a:pt x="989" y="487"/>
                    </a:cubicBezTo>
                    <a:cubicBezTo>
                      <a:pt x="0" y="1389"/>
                      <a:pt x="598" y="3432"/>
                      <a:pt x="829" y="4525"/>
                    </a:cubicBezTo>
                    <a:cubicBezTo>
                      <a:pt x="1241" y="6471"/>
                      <a:pt x="1544" y="8442"/>
                      <a:pt x="2225" y="10320"/>
                    </a:cubicBezTo>
                    <a:cubicBezTo>
                      <a:pt x="2497" y="11071"/>
                      <a:pt x="2820" y="12512"/>
                      <a:pt x="3758" y="12710"/>
                    </a:cubicBezTo>
                    <a:cubicBezTo>
                      <a:pt x="3946" y="12750"/>
                      <a:pt x="4121" y="12769"/>
                      <a:pt x="4282" y="12769"/>
                    </a:cubicBezTo>
                    <a:cubicBezTo>
                      <a:pt x="5523" y="12769"/>
                      <a:pt x="5965" y="11636"/>
                      <a:pt x="6000" y="10113"/>
                    </a:cubicBezTo>
                    <a:cubicBezTo>
                      <a:pt x="6061" y="7350"/>
                      <a:pt x="4780" y="3301"/>
                      <a:pt x="4493" y="2424"/>
                    </a:cubicBezTo>
                    <a:cubicBezTo>
                      <a:pt x="3994" y="895"/>
                      <a:pt x="3070" y="0"/>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2"/>
              <p:cNvSpPr/>
              <p:nvPr/>
            </p:nvSpPr>
            <p:spPr>
              <a:xfrm>
                <a:off x="5222913" y="3789550"/>
                <a:ext cx="129777" cy="263275"/>
              </a:xfrm>
              <a:custGeom>
                <a:avLst/>
                <a:gdLst/>
                <a:ahLst/>
                <a:cxnLst/>
                <a:rect l="l" t="t" r="r" b="b"/>
                <a:pathLst>
                  <a:path w="6591" h="13371" extrusionOk="0">
                    <a:moveTo>
                      <a:pt x="2368" y="602"/>
                    </a:moveTo>
                    <a:cubicBezTo>
                      <a:pt x="2472" y="602"/>
                      <a:pt x="2576" y="616"/>
                      <a:pt x="2676" y="642"/>
                    </a:cubicBezTo>
                    <a:cubicBezTo>
                      <a:pt x="3397" y="832"/>
                      <a:pt x="4055" y="1647"/>
                      <a:pt x="4438" y="2818"/>
                    </a:cubicBezTo>
                    <a:cubicBezTo>
                      <a:pt x="4802" y="3937"/>
                      <a:pt x="5988" y="7789"/>
                      <a:pt x="5929" y="10407"/>
                    </a:cubicBezTo>
                    <a:cubicBezTo>
                      <a:pt x="5905" y="11484"/>
                      <a:pt x="5677" y="12200"/>
                      <a:pt x="5253" y="12537"/>
                    </a:cubicBezTo>
                    <a:cubicBezTo>
                      <a:pt x="5055" y="12692"/>
                      <a:pt x="4811" y="12769"/>
                      <a:pt x="4514" y="12769"/>
                    </a:cubicBezTo>
                    <a:cubicBezTo>
                      <a:pt x="4372" y="12769"/>
                      <a:pt x="4218" y="12752"/>
                      <a:pt x="4051" y="12717"/>
                    </a:cubicBezTo>
                    <a:cubicBezTo>
                      <a:pt x="3419" y="12583"/>
                      <a:pt x="3099" y="11607"/>
                      <a:pt x="2865" y="10895"/>
                    </a:cubicBezTo>
                    <a:cubicBezTo>
                      <a:pt x="2820" y="10758"/>
                      <a:pt x="2778" y="10631"/>
                      <a:pt x="2738" y="10519"/>
                    </a:cubicBezTo>
                    <a:cubicBezTo>
                      <a:pt x="2215" y="9077"/>
                      <a:pt x="1910" y="7543"/>
                      <a:pt x="1616" y="6061"/>
                    </a:cubicBezTo>
                    <a:cubicBezTo>
                      <a:pt x="1530" y="5628"/>
                      <a:pt x="1445" y="5196"/>
                      <a:pt x="1353" y="4765"/>
                    </a:cubicBezTo>
                    <a:lnTo>
                      <a:pt x="1271" y="4395"/>
                    </a:lnTo>
                    <a:cubicBezTo>
                      <a:pt x="1030" y="3322"/>
                      <a:pt x="663" y="1702"/>
                      <a:pt x="1422" y="1010"/>
                    </a:cubicBezTo>
                    <a:cubicBezTo>
                      <a:pt x="1718" y="739"/>
                      <a:pt x="2041" y="602"/>
                      <a:pt x="2368" y="602"/>
                    </a:cubicBezTo>
                    <a:close/>
                    <a:moveTo>
                      <a:pt x="2370" y="0"/>
                    </a:moveTo>
                    <a:cubicBezTo>
                      <a:pt x="1894" y="0"/>
                      <a:pt x="1425" y="193"/>
                      <a:pt x="1017" y="565"/>
                    </a:cubicBezTo>
                    <a:cubicBezTo>
                      <a:pt x="0" y="1492"/>
                      <a:pt x="413" y="3318"/>
                      <a:pt x="685" y="4526"/>
                    </a:cubicBezTo>
                    <a:lnTo>
                      <a:pt x="765" y="4888"/>
                    </a:lnTo>
                    <a:cubicBezTo>
                      <a:pt x="855" y="5317"/>
                      <a:pt x="941" y="5748"/>
                      <a:pt x="1027" y="6177"/>
                    </a:cubicBezTo>
                    <a:cubicBezTo>
                      <a:pt x="1326" y="7683"/>
                      <a:pt x="1634" y="9238"/>
                      <a:pt x="2173" y="10723"/>
                    </a:cubicBezTo>
                    <a:cubicBezTo>
                      <a:pt x="2212" y="10829"/>
                      <a:pt x="2251" y="10952"/>
                      <a:pt x="2293" y="11082"/>
                    </a:cubicBezTo>
                    <a:cubicBezTo>
                      <a:pt x="2573" y="11933"/>
                      <a:pt x="2956" y="13100"/>
                      <a:pt x="3926" y="13305"/>
                    </a:cubicBezTo>
                    <a:cubicBezTo>
                      <a:pt x="4119" y="13347"/>
                      <a:pt x="4316" y="13369"/>
                      <a:pt x="4513" y="13370"/>
                    </a:cubicBezTo>
                    <a:cubicBezTo>
                      <a:pt x="4948" y="13370"/>
                      <a:pt x="5322" y="13249"/>
                      <a:pt x="5625" y="13006"/>
                    </a:cubicBezTo>
                    <a:cubicBezTo>
                      <a:pt x="6197" y="12555"/>
                      <a:pt x="6500" y="11684"/>
                      <a:pt x="6530" y="10420"/>
                    </a:cubicBezTo>
                    <a:cubicBezTo>
                      <a:pt x="6590" y="7706"/>
                      <a:pt x="5381" y="3772"/>
                      <a:pt x="5009" y="2631"/>
                    </a:cubicBezTo>
                    <a:cubicBezTo>
                      <a:pt x="4557" y="1243"/>
                      <a:pt x="3762" y="307"/>
                      <a:pt x="2829" y="60"/>
                    </a:cubicBezTo>
                    <a:cubicBezTo>
                      <a:pt x="2677" y="20"/>
                      <a:pt x="2523" y="0"/>
                      <a:pt x="2370"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2"/>
              <p:cNvSpPr/>
              <p:nvPr/>
            </p:nvSpPr>
            <p:spPr>
              <a:xfrm>
                <a:off x="5189046" y="3890461"/>
                <a:ext cx="89629" cy="188827"/>
              </a:xfrm>
              <a:custGeom>
                <a:avLst/>
                <a:gdLst/>
                <a:ahLst/>
                <a:cxnLst/>
                <a:rect l="l" t="t" r="r" b="b"/>
                <a:pathLst>
                  <a:path w="4552" h="9590" extrusionOk="0">
                    <a:moveTo>
                      <a:pt x="1603" y="0"/>
                    </a:moveTo>
                    <a:cubicBezTo>
                      <a:pt x="1310" y="0"/>
                      <a:pt x="1015" y="118"/>
                      <a:pt x="742" y="367"/>
                    </a:cubicBezTo>
                    <a:cubicBezTo>
                      <a:pt x="0" y="1044"/>
                      <a:pt x="448" y="2578"/>
                      <a:pt x="621" y="3398"/>
                    </a:cubicBezTo>
                    <a:cubicBezTo>
                      <a:pt x="931" y="4859"/>
                      <a:pt x="1160" y="6339"/>
                      <a:pt x="1671" y="7750"/>
                    </a:cubicBezTo>
                    <a:cubicBezTo>
                      <a:pt x="1875" y="8314"/>
                      <a:pt x="2118" y="9397"/>
                      <a:pt x="2822" y="9545"/>
                    </a:cubicBezTo>
                    <a:cubicBezTo>
                      <a:pt x="2964" y="9575"/>
                      <a:pt x="3095" y="9589"/>
                      <a:pt x="3216" y="9589"/>
                    </a:cubicBezTo>
                    <a:cubicBezTo>
                      <a:pt x="4147" y="9589"/>
                      <a:pt x="4479" y="8738"/>
                      <a:pt x="4504" y="7596"/>
                    </a:cubicBezTo>
                    <a:cubicBezTo>
                      <a:pt x="4552" y="5519"/>
                      <a:pt x="3588" y="2479"/>
                      <a:pt x="3373" y="1820"/>
                    </a:cubicBezTo>
                    <a:cubicBezTo>
                      <a:pt x="2999" y="673"/>
                      <a:pt x="2305" y="0"/>
                      <a:pt x="16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2"/>
              <p:cNvSpPr/>
              <p:nvPr/>
            </p:nvSpPr>
            <p:spPr>
              <a:xfrm>
                <a:off x="5184025" y="3884554"/>
                <a:ext cx="100557" cy="200641"/>
              </a:xfrm>
              <a:custGeom>
                <a:avLst/>
                <a:gdLst/>
                <a:ahLst/>
                <a:cxnLst/>
                <a:rect l="l" t="t" r="r" b="b"/>
                <a:pathLst>
                  <a:path w="5107" h="10190" extrusionOk="0">
                    <a:moveTo>
                      <a:pt x="1856" y="600"/>
                    </a:moveTo>
                    <a:cubicBezTo>
                      <a:pt x="1929" y="600"/>
                      <a:pt x="2001" y="611"/>
                      <a:pt x="2073" y="630"/>
                    </a:cubicBezTo>
                    <a:cubicBezTo>
                      <a:pt x="2588" y="766"/>
                      <a:pt x="3064" y="1359"/>
                      <a:pt x="3342" y="2215"/>
                    </a:cubicBezTo>
                    <a:cubicBezTo>
                      <a:pt x="3615" y="3052"/>
                      <a:pt x="4503" y="5934"/>
                      <a:pt x="4459" y="7888"/>
                    </a:cubicBezTo>
                    <a:cubicBezTo>
                      <a:pt x="4442" y="8661"/>
                      <a:pt x="4276" y="9195"/>
                      <a:pt x="3979" y="9430"/>
                    </a:cubicBezTo>
                    <a:cubicBezTo>
                      <a:pt x="3846" y="9536"/>
                      <a:pt x="3678" y="9588"/>
                      <a:pt x="3472" y="9588"/>
                    </a:cubicBezTo>
                    <a:cubicBezTo>
                      <a:pt x="3370" y="9588"/>
                      <a:pt x="3259" y="9576"/>
                      <a:pt x="3139" y="9551"/>
                    </a:cubicBezTo>
                    <a:cubicBezTo>
                      <a:pt x="2707" y="9459"/>
                      <a:pt x="2473" y="8750"/>
                      <a:pt x="2304" y="8232"/>
                    </a:cubicBezTo>
                    <a:cubicBezTo>
                      <a:pt x="2269" y="8128"/>
                      <a:pt x="2239" y="8032"/>
                      <a:pt x="2208" y="7948"/>
                    </a:cubicBezTo>
                    <a:cubicBezTo>
                      <a:pt x="1818" y="6870"/>
                      <a:pt x="1589" y="5722"/>
                      <a:pt x="1368" y="4610"/>
                    </a:cubicBezTo>
                    <a:cubicBezTo>
                      <a:pt x="1304" y="4285"/>
                      <a:pt x="1239" y="3960"/>
                      <a:pt x="1170" y="3637"/>
                    </a:cubicBezTo>
                    <a:lnTo>
                      <a:pt x="1110" y="3359"/>
                    </a:lnTo>
                    <a:cubicBezTo>
                      <a:pt x="931" y="2571"/>
                      <a:pt x="663" y="1379"/>
                      <a:pt x="1200" y="888"/>
                    </a:cubicBezTo>
                    <a:cubicBezTo>
                      <a:pt x="1410" y="697"/>
                      <a:pt x="1629" y="600"/>
                      <a:pt x="1856" y="600"/>
                    </a:cubicBezTo>
                    <a:close/>
                    <a:moveTo>
                      <a:pt x="1860" y="1"/>
                    </a:moveTo>
                    <a:cubicBezTo>
                      <a:pt x="1484" y="1"/>
                      <a:pt x="1116" y="153"/>
                      <a:pt x="796" y="445"/>
                    </a:cubicBezTo>
                    <a:cubicBezTo>
                      <a:pt x="0" y="1170"/>
                      <a:pt x="316" y="2568"/>
                      <a:pt x="524" y="3492"/>
                    </a:cubicBezTo>
                    <a:lnTo>
                      <a:pt x="583" y="3762"/>
                    </a:lnTo>
                    <a:cubicBezTo>
                      <a:pt x="651" y="4084"/>
                      <a:pt x="715" y="4406"/>
                      <a:pt x="779" y="4727"/>
                    </a:cubicBezTo>
                    <a:cubicBezTo>
                      <a:pt x="1004" y="5861"/>
                      <a:pt x="1237" y="7032"/>
                      <a:pt x="1642" y="8153"/>
                    </a:cubicBezTo>
                    <a:cubicBezTo>
                      <a:pt x="1672" y="8232"/>
                      <a:pt x="1700" y="8322"/>
                      <a:pt x="1732" y="8420"/>
                    </a:cubicBezTo>
                    <a:cubicBezTo>
                      <a:pt x="1936" y="9038"/>
                      <a:pt x="2243" y="9975"/>
                      <a:pt x="3014" y="10139"/>
                    </a:cubicBezTo>
                    <a:cubicBezTo>
                      <a:pt x="3165" y="10171"/>
                      <a:pt x="3318" y="10189"/>
                      <a:pt x="3472" y="10190"/>
                    </a:cubicBezTo>
                    <a:cubicBezTo>
                      <a:pt x="3816" y="10190"/>
                      <a:pt x="4111" y="10093"/>
                      <a:pt x="4353" y="9902"/>
                    </a:cubicBezTo>
                    <a:cubicBezTo>
                      <a:pt x="4807" y="9542"/>
                      <a:pt x="5038" y="8889"/>
                      <a:pt x="5060" y="7903"/>
                    </a:cubicBezTo>
                    <a:cubicBezTo>
                      <a:pt x="5107" y="5853"/>
                      <a:pt x="4195" y="2887"/>
                      <a:pt x="3915" y="2028"/>
                    </a:cubicBezTo>
                    <a:cubicBezTo>
                      <a:pt x="3567" y="962"/>
                      <a:pt x="2951" y="240"/>
                      <a:pt x="2226" y="49"/>
                    </a:cubicBezTo>
                    <a:cubicBezTo>
                      <a:pt x="2104" y="17"/>
                      <a:pt x="1981" y="1"/>
                      <a:pt x="1860"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2"/>
              <p:cNvSpPr/>
              <p:nvPr/>
            </p:nvSpPr>
            <p:spPr>
              <a:xfrm>
                <a:off x="5473803" y="3860276"/>
                <a:ext cx="189142" cy="256600"/>
              </a:xfrm>
              <a:custGeom>
                <a:avLst/>
                <a:gdLst/>
                <a:ahLst/>
                <a:cxnLst/>
                <a:rect l="l" t="t" r="r" b="b"/>
                <a:pathLst>
                  <a:path w="9606" h="13032" extrusionOk="0">
                    <a:moveTo>
                      <a:pt x="295" y="0"/>
                    </a:moveTo>
                    <a:lnTo>
                      <a:pt x="295" y="0"/>
                    </a:lnTo>
                    <a:cubicBezTo>
                      <a:pt x="295" y="0"/>
                      <a:pt x="1" y="5292"/>
                      <a:pt x="687" y="5684"/>
                    </a:cubicBezTo>
                    <a:cubicBezTo>
                      <a:pt x="1374" y="6075"/>
                      <a:pt x="3922" y="6762"/>
                      <a:pt x="4216" y="6860"/>
                    </a:cubicBezTo>
                    <a:cubicBezTo>
                      <a:pt x="4510" y="6959"/>
                      <a:pt x="4313" y="7350"/>
                      <a:pt x="3922" y="8722"/>
                    </a:cubicBezTo>
                    <a:cubicBezTo>
                      <a:pt x="3529" y="10094"/>
                      <a:pt x="3922" y="11956"/>
                      <a:pt x="5098" y="12643"/>
                    </a:cubicBezTo>
                    <a:cubicBezTo>
                      <a:pt x="5537" y="12899"/>
                      <a:pt x="5935" y="13032"/>
                      <a:pt x="6266" y="13032"/>
                    </a:cubicBezTo>
                    <a:cubicBezTo>
                      <a:pt x="6823" y="13032"/>
                      <a:pt x="7192" y="12657"/>
                      <a:pt x="7253" y="11858"/>
                    </a:cubicBezTo>
                    <a:cubicBezTo>
                      <a:pt x="7352" y="10585"/>
                      <a:pt x="9606" y="6958"/>
                      <a:pt x="8919" y="5880"/>
                    </a:cubicBezTo>
                    <a:cubicBezTo>
                      <a:pt x="8234" y="4802"/>
                      <a:pt x="7155" y="3724"/>
                      <a:pt x="4999" y="3430"/>
                    </a:cubicBezTo>
                    <a:cubicBezTo>
                      <a:pt x="2843" y="3136"/>
                      <a:pt x="295" y="0"/>
                      <a:pt x="2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2"/>
              <p:cNvSpPr/>
              <p:nvPr/>
            </p:nvSpPr>
            <p:spPr>
              <a:xfrm>
                <a:off x="5469865" y="3854330"/>
                <a:ext cx="194557" cy="268473"/>
              </a:xfrm>
              <a:custGeom>
                <a:avLst/>
                <a:gdLst/>
                <a:ahLst/>
                <a:cxnLst/>
                <a:rect l="l" t="t" r="r" b="b"/>
                <a:pathLst>
                  <a:path w="9881" h="13635" extrusionOk="0">
                    <a:moveTo>
                      <a:pt x="761" y="1063"/>
                    </a:moveTo>
                    <a:cubicBezTo>
                      <a:pt x="1630" y="2006"/>
                      <a:pt x="3476" y="3801"/>
                      <a:pt x="5160" y="4029"/>
                    </a:cubicBezTo>
                    <a:cubicBezTo>
                      <a:pt x="7354" y="4327"/>
                      <a:pt x="8326" y="5493"/>
                      <a:pt x="8867" y="6342"/>
                    </a:cubicBezTo>
                    <a:cubicBezTo>
                      <a:pt x="9206" y="6873"/>
                      <a:pt x="8482" y="8572"/>
                      <a:pt x="7955" y="9813"/>
                    </a:cubicBezTo>
                    <a:cubicBezTo>
                      <a:pt x="7548" y="10771"/>
                      <a:pt x="7196" y="11598"/>
                      <a:pt x="7154" y="12136"/>
                    </a:cubicBezTo>
                    <a:cubicBezTo>
                      <a:pt x="7132" y="12436"/>
                      <a:pt x="7047" y="12821"/>
                      <a:pt x="6771" y="12966"/>
                    </a:cubicBezTo>
                    <a:cubicBezTo>
                      <a:pt x="6687" y="13010"/>
                      <a:pt x="6585" y="13032"/>
                      <a:pt x="6468" y="13032"/>
                    </a:cubicBezTo>
                    <a:cubicBezTo>
                      <a:pt x="6194" y="13032"/>
                      <a:pt x="5841" y="12913"/>
                      <a:pt x="5449" y="12685"/>
                    </a:cubicBezTo>
                    <a:cubicBezTo>
                      <a:pt x="4393" y="12069"/>
                      <a:pt x="4060" y="10338"/>
                      <a:pt x="4411" y="9107"/>
                    </a:cubicBezTo>
                    <a:cubicBezTo>
                      <a:pt x="4488" y="8840"/>
                      <a:pt x="4555" y="8610"/>
                      <a:pt x="4615" y="8413"/>
                    </a:cubicBezTo>
                    <a:cubicBezTo>
                      <a:pt x="4879" y="7532"/>
                      <a:pt x="5025" y="7049"/>
                      <a:pt x="4512" y="6877"/>
                    </a:cubicBezTo>
                    <a:cubicBezTo>
                      <a:pt x="4449" y="6856"/>
                      <a:pt x="4289" y="6810"/>
                      <a:pt x="4067" y="6746"/>
                    </a:cubicBezTo>
                    <a:cubicBezTo>
                      <a:pt x="3314" y="6528"/>
                      <a:pt x="1551" y="6018"/>
                      <a:pt x="1050" y="5734"/>
                    </a:cubicBezTo>
                    <a:cubicBezTo>
                      <a:pt x="759" y="5449"/>
                      <a:pt x="681" y="3220"/>
                      <a:pt x="761" y="1063"/>
                    </a:cubicBezTo>
                    <a:close/>
                    <a:moveTo>
                      <a:pt x="497" y="0"/>
                    </a:moveTo>
                    <a:cubicBezTo>
                      <a:pt x="349" y="0"/>
                      <a:pt x="204" y="110"/>
                      <a:pt x="195" y="286"/>
                    </a:cubicBezTo>
                    <a:cubicBezTo>
                      <a:pt x="81" y="2331"/>
                      <a:pt x="0" y="5826"/>
                      <a:pt x="738" y="6246"/>
                    </a:cubicBezTo>
                    <a:cubicBezTo>
                      <a:pt x="1244" y="6535"/>
                      <a:pt x="2556" y="6935"/>
                      <a:pt x="3899" y="7322"/>
                    </a:cubicBezTo>
                    <a:cubicBezTo>
                      <a:pt x="4054" y="7367"/>
                      <a:pt x="4176" y="7403"/>
                      <a:pt x="4254" y="7427"/>
                    </a:cubicBezTo>
                    <a:cubicBezTo>
                      <a:pt x="4239" y="7574"/>
                      <a:pt x="4141" y="7900"/>
                      <a:pt x="4039" y="8240"/>
                    </a:cubicBezTo>
                    <a:cubicBezTo>
                      <a:pt x="3979" y="8441"/>
                      <a:pt x="3909" y="8672"/>
                      <a:pt x="3832" y="8941"/>
                    </a:cubicBezTo>
                    <a:cubicBezTo>
                      <a:pt x="3421" y="10383"/>
                      <a:pt x="3806" y="12422"/>
                      <a:pt x="5146" y="13203"/>
                    </a:cubicBezTo>
                    <a:cubicBezTo>
                      <a:pt x="5636" y="13489"/>
                      <a:pt x="6081" y="13635"/>
                      <a:pt x="6467" y="13635"/>
                    </a:cubicBezTo>
                    <a:cubicBezTo>
                      <a:pt x="6681" y="13635"/>
                      <a:pt x="6878" y="13590"/>
                      <a:pt x="7050" y="13500"/>
                    </a:cubicBezTo>
                    <a:cubicBezTo>
                      <a:pt x="7336" y="13349"/>
                      <a:pt x="7690" y="12999"/>
                      <a:pt x="7753" y="12184"/>
                    </a:cubicBezTo>
                    <a:cubicBezTo>
                      <a:pt x="7786" y="11744"/>
                      <a:pt x="8136" y="10921"/>
                      <a:pt x="8507" y="10049"/>
                    </a:cubicBezTo>
                    <a:cubicBezTo>
                      <a:pt x="9182" y="8461"/>
                      <a:pt x="9880" y="6819"/>
                      <a:pt x="9373" y="6021"/>
                    </a:cubicBezTo>
                    <a:cubicBezTo>
                      <a:pt x="8768" y="5070"/>
                      <a:pt x="7681" y="3767"/>
                      <a:pt x="5240" y="3435"/>
                    </a:cubicBezTo>
                    <a:cubicBezTo>
                      <a:pt x="3228" y="3160"/>
                      <a:pt x="753" y="143"/>
                      <a:pt x="728" y="112"/>
                    </a:cubicBezTo>
                    <a:cubicBezTo>
                      <a:pt x="666" y="35"/>
                      <a:pt x="581" y="0"/>
                      <a:pt x="497"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2"/>
              <p:cNvSpPr/>
              <p:nvPr/>
            </p:nvSpPr>
            <p:spPr>
              <a:xfrm>
                <a:off x="5305296" y="3778425"/>
                <a:ext cx="119361" cy="251441"/>
              </a:xfrm>
              <a:custGeom>
                <a:avLst/>
                <a:gdLst/>
                <a:ahLst/>
                <a:cxnLst/>
                <a:rect l="l" t="t" r="r" b="b"/>
                <a:pathLst>
                  <a:path w="6062" h="12770" extrusionOk="0">
                    <a:moveTo>
                      <a:pt x="2135" y="0"/>
                    </a:moveTo>
                    <a:cubicBezTo>
                      <a:pt x="1744" y="0"/>
                      <a:pt x="1353" y="156"/>
                      <a:pt x="989" y="488"/>
                    </a:cubicBezTo>
                    <a:cubicBezTo>
                      <a:pt x="1" y="1390"/>
                      <a:pt x="598" y="3433"/>
                      <a:pt x="829" y="4526"/>
                    </a:cubicBezTo>
                    <a:cubicBezTo>
                      <a:pt x="1240" y="6472"/>
                      <a:pt x="1544" y="8442"/>
                      <a:pt x="2225" y="10320"/>
                    </a:cubicBezTo>
                    <a:cubicBezTo>
                      <a:pt x="2498" y="11072"/>
                      <a:pt x="2820" y="12512"/>
                      <a:pt x="3758" y="12710"/>
                    </a:cubicBezTo>
                    <a:cubicBezTo>
                      <a:pt x="3947" y="12750"/>
                      <a:pt x="4121" y="12769"/>
                      <a:pt x="4282" y="12769"/>
                    </a:cubicBezTo>
                    <a:cubicBezTo>
                      <a:pt x="5523" y="12769"/>
                      <a:pt x="5964" y="11637"/>
                      <a:pt x="5999" y="10114"/>
                    </a:cubicBezTo>
                    <a:cubicBezTo>
                      <a:pt x="6062" y="7350"/>
                      <a:pt x="4779" y="3301"/>
                      <a:pt x="4493" y="2425"/>
                    </a:cubicBezTo>
                    <a:cubicBezTo>
                      <a:pt x="3994" y="896"/>
                      <a:pt x="3069" y="0"/>
                      <a:pt x="21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2"/>
              <p:cNvSpPr/>
              <p:nvPr/>
            </p:nvSpPr>
            <p:spPr>
              <a:xfrm>
                <a:off x="5300767" y="3772518"/>
                <a:ext cx="129777" cy="263255"/>
              </a:xfrm>
              <a:custGeom>
                <a:avLst/>
                <a:gdLst/>
                <a:ahLst/>
                <a:cxnLst/>
                <a:rect l="l" t="t" r="r" b="b"/>
                <a:pathLst>
                  <a:path w="6591" h="13370" extrusionOk="0">
                    <a:moveTo>
                      <a:pt x="2368" y="601"/>
                    </a:moveTo>
                    <a:cubicBezTo>
                      <a:pt x="2473" y="601"/>
                      <a:pt x="2576" y="616"/>
                      <a:pt x="2677" y="643"/>
                    </a:cubicBezTo>
                    <a:cubicBezTo>
                      <a:pt x="3397" y="833"/>
                      <a:pt x="4055" y="1646"/>
                      <a:pt x="4438" y="2819"/>
                    </a:cubicBezTo>
                    <a:cubicBezTo>
                      <a:pt x="4802" y="3935"/>
                      <a:pt x="5988" y="7788"/>
                      <a:pt x="5929" y="10407"/>
                    </a:cubicBezTo>
                    <a:cubicBezTo>
                      <a:pt x="5905" y="11483"/>
                      <a:pt x="5677" y="12199"/>
                      <a:pt x="5253" y="12536"/>
                    </a:cubicBezTo>
                    <a:cubicBezTo>
                      <a:pt x="5056" y="12692"/>
                      <a:pt x="4813" y="12770"/>
                      <a:pt x="4516" y="12770"/>
                    </a:cubicBezTo>
                    <a:cubicBezTo>
                      <a:pt x="4373" y="12770"/>
                      <a:pt x="4218" y="12752"/>
                      <a:pt x="4050" y="12716"/>
                    </a:cubicBezTo>
                    <a:cubicBezTo>
                      <a:pt x="3420" y="12582"/>
                      <a:pt x="3099" y="11607"/>
                      <a:pt x="2865" y="10894"/>
                    </a:cubicBezTo>
                    <a:cubicBezTo>
                      <a:pt x="2820" y="10758"/>
                      <a:pt x="2779" y="10630"/>
                      <a:pt x="2738" y="10518"/>
                    </a:cubicBezTo>
                    <a:cubicBezTo>
                      <a:pt x="2217" y="9078"/>
                      <a:pt x="1912" y="7545"/>
                      <a:pt x="1617" y="6063"/>
                    </a:cubicBezTo>
                    <a:cubicBezTo>
                      <a:pt x="1531" y="5630"/>
                      <a:pt x="1445" y="5196"/>
                      <a:pt x="1353" y="4764"/>
                    </a:cubicBezTo>
                    <a:lnTo>
                      <a:pt x="1272" y="4394"/>
                    </a:lnTo>
                    <a:cubicBezTo>
                      <a:pt x="1030" y="3321"/>
                      <a:pt x="663" y="1702"/>
                      <a:pt x="1422" y="1009"/>
                    </a:cubicBezTo>
                    <a:cubicBezTo>
                      <a:pt x="1719" y="739"/>
                      <a:pt x="2041" y="601"/>
                      <a:pt x="2368" y="601"/>
                    </a:cubicBezTo>
                    <a:close/>
                    <a:moveTo>
                      <a:pt x="2370" y="0"/>
                    </a:moveTo>
                    <a:cubicBezTo>
                      <a:pt x="1894" y="0"/>
                      <a:pt x="1426" y="193"/>
                      <a:pt x="1017" y="565"/>
                    </a:cubicBezTo>
                    <a:cubicBezTo>
                      <a:pt x="1" y="1493"/>
                      <a:pt x="413" y="3318"/>
                      <a:pt x="685" y="4526"/>
                    </a:cubicBezTo>
                    <a:lnTo>
                      <a:pt x="765" y="4888"/>
                    </a:lnTo>
                    <a:cubicBezTo>
                      <a:pt x="857" y="5318"/>
                      <a:pt x="942" y="5748"/>
                      <a:pt x="1027" y="6180"/>
                    </a:cubicBezTo>
                    <a:cubicBezTo>
                      <a:pt x="1326" y="7683"/>
                      <a:pt x="1636" y="9239"/>
                      <a:pt x="2173" y="10722"/>
                    </a:cubicBezTo>
                    <a:cubicBezTo>
                      <a:pt x="2212" y="10829"/>
                      <a:pt x="2251" y="10951"/>
                      <a:pt x="2294" y="11081"/>
                    </a:cubicBezTo>
                    <a:cubicBezTo>
                      <a:pt x="2573" y="11933"/>
                      <a:pt x="2956" y="13099"/>
                      <a:pt x="3926" y="13305"/>
                    </a:cubicBezTo>
                    <a:cubicBezTo>
                      <a:pt x="4120" y="13346"/>
                      <a:pt x="4316" y="13367"/>
                      <a:pt x="4513" y="13370"/>
                    </a:cubicBezTo>
                    <a:cubicBezTo>
                      <a:pt x="4948" y="13370"/>
                      <a:pt x="5321" y="13249"/>
                      <a:pt x="5625" y="13007"/>
                    </a:cubicBezTo>
                    <a:cubicBezTo>
                      <a:pt x="6197" y="12554"/>
                      <a:pt x="6500" y="11684"/>
                      <a:pt x="6530" y="10421"/>
                    </a:cubicBezTo>
                    <a:cubicBezTo>
                      <a:pt x="6590" y="7705"/>
                      <a:pt x="5381" y="3772"/>
                      <a:pt x="5009" y="2631"/>
                    </a:cubicBezTo>
                    <a:cubicBezTo>
                      <a:pt x="4557" y="1244"/>
                      <a:pt x="3763" y="307"/>
                      <a:pt x="2831" y="61"/>
                    </a:cubicBezTo>
                    <a:cubicBezTo>
                      <a:pt x="2677" y="20"/>
                      <a:pt x="2523" y="0"/>
                      <a:pt x="2370"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2"/>
              <p:cNvSpPr/>
              <p:nvPr/>
            </p:nvSpPr>
            <p:spPr>
              <a:xfrm>
                <a:off x="5397819" y="3800183"/>
                <a:ext cx="119361" cy="251441"/>
              </a:xfrm>
              <a:custGeom>
                <a:avLst/>
                <a:gdLst/>
                <a:ahLst/>
                <a:cxnLst/>
                <a:rect l="l" t="t" r="r" b="b"/>
                <a:pathLst>
                  <a:path w="6062" h="12770" extrusionOk="0">
                    <a:moveTo>
                      <a:pt x="2134" y="0"/>
                    </a:moveTo>
                    <a:cubicBezTo>
                      <a:pt x="1744" y="0"/>
                      <a:pt x="1352" y="156"/>
                      <a:pt x="989" y="488"/>
                    </a:cubicBezTo>
                    <a:cubicBezTo>
                      <a:pt x="0" y="1390"/>
                      <a:pt x="598" y="3432"/>
                      <a:pt x="829" y="4526"/>
                    </a:cubicBezTo>
                    <a:cubicBezTo>
                      <a:pt x="1240" y="6470"/>
                      <a:pt x="1544" y="8441"/>
                      <a:pt x="2225" y="10320"/>
                    </a:cubicBezTo>
                    <a:cubicBezTo>
                      <a:pt x="2497" y="11072"/>
                      <a:pt x="2820" y="12513"/>
                      <a:pt x="3758" y="12711"/>
                    </a:cubicBezTo>
                    <a:cubicBezTo>
                      <a:pt x="3946" y="12750"/>
                      <a:pt x="4121" y="12769"/>
                      <a:pt x="4281" y="12769"/>
                    </a:cubicBezTo>
                    <a:cubicBezTo>
                      <a:pt x="5523" y="12769"/>
                      <a:pt x="5965" y="11636"/>
                      <a:pt x="5999" y="10114"/>
                    </a:cubicBezTo>
                    <a:cubicBezTo>
                      <a:pt x="6061" y="7349"/>
                      <a:pt x="4780" y="3301"/>
                      <a:pt x="4493" y="2424"/>
                    </a:cubicBezTo>
                    <a:cubicBezTo>
                      <a:pt x="3994" y="896"/>
                      <a:pt x="3069" y="0"/>
                      <a:pt x="213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2"/>
              <p:cNvSpPr/>
              <p:nvPr/>
            </p:nvSpPr>
            <p:spPr>
              <a:xfrm>
                <a:off x="5393270" y="3794256"/>
                <a:ext cx="129796" cy="263255"/>
              </a:xfrm>
              <a:custGeom>
                <a:avLst/>
                <a:gdLst/>
                <a:ahLst/>
                <a:cxnLst/>
                <a:rect l="l" t="t" r="r" b="b"/>
                <a:pathLst>
                  <a:path w="6592" h="13370" extrusionOk="0">
                    <a:moveTo>
                      <a:pt x="2369" y="602"/>
                    </a:moveTo>
                    <a:cubicBezTo>
                      <a:pt x="2472" y="602"/>
                      <a:pt x="2577" y="616"/>
                      <a:pt x="2676" y="643"/>
                    </a:cubicBezTo>
                    <a:cubicBezTo>
                      <a:pt x="3397" y="832"/>
                      <a:pt x="4056" y="1646"/>
                      <a:pt x="4438" y="2818"/>
                    </a:cubicBezTo>
                    <a:cubicBezTo>
                      <a:pt x="4803" y="3938"/>
                      <a:pt x="5989" y="7792"/>
                      <a:pt x="5930" y="10408"/>
                    </a:cubicBezTo>
                    <a:cubicBezTo>
                      <a:pt x="5905" y="11484"/>
                      <a:pt x="5678" y="12201"/>
                      <a:pt x="5253" y="12536"/>
                    </a:cubicBezTo>
                    <a:cubicBezTo>
                      <a:pt x="5056" y="12692"/>
                      <a:pt x="4814" y="12770"/>
                      <a:pt x="4517" y="12770"/>
                    </a:cubicBezTo>
                    <a:cubicBezTo>
                      <a:pt x="4374" y="12770"/>
                      <a:pt x="4219" y="12752"/>
                      <a:pt x="4050" y="12716"/>
                    </a:cubicBezTo>
                    <a:cubicBezTo>
                      <a:pt x="3420" y="12583"/>
                      <a:pt x="3099" y="11608"/>
                      <a:pt x="2865" y="10895"/>
                    </a:cubicBezTo>
                    <a:cubicBezTo>
                      <a:pt x="2820" y="10758"/>
                      <a:pt x="2778" y="10631"/>
                      <a:pt x="2738" y="10518"/>
                    </a:cubicBezTo>
                    <a:cubicBezTo>
                      <a:pt x="2216" y="9078"/>
                      <a:pt x="1911" y="7543"/>
                      <a:pt x="1616" y="6061"/>
                    </a:cubicBezTo>
                    <a:cubicBezTo>
                      <a:pt x="1531" y="5628"/>
                      <a:pt x="1444" y="5196"/>
                      <a:pt x="1353" y="4764"/>
                    </a:cubicBezTo>
                    <a:lnTo>
                      <a:pt x="1272" y="4397"/>
                    </a:lnTo>
                    <a:cubicBezTo>
                      <a:pt x="1029" y="3324"/>
                      <a:pt x="664" y="1703"/>
                      <a:pt x="1423" y="1010"/>
                    </a:cubicBezTo>
                    <a:cubicBezTo>
                      <a:pt x="1718" y="740"/>
                      <a:pt x="2041" y="602"/>
                      <a:pt x="2368" y="602"/>
                    </a:cubicBezTo>
                    <a:close/>
                    <a:moveTo>
                      <a:pt x="2369" y="0"/>
                    </a:moveTo>
                    <a:cubicBezTo>
                      <a:pt x="1893" y="0"/>
                      <a:pt x="1425" y="193"/>
                      <a:pt x="1017" y="566"/>
                    </a:cubicBezTo>
                    <a:cubicBezTo>
                      <a:pt x="0" y="1493"/>
                      <a:pt x="413" y="3319"/>
                      <a:pt x="685" y="4528"/>
                    </a:cubicBezTo>
                    <a:lnTo>
                      <a:pt x="765" y="4887"/>
                    </a:lnTo>
                    <a:cubicBezTo>
                      <a:pt x="856" y="5318"/>
                      <a:pt x="942" y="5747"/>
                      <a:pt x="1027" y="6177"/>
                    </a:cubicBezTo>
                    <a:cubicBezTo>
                      <a:pt x="1326" y="7682"/>
                      <a:pt x="1635" y="9238"/>
                      <a:pt x="2172" y="10722"/>
                    </a:cubicBezTo>
                    <a:cubicBezTo>
                      <a:pt x="2211" y="10830"/>
                      <a:pt x="2250" y="10951"/>
                      <a:pt x="2294" y="11081"/>
                    </a:cubicBezTo>
                    <a:cubicBezTo>
                      <a:pt x="2573" y="11934"/>
                      <a:pt x="2956" y="13100"/>
                      <a:pt x="3926" y="13304"/>
                    </a:cubicBezTo>
                    <a:cubicBezTo>
                      <a:pt x="4119" y="13347"/>
                      <a:pt x="4316" y="13368"/>
                      <a:pt x="4514" y="13370"/>
                    </a:cubicBezTo>
                    <a:cubicBezTo>
                      <a:pt x="4949" y="13370"/>
                      <a:pt x="5321" y="13249"/>
                      <a:pt x="5626" y="13007"/>
                    </a:cubicBezTo>
                    <a:cubicBezTo>
                      <a:pt x="6197" y="12554"/>
                      <a:pt x="6501" y="11684"/>
                      <a:pt x="6529" y="10421"/>
                    </a:cubicBezTo>
                    <a:cubicBezTo>
                      <a:pt x="6591" y="7709"/>
                      <a:pt x="5382" y="3773"/>
                      <a:pt x="5009" y="2631"/>
                    </a:cubicBezTo>
                    <a:cubicBezTo>
                      <a:pt x="4557" y="1244"/>
                      <a:pt x="3762" y="307"/>
                      <a:pt x="2830" y="61"/>
                    </a:cubicBezTo>
                    <a:cubicBezTo>
                      <a:pt x="2677" y="20"/>
                      <a:pt x="2522" y="0"/>
                      <a:pt x="2369"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2"/>
              <p:cNvSpPr/>
              <p:nvPr/>
            </p:nvSpPr>
            <p:spPr>
              <a:xfrm>
                <a:off x="6234664" y="4064659"/>
                <a:ext cx="190245" cy="261877"/>
              </a:xfrm>
              <a:custGeom>
                <a:avLst/>
                <a:gdLst/>
                <a:ahLst/>
                <a:cxnLst/>
                <a:rect l="l" t="t" r="r" b="b"/>
                <a:pathLst>
                  <a:path w="9662" h="13300" extrusionOk="0">
                    <a:moveTo>
                      <a:pt x="7147" y="0"/>
                    </a:moveTo>
                    <a:cubicBezTo>
                      <a:pt x="6326" y="0"/>
                      <a:pt x="5413" y="557"/>
                      <a:pt x="4636" y="1636"/>
                    </a:cubicBezTo>
                    <a:cubicBezTo>
                      <a:pt x="4048" y="2451"/>
                      <a:pt x="1375" y="6237"/>
                      <a:pt x="528" y="9296"/>
                    </a:cubicBezTo>
                    <a:cubicBezTo>
                      <a:pt x="0" y="11199"/>
                      <a:pt x="179" y="12820"/>
                      <a:pt x="2006" y="13269"/>
                    </a:cubicBezTo>
                    <a:cubicBezTo>
                      <a:pt x="2091" y="13290"/>
                      <a:pt x="2175" y="13300"/>
                      <a:pt x="2257" y="13300"/>
                    </a:cubicBezTo>
                    <a:cubicBezTo>
                      <a:pt x="3180" y="13300"/>
                      <a:pt x="3905" y="12056"/>
                      <a:pt x="4394" y="11426"/>
                    </a:cubicBezTo>
                    <a:cubicBezTo>
                      <a:pt x="5723" y="9712"/>
                      <a:pt x="6691" y="7707"/>
                      <a:pt x="7763" y="5785"/>
                    </a:cubicBezTo>
                    <a:cubicBezTo>
                      <a:pt x="8364" y="4704"/>
                      <a:pt x="9662" y="2769"/>
                      <a:pt x="8928" y="1282"/>
                    </a:cubicBezTo>
                    <a:cubicBezTo>
                      <a:pt x="8503" y="420"/>
                      <a:pt x="7860" y="0"/>
                      <a:pt x="71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2"/>
              <p:cNvSpPr/>
              <p:nvPr/>
            </p:nvSpPr>
            <p:spPr>
              <a:xfrm>
                <a:off x="6231769" y="4058732"/>
                <a:ext cx="198357" cy="273750"/>
              </a:xfrm>
              <a:custGeom>
                <a:avLst/>
                <a:gdLst/>
                <a:ahLst/>
                <a:cxnLst/>
                <a:rect l="l" t="t" r="r" b="b"/>
                <a:pathLst>
                  <a:path w="10074" h="13903" extrusionOk="0">
                    <a:moveTo>
                      <a:pt x="7290" y="602"/>
                    </a:moveTo>
                    <a:cubicBezTo>
                      <a:pt x="7333" y="602"/>
                      <a:pt x="7375" y="604"/>
                      <a:pt x="7416" y="607"/>
                    </a:cubicBezTo>
                    <a:cubicBezTo>
                      <a:pt x="7991" y="655"/>
                      <a:pt x="8472" y="1039"/>
                      <a:pt x="8806" y="1716"/>
                    </a:cubicBezTo>
                    <a:cubicBezTo>
                      <a:pt x="9394" y="2906"/>
                      <a:pt x="8467" y="4514"/>
                      <a:pt x="7854" y="5578"/>
                    </a:cubicBezTo>
                    <a:cubicBezTo>
                      <a:pt x="7779" y="5707"/>
                      <a:pt x="7709" y="5829"/>
                      <a:pt x="7646" y="5941"/>
                    </a:cubicBezTo>
                    <a:cubicBezTo>
                      <a:pt x="7409" y="6367"/>
                      <a:pt x="7176" y="6798"/>
                      <a:pt x="6943" y="7228"/>
                    </a:cubicBezTo>
                    <a:cubicBezTo>
                      <a:pt x="6148" y="8703"/>
                      <a:pt x="5324" y="10228"/>
                      <a:pt x="4304" y="11543"/>
                    </a:cubicBezTo>
                    <a:cubicBezTo>
                      <a:pt x="4225" y="11646"/>
                      <a:pt x="4138" y="11764"/>
                      <a:pt x="4047" y="11891"/>
                    </a:cubicBezTo>
                    <a:cubicBezTo>
                      <a:pt x="3610" y="12495"/>
                      <a:pt x="3025" y="13299"/>
                      <a:pt x="2398" y="13299"/>
                    </a:cubicBezTo>
                    <a:cubicBezTo>
                      <a:pt x="2341" y="13299"/>
                      <a:pt x="2283" y="13293"/>
                      <a:pt x="2226" y="13279"/>
                    </a:cubicBezTo>
                    <a:cubicBezTo>
                      <a:pt x="1639" y="13135"/>
                      <a:pt x="1234" y="12862"/>
                      <a:pt x="991" y="12446"/>
                    </a:cubicBezTo>
                    <a:cubicBezTo>
                      <a:pt x="633" y="11836"/>
                      <a:pt x="624" y="10904"/>
                      <a:pt x="964" y="9678"/>
                    </a:cubicBezTo>
                    <a:cubicBezTo>
                      <a:pt x="1770" y="6773"/>
                      <a:pt x="4278" y="3153"/>
                      <a:pt x="5027" y="2112"/>
                    </a:cubicBezTo>
                    <a:cubicBezTo>
                      <a:pt x="5724" y="1145"/>
                      <a:pt x="6544" y="602"/>
                      <a:pt x="7290" y="602"/>
                    </a:cubicBezTo>
                    <a:close/>
                    <a:moveTo>
                      <a:pt x="7294" y="1"/>
                    </a:moveTo>
                    <a:cubicBezTo>
                      <a:pt x="6344" y="1"/>
                      <a:pt x="5353" y="632"/>
                      <a:pt x="4539" y="1761"/>
                    </a:cubicBezTo>
                    <a:cubicBezTo>
                      <a:pt x="3775" y="2821"/>
                      <a:pt x="1217" y="6516"/>
                      <a:pt x="384" y="9516"/>
                    </a:cubicBezTo>
                    <a:cubicBezTo>
                      <a:pt x="0" y="10905"/>
                      <a:pt x="30" y="11993"/>
                      <a:pt x="472" y="12749"/>
                    </a:cubicBezTo>
                    <a:cubicBezTo>
                      <a:pt x="798" y="13305"/>
                      <a:pt x="1339" y="13679"/>
                      <a:pt x="2082" y="13862"/>
                    </a:cubicBezTo>
                    <a:cubicBezTo>
                      <a:pt x="2188" y="13888"/>
                      <a:pt x="2297" y="13902"/>
                      <a:pt x="2406" y="13902"/>
                    </a:cubicBezTo>
                    <a:cubicBezTo>
                      <a:pt x="3333" y="13902"/>
                      <a:pt x="4046" y="12918"/>
                      <a:pt x="4534" y="12243"/>
                    </a:cubicBezTo>
                    <a:cubicBezTo>
                      <a:pt x="4621" y="12123"/>
                      <a:pt x="4702" y="12010"/>
                      <a:pt x="4778" y="11911"/>
                    </a:cubicBezTo>
                    <a:cubicBezTo>
                      <a:pt x="5829" y="10557"/>
                      <a:pt x="6665" y="9011"/>
                      <a:pt x="7472" y="7514"/>
                    </a:cubicBezTo>
                    <a:cubicBezTo>
                      <a:pt x="7704" y="7086"/>
                      <a:pt x="7934" y="6657"/>
                      <a:pt x="8172" y="6232"/>
                    </a:cubicBezTo>
                    <a:lnTo>
                      <a:pt x="8374" y="5877"/>
                    </a:lnTo>
                    <a:cubicBezTo>
                      <a:pt x="9051" y="4703"/>
                      <a:pt x="10073" y="2928"/>
                      <a:pt x="9344" y="1450"/>
                    </a:cubicBezTo>
                    <a:cubicBezTo>
                      <a:pt x="8919" y="585"/>
                      <a:pt x="8252" y="73"/>
                      <a:pt x="7466" y="8"/>
                    </a:cubicBezTo>
                    <a:cubicBezTo>
                      <a:pt x="7409" y="3"/>
                      <a:pt x="7351" y="1"/>
                      <a:pt x="7294"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2"/>
              <p:cNvSpPr/>
              <p:nvPr/>
            </p:nvSpPr>
            <p:spPr>
              <a:xfrm>
                <a:off x="6327029" y="4148006"/>
                <a:ext cx="142871" cy="196683"/>
              </a:xfrm>
              <a:custGeom>
                <a:avLst/>
                <a:gdLst/>
                <a:ahLst/>
                <a:cxnLst/>
                <a:rect l="l" t="t" r="r" b="b"/>
                <a:pathLst>
                  <a:path w="7256" h="9989" extrusionOk="0">
                    <a:moveTo>
                      <a:pt x="5368" y="1"/>
                    </a:moveTo>
                    <a:cubicBezTo>
                      <a:pt x="4751" y="1"/>
                      <a:pt x="4066" y="418"/>
                      <a:pt x="3482" y="1229"/>
                    </a:cubicBezTo>
                    <a:cubicBezTo>
                      <a:pt x="3041" y="1842"/>
                      <a:pt x="1033" y="4685"/>
                      <a:pt x="397" y="6981"/>
                    </a:cubicBezTo>
                    <a:cubicBezTo>
                      <a:pt x="1" y="8410"/>
                      <a:pt x="136" y="9628"/>
                      <a:pt x="1508" y="9966"/>
                    </a:cubicBezTo>
                    <a:cubicBezTo>
                      <a:pt x="1571" y="9981"/>
                      <a:pt x="1634" y="9989"/>
                      <a:pt x="1695" y="9989"/>
                    </a:cubicBezTo>
                    <a:cubicBezTo>
                      <a:pt x="2388" y="9989"/>
                      <a:pt x="2933" y="9055"/>
                      <a:pt x="3300" y="8581"/>
                    </a:cubicBezTo>
                    <a:cubicBezTo>
                      <a:pt x="4299" y="7294"/>
                      <a:pt x="5026" y="5789"/>
                      <a:pt x="5829" y="4346"/>
                    </a:cubicBezTo>
                    <a:cubicBezTo>
                      <a:pt x="6282" y="3534"/>
                      <a:pt x="7256" y="2080"/>
                      <a:pt x="6706" y="963"/>
                    </a:cubicBezTo>
                    <a:cubicBezTo>
                      <a:pt x="6386" y="316"/>
                      <a:pt x="5903" y="1"/>
                      <a:pt x="53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2"/>
              <p:cNvSpPr/>
              <p:nvPr/>
            </p:nvSpPr>
            <p:spPr>
              <a:xfrm>
                <a:off x="6323347" y="4142099"/>
                <a:ext cx="152145" cy="208517"/>
              </a:xfrm>
              <a:custGeom>
                <a:avLst/>
                <a:gdLst/>
                <a:ahLst/>
                <a:cxnLst/>
                <a:rect l="l" t="t" r="r" b="b"/>
                <a:pathLst>
                  <a:path w="7727" h="10590" extrusionOk="0">
                    <a:moveTo>
                      <a:pt x="5548" y="601"/>
                    </a:moveTo>
                    <a:cubicBezTo>
                      <a:pt x="5579" y="601"/>
                      <a:pt x="5610" y="602"/>
                      <a:pt x="5641" y="605"/>
                    </a:cubicBezTo>
                    <a:cubicBezTo>
                      <a:pt x="6045" y="638"/>
                      <a:pt x="6385" y="912"/>
                      <a:pt x="6623" y="1396"/>
                    </a:cubicBezTo>
                    <a:cubicBezTo>
                      <a:pt x="7047" y="2253"/>
                      <a:pt x="6363" y="3440"/>
                      <a:pt x="5911" y="4225"/>
                    </a:cubicBezTo>
                    <a:lnTo>
                      <a:pt x="5754" y="4499"/>
                    </a:lnTo>
                    <a:cubicBezTo>
                      <a:pt x="5575" y="4820"/>
                      <a:pt x="5400" y="5145"/>
                      <a:pt x="5224" y="5469"/>
                    </a:cubicBezTo>
                    <a:cubicBezTo>
                      <a:pt x="4629" y="6574"/>
                      <a:pt x="4011" y="7714"/>
                      <a:pt x="3250" y="8696"/>
                    </a:cubicBezTo>
                    <a:cubicBezTo>
                      <a:pt x="3190" y="8773"/>
                      <a:pt x="3126" y="8863"/>
                      <a:pt x="3056" y="8959"/>
                    </a:cubicBezTo>
                    <a:cubicBezTo>
                      <a:pt x="2737" y="9400"/>
                      <a:pt x="2307" y="9985"/>
                      <a:pt x="1873" y="9985"/>
                    </a:cubicBezTo>
                    <a:cubicBezTo>
                      <a:pt x="1838" y="9985"/>
                      <a:pt x="1802" y="9981"/>
                      <a:pt x="1767" y="9973"/>
                    </a:cubicBezTo>
                    <a:cubicBezTo>
                      <a:pt x="1346" y="9870"/>
                      <a:pt x="1058" y="9677"/>
                      <a:pt x="886" y="9382"/>
                    </a:cubicBezTo>
                    <a:cubicBezTo>
                      <a:pt x="628" y="8941"/>
                      <a:pt x="624" y="8262"/>
                      <a:pt x="873" y="7361"/>
                    </a:cubicBezTo>
                    <a:lnTo>
                      <a:pt x="874" y="7361"/>
                    </a:lnTo>
                    <a:cubicBezTo>
                      <a:pt x="1474" y="5194"/>
                      <a:pt x="3352" y="2483"/>
                      <a:pt x="3913" y="1704"/>
                    </a:cubicBezTo>
                    <a:cubicBezTo>
                      <a:pt x="4413" y="1010"/>
                      <a:pt x="5017" y="601"/>
                      <a:pt x="5548" y="601"/>
                    </a:cubicBezTo>
                    <a:close/>
                    <a:moveTo>
                      <a:pt x="5561" y="0"/>
                    </a:moveTo>
                    <a:cubicBezTo>
                      <a:pt x="4827" y="0"/>
                      <a:pt x="4052" y="483"/>
                      <a:pt x="3425" y="1353"/>
                    </a:cubicBezTo>
                    <a:cubicBezTo>
                      <a:pt x="2850" y="2152"/>
                      <a:pt x="922" y="4937"/>
                      <a:pt x="293" y="7201"/>
                    </a:cubicBezTo>
                    <a:cubicBezTo>
                      <a:pt x="0" y="8264"/>
                      <a:pt x="24" y="9100"/>
                      <a:pt x="368" y="9687"/>
                    </a:cubicBezTo>
                    <a:cubicBezTo>
                      <a:pt x="623" y="10121"/>
                      <a:pt x="1045" y="10414"/>
                      <a:pt x="1624" y="10556"/>
                    </a:cubicBezTo>
                    <a:cubicBezTo>
                      <a:pt x="1709" y="10578"/>
                      <a:pt x="1798" y="10589"/>
                      <a:pt x="1887" y="10589"/>
                    </a:cubicBezTo>
                    <a:cubicBezTo>
                      <a:pt x="2618" y="10589"/>
                      <a:pt x="3166" y="9831"/>
                      <a:pt x="3542" y="9311"/>
                    </a:cubicBezTo>
                    <a:cubicBezTo>
                      <a:pt x="3607" y="9221"/>
                      <a:pt x="3669" y="9137"/>
                      <a:pt x="3725" y="9065"/>
                    </a:cubicBezTo>
                    <a:cubicBezTo>
                      <a:pt x="4517" y="8044"/>
                      <a:pt x="5145" y="6880"/>
                      <a:pt x="5753" y="5754"/>
                    </a:cubicBezTo>
                    <a:cubicBezTo>
                      <a:pt x="5927" y="5433"/>
                      <a:pt x="6102" y="5111"/>
                      <a:pt x="6280" y="4792"/>
                    </a:cubicBezTo>
                    <a:lnTo>
                      <a:pt x="6431" y="4525"/>
                    </a:lnTo>
                    <a:cubicBezTo>
                      <a:pt x="6947" y="3630"/>
                      <a:pt x="7726" y="2277"/>
                      <a:pt x="7162" y="1130"/>
                    </a:cubicBezTo>
                    <a:cubicBezTo>
                      <a:pt x="6830" y="456"/>
                      <a:pt x="6307" y="57"/>
                      <a:pt x="5690" y="5"/>
                    </a:cubicBezTo>
                    <a:cubicBezTo>
                      <a:pt x="5647" y="2"/>
                      <a:pt x="5604" y="0"/>
                      <a:pt x="5561"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2"/>
              <p:cNvSpPr/>
              <p:nvPr/>
            </p:nvSpPr>
            <p:spPr>
              <a:xfrm>
                <a:off x="5947386" y="3986785"/>
                <a:ext cx="236378" cy="225352"/>
              </a:xfrm>
              <a:custGeom>
                <a:avLst/>
                <a:gdLst/>
                <a:ahLst/>
                <a:cxnLst/>
                <a:rect l="l" t="t" r="r" b="b"/>
                <a:pathLst>
                  <a:path w="12005" h="11445" extrusionOk="0">
                    <a:moveTo>
                      <a:pt x="12004" y="0"/>
                    </a:moveTo>
                    <a:cubicBezTo>
                      <a:pt x="12004" y="0"/>
                      <a:pt x="9345" y="1548"/>
                      <a:pt x="7107" y="1548"/>
                    </a:cubicBezTo>
                    <a:cubicBezTo>
                      <a:pt x="6708" y="1548"/>
                      <a:pt x="6323" y="1499"/>
                      <a:pt x="5968" y="1383"/>
                    </a:cubicBezTo>
                    <a:cubicBezTo>
                      <a:pt x="5227" y="1141"/>
                      <a:pt x="4573" y="1039"/>
                      <a:pt x="3990" y="1039"/>
                    </a:cubicBezTo>
                    <a:cubicBezTo>
                      <a:pt x="2729" y="1039"/>
                      <a:pt x="1805" y="1517"/>
                      <a:pt x="1071" y="2088"/>
                    </a:cubicBezTo>
                    <a:cubicBezTo>
                      <a:pt x="1" y="2922"/>
                      <a:pt x="1153" y="8031"/>
                      <a:pt x="834" y="9475"/>
                    </a:cubicBezTo>
                    <a:cubicBezTo>
                      <a:pt x="547" y="10779"/>
                      <a:pt x="1217" y="11444"/>
                      <a:pt x="2420" y="11444"/>
                    </a:cubicBezTo>
                    <a:cubicBezTo>
                      <a:pt x="2549" y="11444"/>
                      <a:pt x="2683" y="11437"/>
                      <a:pt x="2824" y="11422"/>
                    </a:cubicBezTo>
                    <a:cubicBezTo>
                      <a:pt x="4276" y="11263"/>
                      <a:pt x="5299" y="9423"/>
                      <a:pt x="5344" y="7722"/>
                    </a:cubicBezTo>
                    <a:cubicBezTo>
                      <a:pt x="5387" y="6082"/>
                      <a:pt x="5319" y="5533"/>
                      <a:pt x="5618" y="5533"/>
                    </a:cubicBezTo>
                    <a:cubicBezTo>
                      <a:pt x="5629" y="5533"/>
                      <a:pt x="5641" y="5533"/>
                      <a:pt x="5653" y="5535"/>
                    </a:cubicBezTo>
                    <a:cubicBezTo>
                      <a:pt x="5966" y="5572"/>
                      <a:pt x="8473" y="6036"/>
                      <a:pt x="9507" y="6036"/>
                    </a:cubicBezTo>
                    <a:cubicBezTo>
                      <a:pt x="9586" y="6036"/>
                      <a:pt x="9658" y="6033"/>
                      <a:pt x="9718" y="6027"/>
                    </a:cubicBezTo>
                    <a:cubicBezTo>
                      <a:pt x="10564" y="5943"/>
                      <a:pt x="12004" y="1"/>
                      <a:pt x="120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2"/>
              <p:cNvSpPr/>
              <p:nvPr/>
            </p:nvSpPr>
            <p:spPr>
              <a:xfrm>
                <a:off x="5950379" y="3980858"/>
                <a:ext cx="240080" cy="237205"/>
              </a:xfrm>
              <a:custGeom>
                <a:avLst/>
                <a:gdLst/>
                <a:ahLst/>
                <a:cxnLst/>
                <a:rect l="l" t="t" r="r" b="b"/>
                <a:pathLst>
                  <a:path w="12193" h="12047" extrusionOk="0">
                    <a:moveTo>
                      <a:pt x="11397" y="882"/>
                    </a:moveTo>
                    <a:lnTo>
                      <a:pt x="11397" y="882"/>
                    </a:lnTo>
                    <a:cubicBezTo>
                      <a:pt x="10769" y="3323"/>
                      <a:pt x="9926" y="5837"/>
                      <a:pt x="9538" y="6028"/>
                    </a:cubicBezTo>
                    <a:cubicBezTo>
                      <a:pt x="9485" y="6033"/>
                      <a:pt x="9421" y="6036"/>
                      <a:pt x="9350" y="6036"/>
                    </a:cubicBezTo>
                    <a:cubicBezTo>
                      <a:pt x="8576" y="6036"/>
                      <a:pt x="6826" y="5746"/>
                      <a:pt x="6043" y="5617"/>
                    </a:cubicBezTo>
                    <a:cubicBezTo>
                      <a:pt x="5790" y="5575"/>
                      <a:pt x="5609" y="5545"/>
                      <a:pt x="5536" y="5537"/>
                    </a:cubicBezTo>
                    <a:cubicBezTo>
                      <a:pt x="5513" y="5534"/>
                      <a:pt x="5490" y="5533"/>
                      <a:pt x="5469" y="5533"/>
                    </a:cubicBezTo>
                    <a:cubicBezTo>
                      <a:pt x="5322" y="5533"/>
                      <a:pt x="5220" y="5591"/>
                      <a:pt x="5158" y="5645"/>
                    </a:cubicBezTo>
                    <a:cubicBezTo>
                      <a:pt x="4927" y="5847"/>
                      <a:pt x="4922" y="6201"/>
                      <a:pt x="4908" y="7150"/>
                    </a:cubicBezTo>
                    <a:cubicBezTo>
                      <a:pt x="4904" y="7395"/>
                      <a:pt x="4901" y="7682"/>
                      <a:pt x="4891" y="8015"/>
                    </a:cubicBezTo>
                    <a:cubicBezTo>
                      <a:pt x="4851" y="9547"/>
                      <a:pt x="3937" y="11283"/>
                      <a:pt x="2639" y="11424"/>
                    </a:cubicBezTo>
                    <a:cubicBezTo>
                      <a:pt x="2511" y="11438"/>
                      <a:pt x="2389" y="11444"/>
                      <a:pt x="2273" y="11444"/>
                    </a:cubicBezTo>
                    <a:cubicBezTo>
                      <a:pt x="1768" y="11444"/>
                      <a:pt x="1378" y="11315"/>
                      <a:pt x="1156" y="11069"/>
                    </a:cubicBezTo>
                    <a:cubicBezTo>
                      <a:pt x="916" y="10801"/>
                      <a:pt x="855" y="10388"/>
                      <a:pt x="975" y="9840"/>
                    </a:cubicBezTo>
                    <a:cubicBezTo>
                      <a:pt x="1108" y="9241"/>
                      <a:pt x="1015" y="8164"/>
                      <a:pt x="907" y="6917"/>
                    </a:cubicBezTo>
                    <a:cubicBezTo>
                      <a:pt x="766" y="5281"/>
                      <a:pt x="573" y="3040"/>
                      <a:pt x="1104" y="2626"/>
                    </a:cubicBezTo>
                    <a:cubicBezTo>
                      <a:pt x="1695" y="2165"/>
                      <a:pt x="2558" y="1643"/>
                      <a:pt x="3846" y="1643"/>
                    </a:cubicBezTo>
                    <a:cubicBezTo>
                      <a:pt x="4391" y="1643"/>
                      <a:pt x="5012" y="1738"/>
                      <a:pt x="5722" y="1968"/>
                    </a:cubicBezTo>
                    <a:cubicBezTo>
                      <a:pt x="6109" y="2094"/>
                      <a:pt x="6526" y="2148"/>
                      <a:pt x="6956" y="2148"/>
                    </a:cubicBezTo>
                    <a:cubicBezTo>
                      <a:pt x="8619" y="2148"/>
                      <a:pt x="10464" y="1349"/>
                      <a:pt x="11397" y="882"/>
                    </a:cubicBezTo>
                    <a:close/>
                    <a:moveTo>
                      <a:pt x="11851" y="0"/>
                    </a:moveTo>
                    <a:cubicBezTo>
                      <a:pt x="11801" y="0"/>
                      <a:pt x="11750" y="13"/>
                      <a:pt x="11700" y="42"/>
                    </a:cubicBezTo>
                    <a:cubicBezTo>
                      <a:pt x="11670" y="60"/>
                      <a:pt x="9080" y="1550"/>
                      <a:pt x="6960" y="1550"/>
                    </a:cubicBezTo>
                    <a:cubicBezTo>
                      <a:pt x="6590" y="1550"/>
                      <a:pt x="6234" y="1505"/>
                      <a:pt x="5909" y="1398"/>
                    </a:cubicBezTo>
                    <a:cubicBezTo>
                      <a:pt x="5126" y="1142"/>
                      <a:pt x="4437" y="1039"/>
                      <a:pt x="3831" y="1039"/>
                    </a:cubicBezTo>
                    <a:cubicBezTo>
                      <a:pt x="2382" y="1039"/>
                      <a:pt x="1404" y="1631"/>
                      <a:pt x="736" y="2152"/>
                    </a:cubicBezTo>
                    <a:cubicBezTo>
                      <a:pt x="0" y="2724"/>
                      <a:pt x="89" y="4431"/>
                      <a:pt x="309" y="6969"/>
                    </a:cubicBezTo>
                    <a:cubicBezTo>
                      <a:pt x="408" y="8117"/>
                      <a:pt x="501" y="9202"/>
                      <a:pt x="389" y="9711"/>
                    </a:cubicBezTo>
                    <a:cubicBezTo>
                      <a:pt x="184" y="10640"/>
                      <a:pt x="451" y="11181"/>
                      <a:pt x="709" y="11470"/>
                    </a:cubicBezTo>
                    <a:cubicBezTo>
                      <a:pt x="1051" y="11851"/>
                      <a:pt x="1583" y="12046"/>
                      <a:pt x="2266" y="12046"/>
                    </a:cubicBezTo>
                    <a:cubicBezTo>
                      <a:pt x="2412" y="12045"/>
                      <a:pt x="2558" y="12037"/>
                      <a:pt x="2704" y="12021"/>
                    </a:cubicBezTo>
                    <a:cubicBezTo>
                      <a:pt x="4366" y="11840"/>
                      <a:pt x="5446" y="9809"/>
                      <a:pt x="5492" y="8031"/>
                    </a:cubicBezTo>
                    <a:cubicBezTo>
                      <a:pt x="5501" y="7697"/>
                      <a:pt x="5505" y="7408"/>
                      <a:pt x="5509" y="7159"/>
                    </a:cubicBezTo>
                    <a:cubicBezTo>
                      <a:pt x="5515" y="6714"/>
                      <a:pt x="5521" y="6321"/>
                      <a:pt x="5553" y="6147"/>
                    </a:cubicBezTo>
                    <a:cubicBezTo>
                      <a:pt x="5642" y="6161"/>
                      <a:pt x="5777" y="6183"/>
                      <a:pt x="5944" y="6211"/>
                    </a:cubicBezTo>
                    <a:cubicBezTo>
                      <a:pt x="7309" y="6437"/>
                      <a:pt x="8650" y="6637"/>
                      <a:pt x="9368" y="6637"/>
                    </a:cubicBezTo>
                    <a:cubicBezTo>
                      <a:pt x="9453" y="6637"/>
                      <a:pt x="9529" y="6634"/>
                      <a:pt x="9596" y="6628"/>
                    </a:cubicBezTo>
                    <a:cubicBezTo>
                      <a:pt x="10470" y="6541"/>
                      <a:pt x="11463" y="3179"/>
                      <a:pt x="12144" y="372"/>
                    </a:cubicBezTo>
                    <a:cubicBezTo>
                      <a:pt x="12192" y="171"/>
                      <a:pt x="12033" y="0"/>
                      <a:pt x="11851"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2"/>
              <p:cNvSpPr/>
              <p:nvPr/>
            </p:nvSpPr>
            <p:spPr>
              <a:xfrm>
                <a:off x="6193196" y="3960558"/>
                <a:ext cx="190264" cy="261897"/>
              </a:xfrm>
              <a:custGeom>
                <a:avLst/>
                <a:gdLst/>
                <a:ahLst/>
                <a:cxnLst/>
                <a:rect l="l" t="t" r="r" b="b"/>
                <a:pathLst>
                  <a:path w="9663" h="13301" extrusionOk="0">
                    <a:moveTo>
                      <a:pt x="7148" y="1"/>
                    </a:moveTo>
                    <a:cubicBezTo>
                      <a:pt x="6327" y="1"/>
                      <a:pt x="5415" y="557"/>
                      <a:pt x="4637" y="1636"/>
                    </a:cubicBezTo>
                    <a:cubicBezTo>
                      <a:pt x="4049" y="2451"/>
                      <a:pt x="1376" y="6237"/>
                      <a:pt x="528" y="9296"/>
                    </a:cubicBezTo>
                    <a:cubicBezTo>
                      <a:pt x="0" y="11198"/>
                      <a:pt x="179" y="12820"/>
                      <a:pt x="2008" y="13269"/>
                    </a:cubicBezTo>
                    <a:cubicBezTo>
                      <a:pt x="2093" y="13290"/>
                      <a:pt x="2176" y="13300"/>
                      <a:pt x="2258" y="13300"/>
                    </a:cubicBezTo>
                    <a:cubicBezTo>
                      <a:pt x="3180" y="13300"/>
                      <a:pt x="3905" y="12056"/>
                      <a:pt x="4394" y="11426"/>
                    </a:cubicBezTo>
                    <a:cubicBezTo>
                      <a:pt x="5724" y="9712"/>
                      <a:pt x="6692" y="7707"/>
                      <a:pt x="7763" y="5786"/>
                    </a:cubicBezTo>
                    <a:cubicBezTo>
                      <a:pt x="8365" y="4704"/>
                      <a:pt x="9662" y="2769"/>
                      <a:pt x="8930" y="1282"/>
                    </a:cubicBezTo>
                    <a:cubicBezTo>
                      <a:pt x="8504" y="420"/>
                      <a:pt x="7861" y="1"/>
                      <a:pt x="71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2"/>
              <p:cNvSpPr/>
              <p:nvPr/>
            </p:nvSpPr>
            <p:spPr>
              <a:xfrm>
                <a:off x="6190302" y="3954631"/>
                <a:ext cx="198377" cy="273750"/>
              </a:xfrm>
              <a:custGeom>
                <a:avLst/>
                <a:gdLst/>
                <a:ahLst/>
                <a:cxnLst/>
                <a:rect l="l" t="t" r="r" b="b"/>
                <a:pathLst>
                  <a:path w="10075" h="13903" extrusionOk="0">
                    <a:moveTo>
                      <a:pt x="7286" y="601"/>
                    </a:moveTo>
                    <a:cubicBezTo>
                      <a:pt x="7330" y="601"/>
                      <a:pt x="7373" y="603"/>
                      <a:pt x="7417" y="606"/>
                    </a:cubicBezTo>
                    <a:cubicBezTo>
                      <a:pt x="7992" y="655"/>
                      <a:pt x="8472" y="1038"/>
                      <a:pt x="8806" y="1716"/>
                    </a:cubicBezTo>
                    <a:cubicBezTo>
                      <a:pt x="9393" y="2907"/>
                      <a:pt x="8467" y="4514"/>
                      <a:pt x="7854" y="5578"/>
                    </a:cubicBezTo>
                    <a:cubicBezTo>
                      <a:pt x="7779" y="5707"/>
                      <a:pt x="7709" y="5828"/>
                      <a:pt x="7647" y="5940"/>
                    </a:cubicBezTo>
                    <a:cubicBezTo>
                      <a:pt x="7410" y="6366"/>
                      <a:pt x="7178" y="6796"/>
                      <a:pt x="6946" y="7226"/>
                    </a:cubicBezTo>
                    <a:cubicBezTo>
                      <a:pt x="6149" y="8701"/>
                      <a:pt x="5325" y="10227"/>
                      <a:pt x="4304" y="11543"/>
                    </a:cubicBezTo>
                    <a:cubicBezTo>
                      <a:pt x="4225" y="11645"/>
                      <a:pt x="4138" y="11763"/>
                      <a:pt x="4047" y="11890"/>
                    </a:cubicBezTo>
                    <a:cubicBezTo>
                      <a:pt x="3610" y="12494"/>
                      <a:pt x="3025" y="13299"/>
                      <a:pt x="2397" y="13299"/>
                    </a:cubicBezTo>
                    <a:cubicBezTo>
                      <a:pt x="2340" y="13299"/>
                      <a:pt x="2283" y="13293"/>
                      <a:pt x="2226" y="13279"/>
                    </a:cubicBezTo>
                    <a:cubicBezTo>
                      <a:pt x="1639" y="13134"/>
                      <a:pt x="1236" y="12861"/>
                      <a:pt x="992" y="12446"/>
                    </a:cubicBezTo>
                    <a:cubicBezTo>
                      <a:pt x="634" y="11835"/>
                      <a:pt x="625" y="10904"/>
                      <a:pt x="964" y="9677"/>
                    </a:cubicBezTo>
                    <a:cubicBezTo>
                      <a:pt x="1769" y="6773"/>
                      <a:pt x="4278" y="3152"/>
                      <a:pt x="5028" y="2112"/>
                    </a:cubicBezTo>
                    <a:cubicBezTo>
                      <a:pt x="5723" y="1146"/>
                      <a:pt x="6537" y="601"/>
                      <a:pt x="7286" y="601"/>
                    </a:cubicBezTo>
                    <a:close/>
                    <a:moveTo>
                      <a:pt x="7294" y="1"/>
                    </a:moveTo>
                    <a:cubicBezTo>
                      <a:pt x="6346" y="1"/>
                      <a:pt x="5353" y="632"/>
                      <a:pt x="4540" y="1761"/>
                    </a:cubicBezTo>
                    <a:cubicBezTo>
                      <a:pt x="3775" y="2821"/>
                      <a:pt x="1218" y="6516"/>
                      <a:pt x="386" y="9517"/>
                    </a:cubicBezTo>
                    <a:cubicBezTo>
                      <a:pt x="0" y="10905"/>
                      <a:pt x="30" y="11992"/>
                      <a:pt x="473" y="12749"/>
                    </a:cubicBezTo>
                    <a:cubicBezTo>
                      <a:pt x="798" y="13305"/>
                      <a:pt x="1340" y="13679"/>
                      <a:pt x="2082" y="13862"/>
                    </a:cubicBezTo>
                    <a:cubicBezTo>
                      <a:pt x="2188" y="13888"/>
                      <a:pt x="2297" y="13902"/>
                      <a:pt x="2406" y="13902"/>
                    </a:cubicBezTo>
                    <a:cubicBezTo>
                      <a:pt x="3334" y="13902"/>
                      <a:pt x="4046" y="12917"/>
                      <a:pt x="4534" y="12242"/>
                    </a:cubicBezTo>
                    <a:cubicBezTo>
                      <a:pt x="4622" y="12122"/>
                      <a:pt x="4703" y="12009"/>
                      <a:pt x="4779" y="11912"/>
                    </a:cubicBezTo>
                    <a:cubicBezTo>
                      <a:pt x="5830" y="10556"/>
                      <a:pt x="6666" y="9008"/>
                      <a:pt x="7475" y="7512"/>
                    </a:cubicBezTo>
                    <a:cubicBezTo>
                      <a:pt x="7705" y="7084"/>
                      <a:pt x="7936" y="6656"/>
                      <a:pt x="8172" y="6232"/>
                    </a:cubicBezTo>
                    <a:lnTo>
                      <a:pt x="8375" y="5878"/>
                    </a:lnTo>
                    <a:cubicBezTo>
                      <a:pt x="9052" y="4704"/>
                      <a:pt x="10075" y="2929"/>
                      <a:pt x="9346" y="1451"/>
                    </a:cubicBezTo>
                    <a:cubicBezTo>
                      <a:pt x="8919" y="586"/>
                      <a:pt x="8253" y="73"/>
                      <a:pt x="7466" y="8"/>
                    </a:cubicBezTo>
                    <a:cubicBezTo>
                      <a:pt x="7409" y="3"/>
                      <a:pt x="7352" y="1"/>
                      <a:pt x="7294"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2"/>
              <p:cNvSpPr/>
              <p:nvPr/>
            </p:nvSpPr>
            <p:spPr>
              <a:xfrm>
                <a:off x="6089568" y="3937697"/>
                <a:ext cx="190264" cy="261897"/>
              </a:xfrm>
              <a:custGeom>
                <a:avLst/>
                <a:gdLst/>
                <a:ahLst/>
                <a:cxnLst/>
                <a:rect l="l" t="t" r="r" b="b"/>
                <a:pathLst>
                  <a:path w="9663" h="13301" extrusionOk="0">
                    <a:moveTo>
                      <a:pt x="7147" y="0"/>
                    </a:moveTo>
                    <a:cubicBezTo>
                      <a:pt x="6326" y="0"/>
                      <a:pt x="5413" y="556"/>
                      <a:pt x="4636" y="1635"/>
                    </a:cubicBezTo>
                    <a:cubicBezTo>
                      <a:pt x="4049" y="2451"/>
                      <a:pt x="1376" y="6238"/>
                      <a:pt x="528" y="9295"/>
                    </a:cubicBezTo>
                    <a:cubicBezTo>
                      <a:pt x="0" y="11198"/>
                      <a:pt x="179" y="12819"/>
                      <a:pt x="2006" y="13270"/>
                    </a:cubicBezTo>
                    <a:cubicBezTo>
                      <a:pt x="2091" y="13290"/>
                      <a:pt x="2175" y="13300"/>
                      <a:pt x="2257" y="13300"/>
                    </a:cubicBezTo>
                    <a:cubicBezTo>
                      <a:pt x="3180" y="13300"/>
                      <a:pt x="3905" y="12055"/>
                      <a:pt x="4394" y="11425"/>
                    </a:cubicBezTo>
                    <a:cubicBezTo>
                      <a:pt x="5723" y="9713"/>
                      <a:pt x="6691" y="7708"/>
                      <a:pt x="7763" y="5785"/>
                    </a:cubicBezTo>
                    <a:cubicBezTo>
                      <a:pt x="8365" y="4704"/>
                      <a:pt x="9662" y="2769"/>
                      <a:pt x="8928" y="1281"/>
                    </a:cubicBezTo>
                    <a:cubicBezTo>
                      <a:pt x="8503" y="420"/>
                      <a:pt x="7860" y="0"/>
                      <a:pt x="71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2"/>
              <p:cNvSpPr/>
              <p:nvPr/>
            </p:nvSpPr>
            <p:spPr>
              <a:xfrm>
                <a:off x="6086674" y="3931790"/>
                <a:ext cx="198357" cy="273730"/>
              </a:xfrm>
              <a:custGeom>
                <a:avLst/>
                <a:gdLst/>
                <a:ahLst/>
                <a:cxnLst/>
                <a:rect l="l" t="t" r="r" b="b"/>
                <a:pathLst>
                  <a:path w="10074" h="13902" extrusionOk="0">
                    <a:moveTo>
                      <a:pt x="7284" y="600"/>
                    </a:moveTo>
                    <a:cubicBezTo>
                      <a:pt x="7328" y="600"/>
                      <a:pt x="7373" y="602"/>
                      <a:pt x="7417" y="606"/>
                    </a:cubicBezTo>
                    <a:cubicBezTo>
                      <a:pt x="7992" y="654"/>
                      <a:pt x="8472" y="1037"/>
                      <a:pt x="8806" y="1715"/>
                    </a:cubicBezTo>
                    <a:cubicBezTo>
                      <a:pt x="9393" y="2906"/>
                      <a:pt x="8467" y="4514"/>
                      <a:pt x="7854" y="5577"/>
                    </a:cubicBezTo>
                    <a:cubicBezTo>
                      <a:pt x="7779" y="5706"/>
                      <a:pt x="7709" y="5827"/>
                      <a:pt x="7647" y="5940"/>
                    </a:cubicBezTo>
                    <a:cubicBezTo>
                      <a:pt x="7409" y="6366"/>
                      <a:pt x="7177" y="6796"/>
                      <a:pt x="6945" y="7226"/>
                    </a:cubicBezTo>
                    <a:cubicBezTo>
                      <a:pt x="6148" y="8701"/>
                      <a:pt x="5324" y="10226"/>
                      <a:pt x="4304" y="11542"/>
                    </a:cubicBezTo>
                    <a:cubicBezTo>
                      <a:pt x="4225" y="11644"/>
                      <a:pt x="4138" y="11763"/>
                      <a:pt x="4047" y="11890"/>
                    </a:cubicBezTo>
                    <a:cubicBezTo>
                      <a:pt x="3611" y="12493"/>
                      <a:pt x="3028" y="13299"/>
                      <a:pt x="2398" y="13299"/>
                    </a:cubicBezTo>
                    <a:cubicBezTo>
                      <a:pt x="2341" y="13299"/>
                      <a:pt x="2283" y="13292"/>
                      <a:pt x="2226" y="13278"/>
                    </a:cubicBezTo>
                    <a:cubicBezTo>
                      <a:pt x="1639" y="13135"/>
                      <a:pt x="1235" y="12862"/>
                      <a:pt x="991" y="12446"/>
                    </a:cubicBezTo>
                    <a:cubicBezTo>
                      <a:pt x="633" y="11834"/>
                      <a:pt x="624" y="10903"/>
                      <a:pt x="964" y="9676"/>
                    </a:cubicBezTo>
                    <a:cubicBezTo>
                      <a:pt x="1769" y="6772"/>
                      <a:pt x="4278" y="3151"/>
                      <a:pt x="5027" y="2111"/>
                    </a:cubicBezTo>
                    <a:cubicBezTo>
                      <a:pt x="5722" y="1147"/>
                      <a:pt x="6531" y="600"/>
                      <a:pt x="7284" y="600"/>
                    </a:cubicBezTo>
                    <a:close/>
                    <a:moveTo>
                      <a:pt x="7283" y="0"/>
                    </a:moveTo>
                    <a:cubicBezTo>
                      <a:pt x="6342" y="0"/>
                      <a:pt x="5349" y="636"/>
                      <a:pt x="4540" y="1761"/>
                    </a:cubicBezTo>
                    <a:cubicBezTo>
                      <a:pt x="3775" y="2821"/>
                      <a:pt x="1217" y="6516"/>
                      <a:pt x="386" y="9516"/>
                    </a:cubicBezTo>
                    <a:cubicBezTo>
                      <a:pt x="0" y="10904"/>
                      <a:pt x="30" y="11992"/>
                      <a:pt x="473" y="12749"/>
                    </a:cubicBezTo>
                    <a:cubicBezTo>
                      <a:pt x="798" y="13305"/>
                      <a:pt x="1340" y="13680"/>
                      <a:pt x="2082" y="13861"/>
                    </a:cubicBezTo>
                    <a:cubicBezTo>
                      <a:pt x="2188" y="13887"/>
                      <a:pt x="2297" y="13902"/>
                      <a:pt x="2406" y="13902"/>
                    </a:cubicBezTo>
                    <a:cubicBezTo>
                      <a:pt x="3333" y="13902"/>
                      <a:pt x="4046" y="12916"/>
                      <a:pt x="4534" y="12243"/>
                    </a:cubicBezTo>
                    <a:cubicBezTo>
                      <a:pt x="4622" y="12122"/>
                      <a:pt x="4703" y="12009"/>
                      <a:pt x="4778" y="11911"/>
                    </a:cubicBezTo>
                    <a:cubicBezTo>
                      <a:pt x="5829" y="10557"/>
                      <a:pt x="6665" y="9010"/>
                      <a:pt x="7473" y="7512"/>
                    </a:cubicBezTo>
                    <a:cubicBezTo>
                      <a:pt x="7705" y="7084"/>
                      <a:pt x="7935" y="6657"/>
                      <a:pt x="8172" y="6233"/>
                    </a:cubicBezTo>
                    <a:lnTo>
                      <a:pt x="8375" y="5877"/>
                    </a:lnTo>
                    <a:cubicBezTo>
                      <a:pt x="9052" y="4702"/>
                      <a:pt x="10074" y="2928"/>
                      <a:pt x="9346" y="1449"/>
                    </a:cubicBezTo>
                    <a:cubicBezTo>
                      <a:pt x="8919" y="584"/>
                      <a:pt x="8251" y="72"/>
                      <a:pt x="7466" y="8"/>
                    </a:cubicBezTo>
                    <a:cubicBezTo>
                      <a:pt x="7405" y="3"/>
                      <a:pt x="7344" y="0"/>
                      <a:pt x="7283"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2"/>
              <p:cNvSpPr/>
              <p:nvPr/>
            </p:nvSpPr>
            <p:spPr>
              <a:xfrm>
                <a:off x="4933785" y="3759444"/>
                <a:ext cx="1341007" cy="970638"/>
              </a:xfrm>
              <a:custGeom>
                <a:avLst/>
                <a:gdLst/>
                <a:ahLst/>
                <a:cxnLst/>
                <a:rect l="l" t="t" r="r" b="b"/>
                <a:pathLst>
                  <a:path w="68106" h="49296" extrusionOk="0">
                    <a:moveTo>
                      <a:pt x="0" y="0"/>
                    </a:moveTo>
                    <a:lnTo>
                      <a:pt x="10704" y="29265"/>
                    </a:lnTo>
                    <a:lnTo>
                      <a:pt x="68105" y="49295"/>
                    </a:lnTo>
                    <a:lnTo>
                      <a:pt x="64816" y="21342"/>
                    </a:lnTo>
                    <a:lnTo>
                      <a:pt x="0" y="0"/>
                    </a:ln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2"/>
              <p:cNvSpPr/>
              <p:nvPr/>
            </p:nvSpPr>
            <p:spPr>
              <a:xfrm>
                <a:off x="4927444" y="3753517"/>
                <a:ext cx="1353609" cy="982492"/>
              </a:xfrm>
              <a:custGeom>
                <a:avLst/>
                <a:gdLst/>
                <a:ahLst/>
                <a:cxnLst/>
                <a:rect l="l" t="t" r="r" b="b"/>
                <a:pathLst>
                  <a:path w="68746" h="49898" extrusionOk="0">
                    <a:moveTo>
                      <a:pt x="818" y="780"/>
                    </a:moveTo>
                    <a:lnTo>
                      <a:pt x="64862" y="21868"/>
                    </a:lnTo>
                    <a:lnTo>
                      <a:pt x="68073" y="49154"/>
                    </a:lnTo>
                    <a:lnTo>
                      <a:pt x="11260" y="29329"/>
                    </a:lnTo>
                    <a:lnTo>
                      <a:pt x="818" y="780"/>
                    </a:lnTo>
                    <a:close/>
                    <a:moveTo>
                      <a:pt x="320" y="1"/>
                    </a:moveTo>
                    <a:cubicBezTo>
                      <a:pt x="240" y="1"/>
                      <a:pt x="163" y="33"/>
                      <a:pt x="106" y="93"/>
                    </a:cubicBezTo>
                    <a:cubicBezTo>
                      <a:pt x="27" y="176"/>
                      <a:pt x="1" y="297"/>
                      <a:pt x="40" y="404"/>
                    </a:cubicBezTo>
                    <a:lnTo>
                      <a:pt x="10744" y="29670"/>
                    </a:lnTo>
                    <a:cubicBezTo>
                      <a:pt x="10775" y="29754"/>
                      <a:pt x="10842" y="29821"/>
                      <a:pt x="10928" y="29849"/>
                    </a:cubicBezTo>
                    <a:lnTo>
                      <a:pt x="68327" y="49881"/>
                    </a:lnTo>
                    <a:cubicBezTo>
                      <a:pt x="68359" y="49891"/>
                      <a:pt x="68393" y="49897"/>
                      <a:pt x="68427" y="49897"/>
                    </a:cubicBezTo>
                    <a:cubicBezTo>
                      <a:pt x="68607" y="49897"/>
                      <a:pt x="68746" y="49740"/>
                      <a:pt x="68726" y="49562"/>
                    </a:cubicBezTo>
                    <a:lnTo>
                      <a:pt x="65437" y="21609"/>
                    </a:lnTo>
                    <a:cubicBezTo>
                      <a:pt x="65424" y="21493"/>
                      <a:pt x="65343" y="21394"/>
                      <a:pt x="65233" y="21359"/>
                    </a:cubicBezTo>
                    <a:lnTo>
                      <a:pt x="417" y="17"/>
                    </a:lnTo>
                    <a:cubicBezTo>
                      <a:pt x="385" y="6"/>
                      <a:pt x="352" y="1"/>
                      <a:pt x="320"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1" name="Google Shape;421;p32"/>
            <p:cNvGrpSpPr/>
            <p:nvPr/>
          </p:nvGrpSpPr>
          <p:grpSpPr>
            <a:xfrm>
              <a:off x="4866130" y="1140950"/>
              <a:ext cx="3577378" cy="3177375"/>
              <a:chOff x="4866130" y="1140950"/>
              <a:chExt cx="3577378" cy="3177375"/>
            </a:xfrm>
          </p:grpSpPr>
          <p:grpSp>
            <p:nvGrpSpPr>
              <p:cNvPr id="422" name="Google Shape;422;p32"/>
              <p:cNvGrpSpPr/>
              <p:nvPr/>
            </p:nvGrpSpPr>
            <p:grpSpPr>
              <a:xfrm>
                <a:off x="7218455" y="3425403"/>
                <a:ext cx="627776" cy="773482"/>
                <a:chOff x="7218455" y="3425403"/>
                <a:chExt cx="627776" cy="773482"/>
              </a:xfrm>
            </p:grpSpPr>
            <p:sp>
              <p:nvSpPr>
                <p:cNvPr id="423" name="Google Shape;423;p32"/>
                <p:cNvSpPr/>
                <p:nvPr/>
              </p:nvSpPr>
              <p:spPr>
                <a:xfrm>
                  <a:off x="7474976" y="3425403"/>
                  <a:ext cx="371255" cy="11873"/>
                </a:xfrm>
                <a:custGeom>
                  <a:avLst/>
                  <a:gdLst/>
                  <a:ahLst/>
                  <a:cxnLst/>
                  <a:rect l="l" t="t" r="r" b="b"/>
                  <a:pathLst>
                    <a:path w="18855" h="603" extrusionOk="0">
                      <a:moveTo>
                        <a:pt x="301" y="1"/>
                      </a:moveTo>
                      <a:cubicBezTo>
                        <a:pt x="136" y="1"/>
                        <a:pt x="1" y="135"/>
                        <a:pt x="1" y="302"/>
                      </a:cubicBezTo>
                      <a:cubicBezTo>
                        <a:pt x="1" y="468"/>
                        <a:pt x="136" y="602"/>
                        <a:pt x="301" y="602"/>
                      </a:cubicBezTo>
                      <a:cubicBezTo>
                        <a:pt x="303" y="602"/>
                        <a:pt x="305" y="602"/>
                        <a:pt x="308" y="602"/>
                      </a:cubicBezTo>
                      <a:lnTo>
                        <a:pt x="18548" y="602"/>
                      </a:lnTo>
                      <a:cubicBezTo>
                        <a:pt x="18550" y="602"/>
                        <a:pt x="18552" y="602"/>
                        <a:pt x="18554" y="602"/>
                      </a:cubicBezTo>
                      <a:cubicBezTo>
                        <a:pt x="18720" y="602"/>
                        <a:pt x="18855" y="468"/>
                        <a:pt x="18855" y="302"/>
                      </a:cubicBezTo>
                      <a:cubicBezTo>
                        <a:pt x="18855" y="135"/>
                        <a:pt x="18720" y="1"/>
                        <a:pt x="18554" y="1"/>
                      </a:cubicBezTo>
                      <a:cubicBezTo>
                        <a:pt x="18552" y="1"/>
                        <a:pt x="18550" y="1"/>
                        <a:pt x="18548" y="1"/>
                      </a:cubicBezTo>
                      <a:lnTo>
                        <a:pt x="308" y="1"/>
                      </a:lnTo>
                      <a:cubicBezTo>
                        <a:pt x="305" y="1"/>
                        <a:pt x="303" y="1"/>
                        <a:pt x="301"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2"/>
                <p:cNvSpPr/>
                <p:nvPr/>
              </p:nvSpPr>
              <p:spPr>
                <a:xfrm>
                  <a:off x="7218455" y="3425403"/>
                  <a:ext cx="137279" cy="11873"/>
                </a:xfrm>
                <a:custGeom>
                  <a:avLst/>
                  <a:gdLst/>
                  <a:ahLst/>
                  <a:cxnLst/>
                  <a:rect l="l" t="t" r="r" b="b"/>
                  <a:pathLst>
                    <a:path w="6972" h="603" extrusionOk="0">
                      <a:moveTo>
                        <a:pt x="301" y="1"/>
                      </a:moveTo>
                      <a:cubicBezTo>
                        <a:pt x="136" y="1"/>
                        <a:pt x="1" y="135"/>
                        <a:pt x="1" y="302"/>
                      </a:cubicBezTo>
                      <a:cubicBezTo>
                        <a:pt x="1" y="468"/>
                        <a:pt x="136" y="602"/>
                        <a:pt x="301" y="602"/>
                      </a:cubicBezTo>
                      <a:cubicBezTo>
                        <a:pt x="303" y="602"/>
                        <a:pt x="306" y="602"/>
                        <a:pt x="308" y="602"/>
                      </a:cubicBezTo>
                      <a:lnTo>
                        <a:pt x="6677" y="602"/>
                      </a:lnTo>
                      <a:cubicBezTo>
                        <a:pt x="6841" y="599"/>
                        <a:pt x="6971" y="465"/>
                        <a:pt x="6971" y="302"/>
                      </a:cubicBezTo>
                      <a:cubicBezTo>
                        <a:pt x="6971" y="139"/>
                        <a:pt x="6841" y="5"/>
                        <a:pt x="6677" y="1"/>
                      </a:cubicBezTo>
                      <a:lnTo>
                        <a:pt x="308" y="1"/>
                      </a:lnTo>
                      <a:cubicBezTo>
                        <a:pt x="306" y="1"/>
                        <a:pt x="303" y="1"/>
                        <a:pt x="301"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2"/>
                <p:cNvSpPr/>
                <p:nvPr/>
              </p:nvSpPr>
              <p:spPr>
                <a:xfrm>
                  <a:off x="7771389" y="3490912"/>
                  <a:ext cx="74842" cy="11873"/>
                </a:xfrm>
                <a:custGeom>
                  <a:avLst/>
                  <a:gdLst/>
                  <a:ahLst/>
                  <a:cxnLst/>
                  <a:rect l="l" t="t" r="r" b="b"/>
                  <a:pathLst>
                    <a:path w="3801" h="603" extrusionOk="0">
                      <a:moveTo>
                        <a:pt x="302" y="1"/>
                      </a:moveTo>
                      <a:cubicBezTo>
                        <a:pt x="136" y="1"/>
                        <a:pt x="1" y="135"/>
                        <a:pt x="1" y="301"/>
                      </a:cubicBezTo>
                      <a:cubicBezTo>
                        <a:pt x="1" y="468"/>
                        <a:pt x="136" y="602"/>
                        <a:pt x="302" y="602"/>
                      </a:cubicBezTo>
                      <a:cubicBezTo>
                        <a:pt x="305" y="602"/>
                        <a:pt x="307" y="602"/>
                        <a:pt x="309" y="602"/>
                      </a:cubicBezTo>
                      <a:lnTo>
                        <a:pt x="3494" y="602"/>
                      </a:lnTo>
                      <a:cubicBezTo>
                        <a:pt x="3496" y="602"/>
                        <a:pt x="3498" y="602"/>
                        <a:pt x="3500" y="602"/>
                      </a:cubicBezTo>
                      <a:cubicBezTo>
                        <a:pt x="3666" y="602"/>
                        <a:pt x="3801" y="468"/>
                        <a:pt x="3801" y="301"/>
                      </a:cubicBezTo>
                      <a:cubicBezTo>
                        <a:pt x="3801" y="135"/>
                        <a:pt x="3666" y="1"/>
                        <a:pt x="3500" y="1"/>
                      </a:cubicBezTo>
                      <a:cubicBezTo>
                        <a:pt x="3498" y="1"/>
                        <a:pt x="3496" y="1"/>
                        <a:pt x="3494" y="1"/>
                      </a:cubicBezTo>
                      <a:lnTo>
                        <a:pt x="309" y="1"/>
                      </a:lnTo>
                      <a:cubicBezTo>
                        <a:pt x="307" y="1"/>
                        <a:pt x="305" y="1"/>
                        <a:pt x="302"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2"/>
                <p:cNvSpPr/>
                <p:nvPr/>
              </p:nvSpPr>
              <p:spPr>
                <a:xfrm>
                  <a:off x="7594672" y="3490912"/>
                  <a:ext cx="137535" cy="11873"/>
                </a:xfrm>
                <a:custGeom>
                  <a:avLst/>
                  <a:gdLst/>
                  <a:ahLst/>
                  <a:cxnLst/>
                  <a:rect l="l" t="t" r="r" b="b"/>
                  <a:pathLst>
                    <a:path w="6985" h="603" extrusionOk="0">
                      <a:moveTo>
                        <a:pt x="302" y="1"/>
                      </a:moveTo>
                      <a:cubicBezTo>
                        <a:pt x="136" y="1"/>
                        <a:pt x="0" y="135"/>
                        <a:pt x="0" y="301"/>
                      </a:cubicBezTo>
                      <a:cubicBezTo>
                        <a:pt x="0" y="468"/>
                        <a:pt x="136" y="602"/>
                        <a:pt x="302" y="602"/>
                      </a:cubicBezTo>
                      <a:cubicBezTo>
                        <a:pt x="304" y="602"/>
                        <a:pt x="306" y="602"/>
                        <a:pt x="309" y="602"/>
                      </a:cubicBezTo>
                      <a:lnTo>
                        <a:pt x="6678" y="602"/>
                      </a:lnTo>
                      <a:cubicBezTo>
                        <a:pt x="6680" y="602"/>
                        <a:pt x="6682" y="602"/>
                        <a:pt x="6684" y="602"/>
                      </a:cubicBezTo>
                      <a:cubicBezTo>
                        <a:pt x="6850" y="602"/>
                        <a:pt x="6985" y="468"/>
                        <a:pt x="6985" y="301"/>
                      </a:cubicBezTo>
                      <a:cubicBezTo>
                        <a:pt x="6985" y="135"/>
                        <a:pt x="6850" y="1"/>
                        <a:pt x="6684" y="1"/>
                      </a:cubicBezTo>
                      <a:cubicBezTo>
                        <a:pt x="6682" y="1"/>
                        <a:pt x="6680" y="1"/>
                        <a:pt x="6678" y="1"/>
                      </a:cubicBezTo>
                      <a:lnTo>
                        <a:pt x="309" y="1"/>
                      </a:lnTo>
                      <a:cubicBezTo>
                        <a:pt x="306" y="1"/>
                        <a:pt x="304" y="1"/>
                        <a:pt x="302"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2"/>
                <p:cNvSpPr/>
                <p:nvPr/>
              </p:nvSpPr>
              <p:spPr>
                <a:xfrm>
                  <a:off x="7218455" y="3490912"/>
                  <a:ext cx="302576" cy="11873"/>
                </a:xfrm>
                <a:custGeom>
                  <a:avLst/>
                  <a:gdLst/>
                  <a:ahLst/>
                  <a:cxnLst/>
                  <a:rect l="l" t="t" r="r" b="b"/>
                  <a:pathLst>
                    <a:path w="15367" h="603" extrusionOk="0">
                      <a:moveTo>
                        <a:pt x="301" y="1"/>
                      </a:moveTo>
                      <a:cubicBezTo>
                        <a:pt x="136" y="1"/>
                        <a:pt x="1" y="135"/>
                        <a:pt x="1" y="301"/>
                      </a:cubicBezTo>
                      <a:cubicBezTo>
                        <a:pt x="1" y="468"/>
                        <a:pt x="136" y="602"/>
                        <a:pt x="301" y="602"/>
                      </a:cubicBezTo>
                      <a:cubicBezTo>
                        <a:pt x="303" y="602"/>
                        <a:pt x="306" y="602"/>
                        <a:pt x="308" y="602"/>
                      </a:cubicBezTo>
                      <a:lnTo>
                        <a:pt x="15073" y="602"/>
                      </a:lnTo>
                      <a:cubicBezTo>
                        <a:pt x="15236" y="599"/>
                        <a:pt x="15367" y="465"/>
                        <a:pt x="15367" y="301"/>
                      </a:cubicBezTo>
                      <a:cubicBezTo>
                        <a:pt x="15367" y="138"/>
                        <a:pt x="15236" y="5"/>
                        <a:pt x="15073" y="1"/>
                      </a:cubicBezTo>
                      <a:lnTo>
                        <a:pt x="308" y="1"/>
                      </a:lnTo>
                      <a:cubicBezTo>
                        <a:pt x="306" y="1"/>
                        <a:pt x="303" y="1"/>
                        <a:pt x="301"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2"/>
                <p:cNvSpPr/>
                <p:nvPr/>
              </p:nvSpPr>
              <p:spPr>
                <a:xfrm>
                  <a:off x="7514868" y="3556420"/>
                  <a:ext cx="331363" cy="11873"/>
                </a:xfrm>
                <a:custGeom>
                  <a:avLst/>
                  <a:gdLst/>
                  <a:ahLst/>
                  <a:cxnLst/>
                  <a:rect l="l" t="t" r="r" b="b"/>
                  <a:pathLst>
                    <a:path w="16829" h="603" extrusionOk="0">
                      <a:moveTo>
                        <a:pt x="300" y="1"/>
                      </a:moveTo>
                      <a:cubicBezTo>
                        <a:pt x="135" y="1"/>
                        <a:pt x="1" y="135"/>
                        <a:pt x="1" y="301"/>
                      </a:cubicBezTo>
                      <a:cubicBezTo>
                        <a:pt x="1" y="467"/>
                        <a:pt x="136" y="602"/>
                        <a:pt x="303" y="602"/>
                      </a:cubicBezTo>
                      <a:cubicBezTo>
                        <a:pt x="305" y="602"/>
                        <a:pt x="307" y="602"/>
                        <a:pt x="309" y="602"/>
                      </a:cubicBezTo>
                      <a:lnTo>
                        <a:pt x="16522" y="602"/>
                      </a:lnTo>
                      <a:cubicBezTo>
                        <a:pt x="16524" y="602"/>
                        <a:pt x="16526" y="602"/>
                        <a:pt x="16528" y="602"/>
                      </a:cubicBezTo>
                      <a:cubicBezTo>
                        <a:pt x="16694" y="602"/>
                        <a:pt x="16829" y="467"/>
                        <a:pt x="16829" y="301"/>
                      </a:cubicBezTo>
                      <a:cubicBezTo>
                        <a:pt x="16829" y="135"/>
                        <a:pt x="16695" y="1"/>
                        <a:pt x="16530" y="1"/>
                      </a:cubicBezTo>
                      <a:cubicBezTo>
                        <a:pt x="16527" y="1"/>
                        <a:pt x="16524" y="1"/>
                        <a:pt x="16522" y="1"/>
                      </a:cubicBezTo>
                      <a:lnTo>
                        <a:pt x="309" y="1"/>
                      </a:lnTo>
                      <a:cubicBezTo>
                        <a:pt x="306" y="1"/>
                        <a:pt x="303" y="1"/>
                        <a:pt x="300"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2"/>
                <p:cNvSpPr/>
                <p:nvPr/>
              </p:nvSpPr>
              <p:spPr>
                <a:xfrm>
                  <a:off x="7218455" y="3556420"/>
                  <a:ext cx="239864" cy="11873"/>
                </a:xfrm>
                <a:custGeom>
                  <a:avLst/>
                  <a:gdLst/>
                  <a:ahLst/>
                  <a:cxnLst/>
                  <a:rect l="l" t="t" r="r" b="b"/>
                  <a:pathLst>
                    <a:path w="12182" h="603" extrusionOk="0">
                      <a:moveTo>
                        <a:pt x="299" y="1"/>
                      </a:moveTo>
                      <a:cubicBezTo>
                        <a:pt x="135" y="1"/>
                        <a:pt x="1" y="135"/>
                        <a:pt x="1" y="301"/>
                      </a:cubicBezTo>
                      <a:cubicBezTo>
                        <a:pt x="1" y="467"/>
                        <a:pt x="136" y="602"/>
                        <a:pt x="301" y="602"/>
                      </a:cubicBezTo>
                      <a:cubicBezTo>
                        <a:pt x="303" y="602"/>
                        <a:pt x="306" y="602"/>
                        <a:pt x="308" y="602"/>
                      </a:cubicBezTo>
                      <a:lnTo>
                        <a:pt x="11888" y="602"/>
                      </a:lnTo>
                      <a:cubicBezTo>
                        <a:pt x="12052" y="597"/>
                        <a:pt x="12182" y="464"/>
                        <a:pt x="12182" y="301"/>
                      </a:cubicBezTo>
                      <a:cubicBezTo>
                        <a:pt x="12182" y="137"/>
                        <a:pt x="12052" y="4"/>
                        <a:pt x="11888" y="1"/>
                      </a:cubicBezTo>
                      <a:lnTo>
                        <a:pt x="308" y="1"/>
                      </a:lnTo>
                      <a:cubicBezTo>
                        <a:pt x="305" y="1"/>
                        <a:pt x="302" y="1"/>
                        <a:pt x="299"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2"/>
                <p:cNvSpPr/>
                <p:nvPr/>
              </p:nvSpPr>
              <p:spPr>
                <a:xfrm>
                  <a:off x="7697434" y="3621909"/>
                  <a:ext cx="148660" cy="11853"/>
                </a:xfrm>
                <a:custGeom>
                  <a:avLst/>
                  <a:gdLst/>
                  <a:ahLst/>
                  <a:cxnLst/>
                  <a:rect l="l" t="t" r="r" b="b"/>
                  <a:pathLst>
                    <a:path w="7550" h="602" extrusionOk="0">
                      <a:moveTo>
                        <a:pt x="301" y="1"/>
                      </a:moveTo>
                      <a:cubicBezTo>
                        <a:pt x="135" y="1"/>
                        <a:pt x="1" y="135"/>
                        <a:pt x="1" y="301"/>
                      </a:cubicBezTo>
                      <a:cubicBezTo>
                        <a:pt x="1" y="467"/>
                        <a:pt x="135" y="602"/>
                        <a:pt x="301" y="602"/>
                      </a:cubicBezTo>
                      <a:lnTo>
                        <a:pt x="7250" y="602"/>
                      </a:lnTo>
                      <a:cubicBezTo>
                        <a:pt x="7416" y="602"/>
                        <a:pt x="7550" y="467"/>
                        <a:pt x="7550" y="301"/>
                      </a:cubicBezTo>
                      <a:cubicBezTo>
                        <a:pt x="7550" y="135"/>
                        <a:pt x="7416" y="1"/>
                        <a:pt x="7250"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2"/>
                <p:cNvSpPr/>
                <p:nvPr/>
              </p:nvSpPr>
              <p:spPr>
                <a:xfrm>
                  <a:off x="7355399" y="3621909"/>
                  <a:ext cx="296886" cy="11853"/>
                </a:xfrm>
                <a:custGeom>
                  <a:avLst/>
                  <a:gdLst/>
                  <a:ahLst/>
                  <a:cxnLst/>
                  <a:rect l="l" t="t" r="r" b="b"/>
                  <a:pathLst>
                    <a:path w="15078" h="602" extrusionOk="0">
                      <a:moveTo>
                        <a:pt x="301" y="1"/>
                      </a:moveTo>
                      <a:cubicBezTo>
                        <a:pt x="135" y="1"/>
                        <a:pt x="1" y="135"/>
                        <a:pt x="1" y="301"/>
                      </a:cubicBezTo>
                      <a:cubicBezTo>
                        <a:pt x="1" y="467"/>
                        <a:pt x="135" y="602"/>
                        <a:pt x="301" y="602"/>
                      </a:cubicBezTo>
                      <a:lnTo>
                        <a:pt x="14777" y="602"/>
                      </a:lnTo>
                      <a:cubicBezTo>
                        <a:pt x="14943" y="602"/>
                        <a:pt x="15077" y="467"/>
                        <a:pt x="15077" y="301"/>
                      </a:cubicBezTo>
                      <a:cubicBezTo>
                        <a:pt x="15077" y="135"/>
                        <a:pt x="14943" y="1"/>
                        <a:pt x="14777"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2"/>
                <p:cNvSpPr/>
                <p:nvPr/>
              </p:nvSpPr>
              <p:spPr>
                <a:xfrm>
                  <a:off x="7218593" y="3621909"/>
                  <a:ext cx="85967" cy="11853"/>
                </a:xfrm>
                <a:custGeom>
                  <a:avLst/>
                  <a:gdLst/>
                  <a:ahLst/>
                  <a:cxnLst/>
                  <a:rect l="l" t="t" r="r" b="b"/>
                  <a:pathLst>
                    <a:path w="4366" h="602" extrusionOk="0">
                      <a:moveTo>
                        <a:pt x="301" y="1"/>
                      </a:moveTo>
                      <a:cubicBezTo>
                        <a:pt x="135" y="1"/>
                        <a:pt x="1" y="135"/>
                        <a:pt x="1" y="301"/>
                      </a:cubicBezTo>
                      <a:cubicBezTo>
                        <a:pt x="1" y="467"/>
                        <a:pt x="135" y="602"/>
                        <a:pt x="301" y="602"/>
                      </a:cubicBezTo>
                      <a:lnTo>
                        <a:pt x="4064" y="602"/>
                      </a:lnTo>
                      <a:cubicBezTo>
                        <a:pt x="4230" y="602"/>
                        <a:pt x="4365" y="467"/>
                        <a:pt x="4365" y="301"/>
                      </a:cubicBezTo>
                      <a:cubicBezTo>
                        <a:pt x="4365" y="135"/>
                        <a:pt x="4230" y="1"/>
                        <a:pt x="4064"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2"/>
                <p:cNvSpPr/>
                <p:nvPr/>
              </p:nvSpPr>
              <p:spPr>
                <a:xfrm>
                  <a:off x="7474976" y="3679227"/>
                  <a:ext cx="371255" cy="11853"/>
                </a:xfrm>
                <a:custGeom>
                  <a:avLst/>
                  <a:gdLst/>
                  <a:ahLst/>
                  <a:cxnLst/>
                  <a:rect l="l" t="t" r="r" b="b"/>
                  <a:pathLst>
                    <a:path w="18855" h="602" extrusionOk="0">
                      <a:moveTo>
                        <a:pt x="301" y="0"/>
                      </a:moveTo>
                      <a:cubicBezTo>
                        <a:pt x="136" y="0"/>
                        <a:pt x="1" y="134"/>
                        <a:pt x="1" y="300"/>
                      </a:cubicBezTo>
                      <a:cubicBezTo>
                        <a:pt x="1" y="467"/>
                        <a:pt x="136" y="602"/>
                        <a:pt x="301" y="602"/>
                      </a:cubicBezTo>
                      <a:cubicBezTo>
                        <a:pt x="303" y="602"/>
                        <a:pt x="305" y="602"/>
                        <a:pt x="308" y="602"/>
                      </a:cubicBezTo>
                      <a:lnTo>
                        <a:pt x="18548" y="602"/>
                      </a:lnTo>
                      <a:cubicBezTo>
                        <a:pt x="18550" y="602"/>
                        <a:pt x="18552" y="602"/>
                        <a:pt x="18554" y="602"/>
                      </a:cubicBezTo>
                      <a:cubicBezTo>
                        <a:pt x="18720" y="602"/>
                        <a:pt x="18855" y="467"/>
                        <a:pt x="18855" y="300"/>
                      </a:cubicBezTo>
                      <a:cubicBezTo>
                        <a:pt x="18855" y="134"/>
                        <a:pt x="18720" y="0"/>
                        <a:pt x="18554" y="0"/>
                      </a:cubicBezTo>
                      <a:cubicBezTo>
                        <a:pt x="18552" y="0"/>
                        <a:pt x="18550" y="0"/>
                        <a:pt x="18548" y="0"/>
                      </a:cubicBezTo>
                      <a:lnTo>
                        <a:pt x="308" y="0"/>
                      </a:lnTo>
                      <a:cubicBezTo>
                        <a:pt x="305" y="0"/>
                        <a:pt x="303" y="0"/>
                        <a:pt x="301"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2"/>
                <p:cNvSpPr/>
                <p:nvPr/>
              </p:nvSpPr>
              <p:spPr>
                <a:xfrm>
                  <a:off x="7218455" y="3679227"/>
                  <a:ext cx="137279" cy="11853"/>
                </a:xfrm>
                <a:custGeom>
                  <a:avLst/>
                  <a:gdLst/>
                  <a:ahLst/>
                  <a:cxnLst/>
                  <a:rect l="l" t="t" r="r" b="b"/>
                  <a:pathLst>
                    <a:path w="6972" h="602" extrusionOk="0">
                      <a:moveTo>
                        <a:pt x="301" y="0"/>
                      </a:moveTo>
                      <a:cubicBezTo>
                        <a:pt x="136" y="0"/>
                        <a:pt x="1" y="134"/>
                        <a:pt x="1" y="300"/>
                      </a:cubicBezTo>
                      <a:cubicBezTo>
                        <a:pt x="1" y="467"/>
                        <a:pt x="136" y="602"/>
                        <a:pt x="301" y="602"/>
                      </a:cubicBezTo>
                      <a:cubicBezTo>
                        <a:pt x="303" y="602"/>
                        <a:pt x="306" y="602"/>
                        <a:pt x="308" y="602"/>
                      </a:cubicBezTo>
                      <a:lnTo>
                        <a:pt x="6677" y="602"/>
                      </a:lnTo>
                      <a:cubicBezTo>
                        <a:pt x="6841" y="598"/>
                        <a:pt x="6971" y="464"/>
                        <a:pt x="6971" y="300"/>
                      </a:cubicBezTo>
                      <a:cubicBezTo>
                        <a:pt x="6971" y="137"/>
                        <a:pt x="6841" y="4"/>
                        <a:pt x="6677" y="0"/>
                      </a:cubicBezTo>
                      <a:lnTo>
                        <a:pt x="308" y="0"/>
                      </a:lnTo>
                      <a:cubicBezTo>
                        <a:pt x="306" y="0"/>
                        <a:pt x="303" y="0"/>
                        <a:pt x="301"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2"/>
                <p:cNvSpPr/>
                <p:nvPr/>
              </p:nvSpPr>
              <p:spPr>
                <a:xfrm>
                  <a:off x="7771389" y="3744735"/>
                  <a:ext cx="74842" cy="11834"/>
                </a:xfrm>
                <a:custGeom>
                  <a:avLst/>
                  <a:gdLst/>
                  <a:ahLst/>
                  <a:cxnLst/>
                  <a:rect l="l" t="t" r="r" b="b"/>
                  <a:pathLst>
                    <a:path w="3801" h="601" extrusionOk="0">
                      <a:moveTo>
                        <a:pt x="300" y="0"/>
                      </a:moveTo>
                      <a:cubicBezTo>
                        <a:pt x="135" y="0"/>
                        <a:pt x="1" y="135"/>
                        <a:pt x="1" y="300"/>
                      </a:cubicBezTo>
                      <a:cubicBezTo>
                        <a:pt x="1" y="466"/>
                        <a:pt x="135" y="600"/>
                        <a:pt x="300" y="600"/>
                      </a:cubicBezTo>
                      <a:cubicBezTo>
                        <a:pt x="303" y="600"/>
                        <a:pt x="306" y="600"/>
                        <a:pt x="309" y="600"/>
                      </a:cubicBezTo>
                      <a:lnTo>
                        <a:pt x="3494" y="600"/>
                      </a:lnTo>
                      <a:cubicBezTo>
                        <a:pt x="3496" y="600"/>
                        <a:pt x="3499" y="600"/>
                        <a:pt x="3502" y="600"/>
                      </a:cubicBezTo>
                      <a:cubicBezTo>
                        <a:pt x="3667" y="600"/>
                        <a:pt x="3801" y="466"/>
                        <a:pt x="3801" y="300"/>
                      </a:cubicBezTo>
                      <a:cubicBezTo>
                        <a:pt x="3801" y="135"/>
                        <a:pt x="3667" y="0"/>
                        <a:pt x="3502" y="0"/>
                      </a:cubicBezTo>
                      <a:cubicBezTo>
                        <a:pt x="3499" y="0"/>
                        <a:pt x="3496" y="0"/>
                        <a:pt x="3494" y="0"/>
                      </a:cubicBezTo>
                      <a:lnTo>
                        <a:pt x="309" y="0"/>
                      </a:lnTo>
                      <a:cubicBezTo>
                        <a:pt x="306" y="0"/>
                        <a:pt x="303" y="0"/>
                        <a:pt x="300"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2"/>
                <p:cNvSpPr/>
                <p:nvPr/>
              </p:nvSpPr>
              <p:spPr>
                <a:xfrm>
                  <a:off x="7594672" y="3744735"/>
                  <a:ext cx="137535" cy="11834"/>
                </a:xfrm>
                <a:custGeom>
                  <a:avLst/>
                  <a:gdLst/>
                  <a:ahLst/>
                  <a:cxnLst/>
                  <a:rect l="l" t="t" r="r" b="b"/>
                  <a:pathLst>
                    <a:path w="6985" h="601" extrusionOk="0">
                      <a:moveTo>
                        <a:pt x="300" y="0"/>
                      </a:moveTo>
                      <a:cubicBezTo>
                        <a:pt x="134" y="0"/>
                        <a:pt x="0" y="135"/>
                        <a:pt x="0" y="300"/>
                      </a:cubicBezTo>
                      <a:cubicBezTo>
                        <a:pt x="0" y="466"/>
                        <a:pt x="134" y="600"/>
                        <a:pt x="300" y="600"/>
                      </a:cubicBezTo>
                      <a:cubicBezTo>
                        <a:pt x="303" y="600"/>
                        <a:pt x="306" y="600"/>
                        <a:pt x="309" y="600"/>
                      </a:cubicBezTo>
                      <a:lnTo>
                        <a:pt x="6678" y="600"/>
                      </a:lnTo>
                      <a:cubicBezTo>
                        <a:pt x="6681" y="600"/>
                        <a:pt x="6684" y="600"/>
                        <a:pt x="6686" y="600"/>
                      </a:cubicBezTo>
                      <a:cubicBezTo>
                        <a:pt x="6851" y="600"/>
                        <a:pt x="6985" y="466"/>
                        <a:pt x="6985" y="300"/>
                      </a:cubicBezTo>
                      <a:cubicBezTo>
                        <a:pt x="6985" y="135"/>
                        <a:pt x="6851" y="0"/>
                        <a:pt x="6686" y="0"/>
                      </a:cubicBezTo>
                      <a:cubicBezTo>
                        <a:pt x="6684" y="0"/>
                        <a:pt x="6681" y="0"/>
                        <a:pt x="6678" y="0"/>
                      </a:cubicBezTo>
                      <a:lnTo>
                        <a:pt x="309" y="0"/>
                      </a:lnTo>
                      <a:cubicBezTo>
                        <a:pt x="306" y="0"/>
                        <a:pt x="303" y="0"/>
                        <a:pt x="300"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2"/>
                <p:cNvSpPr/>
                <p:nvPr/>
              </p:nvSpPr>
              <p:spPr>
                <a:xfrm>
                  <a:off x="7218455" y="3744735"/>
                  <a:ext cx="302576" cy="11834"/>
                </a:xfrm>
                <a:custGeom>
                  <a:avLst/>
                  <a:gdLst/>
                  <a:ahLst/>
                  <a:cxnLst/>
                  <a:rect l="l" t="t" r="r" b="b"/>
                  <a:pathLst>
                    <a:path w="15367" h="601" extrusionOk="0">
                      <a:moveTo>
                        <a:pt x="299" y="0"/>
                      </a:moveTo>
                      <a:cubicBezTo>
                        <a:pt x="135" y="0"/>
                        <a:pt x="1" y="135"/>
                        <a:pt x="1" y="300"/>
                      </a:cubicBezTo>
                      <a:cubicBezTo>
                        <a:pt x="1" y="466"/>
                        <a:pt x="135" y="600"/>
                        <a:pt x="299" y="600"/>
                      </a:cubicBezTo>
                      <a:cubicBezTo>
                        <a:pt x="302" y="600"/>
                        <a:pt x="305" y="600"/>
                        <a:pt x="308" y="600"/>
                      </a:cubicBezTo>
                      <a:lnTo>
                        <a:pt x="15073" y="600"/>
                      </a:lnTo>
                      <a:cubicBezTo>
                        <a:pt x="15236" y="597"/>
                        <a:pt x="15367" y="464"/>
                        <a:pt x="15367" y="300"/>
                      </a:cubicBezTo>
                      <a:cubicBezTo>
                        <a:pt x="15367" y="137"/>
                        <a:pt x="15236" y="4"/>
                        <a:pt x="15073" y="0"/>
                      </a:cubicBezTo>
                      <a:lnTo>
                        <a:pt x="308" y="0"/>
                      </a:lnTo>
                      <a:cubicBezTo>
                        <a:pt x="305" y="0"/>
                        <a:pt x="302" y="0"/>
                        <a:pt x="299"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2"/>
                <p:cNvSpPr/>
                <p:nvPr/>
              </p:nvSpPr>
              <p:spPr>
                <a:xfrm>
                  <a:off x="7514868" y="3810224"/>
                  <a:ext cx="331363" cy="11853"/>
                </a:xfrm>
                <a:custGeom>
                  <a:avLst/>
                  <a:gdLst/>
                  <a:ahLst/>
                  <a:cxnLst/>
                  <a:rect l="l" t="t" r="r" b="b"/>
                  <a:pathLst>
                    <a:path w="16829" h="602" extrusionOk="0">
                      <a:moveTo>
                        <a:pt x="303" y="0"/>
                      </a:moveTo>
                      <a:cubicBezTo>
                        <a:pt x="136" y="0"/>
                        <a:pt x="1" y="134"/>
                        <a:pt x="1" y="301"/>
                      </a:cubicBezTo>
                      <a:cubicBezTo>
                        <a:pt x="1" y="467"/>
                        <a:pt x="136" y="601"/>
                        <a:pt x="303" y="601"/>
                      </a:cubicBezTo>
                      <a:cubicBezTo>
                        <a:pt x="305" y="601"/>
                        <a:pt x="307" y="601"/>
                        <a:pt x="309" y="601"/>
                      </a:cubicBezTo>
                      <a:lnTo>
                        <a:pt x="16522" y="601"/>
                      </a:lnTo>
                      <a:cubicBezTo>
                        <a:pt x="16524" y="601"/>
                        <a:pt x="16526" y="601"/>
                        <a:pt x="16528" y="601"/>
                      </a:cubicBezTo>
                      <a:cubicBezTo>
                        <a:pt x="16694" y="601"/>
                        <a:pt x="16829" y="467"/>
                        <a:pt x="16829" y="301"/>
                      </a:cubicBezTo>
                      <a:cubicBezTo>
                        <a:pt x="16829" y="134"/>
                        <a:pt x="16694" y="0"/>
                        <a:pt x="16528" y="0"/>
                      </a:cubicBezTo>
                      <a:cubicBezTo>
                        <a:pt x="16526" y="0"/>
                        <a:pt x="16524" y="0"/>
                        <a:pt x="16522" y="0"/>
                      </a:cubicBezTo>
                      <a:lnTo>
                        <a:pt x="309" y="0"/>
                      </a:lnTo>
                      <a:cubicBezTo>
                        <a:pt x="307" y="0"/>
                        <a:pt x="305" y="0"/>
                        <a:pt x="303"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2"/>
                <p:cNvSpPr/>
                <p:nvPr/>
              </p:nvSpPr>
              <p:spPr>
                <a:xfrm>
                  <a:off x="7218455" y="3810224"/>
                  <a:ext cx="239864" cy="11853"/>
                </a:xfrm>
                <a:custGeom>
                  <a:avLst/>
                  <a:gdLst/>
                  <a:ahLst/>
                  <a:cxnLst/>
                  <a:rect l="l" t="t" r="r" b="b"/>
                  <a:pathLst>
                    <a:path w="12182" h="602" extrusionOk="0">
                      <a:moveTo>
                        <a:pt x="301" y="0"/>
                      </a:moveTo>
                      <a:cubicBezTo>
                        <a:pt x="136" y="0"/>
                        <a:pt x="1" y="134"/>
                        <a:pt x="1" y="301"/>
                      </a:cubicBezTo>
                      <a:cubicBezTo>
                        <a:pt x="1" y="467"/>
                        <a:pt x="136" y="601"/>
                        <a:pt x="301" y="601"/>
                      </a:cubicBezTo>
                      <a:cubicBezTo>
                        <a:pt x="303" y="601"/>
                        <a:pt x="306" y="601"/>
                        <a:pt x="308" y="601"/>
                      </a:cubicBezTo>
                      <a:lnTo>
                        <a:pt x="11888" y="601"/>
                      </a:lnTo>
                      <a:cubicBezTo>
                        <a:pt x="12052" y="598"/>
                        <a:pt x="12182" y="464"/>
                        <a:pt x="12182" y="301"/>
                      </a:cubicBezTo>
                      <a:cubicBezTo>
                        <a:pt x="12182" y="138"/>
                        <a:pt x="12052" y="4"/>
                        <a:pt x="11888" y="0"/>
                      </a:cubicBezTo>
                      <a:lnTo>
                        <a:pt x="308" y="0"/>
                      </a:lnTo>
                      <a:cubicBezTo>
                        <a:pt x="306" y="0"/>
                        <a:pt x="303" y="0"/>
                        <a:pt x="301"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2"/>
                <p:cNvSpPr/>
                <p:nvPr/>
              </p:nvSpPr>
              <p:spPr>
                <a:xfrm>
                  <a:off x="7771389" y="3933228"/>
                  <a:ext cx="74842" cy="11853"/>
                </a:xfrm>
                <a:custGeom>
                  <a:avLst/>
                  <a:gdLst/>
                  <a:ahLst/>
                  <a:cxnLst/>
                  <a:rect l="l" t="t" r="r" b="b"/>
                  <a:pathLst>
                    <a:path w="3801" h="602" extrusionOk="0">
                      <a:moveTo>
                        <a:pt x="302" y="0"/>
                      </a:moveTo>
                      <a:cubicBezTo>
                        <a:pt x="136" y="0"/>
                        <a:pt x="1" y="134"/>
                        <a:pt x="1" y="302"/>
                      </a:cubicBezTo>
                      <a:cubicBezTo>
                        <a:pt x="1" y="468"/>
                        <a:pt x="136" y="602"/>
                        <a:pt x="302" y="602"/>
                      </a:cubicBezTo>
                      <a:cubicBezTo>
                        <a:pt x="305" y="602"/>
                        <a:pt x="307" y="602"/>
                        <a:pt x="309" y="601"/>
                      </a:cubicBezTo>
                      <a:lnTo>
                        <a:pt x="3494" y="601"/>
                      </a:lnTo>
                      <a:cubicBezTo>
                        <a:pt x="3496" y="602"/>
                        <a:pt x="3498" y="602"/>
                        <a:pt x="3500" y="602"/>
                      </a:cubicBezTo>
                      <a:cubicBezTo>
                        <a:pt x="3666" y="602"/>
                        <a:pt x="3801" y="468"/>
                        <a:pt x="3801" y="302"/>
                      </a:cubicBezTo>
                      <a:cubicBezTo>
                        <a:pt x="3801" y="134"/>
                        <a:pt x="3666" y="0"/>
                        <a:pt x="3500" y="0"/>
                      </a:cubicBezTo>
                      <a:cubicBezTo>
                        <a:pt x="3498" y="0"/>
                        <a:pt x="3496" y="0"/>
                        <a:pt x="3494" y="0"/>
                      </a:cubicBezTo>
                      <a:lnTo>
                        <a:pt x="309" y="0"/>
                      </a:lnTo>
                      <a:cubicBezTo>
                        <a:pt x="307" y="0"/>
                        <a:pt x="305" y="0"/>
                        <a:pt x="302"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2"/>
                <p:cNvSpPr/>
                <p:nvPr/>
              </p:nvSpPr>
              <p:spPr>
                <a:xfrm>
                  <a:off x="7594672" y="3933228"/>
                  <a:ext cx="137535" cy="11853"/>
                </a:xfrm>
                <a:custGeom>
                  <a:avLst/>
                  <a:gdLst/>
                  <a:ahLst/>
                  <a:cxnLst/>
                  <a:rect l="l" t="t" r="r" b="b"/>
                  <a:pathLst>
                    <a:path w="6985" h="602" extrusionOk="0">
                      <a:moveTo>
                        <a:pt x="302" y="0"/>
                      </a:moveTo>
                      <a:cubicBezTo>
                        <a:pt x="136" y="0"/>
                        <a:pt x="0" y="134"/>
                        <a:pt x="0" y="302"/>
                      </a:cubicBezTo>
                      <a:cubicBezTo>
                        <a:pt x="0" y="468"/>
                        <a:pt x="136" y="602"/>
                        <a:pt x="302" y="602"/>
                      </a:cubicBezTo>
                      <a:cubicBezTo>
                        <a:pt x="304" y="602"/>
                        <a:pt x="306" y="602"/>
                        <a:pt x="309" y="601"/>
                      </a:cubicBezTo>
                      <a:lnTo>
                        <a:pt x="6678" y="601"/>
                      </a:lnTo>
                      <a:cubicBezTo>
                        <a:pt x="6680" y="602"/>
                        <a:pt x="6682" y="602"/>
                        <a:pt x="6684" y="602"/>
                      </a:cubicBezTo>
                      <a:cubicBezTo>
                        <a:pt x="6850" y="602"/>
                        <a:pt x="6985" y="468"/>
                        <a:pt x="6985" y="302"/>
                      </a:cubicBezTo>
                      <a:cubicBezTo>
                        <a:pt x="6985" y="134"/>
                        <a:pt x="6850" y="0"/>
                        <a:pt x="6684" y="0"/>
                      </a:cubicBezTo>
                      <a:cubicBezTo>
                        <a:pt x="6682" y="0"/>
                        <a:pt x="6680" y="0"/>
                        <a:pt x="6678" y="0"/>
                      </a:cubicBezTo>
                      <a:lnTo>
                        <a:pt x="309" y="0"/>
                      </a:lnTo>
                      <a:cubicBezTo>
                        <a:pt x="306" y="0"/>
                        <a:pt x="304" y="0"/>
                        <a:pt x="302"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2"/>
                <p:cNvSpPr/>
                <p:nvPr/>
              </p:nvSpPr>
              <p:spPr>
                <a:xfrm>
                  <a:off x="7218455" y="3933228"/>
                  <a:ext cx="302576" cy="11853"/>
                </a:xfrm>
                <a:custGeom>
                  <a:avLst/>
                  <a:gdLst/>
                  <a:ahLst/>
                  <a:cxnLst/>
                  <a:rect l="l" t="t" r="r" b="b"/>
                  <a:pathLst>
                    <a:path w="15367" h="602" extrusionOk="0">
                      <a:moveTo>
                        <a:pt x="301" y="0"/>
                      </a:moveTo>
                      <a:cubicBezTo>
                        <a:pt x="136" y="0"/>
                        <a:pt x="1" y="134"/>
                        <a:pt x="1" y="302"/>
                      </a:cubicBezTo>
                      <a:cubicBezTo>
                        <a:pt x="1" y="468"/>
                        <a:pt x="136" y="602"/>
                        <a:pt x="301" y="602"/>
                      </a:cubicBezTo>
                      <a:cubicBezTo>
                        <a:pt x="303" y="602"/>
                        <a:pt x="306" y="602"/>
                        <a:pt x="308" y="601"/>
                      </a:cubicBezTo>
                      <a:lnTo>
                        <a:pt x="15073" y="601"/>
                      </a:lnTo>
                      <a:cubicBezTo>
                        <a:pt x="15236" y="598"/>
                        <a:pt x="15367" y="464"/>
                        <a:pt x="15367" y="302"/>
                      </a:cubicBezTo>
                      <a:cubicBezTo>
                        <a:pt x="15367" y="138"/>
                        <a:pt x="15236" y="4"/>
                        <a:pt x="15073" y="0"/>
                      </a:cubicBezTo>
                      <a:lnTo>
                        <a:pt x="308" y="0"/>
                      </a:lnTo>
                      <a:cubicBezTo>
                        <a:pt x="306" y="0"/>
                        <a:pt x="303" y="0"/>
                        <a:pt x="301"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2"/>
                <p:cNvSpPr/>
                <p:nvPr/>
              </p:nvSpPr>
              <p:spPr>
                <a:xfrm>
                  <a:off x="7515006" y="3998736"/>
                  <a:ext cx="331087" cy="11853"/>
                </a:xfrm>
                <a:custGeom>
                  <a:avLst/>
                  <a:gdLst/>
                  <a:ahLst/>
                  <a:cxnLst/>
                  <a:rect l="l" t="t" r="r" b="b"/>
                  <a:pathLst>
                    <a:path w="16815" h="602" extrusionOk="0">
                      <a:moveTo>
                        <a:pt x="302" y="0"/>
                      </a:moveTo>
                      <a:cubicBezTo>
                        <a:pt x="136" y="0"/>
                        <a:pt x="1" y="134"/>
                        <a:pt x="1" y="301"/>
                      </a:cubicBezTo>
                      <a:cubicBezTo>
                        <a:pt x="1" y="467"/>
                        <a:pt x="136" y="601"/>
                        <a:pt x="302" y="601"/>
                      </a:cubicBezTo>
                      <a:lnTo>
                        <a:pt x="16515" y="601"/>
                      </a:lnTo>
                      <a:cubicBezTo>
                        <a:pt x="16681" y="601"/>
                        <a:pt x="16815" y="467"/>
                        <a:pt x="16815" y="301"/>
                      </a:cubicBezTo>
                      <a:cubicBezTo>
                        <a:pt x="16815" y="134"/>
                        <a:pt x="16681" y="0"/>
                        <a:pt x="16515"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2"/>
                <p:cNvSpPr/>
                <p:nvPr/>
              </p:nvSpPr>
              <p:spPr>
                <a:xfrm>
                  <a:off x="7218593" y="3998736"/>
                  <a:ext cx="239883" cy="11853"/>
                </a:xfrm>
                <a:custGeom>
                  <a:avLst/>
                  <a:gdLst/>
                  <a:ahLst/>
                  <a:cxnLst/>
                  <a:rect l="l" t="t" r="r" b="b"/>
                  <a:pathLst>
                    <a:path w="12183" h="602" extrusionOk="0">
                      <a:moveTo>
                        <a:pt x="301" y="0"/>
                      </a:moveTo>
                      <a:cubicBezTo>
                        <a:pt x="135" y="0"/>
                        <a:pt x="1" y="134"/>
                        <a:pt x="1" y="301"/>
                      </a:cubicBezTo>
                      <a:cubicBezTo>
                        <a:pt x="1" y="467"/>
                        <a:pt x="135" y="601"/>
                        <a:pt x="301" y="601"/>
                      </a:cubicBezTo>
                      <a:lnTo>
                        <a:pt x="11881" y="601"/>
                      </a:lnTo>
                      <a:cubicBezTo>
                        <a:pt x="12047" y="601"/>
                        <a:pt x="12182" y="467"/>
                        <a:pt x="12182" y="301"/>
                      </a:cubicBezTo>
                      <a:cubicBezTo>
                        <a:pt x="12182" y="134"/>
                        <a:pt x="12047" y="0"/>
                        <a:pt x="11881"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2"/>
                <p:cNvSpPr/>
                <p:nvPr/>
              </p:nvSpPr>
              <p:spPr>
                <a:xfrm>
                  <a:off x="7697434" y="4064225"/>
                  <a:ext cx="148660" cy="11853"/>
                </a:xfrm>
                <a:custGeom>
                  <a:avLst/>
                  <a:gdLst/>
                  <a:ahLst/>
                  <a:cxnLst/>
                  <a:rect l="l" t="t" r="r" b="b"/>
                  <a:pathLst>
                    <a:path w="7550" h="602" extrusionOk="0">
                      <a:moveTo>
                        <a:pt x="301" y="0"/>
                      </a:moveTo>
                      <a:cubicBezTo>
                        <a:pt x="135" y="0"/>
                        <a:pt x="1" y="135"/>
                        <a:pt x="1" y="301"/>
                      </a:cubicBezTo>
                      <a:cubicBezTo>
                        <a:pt x="1" y="467"/>
                        <a:pt x="135" y="601"/>
                        <a:pt x="301" y="601"/>
                      </a:cubicBezTo>
                      <a:lnTo>
                        <a:pt x="7250" y="601"/>
                      </a:lnTo>
                      <a:cubicBezTo>
                        <a:pt x="7416" y="601"/>
                        <a:pt x="7550" y="467"/>
                        <a:pt x="7550" y="301"/>
                      </a:cubicBezTo>
                      <a:cubicBezTo>
                        <a:pt x="7550" y="135"/>
                        <a:pt x="7416" y="0"/>
                        <a:pt x="7250"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2"/>
                <p:cNvSpPr/>
                <p:nvPr/>
              </p:nvSpPr>
              <p:spPr>
                <a:xfrm>
                  <a:off x="7355399" y="4064225"/>
                  <a:ext cx="296886" cy="11853"/>
                </a:xfrm>
                <a:custGeom>
                  <a:avLst/>
                  <a:gdLst/>
                  <a:ahLst/>
                  <a:cxnLst/>
                  <a:rect l="l" t="t" r="r" b="b"/>
                  <a:pathLst>
                    <a:path w="15078" h="602" extrusionOk="0">
                      <a:moveTo>
                        <a:pt x="301" y="0"/>
                      </a:moveTo>
                      <a:cubicBezTo>
                        <a:pt x="135" y="0"/>
                        <a:pt x="1" y="135"/>
                        <a:pt x="1" y="301"/>
                      </a:cubicBezTo>
                      <a:cubicBezTo>
                        <a:pt x="1" y="467"/>
                        <a:pt x="135" y="601"/>
                        <a:pt x="301" y="601"/>
                      </a:cubicBezTo>
                      <a:lnTo>
                        <a:pt x="14777" y="601"/>
                      </a:lnTo>
                      <a:cubicBezTo>
                        <a:pt x="14943" y="601"/>
                        <a:pt x="15077" y="467"/>
                        <a:pt x="15077" y="301"/>
                      </a:cubicBezTo>
                      <a:cubicBezTo>
                        <a:pt x="15077" y="135"/>
                        <a:pt x="14943" y="0"/>
                        <a:pt x="14777"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2"/>
                <p:cNvSpPr/>
                <p:nvPr/>
              </p:nvSpPr>
              <p:spPr>
                <a:xfrm>
                  <a:off x="7218593" y="4064225"/>
                  <a:ext cx="85967" cy="11853"/>
                </a:xfrm>
                <a:custGeom>
                  <a:avLst/>
                  <a:gdLst/>
                  <a:ahLst/>
                  <a:cxnLst/>
                  <a:rect l="l" t="t" r="r" b="b"/>
                  <a:pathLst>
                    <a:path w="4366" h="602" extrusionOk="0">
                      <a:moveTo>
                        <a:pt x="301" y="0"/>
                      </a:moveTo>
                      <a:cubicBezTo>
                        <a:pt x="135" y="0"/>
                        <a:pt x="1" y="135"/>
                        <a:pt x="1" y="301"/>
                      </a:cubicBezTo>
                      <a:cubicBezTo>
                        <a:pt x="1" y="467"/>
                        <a:pt x="135" y="601"/>
                        <a:pt x="301" y="601"/>
                      </a:cubicBezTo>
                      <a:lnTo>
                        <a:pt x="4064" y="601"/>
                      </a:lnTo>
                      <a:cubicBezTo>
                        <a:pt x="4230" y="601"/>
                        <a:pt x="4365" y="467"/>
                        <a:pt x="4365" y="301"/>
                      </a:cubicBezTo>
                      <a:cubicBezTo>
                        <a:pt x="4365" y="135"/>
                        <a:pt x="4230" y="0"/>
                        <a:pt x="4064"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2"/>
                <p:cNvSpPr/>
                <p:nvPr/>
              </p:nvSpPr>
              <p:spPr>
                <a:xfrm>
                  <a:off x="7474976" y="4121523"/>
                  <a:ext cx="371255" cy="11873"/>
                </a:xfrm>
                <a:custGeom>
                  <a:avLst/>
                  <a:gdLst/>
                  <a:ahLst/>
                  <a:cxnLst/>
                  <a:rect l="l" t="t" r="r" b="b"/>
                  <a:pathLst>
                    <a:path w="18855" h="603" extrusionOk="0">
                      <a:moveTo>
                        <a:pt x="301" y="1"/>
                      </a:moveTo>
                      <a:cubicBezTo>
                        <a:pt x="136" y="1"/>
                        <a:pt x="1" y="135"/>
                        <a:pt x="1" y="302"/>
                      </a:cubicBezTo>
                      <a:cubicBezTo>
                        <a:pt x="1" y="468"/>
                        <a:pt x="136" y="602"/>
                        <a:pt x="301" y="602"/>
                      </a:cubicBezTo>
                      <a:cubicBezTo>
                        <a:pt x="303" y="602"/>
                        <a:pt x="305" y="602"/>
                        <a:pt x="308" y="602"/>
                      </a:cubicBezTo>
                      <a:lnTo>
                        <a:pt x="18548" y="602"/>
                      </a:lnTo>
                      <a:cubicBezTo>
                        <a:pt x="18550" y="602"/>
                        <a:pt x="18552" y="602"/>
                        <a:pt x="18554" y="602"/>
                      </a:cubicBezTo>
                      <a:cubicBezTo>
                        <a:pt x="18720" y="602"/>
                        <a:pt x="18855" y="468"/>
                        <a:pt x="18855" y="302"/>
                      </a:cubicBezTo>
                      <a:cubicBezTo>
                        <a:pt x="18855" y="135"/>
                        <a:pt x="18720" y="1"/>
                        <a:pt x="18554" y="1"/>
                      </a:cubicBezTo>
                      <a:cubicBezTo>
                        <a:pt x="18552" y="1"/>
                        <a:pt x="18550" y="1"/>
                        <a:pt x="18548" y="1"/>
                      </a:cubicBezTo>
                      <a:lnTo>
                        <a:pt x="308" y="1"/>
                      </a:lnTo>
                      <a:cubicBezTo>
                        <a:pt x="305" y="1"/>
                        <a:pt x="303" y="1"/>
                        <a:pt x="301"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2"/>
                <p:cNvSpPr/>
                <p:nvPr/>
              </p:nvSpPr>
              <p:spPr>
                <a:xfrm>
                  <a:off x="7218455" y="4121523"/>
                  <a:ext cx="137279" cy="11873"/>
                </a:xfrm>
                <a:custGeom>
                  <a:avLst/>
                  <a:gdLst/>
                  <a:ahLst/>
                  <a:cxnLst/>
                  <a:rect l="l" t="t" r="r" b="b"/>
                  <a:pathLst>
                    <a:path w="6972" h="603" extrusionOk="0">
                      <a:moveTo>
                        <a:pt x="301" y="1"/>
                      </a:moveTo>
                      <a:cubicBezTo>
                        <a:pt x="136" y="1"/>
                        <a:pt x="1" y="135"/>
                        <a:pt x="1" y="302"/>
                      </a:cubicBezTo>
                      <a:cubicBezTo>
                        <a:pt x="1" y="468"/>
                        <a:pt x="136" y="602"/>
                        <a:pt x="301" y="602"/>
                      </a:cubicBezTo>
                      <a:cubicBezTo>
                        <a:pt x="303" y="602"/>
                        <a:pt x="306" y="602"/>
                        <a:pt x="308" y="602"/>
                      </a:cubicBezTo>
                      <a:lnTo>
                        <a:pt x="6677" y="602"/>
                      </a:lnTo>
                      <a:cubicBezTo>
                        <a:pt x="6841" y="598"/>
                        <a:pt x="6971" y="464"/>
                        <a:pt x="6971" y="302"/>
                      </a:cubicBezTo>
                      <a:cubicBezTo>
                        <a:pt x="6971" y="138"/>
                        <a:pt x="6841" y="4"/>
                        <a:pt x="6677" y="1"/>
                      </a:cubicBezTo>
                      <a:lnTo>
                        <a:pt x="308" y="1"/>
                      </a:lnTo>
                      <a:cubicBezTo>
                        <a:pt x="306" y="1"/>
                        <a:pt x="303" y="1"/>
                        <a:pt x="301"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2"/>
                <p:cNvSpPr/>
                <p:nvPr/>
              </p:nvSpPr>
              <p:spPr>
                <a:xfrm>
                  <a:off x="7771389" y="4187032"/>
                  <a:ext cx="74842" cy="11853"/>
                </a:xfrm>
                <a:custGeom>
                  <a:avLst/>
                  <a:gdLst/>
                  <a:ahLst/>
                  <a:cxnLst/>
                  <a:rect l="l" t="t" r="r" b="b"/>
                  <a:pathLst>
                    <a:path w="3801" h="602" extrusionOk="0">
                      <a:moveTo>
                        <a:pt x="302" y="1"/>
                      </a:moveTo>
                      <a:cubicBezTo>
                        <a:pt x="136" y="1"/>
                        <a:pt x="1" y="135"/>
                        <a:pt x="1" y="301"/>
                      </a:cubicBezTo>
                      <a:cubicBezTo>
                        <a:pt x="1" y="468"/>
                        <a:pt x="136" y="602"/>
                        <a:pt x="302" y="602"/>
                      </a:cubicBezTo>
                      <a:cubicBezTo>
                        <a:pt x="305" y="602"/>
                        <a:pt x="307" y="602"/>
                        <a:pt x="309" y="602"/>
                      </a:cubicBezTo>
                      <a:lnTo>
                        <a:pt x="3494" y="602"/>
                      </a:lnTo>
                      <a:cubicBezTo>
                        <a:pt x="3496" y="602"/>
                        <a:pt x="3498" y="602"/>
                        <a:pt x="3500" y="602"/>
                      </a:cubicBezTo>
                      <a:cubicBezTo>
                        <a:pt x="3666" y="602"/>
                        <a:pt x="3801" y="468"/>
                        <a:pt x="3801" y="301"/>
                      </a:cubicBezTo>
                      <a:cubicBezTo>
                        <a:pt x="3801" y="135"/>
                        <a:pt x="3666" y="1"/>
                        <a:pt x="3500" y="1"/>
                      </a:cubicBezTo>
                      <a:cubicBezTo>
                        <a:pt x="3498" y="1"/>
                        <a:pt x="3496" y="1"/>
                        <a:pt x="3494" y="1"/>
                      </a:cubicBezTo>
                      <a:lnTo>
                        <a:pt x="309" y="1"/>
                      </a:lnTo>
                      <a:cubicBezTo>
                        <a:pt x="307" y="1"/>
                        <a:pt x="305" y="1"/>
                        <a:pt x="302"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2"/>
                <p:cNvSpPr/>
                <p:nvPr/>
              </p:nvSpPr>
              <p:spPr>
                <a:xfrm>
                  <a:off x="7594672" y="4187032"/>
                  <a:ext cx="137535" cy="11853"/>
                </a:xfrm>
                <a:custGeom>
                  <a:avLst/>
                  <a:gdLst/>
                  <a:ahLst/>
                  <a:cxnLst/>
                  <a:rect l="l" t="t" r="r" b="b"/>
                  <a:pathLst>
                    <a:path w="6985" h="602" extrusionOk="0">
                      <a:moveTo>
                        <a:pt x="302" y="1"/>
                      </a:moveTo>
                      <a:cubicBezTo>
                        <a:pt x="136" y="1"/>
                        <a:pt x="0" y="135"/>
                        <a:pt x="0" y="301"/>
                      </a:cubicBezTo>
                      <a:cubicBezTo>
                        <a:pt x="0" y="468"/>
                        <a:pt x="136" y="602"/>
                        <a:pt x="302" y="602"/>
                      </a:cubicBezTo>
                      <a:cubicBezTo>
                        <a:pt x="304" y="602"/>
                        <a:pt x="306" y="602"/>
                        <a:pt x="309" y="602"/>
                      </a:cubicBezTo>
                      <a:lnTo>
                        <a:pt x="6678" y="602"/>
                      </a:lnTo>
                      <a:cubicBezTo>
                        <a:pt x="6680" y="602"/>
                        <a:pt x="6682" y="602"/>
                        <a:pt x="6684" y="602"/>
                      </a:cubicBezTo>
                      <a:cubicBezTo>
                        <a:pt x="6850" y="602"/>
                        <a:pt x="6985" y="468"/>
                        <a:pt x="6985" y="301"/>
                      </a:cubicBezTo>
                      <a:cubicBezTo>
                        <a:pt x="6985" y="135"/>
                        <a:pt x="6850" y="1"/>
                        <a:pt x="6684" y="1"/>
                      </a:cubicBezTo>
                      <a:cubicBezTo>
                        <a:pt x="6682" y="1"/>
                        <a:pt x="6680" y="1"/>
                        <a:pt x="6678" y="1"/>
                      </a:cubicBezTo>
                      <a:lnTo>
                        <a:pt x="309" y="1"/>
                      </a:lnTo>
                      <a:cubicBezTo>
                        <a:pt x="306" y="1"/>
                        <a:pt x="304" y="1"/>
                        <a:pt x="302"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2"/>
                <p:cNvSpPr/>
                <p:nvPr/>
              </p:nvSpPr>
              <p:spPr>
                <a:xfrm>
                  <a:off x="7218455" y="4187032"/>
                  <a:ext cx="302576" cy="11853"/>
                </a:xfrm>
                <a:custGeom>
                  <a:avLst/>
                  <a:gdLst/>
                  <a:ahLst/>
                  <a:cxnLst/>
                  <a:rect l="l" t="t" r="r" b="b"/>
                  <a:pathLst>
                    <a:path w="15367" h="602" extrusionOk="0">
                      <a:moveTo>
                        <a:pt x="301" y="1"/>
                      </a:moveTo>
                      <a:cubicBezTo>
                        <a:pt x="136" y="1"/>
                        <a:pt x="1" y="135"/>
                        <a:pt x="1" y="301"/>
                      </a:cubicBezTo>
                      <a:cubicBezTo>
                        <a:pt x="1" y="468"/>
                        <a:pt x="136" y="602"/>
                        <a:pt x="301" y="602"/>
                      </a:cubicBezTo>
                      <a:cubicBezTo>
                        <a:pt x="303" y="602"/>
                        <a:pt x="306" y="602"/>
                        <a:pt x="308" y="602"/>
                      </a:cubicBezTo>
                      <a:lnTo>
                        <a:pt x="15073" y="602"/>
                      </a:lnTo>
                      <a:cubicBezTo>
                        <a:pt x="15236" y="598"/>
                        <a:pt x="15367" y="464"/>
                        <a:pt x="15367" y="301"/>
                      </a:cubicBezTo>
                      <a:cubicBezTo>
                        <a:pt x="15367" y="138"/>
                        <a:pt x="15236" y="4"/>
                        <a:pt x="15073" y="1"/>
                      </a:cubicBezTo>
                      <a:lnTo>
                        <a:pt x="308" y="1"/>
                      </a:lnTo>
                      <a:cubicBezTo>
                        <a:pt x="306" y="1"/>
                        <a:pt x="303" y="1"/>
                        <a:pt x="301"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3" name="Google Shape;453;p32"/>
              <p:cNvSpPr/>
              <p:nvPr/>
            </p:nvSpPr>
            <p:spPr>
              <a:xfrm>
                <a:off x="7908530" y="3351251"/>
                <a:ext cx="528952" cy="967074"/>
              </a:xfrm>
              <a:custGeom>
                <a:avLst/>
                <a:gdLst/>
                <a:ahLst/>
                <a:cxnLst/>
                <a:rect l="l" t="t" r="r" b="b"/>
                <a:pathLst>
                  <a:path w="26864" h="49115" extrusionOk="0">
                    <a:moveTo>
                      <a:pt x="17545" y="0"/>
                    </a:moveTo>
                    <a:cubicBezTo>
                      <a:pt x="17395" y="0"/>
                      <a:pt x="17268" y="112"/>
                      <a:pt x="17248" y="261"/>
                    </a:cubicBezTo>
                    <a:lnTo>
                      <a:pt x="12403" y="36407"/>
                    </a:lnTo>
                    <a:lnTo>
                      <a:pt x="8449" y="16283"/>
                    </a:lnTo>
                    <a:cubicBezTo>
                      <a:pt x="8421" y="16140"/>
                      <a:pt x="8309" y="16041"/>
                      <a:pt x="8153" y="16041"/>
                    </a:cubicBezTo>
                    <a:cubicBezTo>
                      <a:pt x="8149" y="16041"/>
                      <a:pt x="8146" y="16041"/>
                      <a:pt x="8142" y="16041"/>
                    </a:cubicBezTo>
                    <a:cubicBezTo>
                      <a:pt x="7994" y="16047"/>
                      <a:pt x="7873" y="16161"/>
                      <a:pt x="7856" y="16309"/>
                    </a:cubicBezTo>
                    <a:lnTo>
                      <a:pt x="4871" y="43560"/>
                    </a:lnTo>
                    <a:lnTo>
                      <a:pt x="2961" y="38151"/>
                    </a:lnTo>
                    <a:cubicBezTo>
                      <a:pt x="2920" y="38034"/>
                      <a:pt x="2825" y="37949"/>
                      <a:pt x="2691" y="37949"/>
                    </a:cubicBezTo>
                    <a:cubicBezTo>
                      <a:pt x="2681" y="37949"/>
                      <a:pt x="2670" y="37950"/>
                      <a:pt x="2660" y="37951"/>
                    </a:cubicBezTo>
                    <a:cubicBezTo>
                      <a:pt x="2526" y="37959"/>
                      <a:pt x="2413" y="38055"/>
                      <a:pt x="2385" y="38185"/>
                    </a:cubicBezTo>
                    <a:lnTo>
                      <a:pt x="37" y="48750"/>
                    </a:lnTo>
                    <a:cubicBezTo>
                      <a:pt x="0" y="48912"/>
                      <a:pt x="103" y="49072"/>
                      <a:pt x="265" y="49108"/>
                    </a:cubicBezTo>
                    <a:cubicBezTo>
                      <a:pt x="286" y="49112"/>
                      <a:pt x="308" y="49115"/>
                      <a:pt x="330" y="49115"/>
                    </a:cubicBezTo>
                    <a:cubicBezTo>
                      <a:pt x="331" y="49115"/>
                      <a:pt x="332" y="49115"/>
                      <a:pt x="332" y="49115"/>
                    </a:cubicBezTo>
                    <a:cubicBezTo>
                      <a:pt x="472" y="49115"/>
                      <a:pt x="593" y="49017"/>
                      <a:pt x="624" y="48880"/>
                    </a:cubicBezTo>
                    <a:lnTo>
                      <a:pt x="2744" y="39340"/>
                    </a:lnTo>
                    <a:lnTo>
                      <a:pt x="4743" y="45002"/>
                    </a:lnTo>
                    <a:cubicBezTo>
                      <a:pt x="4785" y="45123"/>
                      <a:pt x="4899" y="45203"/>
                      <a:pt x="5025" y="45203"/>
                    </a:cubicBezTo>
                    <a:cubicBezTo>
                      <a:pt x="5037" y="45203"/>
                      <a:pt x="5049" y="45202"/>
                      <a:pt x="5061" y="45201"/>
                    </a:cubicBezTo>
                    <a:cubicBezTo>
                      <a:pt x="5199" y="45185"/>
                      <a:pt x="5310" y="45074"/>
                      <a:pt x="5325" y="44935"/>
                    </a:cubicBezTo>
                    <a:lnTo>
                      <a:pt x="8239" y="18330"/>
                    </a:lnTo>
                    <a:lnTo>
                      <a:pt x="12164" y="38310"/>
                    </a:lnTo>
                    <a:cubicBezTo>
                      <a:pt x="12192" y="38453"/>
                      <a:pt x="12297" y="38547"/>
                      <a:pt x="12467" y="38552"/>
                    </a:cubicBezTo>
                    <a:cubicBezTo>
                      <a:pt x="12614" y="38547"/>
                      <a:pt x="12736" y="38437"/>
                      <a:pt x="12757" y="38291"/>
                    </a:cubicBezTo>
                    <a:lnTo>
                      <a:pt x="17534" y="2641"/>
                    </a:lnTo>
                    <a:lnTo>
                      <a:pt x="22723" y="44157"/>
                    </a:lnTo>
                    <a:cubicBezTo>
                      <a:pt x="22740" y="44287"/>
                      <a:pt x="22838" y="44391"/>
                      <a:pt x="22966" y="44416"/>
                    </a:cubicBezTo>
                    <a:cubicBezTo>
                      <a:pt x="22985" y="44419"/>
                      <a:pt x="23003" y="44421"/>
                      <a:pt x="23021" y="44421"/>
                    </a:cubicBezTo>
                    <a:cubicBezTo>
                      <a:pt x="23130" y="44421"/>
                      <a:pt x="23232" y="44362"/>
                      <a:pt x="23285" y="44264"/>
                    </a:cubicBezTo>
                    <a:lnTo>
                      <a:pt x="25195" y="40763"/>
                    </a:lnTo>
                    <a:lnTo>
                      <a:pt x="26246" y="48465"/>
                    </a:lnTo>
                    <a:cubicBezTo>
                      <a:pt x="26266" y="48613"/>
                      <a:pt x="26393" y="48725"/>
                      <a:pt x="26537" y="48725"/>
                    </a:cubicBezTo>
                    <a:cubicBezTo>
                      <a:pt x="26553" y="48725"/>
                      <a:pt x="26568" y="48724"/>
                      <a:pt x="26584" y="48721"/>
                    </a:cubicBezTo>
                    <a:cubicBezTo>
                      <a:pt x="26748" y="48700"/>
                      <a:pt x="26863" y="48548"/>
                      <a:pt x="26841" y="48383"/>
                    </a:cubicBezTo>
                    <a:lnTo>
                      <a:pt x="25667" y="39776"/>
                    </a:lnTo>
                    <a:cubicBezTo>
                      <a:pt x="25651" y="39647"/>
                      <a:pt x="25552" y="39544"/>
                      <a:pt x="25424" y="39520"/>
                    </a:cubicBezTo>
                    <a:cubicBezTo>
                      <a:pt x="25406" y="39517"/>
                      <a:pt x="25388" y="39515"/>
                      <a:pt x="25369" y="39515"/>
                    </a:cubicBezTo>
                    <a:cubicBezTo>
                      <a:pt x="25261" y="39515"/>
                      <a:pt x="25159" y="39575"/>
                      <a:pt x="25106" y="39672"/>
                    </a:cubicBezTo>
                    <a:lnTo>
                      <a:pt x="23205" y="43158"/>
                    </a:lnTo>
                    <a:lnTo>
                      <a:pt x="17843" y="263"/>
                    </a:lnTo>
                    <a:cubicBezTo>
                      <a:pt x="17824" y="113"/>
                      <a:pt x="17697" y="0"/>
                      <a:pt x="17547"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4" name="Google Shape;454;p32"/>
              <p:cNvGrpSpPr/>
              <p:nvPr/>
            </p:nvGrpSpPr>
            <p:grpSpPr>
              <a:xfrm>
                <a:off x="7232021" y="2929018"/>
                <a:ext cx="1211486" cy="416719"/>
                <a:chOff x="7232021" y="2929018"/>
                <a:chExt cx="1211486" cy="416719"/>
              </a:xfrm>
            </p:grpSpPr>
            <p:sp>
              <p:nvSpPr>
                <p:cNvPr id="455" name="Google Shape;455;p32"/>
                <p:cNvSpPr/>
                <p:nvPr/>
              </p:nvSpPr>
              <p:spPr>
                <a:xfrm>
                  <a:off x="7265022" y="2964007"/>
                  <a:ext cx="1149108" cy="346721"/>
                </a:xfrm>
                <a:custGeom>
                  <a:avLst/>
                  <a:gdLst/>
                  <a:ahLst/>
                  <a:cxnLst/>
                  <a:rect l="l" t="t" r="r" b="b"/>
                  <a:pathLst>
                    <a:path w="58360" h="17609" extrusionOk="0">
                      <a:moveTo>
                        <a:pt x="58027" y="0"/>
                      </a:moveTo>
                      <a:cubicBezTo>
                        <a:pt x="57948" y="0"/>
                        <a:pt x="57868" y="32"/>
                        <a:pt x="57809" y="94"/>
                      </a:cubicBezTo>
                      <a:lnTo>
                        <a:pt x="44540" y="14115"/>
                      </a:lnTo>
                      <a:lnTo>
                        <a:pt x="32316" y="4883"/>
                      </a:lnTo>
                      <a:cubicBezTo>
                        <a:pt x="32262" y="4843"/>
                        <a:pt x="32198" y="4823"/>
                        <a:pt x="32135" y="4823"/>
                      </a:cubicBezTo>
                      <a:cubicBezTo>
                        <a:pt x="32062" y="4823"/>
                        <a:pt x="31989" y="4850"/>
                        <a:pt x="31932" y="4901"/>
                      </a:cubicBezTo>
                      <a:lnTo>
                        <a:pt x="23755" y="12335"/>
                      </a:lnTo>
                      <a:lnTo>
                        <a:pt x="14058" y="3631"/>
                      </a:lnTo>
                      <a:cubicBezTo>
                        <a:pt x="14001" y="3579"/>
                        <a:pt x="13929" y="3553"/>
                        <a:pt x="13857" y="3553"/>
                      </a:cubicBezTo>
                      <a:cubicBezTo>
                        <a:pt x="13780" y="3553"/>
                        <a:pt x="13703" y="3583"/>
                        <a:pt x="13644" y="3642"/>
                      </a:cubicBezTo>
                      <a:lnTo>
                        <a:pt x="189" y="17097"/>
                      </a:lnTo>
                      <a:cubicBezTo>
                        <a:pt x="1" y="17286"/>
                        <a:pt x="135" y="17609"/>
                        <a:pt x="402" y="17609"/>
                      </a:cubicBezTo>
                      <a:cubicBezTo>
                        <a:pt x="403" y="17609"/>
                        <a:pt x="405" y="17609"/>
                        <a:pt x="406" y="17609"/>
                      </a:cubicBezTo>
                      <a:cubicBezTo>
                        <a:pt x="485" y="17609"/>
                        <a:pt x="560" y="17577"/>
                        <a:pt x="615" y="17521"/>
                      </a:cubicBezTo>
                      <a:lnTo>
                        <a:pt x="13868" y="4268"/>
                      </a:lnTo>
                      <a:lnTo>
                        <a:pt x="23556" y="12964"/>
                      </a:lnTo>
                      <a:cubicBezTo>
                        <a:pt x="23613" y="13015"/>
                        <a:pt x="23685" y="13040"/>
                        <a:pt x="23757" y="13040"/>
                      </a:cubicBezTo>
                      <a:cubicBezTo>
                        <a:pt x="23830" y="13040"/>
                        <a:pt x="23902" y="13014"/>
                        <a:pt x="23959" y="12962"/>
                      </a:cubicBezTo>
                      <a:lnTo>
                        <a:pt x="32152" y="5514"/>
                      </a:lnTo>
                      <a:lnTo>
                        <a:pt x="44392" y="14756"/>
                      </a:lnTo>
                      <a:cubicBezTo>
                        <a:pt x="44446" y="14797"/>
                        <a:pt x="44510" y="14817"/>
                        <a:pt x="44573" y="14817"/>
                      </a:cubicBezTo>
                      <a:cubicBezTo>
                        <a:pt x="44653" y="14817"/>
                        <a:pt x="44733" y="14785"/>
                        <a:pt x="44791" y="14723"/>
                      </a:cubicBezTo>
                      <a:lnTo>
                        <a:pt x="58246" y="508"/>
                      </a:lnTo>
                      <a:cubicBezTo>
                        <a:pt x="58360" y="387"/>
                        <a:pt x="58354" y="196"/>
                        <a:pt x="58234" y="83"/>
                      </a:cubicBezTo>
                      <a:cubicBezTo>
                        <a:pt x="58176" y="28"/>
                        <a:pt x="58101" y="0"/>
                        <a:pt x="58027"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2"/>
                <p:cNvSpPr/>
                <p:nvPr/>
              </p:nvSpPr>
              <p:spPr>
                <a:xfrm>
                  <a:off x="7500120" y="3004903"/>
                  <a:ext cx="72735" cy="69998"/>
                </a:xfrm>
                <a:custGeom>
                  <a:avLst/>
                  <a:gdLst/>
                  <a:ahLst/>
                  <a:cxnLst/>
                  <a:rect l="l" t="t" r="r" b="b"/>
                  <a:pathLst>
                    <a:path w="3694" h="3555" extrusionOk="0">
                      <a:moveTo>
                        <a:pt x="1917" y="1"/>
                      </a:moveTo>
                      <a:cubicBezTo>
                        <a:pt x="1455" y="1"/>
                        <a:pt x="1000" y="181"/>
                        <a:pt x="660" y="522"/>
                      </a:cubicBezTo>
                      <a:cubicBezTo>
                        <a:pt x="152" y="1029"/>
                        <a:pt x="0" y="1794"/>
                        <a:pt x="274" y="2458"/>
                      </a:cubicBezTo>
                      <a:cubicBezTo>
                        <a:pt x="549" y="3122"/>
                        <a:pt x="1198" y="3554"/>
                        <a:pt x="1916" y="3554"/>
                      </a:cubicBezTo>
                      <a:cubicBezTo>
                        <a:pt x="2898" y="3554"/>
                        <a:pt x="3694" y="2759"/>
                        <a:pt x="3694" y="1777"/>
                      </a:cubicBezTo>
                      <a:cubicBezTo>
                        <a:pt x="3694" y="1059"/>
                        <a:pt x="3261" y="411"/>
                        <a:pt x="2597" y="136"/>
                      </a:cubicBezTo>
                      <a:cubicBezTo>
                        <a:pt x="2377" y="45"/>
                        <a:pt x="2146" y="1"/>
                        <a:pt x="1917" y="1"/>
                      </a:cubicBezTo>
                      <a:close/>
                    </a:path>
                  </a:pathLst>
                </a:custGeom>
                <a:gradFill>
                  <a:gsLst>
                    <a:gs pos="0">
                      <a:srgbClr val="8BE3FF"/>
                    </a:gs>
                    <a:gs pos="100000">
                      <a:srgbClr val="ACFFD9"/>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2"/>
                <p:cNvSpPr/>
                <p:nvPr/>
              </p:nvSpPr>
              <p:spPr>
                <a:xfrm>
                  <a:off x="7496950" y="2998977"/>
                  <a:ext cx="81812" cy="81851"/>
                </a:xfrm>
                <a:custGeom>
                  <a:avLst/>
                  <a:gdLst/>
                  <a:ahLst/>
                  <a:cxnLst/>
                  <a:rect l="l" t="t" r="r" b="b"/>
                  <a:pathLst>
                    <a:path w="4155" h="4157" extrusionOk="0">
                      <a:moveTo>
                        <a:pt x="2077" y="602"/>
                      </a:moveTo>
                      <a:cubicBezTo>
                        <a:pt x="2893" y="603"/>
                        <a:pt x="3552" y="1264"/>
                        <a:pt x="3554" y="2078"/>
                      </a:cubicBezTo>
                      <a:cubicBezTo>
                        <a:pt x="3554" y="2676"/>
                        <a:pt x="3194" y="3214"/>
                        <a:pt x="2643" y="3443"/>
                      </a:cubicBezTo>
                      <a:cubicBezTo>
                        <a:pt x="2460" y="3519"/>
                        <a:pt x="2268" y="3555"/>
                        <a:pt x="2078" y="3555"/>
                      </a:cubicBezTo>
                      <a:cubicBezTo>
                        <a:pt x="1694" y="3555"/>
                        <a:pt x="1316" y="3405"/>
                        <a:pt x="1033" y="3123"/>
                      </a:cubicBezTo>
                      <a:cubicBezTo>
                        <a:pt x="611" y="2701"/>
                        <a:pt x="485" y="2065"/>
                        <a:pt x="714" y="1514"/>
                      </a:cubicBezTo>
                      <a:cubicBezTo>
                        <a:pt x="942" y="961"/>
                        <a:pt x="1481" y="602"/>
                        <a:pt x="2077" y="602"/>
                      </a:cubicBezTo>
                      <a:close/>
                      <a:moveTo>
                        <a:pt x="2077" y="1"/>
                      </a:moveTo>
                      <a:cubicBezTo>
                        <a:pt x="932" y="1"/>
                        <a:pt x="0" y="933"/>
                        <a:pt x="0" y="2078"/>
                      </a:cubicBezTo>
                      <a:cubicBezTo>
                        <a:pt x="0" y="3225"/>
                        <a:pt x="932" y="4157"/>
                        <a:pt x="2077" y="4157"/>
                      </a:cubicBezTo>
                      <a:cubicBezTo>
                        <a:pt x="3223" y="4157"/>
                        <a:pt x="4155" y="3223"/>
                        <a:pt x="4155" y="2078"/>
                      </a:cubicBezTo>
                      <a:cubicBezTo>
                        <a:pt x="4155" y="933"/>
                        <a:pt x="3224" y="1"/>
                        <a:pt x="2077"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2"/>
                <p:cNvSpPr/>
                <p:nvPr/>
              </p:nvSpPr>
              <p:spPr>
                <a:xfrm>
                  <a:off x="7859994" y="3029890"/>
                  <a:ext cx="72755" cy="70018"/>
                </a:xfrm>
                <a:custGeom>
                  <a:avLst/>
                  <a:gdLst/>
                  <a:ahLst/>
                  <a:cxnLst/>
                  <a:rect l="l" t="t" r="r" b="b"/>
                  <a:pathLst>
                    <a:path w="3695" h="3556" extrusionOk="0">
                      <a:moveTo>
                        <a:pt x="1918" y="1"/>
                      </a:moveTo>
                      <a:cubicBezTo>
                        <a:pt x="1456" y="1"/>
                        <a:pt x="1001" y="182"/>
                        <a:pt x="661" y="521"/>
                      </a:cubicBezTo>
                      <a:cubicBezTo>
                        <a:pt x="152" y="1030"/>
                        <a:pt x="0" y="1793"/>
                        <a:pt x="275" y="2457"/>
                      </a:cubicBezTo>
                      <a:cubicBezTo>
                        <a:pt x="550" y="3121"/>
                        <a:pt x="1199" y="3555"/>
                        <a:pt x="1917" y="3555"/>
                      </a:cubicBezTo>
                      <a:cubicBezTo>
                        <a:pt x="2898" y="3555"/>
                        <a:pt x="3694" y="2760"/>
                        <a:pt x="3695" y="1778"/>
                      </a:cubicBezTo>
                      <a:cubicBezTo>
                        <a:pt x="3695" y="1059"/>
                        <a:pt x="3261" y="411"/>
                        <a:pt x="2597" y="136"/>
                      </a:cubicBezTo>
                      <a:cubicBezTo>
                        <a:pt x="2377" y="45"/>
                        <a:pt x="2147" y="1"/>
                        <a:pt x="1918" y="1"/>
                      </a:cubicBezTo>
                      <a:close/>
                    </a:path>
                  </a:pathLst>
                </a:custGeom>
                <a:gradFill>
                  <a:gsLst>
                    <a:gs pos="0">
                      <a:srgbClr val="8BE3FF"/>
                    </a:gs>
                    <a:gs pos="100000">
                      <a:srgbClr val="ACFFD9"/>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2"/>
                <p:cNvSpPr/>
                <p:nvPr/>
              </p:nvSpPr>
              <p:spPr>
                <a:xfrm>
                  <a:off x="7856805" y="3023983"/>
                  <a:ext cx="81851" cy="81832"/>
                </a:xfrm>
                <a:custGeom>
                  <a:avLst/>
                  <a:gdLst/>
                  <a:ahLst/>
                  <a:cxnLst/>
                  <a:rect l="l" t="t" r="r" b="b"/>
                  <a:pathLst>
                    <a:path w="4157" h="4156" extrusionOk="0">
                      <a:moveTo>
                        <a:pt x="2079" y="601"/>
                      </a:moveTo>
                      <a:cubicBezTo>
                        <a:pt x="2894" y="602"/>
                        <a:pt x="3554" y="1263"/>
                        <a:pt x="3556" y="2078"/>
                      </a:cubicBezTo>
                      <a:cubicBezTo>
                        <a:pt x="3556" y="2676"/>
                        <a:pt x="3196" y="3214"/>
                        <a:pt x="2644" y="3443"/>
                      </a:cubicBezTo>
                      <a:cubicBezTo>
                        <a:pt x="2461" y="3518"/>
                        <a:pt x="2270" y="3555"/>
                        <a:pt x="2080" y="3555"/>
                      </a:cubicBezTo>
                      <a:cubicBezTo>
                        <a:pt x="1695" y="3555"/>
                        <a:pt x="1317" y="3405"/>
                        <a:pt x="1035" y="3123"/>
                      </a:cubicBezTo>
                      <a:cubicBezTo>
                        <a:pt x="613" y="2699"/>
                        <a:pt x="486" y="2065"/>
                        <a:pt x="715" y="1512"/>
                      </a:cubicBezTo>
                      <a:cubicBezTo>
                        <a:pt x="944" y="961"/>
                        <a:pt x="1482" y="601"/>
                        <a:pt x="2079" y="601"/>
                      </a:cubicBezTo>
                      <a:close/>
                      <a:moveTo>
                        <a:pt x="2079" y="1"/>
                      </a:moveTo>
                      <a:cubicBezTo>
                        <a:pt x="934" y="1"/>
                        <a:pt x="1" y="933"/>
                        <a:pt x="1" y="2078"/>
                      </a:cubicBezTo>
                      <a:cubicBezTo>
                        <a:pt x="1" y="3223"/>
                        <a:pt x="934" y="4155"/>
                        <a:pt x="2079" y="4155"/>
                      </a:cubicBezTo>
                      <a:cubicBezTo>
                        <a:pt x="3225" y="4155"/>
                        <a:pt x="4157" y="3223"/>
                        <a:pt x="4157" y="2078"/>
                      </a:cubicBezTo>
                      <a:cubicBezTo>
                        <a:pt x="4157" y="933"/>
                        <a:pt x="3225" y="1"/>
                        <a:pt x="2079"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2"/>
                <p:cNvSpPr/>
                <p:nvPr/>
              </p:nvSpPr>
              <p:spPr>
                <a:xfrm>
                  <a:off x="8107655" y="3214838"/>
                  <a:ext cx="70018" cy="69998"/>
                </a:xfrm>
                <a:custGeom>
                  <a:avLst/>
                  <a:gdLst/>
                  <a:ahLst/>
                  <a:cxnLst/>
                  <a:rect l="l" t="t" r="r" b="b"/>
                  <a:pathLst>
                    <a:path w="3556" h="3555" extrusionOk="0">
                      <a:moveTo>
                        <a:pt x="1778" y="0"/>
                      </a:moveTo>
                      <a:cubicBezTo>
                        <a:pt x="796" y="0"/>
                        <a:pt x="1" y="796"/>
                        <a:pt x="1" y="1778"/>
                      </a:cubicBezTo>
                      <a:cubicBezTo>
                        <a:pt x="1" y="2759"/>
                        <a:pt x="796" y="3555"/>
                        <a:pt x="1778" y="3555"/>
                      </a:cubicBezTo>
                      <a:cubicBezTo>
                        <a:pt x="2760" y="3555"/>
                        <a:pt x="3555" y="2759"/>
                        <a:pt x="3555" y="1778"/>
                      </a:cubicBezTo>
                      <a:cubicBezTo>
                        <a:pt x="3555" y="796"/>
                        <a:pt x="2760" y="0"/>
                        <a:pt x="1778" y="0"/>
                      </a:cubicBezTo>
                      <a:close/>
                    </a:path>
                  </a:pathLst>
                </a:custGeom>
                <a:gradFill>
                  <a:gsLst>
                    <a:gs pos="0">
                      <a:srgbClr val="8BE3FF"/>
                    </a:gs>
                    <a:gs pos="100000">
                      <a:srgbClr val="ACFFD9"/>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2"/>
                <p:cNvSpPr/>
                <p:nvPr/>
              </p:nvSpPr>
              <p:spPr>
                <a:xfrm>
                  <a:off x="8101748" y="3208951"/>
                  <a:ext cx="81832" cy="81792"/>
                </a:xfrm>
                <a:custGeom>
                  <a:avLst/>
                  <a:gdLst/>
                  <a:ahLst/>
                  <a:cxnLst/>
                  <a:rect l="l" t="t" r="r" b="b"/>
                  <a:pathLst>
                    <a:path w="4156" h="4154" extrusionOk="0">
                      <a:moveTo>
                        <a:pt x="2078" y="601"/>
                      </a:moveTo>
                      <a:cubicBezTo>
                        <a:pt x="2893" y="602"/>
                        <a:pt x="3553" y="1262"/>
                        <a:pt x="3554" y="2077"/>
                      </a:cubicBezTo>
                      <a:cubicBezTo>
                        <a:pt x="3554" y="2673"/>
                        <a:pt x="3195" y="3213"/>
                        <a:pt x="2644" y="3440"/>
                      </a:cubicBezTo>
                      <a:cubicBezTo>
                        <a:pt x="2460" y="3516"/>
                        <a:pt x="2268" y="3553"/>
                        <a:pt x="2078" y="3553"/>
                      </a:cubicBezTo>
                      <a:cubicBezTo>
                        <a:pt x="1694" y="3553"/>
                        <a:pt x="1316" y="3403"/>
                        <a:pt x="1034" y="3120"/>
                      </a:cubicBezTo>
                      <a:cubicBezTo>
                        <a:pt x="611" y="2698"/>
                        <a:pt x="486" y="2064"/>
                        <a:pt x="715" y="1511"/>
                      </a:cubicBezTo>
                      <a:cubicBezTo>
                        <a:pt x="942" y="960"/>
                        <a:pt x="1482" y="601"/>
                        <a:pt x="2078" y="601"/>
                      </a:cubicBezTo>
                      <a:close/>
                      <a:moveTo>
                        <a:pt x="2078" y="1"/>
                      </a:moveTo>
                      <a:cubicBezTo>
                        <a:pt x="933" y="1"/>
                        <a:pt x="1" y="930"/>
                        <a:pt x="1" y="2077"/>
                      </a:cubicBezTo>
                      <a:cubicBezTo>
                        <a:pt x="1" y="3222"/>
                        <a:pt x="933" y="4154"/>
                        <a:pt x="2078" y="4154"/>
                      </a:cubicBezTo>
                      <a:cubicBezTo>
                        <a:pt x="3223" y="4154"/>
                        <a:pt x="4155" y="3222"/>
                        <a:pt x="4155" y="2077"/>
                      </a:cubicBezTo>
                      <a:cubicBezTo>
                        <a:pt x="4155" y="933"/>
                        <a:pt x="3225" y="1"/>
                        <a:pt x="2078"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2"/>
                <p:cNvSpPr/>
                <p:nvPr/>
              </p:nvSpPr>
              <p:spPr>
                <a:xfrm>
                  <a:off x="8364826" y="2934925"/>
                  <a:ext cx="72755" cy="70018"/>
                </a:xfrm>
                <a:custGeom>
                  <a:avLst/>
                  <a:gdLst/>
                  <a:ahLst/>
                  <a:cxnLst/>
                  <a:rect l="l" t="t" r="r" b="b"/>
                  <a:pathLst>
                    <a:path w="3695" h="3556" extrusionOk="0">
                      <a:moveTo>
                        <a:pt x="1919" y="0"/>
                      </a:moveTo>
                      <a:cubicBezTo>
                        <a:pt x="1456" y="0"/>
                        <a:pt x="1001" y="181"/>
                        <a:pt x="661" y="521"/>
                      </a:cubicBezTo>
                      <a:cubicBezTo>
                        <a:pt x="153" y="1030"/>
                        <a:pt x="1" y="1793"/>
                        <a:pt x="276" y="2457"/>
                      </a:cubicBezTo>
                      <a:cubicBezTo>
                        <a:pt x="551" y="3121"/>
                        <a:pt x="1198" y="3555"/>
                        <a:pt x="1918" y="3555"/>
                      </a:cubicBezTo>
                      <a:cubicBezTo>
                        <a:pt x="2899" y="3555"/>
                        <a:pt x="3694" y="2759"/>
                        <a:pt x="3694" y="1778"/>
                      </a:cubicBezTo>
                      <a:cubicBezTo>
                        <a:pt x="3694" y="1059"/>
                        <a:pt x="3261" y="411"/>
                        <a:pt x="2598" y="136"/>
                      </a:cubicBezTo>
                      <a:cubicBezTo>
                        <a:pt x="2378" y="45"/>
                        <a:pt x="2147" y="0"/>
                        <a:pt x="1919" y="0"/>
                      </a:cubicBezTo>
                      <a:close/>
                    </a:path>
                  </a:pathLst>
                </a:custGeom>
                <a:gradFill>
                  <a:gsLst>
                    <a:gs pos="0">
                      <a:srgbClr val="8BE3FF"/>
                    </a:gs>
                    <a:gs pos="100000">
                      <a:srgbClr val="ACFFD9"/>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2"/>
                <p:cNvSpPr/>
                <p:nvPr/>
              </p:nvSpPr>
              <p:spPr>
                <a:xfrm>
                  <a:off x="8361656" y="2929018"/>
                  <a:ext cx="81851" cy="81812"/>
                </a:xfrm>
                <a:custGeom>
                  <a:avLst/>
                  <a:gdLst/>
                  <a:ahLst/>
                  <a:cxnLst/>
                  <a:rect l="l" t="t" r="r" b="b"/>
                  <a:pathLst>
                    <a:path w="4157" h="4155" extrusionOk="0">
                      <a:moveTo>
                        <a:pt x="2079" y="600"/>
                      </a:moveTo>
                      <a:cubicBezTo>
                        <a:pt x="2894" y="603"/>
                        <a:pt x="3554" y="1263"/>
                        <a:pt x="3555" y="2078"/>
                      </a:cubicBezTo>
                      <a:cubicBezTo>
                        <a:pt x="3555" y="2675"/>
                        <a:pt x="3195" y="3214"/>
                        <a:pt x="2643" y="3442"/>
                      </a:cubicBezTo>
                      <a:cubicBezTo>
                        <a:pt x="2461" y="3518"/>
                        <a:pt x="2269" y="3554"/>
                        <a:pt x="2079" y="3554"/>
                      </a:cubicBezTo>
                      <a:cubicBezTo>
                        <a:pt x="1694" y="3554"/>
                        <a:pt x="1316" y="3404"/>
                        <a:pt x="1033" y="3121"/>
                      </a:cubicBezTo>
                      <a:cubicBezTo>
                        <a:pt x="611" y="2699"/>
                        <a:pt x="486" y="2064"/>
                        <a:pt x="714" y="1512"/>
                      </a:cubicBezTo>
                      <a:cubicBezTo>
                        <a:pt x="943" y="961"/>
                        <a:pt x="1482" y="600"/>
                        <a:pt x="2079" y="600"/>
                      </a:cubicBezTo>
                      <a:close/>
                      <a:moveTo>
                        <a:pt x="2079" y="0"/>
                      </a:moveTo>
                      <a:cubicBezTo>
                        <a:pt x="933" y="0"/>
                        <a:pt x="1" y="932"/>
                        <a:pt x="1" y="2078"/>
                      </a:cubicBezTo>
                      <a:cubicBezTo>
                        <a:pt x="1" y="3223"/>
                        <a:pt x="933" y="4155"/>
                        <a:pt x="2079" y="4155"/>
                      </a:cubicBezTo>
                      <a:cubicBezTo>
                        <a:pt x="3223" y="4155"/>
                        <a:pt x="4156" y="3223"/>
                        <a:pt x="4156" y="2078"/>
                      </a:cubicBezTo>
                      <a:cubicBezTo>
                        <a:pt x="4156" y="932"/>
                        <a:pt x="3224" y="0"/>
                        <a:pt x="2079"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2"/>
                <p:cNvSpPr/>
                <p:nvPr/>
              </p:nvSpPr>
              <p:spPr>
                <a:xfrm>
                  <a:off x="7237948" y="3269813"/>
                  <a:ext cx="69978" cy="70018"/>
                </a:xfrm>
                <a:custGeom>
                  <a:avLst/>
                  <a:gdLst/>
                  <a:ahLst/>
                  <a:cxnLst/>
                  <a:rect l="l" t="t" r="r" b="b"/>
                  <a:pathLst>
                    <a:path w="3554" h="3556" extrusionOk="0">
                      <a:moveTo>
                        <a:pt x="1777" y="1"/>
                      </a:moveTo>
                      <a:cubicBezTo>
                        <a:pt x="796" y="1"/>
                        <a:pt x="1" y="796"/>
                        <a:pt x="1" y="1778"/>
                      </a:cubicBezTo>
                      <a:cubicBezTo>
                        <a:pt x="1" y="2760"/>
                        <a:pt x="796" y="3555"/>
                        <a:pt x="1777" y="3555"/>
                      </a:cubicBezTo>
                      <a:cubicBezTo>
                        <a:pt x="2758" y="3555"/>
                        <a:pt x="3554" y="2760"/>
                        <a:pt x="3554" y="1778"/>
                      </a:cubicBezTo>
                      <a:cubicBezTo>
                        <a:pt x="3554" y="796"/>
                        <a:pt x="2758" y="1"/>
                        <a:pt x="1777" y="1"/>
                      </a:cubicBezTo>
                      <a:close/>
                    </a:path>
                  </a:pathLst>
                </a:custGeom>
                <a:gradFill>
                  <a:gsLst>
                    <a:gs pos="0">
                      <a:srgbClr val="8BE3FF"/>
                    </a:gs>
                    <a:gs pos="100000">
                      <a:srgbClr val="ACFFD9"/>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2"/>
                <p:cNvSpPr/>
                <p:nvPr/>
              </p:nvSpPr>
              <p:spPr>
                <a:xfrm>
                  <a:off x="7232021" y="3263906"/>
                  <a:ext cx="81851" cy="81832"/>
                </a:xfrm>
                <a:custGeom>
                  <a:avLst/>
                  <a:gdLst/>
                  <a:ahLst/>
                  <a:cxnLst/>
                  <a:rect l="l" t="t" r="r" b="b"/>
                  <a:pathLst>
                    <a:path w="4157" h="4156" extrusionOk="0">
                      <a:moveTo>
                        <a:pt x="2078" y="602"/>
                      </a:moveTo>
                      <a:cubicBezTo>
                        <a:pt x="2893" y="603"/>
                        <a:pt x="3554" y="1263"/>
                        <a:pt x="3555" y="2078"/>
                      </a:cubicBezTo>
                      <a:cubicBezTo>
                        <a:pt x="3555" y="2675"/>
                        <a:pt x="3196" y="3214"/>
                        <a:pt x="2643" y="3443"/>
                      </a:cubicBezTo>
                      <a:cubicBezTo>
                        <a:pt x="2461" y="3518"/>
                        <a:pt x="2269" y="3555"/>
                        <a:pt x="2079" y="3555"/>
                      </a:cubicBezTo>
                      <a:cubicBezTo>
                        <a:pt x="1695" y="3555"/>
                        <a:pt x="1317" y="3405"/>
                        <a:pt x="1034" y="3122"/>
                      </a:cubicBezTo>
                      <a:cubicBezTo>
                        <a:pt x="612" y="2700"/>
                        <a:pt x="485" y="2065"/>
                        <a:pt x="714" y="1512"/>
                      </a:cubicBezTo>
                      <a:cubicBezTo>
                        <a:pt x="943" y="961"/>
                        <a:pt x="1481" y="602"/>
                        <a:pt x="2078" y="602"/>
                      </a:cubicBezTo>
                      <a:close/>
                      <a:moveTo>
                        <a:pt x="2078" y="1"/>
                      </a:moveTo>
                      <a:cubicBezTo>
                        <a:pt x="932" y="1"/>
                        <a:pt x="0" y="933"/>
                        <a:pt x="0" y="2078"/>
                      </a:cubicBezTo>
                      <a:cubicBezTo>
                        <a:pt x="0" y="3223"/>
                        <a:pt x="932" y="4155"/>
                        <a:pt x="2078" y="4155"/>
                      </a:cubicBezTo>
                      <a:cubicBezTo>
                        <a:pt x="3224" y="4155"/>
                        <a:pt x="4156" y="3224"/>
                        <a:pt x="4156" y="2078"/>
                      </a:cubicBezTo>
                      <a:cubicBezTo>
                        <a:pt x="4156" y="933"/>
                        <a:pt x="3224" y="1"/>
                        <a:pt x="2078"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2"/>
                <p:cNvSpPr/>
                <p:nvPr/>
              </p:nvSpPr>
              <p:spPr>
                <a:xfrm>
                  <a:off x="7697808" y="3169847"/>
                  <a:ext cx="69978" cy="70018"/>
                </a:xfrm>
                <a:custGeom>
                  <a:avLst/>
                  <a:gdLst/>
                  <a:ahLst/>
                  <a:cxnLst/>
                  <a:rect l="l" t="t" r="r" b="b"/>
                  <a:pathLst>
                    <a:path w="3554" h="3556" extrusionOk="0">
                      <a:moveTo>
                        <a:pt x="1777" y="1"/>
                      </a:moveTo>
                      <a:cubicBezTo>
                        <a:pt x="796" y="1"/>
                        <a:pt x="1" y="796"/>
                        <a:pt x="1" y="1778"/>
                      </a:cubicBezTo>
                      <a:cubicBezTo>
                        <a:pt x="1" y="2760"/>
                        <a:pt x="796" y="3555"/>
                        <a:pt x="1777" y="3555"/>
                      </a:cubicBezTo>
                      <a:cubicBezTo>
                        <a:pt x="2758" y="3555"/>
                        <a:pt x="3554" y="2760"/>
                        <a:pt x="3554" y="1778"/>
                      </a:cubicBezTo>
                      <a:cubicBezTo>
                        <a:pt x="3554" y="796"/>
                        <a:pt x="2758" y="1"/>
                        <a:pt x="1777" y="1"/>
                      </a:cubicBezTo>
                      <a:close/>
                    </a:path>
                  </a:pathLst>
                </a:custGeom>
                <a:gradFill>
                  <a:gsLst>
                    <a:gs pos="0">
                      <a:srgbClr val="8BE3FF"/>
                    </a:gs>
                    <a:gs pos="100000">
                      <a:srgbClr val="ACFFD9"/>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2"/>
                <p:cNvSpPr/>
                <p:nvPr/>
              </p:nvSpPr>
              <p:spPr>
                <a:xfrm>
                  <a:off x="7691881" y="3163940"/>
                  <a:ext cx="81851" cy="81832"/>
                </a:xfrm>
                <a:custGeom>
                  <a:avLst/>
                  <a:gdLst/>
                  <a:ahLst/>
                  <a:cxnLst/>
                  <a:rect l="l" t="t" r="r" b="b"/>
                  <a:pathLst>
                    <a:path w="4157" h="4156" extrusionOk="0">
                      <a:moveTo>
                        <a:pt x="2078" y="602"/>
                      </a:moveTo>
                      <a:cubicBezTo>
                        <a:pt x="2893" y="603"/>
                        <a:pt x="3554" y="1263"/>
                        <a:pt x="3555" y="2078"/>
                      </a:cubicBezTo>
                      <a:cubicBezTo>
                        <a:pt x="3555" y="2676"/>
                        <a:pt x="3195" y="3214"/>
                        <a:pt x="2643" y="3441"/>
                      </a:cubicBezTo>
                      <a:cubicBezTo>
                        <a:pt x="2461" y="3517"/>
                        <a:pt x="2269" y="3554"/>
                        <a:pt x="2079" y="3554"/>
                      </a:cubicBezTo>
                      <a:cubicBezTo>
                        <a:pt x="1695" y="3554"/>
                        <a:pt x="1317" y="3404"/>
                        <a:pt x="1034" y="3121"/>
                      </a:cubicBezTo>
                      <a:cubicBezTo>
                        <a:pt x="612" y="2699"/>
                        <a:pt x="485" y="2065"/>
                        <a:pt x="714" y="1512"/>
                      </a:cubicBezTo>
                      <a:cubicBezTo>
                        <a:pt x="943" y="961"/>
                        <a:pt x="1481" y="602"/>
                        <a:pt x="2078" y="602"/>
                      </a:cubicBezTo>
                      <a:close/>
                      <a:moveTo>
                        <a:pt x="2078" y="1"/>
                      </a:moveTo>
                      <a:cubicBezTo>
                        <a:pt x="932" y="1"/>
                        <a:pt x="0" y="933"/>
                        <a:pt x="0" y="2078"/>
                      </a:cubicBezTo>
                      <a:cubicBezTo>
                        <a:pt x="0" y="3223"/>
                        <a:pt x="932" y="4155"/>
                        <a:pt x="2078" y="4155"/>
                      </a:cubicBezTo>
                      <a:cubicBezTo>
                        <a:pt x="3224" y="4155"/>
                        <a:pt x="4156" y="3223"/>
                        <a:pt x="4156" y="2078"/>
                      </a:cubicBezTo>
                      <a:cubicBezTo>
                        <a:pt x="4156" y="933"/>
                        <a:pt x="3224" y="1"/>
                        <a:pt x="2078"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8" name="Google Shape;468;p32"/>
              <p:cNvGrpSpPr/>
              <p:nvPr/>
            </p:nvGrpSpPr>
            <p:grpSpPr>
              <a:xfrm>
                <a:off x="4866130" y="1597718"/>
                <a:ext cx="618424" cy="1349710"/>
                <a:chOff x="4866130" y="1597718"/>
                <a:chExt cx="618424" cy="1349710"/>
              </a:xfrm>
            </p:grpSpPr>
            <p:sp>
              <p:nvSpPr>
                <p:cNvPr id="469" name="Google Shape;469;p32"/>
                <p:cNvSpPr/>
                <p:nvPr/>
              </p:nvSpPr>
              <p:spPr>
                <a:xfrm>
                  <a:off x="5368540" y="2095718"/>
                  <a:ext cx="116013" cy="71238"/>
                </a:xfrm>
                <a:custGeom>
                  <a:avLst/>
                  <a:gdLst/>
                  <a:ahLst/>
                  <a:cxnLst/>
                  <a:rect l="l" t="t" r="r" b="b"/>
                  <a:pathLst>
                    <a:path w="5892" h="3618" extrusionOk="0">
                      <a:moveTo>
                        <a:pt x="5549" y="1"/>
                      </a:moveTo>
                      <a:cubicBezTo>
                        <a:pt x="5499" y="1"/>
                        <a:pt x="5448" y="13"/>
                        <a:pt x="5401" y="40"/>
                      </a:cubicBezTo>
                      <a:lnTo>
                        <a:pt x="176" y="3057"/>
                      </a:lnTo>
                      <a:cubicBezTo>
                        <a:pt x="57" y="3125"/>
                        <a:pt x="0" y="3264"/>
                        <a:pt x="36" y="3395"/>
                      </a:cubicBezTo>
                      <a:cubicBezTo>
                        <a:pt x="70" y="3526"/>
                        <a:pt x="189" y="3617"/>
                        <a:pt x="324" y="3617"/>
                      </a:cubicBezTo>
                      <a:cubicBezTo>
                        <a:pt x="325" y="3617"/>
                        <a:pt x="326" y="3617"/>
                        <a:pt x="327" y="3617"/>
                      </a:cubicBezTo>
                      <a:cubicBezTo>
                        <a:pt x="379" y="3617"/>
                        <a:pt x="431" y="3604"/>
                        <a:pt x="476" y="3578"/>
                      </a:cubicBezTo>
                      <a:lnTo>
                        <a:pt x="5702" y="560"/>
                      </a:lnTo>
                      <a:cubicBezTo>
                        <a:pt x="5845" y="476"/>
                        <a:pt x="5892" y="294"/>
                        <a:pt x="5810" y="151"/>
                      </a:cubicBezTo>
                      <a:cubicBezTo>
                        <a:pt x="5754" y="55"/>
                        <a:pt x="5653" y="1"/>
                        <a:pt x="5549"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2"/>
                <p:cNvSpPr/>
                <p:nvPr/>
              </p:nvSpPr>
              <p:spPr>
                <a:xfrm>
                  <a:off x="4866957" y="1921048"/>
                  <a:ext cx="616829" cy="710396"/>
                </a:xfrm>
                <a:custGeom>
                  <a:avLst/>
                  <a:gdLst/>
                  <a:ahLst/>
                  <a:cxnLst/>
                  <a:rect l="l" t="t" r="r" b="b"/>
                  <a:pathLst>
                    <a:path w="31327" h="36079" extrusionOk="0">
                      <a:moveTo>
                        <a:pt x="15663" y="648"/>
                      </a:moveTo>
                      <a:lnTo>
                        <a:pt x="30726" y="9345"/>
                      </a:lnTo>
                      <a:lnTo>
                        <a:pt x="30726" y="26736"/>
                      </a:lnTo>
                      <a:lnTo>
                        <a:pt x="15663" y="35433"/>
                      </a:lnTo>
                      <a:lnTo>
                        <a:pt x="602" y="26736"/>
                      </a:lnTo>
                      <a:lnTo>
                        <a:pt x="602" y="9345"/>
                      </a:lnTo>
                      <a:lnTo>
                        <a:pt x="15663" y="648"/>
                      </a:lnTo>
                      <a:close/>
                      <a:moveTo>
                        <a:pt x="15663" y="1"/>
                      </a:moveTo>
                      <a:cubicBezTo>
                        <a:pt x="15612" y="1"/>
                        <a:pt x="15560" y="14"/>
                        <a:pt x="15514" y="41"/>
                      </a:cubicBezTo>
                      <a:lnTo>
                        <a:pt x="151" y="8911"/>
                      </a:lnTo>
                      <a:cubicBezTo>
                        <a:pt x="58" y="8964"/>
                        <a:pt x="1" y="9064"/>
                        <a:pt x="1" y="9171"/>
                      </a:cubicBezTo>
                      <a:lnTo>
                        <a:pt x="1" y="26910"/>
                      </a:lnTo>
                      <a:cubicBezTo>
                        <a:pt x="1" y="27017"/>
                        <a:pt x="58" y="27117"/>
                        <a:pt x="151" y="27170"/>
                      </a:cubicBezTo>
                      <a:lnTo>
                        <a:pt x="15514" y="36039"/>
                      </a:lnTo>
                      <a:cubicBezTo>
                        <a:pt x="15559" y="36065"/>
                        <a:pt x="15611" y="36079"/>
                        <a:pt x="15663" y="36079"/>
                      </a:cubicBezTo>
                      <a:cubicBezTo>
                        <a:pt x="15717" y="36079"/>
                        <a:pt x="15768" y="36066"/>
                        <a:pt x="15814" y="36040"/>
                      </a:cubicBezTo>
                      <a:lnTo>
                        <a:pt x="31176" y="27170"/>
                      </a:lnTo>
                      <a:cubicBezTo>
                        <a:pt x="31269" y="27117"/>
                        <a:pt x="31327" y="27017"/>
                        <a:pt x="31327" y="26910"/>
                      </a:cubicBezTo>
                      <a:lnTo>
                        <a:pt x="31327" y="9171"/>
                      </a:lnTo>
                      <a:cubicBezTo>
                        <a:pt x="31327" y="9064"/>
                        <a:pt x="31269" y="8964"/>
                        <a:pt x="31176" y="8911"/>
                      </a:cubicBezTo>
                      <a:lnTo>
                        <a:pt x="15814" y="41"/>
                      </a:lnTo>
                      <a:cubicBezTo>
                        <a:pt x="15767" y="14"/>
                        <a:pt x="15715" y="1"/>
                        <a:pt x="15663"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2"/>
                <p:cNvSpPr/>
                <p:nvPr/>
              </p:nvSpPr>
              <p:spPr>
                <a:xfrm>
                  <a:off x="4969837" y="2039877"/>
                  <a:ext cx="411048" cy="472777"/>
                </a:xfrm>
                <a:custGeom>
                  <a:avLst/>
                  <a:gdLst/>
                  <a:ahLst/>
                  <a:cxnLst/>
                  <a:rect l="l" t="t" r="r" b="b"/>
                  <a:pathLst>
                    <a:path w="20876" h="24011" extrusionOk="0">
                      <a:moveTo>
                        <a:pt x="10438" y="648"/>
                      </a:moveTo>
                      <a:lnTo>
                        <a:pt x="20274" y="6326"/>
                      </a:lnTo>
                      <a:lnTo>
                        <a:pt x="20274" y="17684"/>
                      </a:lnTo>
                      <a:lnTo>
                        <a:pt x="10438" y="23363"/>
                      </a:lnTo>
                      <a:lnTo>
                        <a:pt x="602" y="17684"/>
                      </a:lnTo>
                      <a:lnTo>
                        <a:pt x="602" y="6326"/>
                      </a:lnTo>
                      <a:lnTo>
                        <a:pt x="10438" y="648"/>
                      </a:lnTo>
                      <a:close/>
                      <a:moveTo>
                        <a:pt x="10438" y="0"/>
                      </a:moveTo>
                      <a:cubicBezTo>
                        <a:pt x="10387" y="0"/>
                        <a:pt x="10335" y="14"/>
                        <a:pt x="10289" y="41"/>
                      </a:cubicBezTo>
                      <a:lnTo>
                        <a:pt x="152" y="5893"/>
                      </a:lnTo>
                      <a:cubicBezTo>
                        <a:pt x="59" y="5947"/>
                        <a:pt x="1" y="6045"/>
                        <a:pt x="2" y="6153"/>
                      </a:cubicBezTo>
                      <a:lnTo>
                        <a:pt x="2" y="17858"/>
                      </a:lnTo>
                      <a:cubicBezTo>
                        <a:pt x="1" y="17965"/>
                        <a:pt x="59" y="18064"/>
                        <a:pt x="152" y="18117"/>
                      </a:cubicBezTo>
                      <a:lnTo>
                        <a:pt x="10289" y="23970"/>
                      </a:lnTo>
                      <a:cubicBezTo>
                        <a:pt x="10334" y="23997"/>
                        <a:pt x="10386" y="24010"/>
                        <a:pt x="10438" y="24010"/>
                      </a:cubicBezTo>
                      <a:cubicBezTo>
                        <a:pt x="10492" y="24010"/>
                        <a:pt x="10543" y="23997"/>
                        <a:pt x="10589" y="23970"/>
                      </a:cubicBezTo>
                      <a:lnTo>
                        <a:pt x="20725" y="18117"/>
                      </a:lnTo>
                      <a:cubicBezTo>
                        <a:pt x="20819" y="18064"/>
                        <a:pt x="20876" y="17965"/>
                        <a:pt x="20876" y="17858"/>
                      </a:cubicBezTo>
                      <a:lnTo>
                        <a:pt x="20876" y="6153"/>
                      </a:lnTo>
                      <a:cubicBezTo>
                        <a:pt x="20876" y="6045"/>
                        <a:pt x="20819" y="5947"/>
                        <a:pt x="20725" y="5893"/>
                      </a:cubicBezTo>
                      <a:lnTo>
                        <a:pt x="10589" y="41"/>
                      </a:lnTo>
                      <a:cubicBezTo>
                        <a:pt x="10542" y="14"/>
                        <a:pt x="10490" y="0"/>
                        <a:pt x="10438"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2"/>
                <p:cNvSpPr/>
                <p:nvPr/>
              </p:nvSpPr>
              <p:spPr>
                <a:xfrm>
                  <a:off x="5169454" y="1661730"/>
                  <a:ext cx="11853" cy="271171"/>
                </a:xfrm>
                <a:custGeom>
                  <a:avLst/>
                  <a:gdLst/>
                  <a:ahLst/>
                  <a:cxnLst/>
                  <a:rect l="l" t="t" r="r" b="b"/>
                  <a:pathLst>
                    <a:path w="602" h="13772" extrusionOk="0">
                      <a:moveTo>
                        <a:pt x="300" y="0"/>
                      </a:moveTo>
                      <a:cubicBezTo>
                        <a:pt x="137" y="0"/>
                        <a:pt x="4" y="131"/>
                        <a:pt x="0" y="294"/>
                      </a:cubicBezTo>
                      <a:lnTo>
                        <a:pt x="0" y="13472"/>
                      </a:lnTo>
                      <a:cubicBezTo>
                        <a:pt x="0" y="13638"/>
                        <a:pt x="134" y="13772"/>
                        <a:pt x="300" y="13772"/>
                      </a:cubicBezTo>
                      <a:cubicBezTo>
                        <a:pt x="466" y="13772"/>
                        <a:pt x="600" y="13638"/>
                        <a:pt x="601" y="13472"/>
                      </a:cubicBezTo>
                      <a:lnTo>
                        <a:pt x="601" y="294"/>
                      </a:lnTo>
                      <a:cubicBezTo>
                        <a:pt x="598" y="131"/>
                        <a:pt x="464" y="0"/>
                        <a:pt x="300"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2"/>
                <p:cNvSpPr/>
                <p:nvPr/>
              </p:nvSpPr>
              <p:spPr>
                <a:xfrm>
                  <a:off x="5124325" y="1603625"/>
                  <a:ext cx="102093" cy="102093"/>
                </a:xfrm>
                <a:custGeom>
                  <a:avLst/>
                  <a:gdLst/>
                  <a:ahLst/>
                  <a:cxnLst/>
                  <a:rect l="l" t="t" r="r" b="b"/>
                  <a:pathLst>
                    <a:path w="5185" h="5185" extrusionOk="0">
                      <a:moveTo>
                        <a:pt x="2592" y="0"/>
                      </a:moveTo>
                      <a:cubicBezTo>
                        <a:pt x="1161" y="0"/>
                        <a:pt x="0" y="1161"/>
                        <a:pt x="0" y="2592"/>
                      </a:cubicBezTo>
                      <a:cubicBezTo>
                        <a:pt x="0" y="4023"/>
                        <a:pt x="1161" y="5184"/>
                        <a:pt x="2592" y="5184"/>
                      </a:cubicBezTo>
                      <a:cubicBezTo>
                        <a:pt x="4023" y="5184"/>
                        <a:pt x="5184" y="4023"/>
                        <a:pt x="5184" y="2592"/>
                      </a:cubicBezTo>
                      <a:cubicBezTo>
                        <a:pt x="5184" y="1161"/>
                        <a:pt x="4023" y="0"/>
                        <a:pt x="2592"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2"/>
                <p:cNvSpPr/>
                <p:nvPr/>
              </p:nvSpPr>
              <p:spPr>
                <a:xfrm>
                  <a:off x="5118418" y="1597718"/>
                  <a:ext cx="113926" cy="113926"/>
                </a:xfrm>
                <a:custGeom>
                  <a:avLst/>
                  <a:gdLst/>
                  <a:ahLst/>
                  <a:cxnLst/>
                  <a:rect l="l" t="t" r="r" b="b"/>
                  <a:pathLst>
                    <a:path w="5786" h="5786" extrusionOk="0">
                      <a:moveTo>
                        <a:pt x="2892" y="602"/>
                      </a:moveTo>
                      <a:cubicBezTo>
                        <a:pt x="4156" y="602"/>
                        <a:pt x="5184" y="1629"/>
                        <a:pt x="5184" y="2893"/>
                      </a:cubicBezTo>
                      <a:cubicBezTo>
                        <a:pt x="5184" y="4156"/>
                        <a:pt x="4156" y="5184"/>
                        <a:pt x="2892" y="5184"/>
                      </a:cubicBezTo>
                      <a:cubicBezTo>
                        <a:pt x="1630" y="5184"/>
                        <a:pt x="602" y="4156"/>
                        <a:pt x="602" y="2893"/>
                      </a:cubicBezTo>
                      <a:cubicBezTo>
                        <a:pt x="602" y="1629"/>
                        <a:pt x="1630" y="602"/>
                        <a:pt x="2892" y="602"/>
                      </a:cubicBezTo>
                      <a:close/>
                      <a:moveTo>
                        <a:pt x="2892" y="0"/>
                      </a:moveTo>
                      <a:cubicBezTo>
                        <a:pt x="1298" y="0"/>
                        <a:pt x="0" y="1299"/>
                        <a:pt x="0" y="2893"/>
                      </a:cubicBezTo>
                      <a:cubicBezTo>
                        <a:pt x="0" y="4488"/>
                        <a:pt x="1298" y="5785"/>
                        <a:pt x="2892" y="5785"/>
                      </a:cubicBezTo>
                      <a:cubicBezTo>
                        <a:pt x="4487" y="5785"/>
                        <a:pt x="5785" y="4488"/>
                        <a:pt x="5785" y="2893"/>
                      </a:cubicBezTo>
                      <a:cubicBezTo>
                        <a:pt x="5785" y="1298"/>
                        <a:pt x="4487" y="0"/>
                        <a:pt x="2892"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2"/>
                <p:cNvSpPr/>
                <p:nvPr/>
              </p:nvSpPr>
              <p:spPr>
                <a:xfrm>
                  <a:off x="5169375" y="2612108"/>
                  <a:ext cx="11991" cy="271427"/>
                </a:xfrm>
                <a:custGeom>
                  <a:avLst/>
                  <a:gdLst/>
                  <a:ahLst/>
                  <a:cxnLst/>
                  <a:rect l="l" t="t" r="r" b="b"/>
                  <a:pathLst>
                    <a:path w="609" h="13785" extrusionOk="0">
                      <a:moveTo>
                        <a:pt x="304" y="0"/>
                      </a:moveTo>
                      <a:cubicBezTo>
                        <a:pt x="136" y="0"/>
                        <a:pt x="1" y="139"/>
                        <a:pt x="4" y="307"/>
                      </a:cubicBezTo>
                      <a:lnTo>
                        <a:pt x="4" y="13485"/>
                      </a:lnTo>
                      <a:cubicBezTo>
                        <a:pt x="4" y="13651"/>
                        <a:pt x="138" y="13785"/>
                        <a:pt x="304" y="13785"/>
                      </a:cubicBezTo>
                      <a:cubicBezTo>
                        <a:pt x="470" y="13785"/>
                        <a:pt x="605" y="13651"/>
                        <a:pt x="605" y="13485"/>
                      </a:cubicBezTo>
                      <a:lnTo>
                        <a:pt x="605" y="307"/>
                      </a:lnTo>
                      <a:cubicBezTo>
                        <a:pt x="609" y="139"/>
                        <a:pt x="473" y="0"/>
                        <a:pt x="304"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2"/>
                <p:cNvSpPr/>
                <p:nvPr/>
              </p:nvSpPr>
              <p:spPr>
                <a:xfrm>
                  <a:off x="5124325" y="2839409"/>
                  <a:ext cx="106090" cy="102093"/>
                </a:xfrm>
                <a:custGeom>
                  <a:avLst/>
                  <a:gdLst/>
                  <a:ahLst/>
                  <a:cxnLst/>
                  <a:rect l="l" t="t" r="r" b="b"/>
                  <a:pathLst>
                    <a:path w="5388" h="5185" extrusionOk="0">
                      <a:moveTo>
                        <a:pt x="2592" y="1"/>
                      </a:moveTo>
                      <a:cubicBezTo>
                        <a:pt x="1161" y="1"/>
                        <a:pt x="0" y="1162"/>
                        <a:pt x="0" y="2593"/>
                      </a:cubicBezTo>
                      <a:cubicBezTo>
                        <a:pt x="0" y="3641"/>
                        <a:pt x="632" y="4586"/>
                        <a:pt x="1601" y="4988"/>
                      </a:cubicBezTo>
                      <a:cubicBezTo>
                        <a:pt x="1921" y="5120"/>
                        <a:pt x="2258" y="5185"/>
                        <a:pt x="2591" y="5185"/>
                      </a:cubicBezTo>
                      <a:cubicBezTo>
                        <a:pt x="3266" y="5185"/>
                        <a:pt x="3929" y="4922"/>
                        <a:pt x="4425" y="4426"/>
                      </a:cubicBezTo>
                      <a:cubicBezTo>
                        <a:pt x="5166" y="3685"/>
                        <a:pt x="5388" y="2569"/>
                        <a:pt x="4987" y="1602"/>
                      </a:cubicBezTo>
                      <a:cubicBezTo>
                        <a:pt x="4585" y="633"/>
                        <a:pt x="3640" y="1"/>
                        <a:pt x="2592" y="1"/>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2"/>
                <p:cNvSpPr/>
                <p:nvPr/>
              </p:nvSpPr>
              <p:spPr>
                <a:xfrm>
                  <a:off x="5118418" y="2833502"/>
                  <a:ext cx="113926" cy="113926"/>
                </a:xfrm>
                <a:custGeom>
                  <a:avLst/>
                  <a:gdLst/>
                  <a:ahLst/>
                  <a:cxnLst/>
                  <a:rect l="l" t="t" r="r" b="b"/>
                  <a:pathLst>
                    <a:path w="5786" h="5786" extrusionOk="0">
                      <a:moveTo>
                        <a:pt x="2892" y="602"/>
                      </a:moveTo>
                      <a:cubicBezTo>
                        <a:pt x="4156" y="602"/>
                        <a:pt x="5184" y="1629"/>
                        <a:pt x="5184" y="2893"/>
                      </a:cubicBezTo>
                      <a:cubicBezTo>
                        <a:pt x="5184" y="4157"/>
                        <a:pt x="4156" y="5185"/>
                        <a:pt x="2892" y="5185"/>
                      </a:cubicBezTo>
                      <a:cubicBezTo>
                        <a:pt x="1630" y="5185"/>
                        <a:pt x="602" y="4157"/>
                        <a:pt x="602" y="2893"/>
                      </a:cubicBezTo>
                      <a:cubicBezTo>
                        <a:pt x="602" y="1629"/>
                        <a:pt x="1630" y="602"/>
                        <a:pt x="2892" y="602"/>
                      </a:cubicBezTo>
                      <a:close/>
                      <a:moveTo>
                        <a:pt x="2892" y="1"/>
                      </a:moveTo>
                      <a:cubicBezTo>
                        <a:pt x="1298" y="1"/>
                        <a:pt x="0" y="1298"/>
                        <a:pt x="0" y="2893"/>
                      </a:cubicBezTo>
                      <a:cubicBezTo>
                        <a:pt x="0" y="4487"/>
                        <a:pt x="1298" y="5786"/>
                        <a:pt x="2892" y="5786"/>
                      </a:cubicBezTo>
                      <a:cubicBezTo>
                        <a:pt x="4487" y="5786"/>
                        <a:pt x="5785" y="4487"/>
                        <a:pt x="5785" y="2893"/>
                      </a:cubicBezTo>
                      <a:cubicBezTo>
                        <a:pt x="5785" y="1298"/>
                        <a:pt x="4487" y="1"/>
                        <a:pt x="2892"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2"/>
                <p:cNvSpPr/>
                <p:nvPr/>
              </p:nvSpPr>
              <p:spPr>
                <a:xfrm>
                  <a:off x="4866130" y="2095698"/>
                  <a:ext cx="116092" cy="71258"/>
                </a:xfrm>
                <a:custGeom>
                  <a:avLst/>
                  <a:gdLst/>
                  <a:ahLst/>
                  <a:cxnLst/>
                  <a:rect l="l" t="t" r="r" b="b"/>
                  <a:pathLst>
                    <a:path w="5896" h="3619" extrusionOk="0">
                      <a:moveTo>
                        <a:pt x="343" y="0"/>
                      </a:moveTo>
                      <a:cubicBezTo>
                        <a:pt x="240" y="0"/>
                        <a:pt x="139" y="54"/>
                        <a:pt x="83" y="151"/>
                      </a:cubicBezTo>
                      <a:cubicBezTo>
                        <a:pt x="0" y="295"/>
                        <a:pt x="49" y="478"/>
                        <a:pt x="193" y="561"/>
                      </a:cubicBezTo>
                      <a:lnTo>
                        <a:pt x="5419" y="3579"/>
                      </a:lnTo>
                      <a:cubicBezTo>
                        <a:pt x="5465" y="3605"/>
                        <a:pt x="5516" y="3618"/>
                        <a:pt x="5569" y="3618"/>
                      </a:cubicBezTo>
                      <a:cubicBezTo>
                        <a:pt x="5570" y="3618"/>
                        <a:pt x="5571" y="3618"/>
                        <a:pt x="5572" y="3618"/>
                      </a:cubicBezTo>
                      <a:cubicBezTo>
                        <a:pt x="5707" y="3618"/>
                        <a:pt x="5824" y="3527"/>
                        <a:pt x="5860" y="3396"/>
                      </a:cubicBezTo>
                      <a:cubicBezTo>
                        <a:pt x="5895" y="3265"/>
                        <a:pt x="5837" y="3126"/>
                        <a:pt x="5720" y="3058"/>
                      </a:cubicBezTo>
                      <a:lnTo>
                        <a:pt x="493" y="41"/>
                      </a:lnTo>
                      <a:cubicBezTo>
                        <a:pt x="446" y="13"/>
                        <a:pt x="394" y="0"/>
                        <a:pt x="343"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2"/>
                <p:cNvSpPr/>
                <p:nvPr/>
              </p:nvSpPr>
              <p:spPr>
                <a:xfrm>
                  <a:off x="4978048" y="2272061"/>
                  <a:ext cx="403704" cy="127079"/>
                </a:xfrm>
                <a:custGeom>
                  <a:avLst/>
                  <a:gdLst/>
                  <a:ahLst/>
                  <a:cxnLst/>
                  <a:rect l="l" t="t" r="r" b="b"/>
                  <a:pathLst>
                    <a:path w="20503" h="6454" extrusionOk="0">
                      <a:moveTo>
                        <a:pt x="10462" y="0"/>
                      </a:moveTo>
                      <a:cubicBezTo>
                        <a:pt x="10411" y="0"/>
                        <a:pt x="10359" y="13"/>
                        <a:pt x="10313" y="40"/>
                      </a:cubicBezTo>
                      <a:lnTo>
                        <a:pt x="176" y="5893"/>
                      </a:lnTo>
                      <a:cubicBezTo>
                        <a:pt x="58" y="5961"/>
                        <a:pt x="0" y="6100"/>
                        <a:pt x="36" y="6231"/>
                      </a:cubicBezTo>
                      <a:cubicBezTo>
                        <a:pt x="71" y="6362"/>
                        <a:pt x="190" y="6454"/>
                        <a:pt x="326" y="6454"/>
                      </a:cubicBezTo>
                      <a:cubicBezTo>
                        <a:pt x="380" y="6454"/>
                        <a:pt x="431" y="6440"/>
                        <a:pt x="476" y="6414"/>
                      </a:cubicBezTo>
                      <a:lnTo>
                        <a:pt x="10460" y="650"/>
                      </a:lnTo>
                      <a:lnTo>
                        <a:pt x="20004" y="6324"/>
                      </a:lnTo>
                      <a:cubicBezTo>
                        <a:pt x="20053" y="6353"/>
                        <a:pt x="20106" y="6367"/>
                        <a:pt x="20159" y="6367"/>
                      </a:cubicBezTo>
                      <a:cubicBezTo>
                        <a:pt x="20261" y="6367"/>
                        <a:pt x="20362" y="6315"/>
                        <a:pt x="20418" y="6220"/>
                      </a:cubicBezTo>
                      <a:cubicBezTo>
                        <a:pt x="20502" y="6076"/>
                        <a:pt x="20455" y="5892"/>
                        <a:pt x="20311" y="5807"/>
                      </a:cubicBezTo>
                      <a:lnTo>
                        <a:pt x="10616" y="43"/>
                      </a:lnTo>
                      <a:cubicBezTo>
                        <a:pt x="10569" y="14"/>
                        <a:pt x="10515" y="0"/>
                        <a:pt x="10462"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2"/>
                <p:cNvSpPr/>
                <p:nvPr/>
              </p:nvSpPr>
              <p:spPr>
                <a:xfrm>
                  <a:off x="5178059" y="2039739"/>
                  <a:ext cx="12011" cy="244176"/>
                </a:xfrm>
                <a:custGeom>
                  <a:avLst/>
                  <a:gdLst/>
                  <a:ahLst/>
                  <a:cxnLst/>
                  <a:rect l="l" t="t" r="r" b="b"/>
                  <a:pathLst>
                    <a:path w="610" h="12401" extrusionOk="0">
                      <a:moveTo>
                        <a:pt x="304" y="1"/>
                      </a:moveTo>
                      <a:cubicBezTo>
                        <a:pt x="136" y="1"/>
                        <a:pt x="1" y="139"/>
                        <a:pt x="4" y="308"/>
                      </a:cubicBezTo>
                      <a:lnTo>
                        <a:pt x="4" y="12099"/>
                      </a:lnTo>
                      <a:cubicBezTo>
                        <a:pt x="4" y="12265"/>
                        <a:pt x="138" y="12400"/>
                        <a:pt x="304" y="12400"/>
                      </a:cubicBezTo>
                      <a:cubicBezTo>
                        <a:pt x="470" y="12400"/>
                        <a:pt x="604" y="12265"/>
                        <a:pt x="605" y="12100"/>
                      </a:cubicBezTo>
                      <a:lnTo>
                        <a:pt x="605" y="308"/>
                      </a:lnTo>
                      <a:cubicBezTo>
                        <a:pt x="609" y="139"/>
                        <a:pt x="473" y="1"/>
                        <a:pt x="304"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1" name="Google Shape;481;p32"/>
              <p:cNvGrpSpPr/>
              <p:nvPr/>
            </p:nvGrpSpPr>
            <p:grpSpPr>
              <a:xfrm>
                <a:off x="5312187" y="1140950"/>
                <a:ext cx="627501" cy="773285"/>
                <a:chOff x="5312187" y="1140950"/>
                <a:chExt cx="627501" cy="773285"/>
              </a:xfrm>
            </p:grpSpPr>
            <p:sp>
              <p:nvSpPr>
                <p:cNvPr id="482" name="Google Shape;482;p32"/>
                <p:cNvSpPr/>
                <p:nvPr/>
              </p:nvSpPr>
              <p:spPr>
                <a:xfrm>
                  <a:off x="5791166" y="1140969"/>
                  <a:ext cx="148404" cy="11853"/>
                </a:xfrm>
                <a:custGeom>
                  <a:avLst/>
                  <a:gdLst/>
                  <a:ahLst/>
                  <a:cxnLst/>
                  <a:rect l="l" t="t" r="r" b="b"/>
                  <a:pathLst>
                    <a:path w="7537" h="602" extrusionOk="0">
                      <a:moveTo>
                        <a:pt x="294" y="0"/>
                      </a:moveTo>
                      <a:cubicBezTo>
                        <a:pt x="131" y="4"/>
                        <a:pt x="0" y="136"/>
                        <a:pt x="0" y="300"/>
                      </a:cubicBezTo>
                      <a:cubicBezTo>
                        <a:pt x="0" y="464"/>
                        <a:pt x="131" y="596"/>
                        <a:pt x="294" y="601"/>
                      </a:cubicBezTo>
                      <a:lnTo>
                        <a:pt x="7242" y="601"/>
                      </a:lnTo>
                      <a:cubicBezTo>
                        <a:pt x="7406" y="596"/>
                        <a:pt x="7536" y="464"/>
                        <a:pt x="7536" y="300"/>
                      </a:cubicBezTo>
                      <a:cubicBezTo>
                        <a:pt x="7536" y="136"/>
                        <a:pt x="7406" y="4"/>
                        <a:pt x="7242"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2"/>
                <p:cNvSpPr/>
                <p:nvPr/>
              </p:nvSpPr>
              <p:spPr>
                <a:xfrm>
                  <a:off x="5448875" y="1140950"/>
                  <a:ext cx="297142" cy="11873"/>
                </a:xfrm>
                <a:custGeom>
                  <a:avLst/>
                  <a:gdLst/>
                  <a:ahLst/>
                  <a:cxnLst/>
                  <a:rect l="l" t="t" r="r" b="b"/>
                  <a:pathLst>
                    <a:path w="15091" h="603" extrusionOk="0">
                      <a:moveTo>
                        <a:pt x="299" y="1"/>
                      </a:moveTo>
                      <a:cubicBezTo>
                        <a:pt x="134" y="1"/>
                        <a:pt x="0" y="136"/>
                        <a:pt x="0" y="301"/>
                      </a:cubicBezTo>
                      <a:cubicBezTo>
                        <a:pt x="0" y="467"/>
                        <a:pt x="136" y="602"/>
                        <a:pt x="301" y="602"/>
                      </a:cubicBezTo>
                      <a:cubicBezTo>
                        <a:pt x="303" y="602"/>
                        <a:pt x="305" y="602"/>
                        <a:pt x="307" y="602"/>
                      </a:cubicBezTo>
                      <a:lnTo>
                        <a:pt x="14783" y="602"/>
                      </a:lnTo>
                      <a:cubicBezTo>
                        <a:pt x="14785" y="602"/>
                        <a:pt x="14787" y="602"/>
                        <a:pt x="14789" y="602"/>
                      </a:cubicBezTo>
                      <a:cubicBezTo>
                        <a:pt x="14955" y="602"/>
                        <a:pt x="15090" y="467"/>
                        <a:pt x="15090" y="301"/>
                      </a:cubicBezTo>
                      <a:cubicBezTo>
                        <a:pt x="15090" y="136"/>
                        <a:pt x="14956" y="1"/>
                        <a:pt x="14792" y="1"/>
                      </a:cubicBezTo>
                      <a:cubicBezTo>
                        <a:pt x="14789" y="1"/>
                        <a:pt x="14786" y="1"/>
                        <a:pt x="14783" y="1"/>
                      </a:cubicBezTo>
                      <a:lnTo>
                        <a:pt x="307" y="1"/>
                      </a:lnTo>
                      <a:cubicBezTo>
                        <a:pt x="305" y="1"/>
                        <a:pt x="302" y="1"/>
                        <a:pt x="299"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2"/>
                <p:cNvSpPr/>
                <p:nvPr/>
              </p:nvSpPr>
              <p:spPr>
                <a:xfrm>
                  <a:off x="5312305" y="1140969"/>
                  <a:ext cx="85711" cy="11853"/>
                </a:xfrm>
                <a:custGeom>
                  <a:avLst/>
                  <a:gdLst/>
                  <a:ahLst/>
                  <a:cxnLst/>
                  <a:rect l="l" t="t" r="r" b="b"/>
                  <a:pathLst>
                    <a:path w="4353" h="602" extrusionOk="0">
                      <a:moveTo>
                        <a:pt x="294" y="0"/>
                      </a:moveTo>
                      <a:cubicBezTo>
                        <a:pt x="131" y="4"/>
                        <a:pt x="0" y="136"/>
                        <a:pt x="0" y="300"/>
                      </a:cubicBezTo>
                      <a:cubicBezTo>
                        <a:pt x="0" y="464"/>
                        <a:pt x="131" y="596"/>
                        <a:pt x="294" y="601"/>
                      </a:cubicBezTo>
                      <a:lnTo>
                        <a:pt x="4059" y="601"/>
                      </a:lnTo>
                      <a:cubicBezTo>
                        <a:pt x="4222" y="596"/>
                        <a:pt x="4353" y="464"/>
                        <a:pt x="4353" y="300"/>
                      </a:cubicBezTo>
                      <a:cubicBezTo>
                        <a:pt x="4353" y="136"/>
                        <a:pt x="4222" y="4"/>
                        <a:pt x="4059"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2"/>
                <p:cNvSpPr/>
                <p:nvPr/>
              </p:nvSpPr>
              <p:spPr>
                <a:xfrm>
                  <a:off x="5568590" y="1198267"/>
                  <a:ext cx="370979" cy="11873"/>
                </a:xfrm>
                <a:custGeom>
                  <a:avLst/>
                  <a:gdLst/>
                  <a:ahLst/>
                  <a:cxnLst/>
                  <a:rect l="l" t="t" r="r" b="b"/>
                  <a:pathLst>
                    <a:path w="18841" h="603" extrusionOk="0">
                      <a:moveTo>
                        <a:pt x="301" y="1"/>
                      </a:moveTo>
                      <a:cubicBezTo>
                        <a:pt x="135" y="1"/>
                        <a:pt x="0" y="135"/>
                        <a:pt x="0" y="301"/>
                      </a:cubicBezTo>
                      <a:cubicBezTo>
                        <a:pt x="0" y="468"/>
                        <a:pt x="135" y="602"/>
                        <a:pt x="301" y="602"/>
                      </a:cubicBezTo>
                      <a:cubicBezTo>
                        <a:pt x="303" y="602"/>
                        <a:pt x="305" y="602"/>
                        <a:pt x="307" y="602"/>
                      </a:cubicBezTo>
                      <a:lnTo>
                        <a:pt x="18546" y="602"/>
                      </a:lnTo>
                      <a:cubicBezTo>
                        <a:pt x="18710" y="598"/>
                        <a:pt x="18840" y="464"/>
                        <a:pt x="18840" y="301"/>
                      </a:cubicBezTo>
                      <a:cubicBezTo>
                        <a:pt x="18840" y="138"/>
                        <a:pt x="18710" y="4"/>
                        <a:pt x="18546" y="1"/>
                      </a:cubicBezTo>
                      <a:lnTo>
                        <a:pt x="307" y="1"/>
                      </a:lnTo>
                      <a:cubicBezTo>
                        <a:pt x="305" y="1"/>
                        <a:pt x="303" y="1"/>
                        <a:pt x="301"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2"/>
                <p:cNvSpPr/>
                <p:nvPr/>
              </p:nvSpPr>
              <p:spPr>
                <a:xfrm>
                  <a:off x="5312325" y="1198267"/>
                  <a:ext cx="137259" cy="11873"/>
                </a:xfrm>
                <a:custGeom>
                  <a:avLst/>
                  <a:gdLst/>
                  <a:ahLst/>
                  <a:cxnLst/>
                  <a:rect l="l" t="t" r="r" b="b"/>
                  <a:pathLst>
                    <a:path w="6971" h="603" extrusionOk="0">
                      <a:moveTo>
                        <a:pt x="6669" y="1"/>
                      </a:moveTo>
                      <a:cubicBezTo>
                        <a:pt x="6667" y="1"/>
                        <a:pt x="6665" y="1"/>
                        <a:pt x="6663" y="1"/>
                      </a:cubicBezTo>
                      <a:lnTo>
                        <a:pt x="293" y="1"/>
                      </a:lnTo>
                      <a:cubicBezTo>
                        <a:pt x="131" y="4"/>
                        <a:pt x="0" y="138"/>
                        <a:pt x="0" y="301"/>
                      </a:cubicBezTo>
                      <a:cubicBezTo>
                        <a:pt x="0" y="464"/>
                        <a:pt x="131" y="598"/>
                        <a:pt x="293" y="602"/>
                      </a:cubicBezTo>
                      <a:lnTo>
                        <a:pt x="6663" y="602"/>
                      </a:lnTo>
                      <a:cubicBezTo>
                        <a:pt x="6665" y="602"/>
                        <a:pt x="6667" y="602"/>
                        <a:pt x="6669" y="602"/>
                      </a:cubicBezTo>
                      <a:cubicBezTo>
                        <a:pt x="6836" y="602"/>
                        <a:pt x="6971" y="468"/>
                        <a:pt x="6971" y="301"/>
                      </a:cubicBezTo>
                      <a:cubicBezTo>
                        <a:pt x="6971" y="135"/>
                        <a:pt x="6836" y="1"/>
                        <a:pt x="6669"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2"/>
                <p:cNvSpPr/>
                <p:nvPr/>
              </p:nvSpPr>
              <p:spPr>
                <a:xfrm>
                  <a:off x="5865003" y="1263776"/>
                  <a:ext cx="74566" cy="11873"/>
                </a:xfrm>
                <a:custGeom>
                  <a:avLst/>
                  <a:gdLst/>
                  <a:ahLst/>
                  <a:cxnLst/>
                  <a:rect l="l" t="t" r="r" b="b"/>
                  <a:pathLst>
                    <a:path w="3787" h="603" extrusionOk="0">
                      <a:moveTo>
                        <a:pt x="299" y="1"/>
                      </a:moveTo>
                      <a:cubicBezTo>
                        <a:pt x="135" y="1"/>
                        <a:pt x="1" y="135"/>
                        <a:pt x="1" y="301"/>
                      </a:cubicBezTo>
                      <a:cubicBezTo>
                        <a:pt x="1" y="467"/>
                        <a:pt x="136" y="602"/>
                        <a:pt x="301" y="602"/>
                      </a:cubicBezTo>
                      <a:cubicBezTo>
                        <a:pt x="303" y="602"/>
                        <a:pt x="305" y="602"/>
                        <a:pt x="308" y="602"/>
                      </a:cubicBezTo>
                      <a:lnTo>
                        <a:pt x="3492" y="602"/>
                      </a:lnTo>
                      <a:cubicBezTo>
                        <a:pt x="3656" y="597"/>
                        <a:pt x="3786" y="464"/>
                        <a:pt x="3786" y="301"/>
                      </a:cubicBezTo>
                      <a:cubicBezTo>
                        <a:pt x="3786" y="137"/>
                        <a:pt x="3656" y="4"/>
                        <a:pt x="3492" y="1"/>
                      </a:cubicBezTo>
                      <a:lnTo>
                        <a:pt x="308" y="1"/>
                      </a:lnTo>
                      <a:cubicBezTo>
                        <a:pt x="305" y="1"/>
                        <a:pt x="302" y="1"/>
                        <a:pt x="299"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2"/>
                <p:cNvSpPr/>
                <p:nvPr/>
              </p:nvSpPr>
              <p:spPr>
                <a:xfrm>
                  <a:off x="5688542" y="1263776"/>
                  <a:ext cx="137003" cy="11853"/>
                </a:xfrm>
                <a:custGeom>
                  <a:avLst/>
                  <a:gdLst/>
                  <a:ahLst/>
                  <a:cxnLst/>
                  <a:rect l="l" t="t" r="r" b="b"/>
                  <a:pathLst>
                    <a:path w="6958" h="602" extrusionOk="0">
                      <a:moveTo>
                        <a:pt x="294" y="1"/>
                      </a:moveTo>
                      <a:cubicBezTo>
                        <a:pt x="131" y="4"/>
                        <a:pt x="0" y="137"/>
                        <a:pt x="0" y="301"/>
                      </a:cubicBezTo>
                      <a:cubicBezTo>
                        <a:pt x="0" y="464"/>
                        <a:pt x="131" y="597"/>
                        <a:pt x="294" y="602"/>
                      </a:cubicBezTo>
                      <a:lnTo>
                        <a:pt x="6664" y="602"/>
                      </a:lnTo>
                      <a:cubicBezTo>
                        <a:pt x="6827" y="597"/>
                        <a:pt x="6958" y="464"/>
                        <a:pt x="6958" y="301"/>
                      </a:cubicBezTo>
                      <a:cubicBezTo>
                        <a:pt x="6958" y="137"/>
                        <a:pt x="6827" y="4"/>
                        <a:pt x="6664"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2"/>
                <p:cNvSpPr/>
                <p:nvPr/>
              </p:nvSpPr>
              <p:spPr>
                <a:xfrm>
                  <a:off x="5312325" y="1263776"/>
                  <a:ext cx="302576" cy="11873"/>
                </a:xfrm>
                <a:custGeom>
                  <a:avLst/>
                  <a:gdLst/>
                  <a:ahLst/>
                  <a:cxnLst/>
                  <a:rect l="l" t="t" r="r" b="b"/>
                  <a:pathLst>
                    <a:path w="15367" h="603" extrusionOk="0">
                      <a:moveTo>
                        <a:pt x="15068" y="1"/>
                      </a:moveTo>
                      <a:cubicBezTo>
                        <a:pt x="15065" y="1"/>
                        <a:pt x="15062" y="1"/>
                        <a:pt x="15059" y="1"/>
                      </a:cubicBezTo>
                      <a:lnTo>
                        <a:pt x="293" y="1"/>
                      </a:lnTo>
                      <a:cubicBezTo>
                        <a:pt x="131" y="4"/>
                        <a:pt x="0" y="137"/>
                        <a:pt x="0" y="301"/>
                      </a:cubicBezTo>
                      <a:cubicBezTo>
                        <a:pt x="0" y="464"/>
                        <a:pt x="131" y="597"/>
                        <a:pt x="293" y="602"/>
                      </a:cubicBezTo>
                      <a:lnTo>
                        <a:pt x="15059" y="602"/>
                      </a:lnTo>
                      <a:cubicBezTo>
                        <a:pt x="15062" y="602"/>
                        <a:pt x="15064" y="602"/>
                        <a:pt x="15066" y="602"/>
                      </a:cubicBezTo>
                      <a:cubicBezTo>
                        <a:pt x="15231" y="602"/>
                        <a:pt x="15366" y="467"/>
                        <a:pt x="15366" y="301"/>
                      </a:cubicBezTo>
                      <a:cubicBezTo>
                        <a:pt x="15366" y="135"/>
                        <a:pt x="15232" y="1"/>
                        <a:pt x="15068"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2"/>
                <p:cNvSpPr/>
                <p:nvPr/>
              </p:nvSpPr>
              <p:spPr>
                <a:xfrm>
                  <a:off x="5608600" y="1329265"/>
                  <a:ext cx="331087" cy="11853"/>
                </a:xfrm>
                <a:custGeom>
                  <a:avLst/>
                  <a:gdLst/>
                  <a:ahLst/>
                  <a:cxnLst/>
                  <a:rect l="l" t="t" r="r" b="b"/>
                  <a:pathLst>
                    <a:path w="16815" h="602" extrusionOk="0">
                      <a:moveTo>
                        <a:pt x="302" y="1"/>
                      </a:moveTo>
                      <a:cubicBezTo>
                        <a:pt x="136" y="1"/>
                        <a:pt x="1" y="136"/>
                        <a:pt x="1" y="302"/>
                      </a:cubicBezTo>
                      <a:cubicBezTo>
                        <a:pt x="1" y="468"/>
                        <a:pt x="136" y="602"/>
                        <a:pt x="302" y="602"/>
                      </a:cubicBezTo>
                      <a:lnTo>
                        <a:pt x="16514" y="602"/>
                      </a:lnTo>
                      <a:cubicBezTo>
                        <a:pt x="16680" y="602"/>
                        <a:pt x="16814" y="468"/>
                        <a:pt x="16814" y="302"/>
                      </a:cubicBezTo>
                      <a:cubicBezTo>
                        <a:pt x="16814" y="136"/>
                        <a:pt x="16680" y="1"/>
                        <a:pt x="16514"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2"/>
                <p:cNvSpPr/>
                <p:nvPr/>
              </p:nvSpPr>
              <p:spPr>
                <a:xfrm>
                  <a:off x="5312187" y="1329265"/>
                  <a:ext cx="239864" cy="11853"/>
                </a:xfrm>
                <a:custGeom>
                  <a:avLst/>
                  <a:gdLst/>
                  <a:ahLst/>
                  <a:cxnLst/>
                  <a:rect l="l" t="t" r="r" b="b"/>
                  <a:pathLst>
                    <a:path w="12182" h="602" extrusionOk="0">
                      <a:moveTo>
                        <a:pt x="300" y="1"/>
                      </a:moveTo>
                      <a:cubicBezTo>
                        <a:pt x="134" y="1"/>
                        <a:pt x="0" y="136"/>
                        <a:pt x="0" y="302"/>
                      </a:cubicBezTo>
                      <a:cubicBezTo>
                        <a:pt x="0" y="468"/>
                        <a:pt x="134" y="602"/>
                        <a:pt x="300" y="602"/>
                      </a:cubicBezTo>
                      <a:lnTo>
                        <a:pt x="11882" y="602"/>
                      </a:lnTo>
                      <a:cubicBezTo>
                        <a:pt x="12048" y="602"/>
                        <a:pt x="12182" y="468"/>
                        <a:pt x="12182" y="302"/>
                      </a:cubicBezTo>
                      <a:cubicBezTo>
                        <a:pt x="12182" y="136"/>
                        <a:pt x="12048" y="1"/>
                        <a:pt x="11882"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2"/>
                <p:cNvSpPr/>
                <p:nvPr/>
              </p:nvSpPr>
              <p:spPr>
                <a:xfrm>
                  <a:off x="5791166" y="1394773"/>
                  <a:ext cx="148404" cy="11853"/>
                </a:xfrm>
                <a:custGeom>
                  <a:avLst/>
                  <a:gdLst/>
                  <a:ahLst/>
                  <a:cxnLst/>
                  <a:rect l="l" t="t" r="r" b="b"/>
                  <a:pathLst>
                    <a:path w="7537" h="602" extrusionOk="0">
                      <a:moveTo>
                        <a:pt x="294" y="1"/>
                      </a:moveTo>
                      <a:cubicBezTo>
                        <a:pt x="131" y="4"/>
                        <a:pt x="0" y="137"/>
                        <a:pt x="0" y="300"/>
                      </a:cubicBezTo>
                      <a:cubicBezTo>
                        <a:pt x="0" y="464"/>
                        <a:pt x="131" y="598"/>
                        <a:pt x="294" y="602"/>
                      </a:cubicBezTo>
                      <a:lnTo>
                        <a:pt x="7242" y="602"/>
                      </a:lnTo>
                      <a:cubicBezTo>
                        <a:pt x="7406" y="598"/>
                        <a:pt x="7536" y="464"/>
                        <a:pt x="7536" y="300"/>
                      </a:cubicBezTo>
                      <a:cubicBezTo>
                        <a:pt x="7536" y="137"/>
                        <a:pt x="7406" y="4"/>
                        <a:pt x="7242"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2"/>
                <p:cNvSpPr/>
                <p:nvPr/>
              </p:nvSpPr>
              <p:spPr>
                <a:xfrm>
                  <a:off x="5448875" y="1394773"/>
                  <a:ext cx="297142" cy="11853"/>
                </a:xfrm>
                <a:custGeom>
                  <a:avLst/>
                  <a:gdLst/>
                  <a:ahLst/>
                  <a:cxnLst/>
                  <a:rect l="l" t="t" r="r" b="b"/>
                  <a:pathLst>
                    <a:path w="15091" h="602" extrusionOk="0">
                      <a:moveTo>
                        <a:pt x="301" y="0"/>
                      </a:moveTo>
                      <a:cubicBezTo>
                        <a:pt x="135" y="0"/>
                        <a:pt x="0" y="134"/>
                        <a:pt x="0" y="300"/>
                      </a:cubicBezTo>
                      <a:cubicBezTo>
                        <a:pt x="0" y="467"/>
                        <a:pt x="136" y="602"/>
                        <a:pt x="301" y="602"/>
                      </a:cubicBezTo>
                      <a:cubicBezTo>
                        <a:pt x="303" y="602"/>
                        <a:pt x="305" y="602"/>
                        <a:pt x="307" y="602"/>
                      </a:cubicBezTo>
                      <a:lnTo>
                        <a:pt x="14783" y="602"/>
                      </a:lnTo>
                      <a:cubicBezTo>
                        <a:pt x="14785" y="602"/>
                        <a:pt x="14787" y="602"/>
                        <a:pt x="14789" y="602"/>
                      </a:cubicBezTo>
                      <a:cubicBezTo>
                        <a:pt x="14955" y="602"/>
                        <a:pt x="15090" y="467"/>
                        <a:pt x="15090" y="300"/>
                      </a:cubicBezTo>
                      <a:cubicBezTo>
                        <a:pt x="15090" y="134"/>
                        <a:pt x="14955" y="0"/>
                        <a:pt x="14789" y="0"/>
                      </a:cubicBezTo>
                      <a:cubicBezTo>
                        <a:pt x="14787" y="0"/>
                        <a:pt x="14785" y="0"/>
                        <a:pt x="14783" y="1"/>
                      </a:cubicBezTo>
                      <a:lnTo>
                        <a:pt x="307" y="1"/>
                      </a:lnTo>
                      <a:cubicBezTo>
                        <a:pt x="305" y="0"/>
                        <a:pt x="303" y="0"/>
                        <a:pt x="301"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2"/>
                <p:cNvSpPr/>
                <p:nvPr/>
              </p:nvSpPr>
              <p:spPr>
                <a:xfrm>
                  <a:off x="5312305" y="1394773"/>
                  <a:ext cx="85711" cy="11853"/>
                </a:xfrm>
                <a:custGeom>
                  <a:avLst/>
                  <a:gdLst/>
                  <a:ahLst/>
                  <a:cxnLst/>
                  <a:rect l="l" t="t" r="r" b="b"/>
                  <a:pathLst>
                    <a:path w="4353" h="602" extrusionOk="0">
                      <a:moveTo>
                        <a:pt x="294" y="1"/>
                      </a:moveTo>
                      <a:cubicBezTo>
                        <a:pt x="131" y="4"/>
                        <a:pt x="0" y="137"/>
                        <a:pt x="0" y="300"/>
                      </a:cubicBezTo>
                      <a:cubicBezTo>
                        <a:pt x="0" y="464"/>
                        <a:pt x="131" y="598"/>
                        <a:pt x="294" y="602"/>
                      </a:cubicBezTo>
                      <a:lnTo>
                        <a:pt x="4059" y="602"/>
                      </a:lnTo>
                      <a:cubicBezTo>
                        <a:pt x="4222" y="598"/>
                        <a:pt x="4353" y="464"/>
                        <a:pt x="4353" y="300"/>
                      </a:cubicBezTo>
                      <a:cubicBezTo>
                        <a:pt x="4353" y="137"/>
                        <a:pt x="4222" y="4"/>
                        <a:pt x="4059"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2"/>
                <p:cNvSpPr/>
                <p:nvPr/>
              </p:nvSpPr>
              <p:spPr>
                <a:xfrm>
                  <a:off x="5568590" y="1452091"/>
                  <a:ext cx="370979" cy="11834"/>
                </a:xfrm>
                <a:custGeom>
                  <a:avLst/>
                  <a:gdLst/>
                  <a:ahLst/>
                  <a:cxnLst/>
                  <a:rect l="l" t="t" r="r" b="b"/>
                  <a:pathLst>
                    <a:path w="18841" h="601" extrusionOk="0">
                      <a:moveTo>
                        <a:pt x="299" y="0"/>
                      </a:moveTo>
                      <a:cubicBezTo>
                        <a:pt x="134" y="0"/>
                        <a:pt x="0" y="135"/>
                        <a:pt x="0" y="300"/>
                      </a:cubicBezTo>
                      <a:cubicBezTo>
                        <a:pt x="0" y="466"/>
                        <a:pt x="134" y="600"/>
                        <a:pt x="299" y="600"/>
                      </a:cubicBezTo>
                      <a:cubicBezTo>
                        <a:pt x="302" y="600"/>
                        <a:pt x="305" y="600"/>
                        <a:pt x="307" y="600"/>
                      </a:cubicBezTo>
                      <a:lnTo>
                        <a:pt x="18546" y="600"/>
                      </a:lnTo>
                      <a:cubicBezTo>
                        <a:pt x="18710" y="597"/>
                        <a:pt x="18840" y="464"/>
                        <a:pt x="18840" y="300"/>
                      </a:cubicBezTo>
                      <a:cubicBezTo>
                        <a:pt x="18840" y="137"/>
                        <a:pt x="18710" y="4"/>
                        <a:pt x="18546" y="0"/>
                      </a:cubicBezTo>
                      <a:lnTo>
                        <a:pt x="307" y="0"/>
                      </a:lnTo>
                      <a:cubicBezTo>
                        <a:pt x="305" y="0"/>
                        <a:pt x="302" y="0"/>
                        <a:pt x="299"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2"/>
                <p:cNvSpPr/>
                <p:nvPr/>
              </p:nvSpPr>
              <p:spPr>
                <a:xfrm>
                  <a:off x="5312325" y="1452091"/>
                  <a:ext cx="137259" cy="11834"/>
                </a:xfrm>
                <a:custGeom>
                  <a:avLst/>
                  <a:gdLst/>
                  <a:ahLst/>
                  <a:cxnLst/>
                  <a:rect l="l" t="t" r="r" b="b"/>
                  <a:pathLst>
                    <a:path w="6971" h="601" extrusionOk="0">
                      <a:moveTo>
                        <a:pt x="6671" y="0"/>
                      </a:moveTo>
                      <a:cubicBezTo>
                        <a:pt x="6668" y="0"/>
                        <a:pt x="6665" y="0"/>
                        <a:pt x="6663" y="0"/>
                      </a:cubicBezTo>
                      <a:lnTo>
                        <a:pt x="293" y="0"/>
                      </a:lnTo>
                      <a:cubicBezTo>
                        <a:pt x="131" y="4"/>
                        <a:pt x="0" y="137"/>
                        <a:pt x="0" y="300"/>
                      </a:cubicBezTo>
                      <a:cubicBezTo>
                        <a:pt x="0" y="464"/>
                        <a:pt x="131" y="597"/>
                        <a:pt x="293" y="600"/>
                      </a:cubicBezTo>
                      <a:lnTo>
                        <a:pt x="6663" y="600"/>
                      </a:lnTo>
                      <a:cubicBezTo>
                        <a:pt x="6665" y="600"/>
                        <a:pt x="6668" y="600"/>
                        <a:pt x="6671" y="600"/>
                      </a:cubicBezTo>
                      <a:cubicBezTo>
                        <a:pt x="6837" y="600"/>
                        <a:pt x="6971" y="466"/>
                        <a:pt x="6971" y="300"/>
                      </a:cubicBezTo>
                      <a:cubicBezTo>
                        <a:pt x="6971" y="135"/>
                        <a:pt x="6837" y="0"/>
                        <a:pt x="6671"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2"/>
                <p:cNvSpPr/>
                <p:nvPr/>
              </p:nvSpPr>
              <p:spPr>
                <a:xfrm>
                  <a:off x="5865003" y="1517560"/>
                  <a:ext cx="74566" cy="11873"/>
                </a:xfrm>
                <a:custGeom>
                  <a:avLst/>
                  <a:gdLst/>
                  <a:ahLst/>
                  <a:cxnLst/>
                  <a:rect l="l" t="t" r="r" b="b"/>
                  <a:pathLst>
                    <a:path w="3787" h="603" extrusionOk="0">
                      <a:moveTo>
                        <a:pt x="301" y="1"/>
                      </a:moveTo>
                      <a:cubicBezTo>
                        <a:pt x="136" y="1"/>
                        <a:pt x="1" y="135"/>
                        <a:pt x="1" y="301"/>
                      </a:cubicBezTo>
                      <a:cubicBezTo>
                        <a:pt x="1" y="468"/>
                        <a:pt x="136" y="602"/>
                        <a:pt x="301" y="602"/>
                      </a:cubicBezTo>
                      <a:cubicBezTo>
                        <a:pt x="303" y="602"/>
                        <a:pt x="305" y="602"/>
                        <a:pt x="308" y="602"/>
                      </a:cubicBezTo>
                      <a:lnTo>
                        <a:pt x="3492" y="602"/>
                      </a:lnTo>
                      <a:cubicBezTo>
                        <a:pt x="3656" y="599"/>
                        <a:pt x="3786" y="465"/>
                        <a:pt x="3786" y="301"/>
                      </a:cubicBezTo>
                      <a:cubicBezTo>
                        <a:pt x="3786" y="139"/>
                        <a:pt x="3656" y="5"/>
                        <a:pt x="3492" y="1"/>
                      </a:cubicBezTo>
                      <a:lnTo>
                        <a:pt x="308" y="1"/>
                      </a:lnTo>
                      <a:cubicBezTo>
                        <a:pt x="305" y="1"/>
                        <a:pt x="303" y="1"/>
                        <a:pt x="301"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2"/>
                <p:cNvSpPr/>
                <p:nvPr/>
              </p:nvSpPr>
              <p:spPr>
                <a:xfrm>
                  <a:off x="5688542" y="1517580"/>
                  <a:ext cx="137003" cy="11853"/>
                </a:xfrm>
                <a:custGeom>
                  <a:avLst/>
                  <a:gdLst/>
                  <a:ahLst/>
                  <a:cxnLst/>
                  <a:rect l="l" t="t" r="r" b="b"/>
                  <a:pathLst>
                    <a:path w="6958" h="602" extrusionOk="0">
                      <a:moveTo>
                        <a:pt x="294" y="0"/>
                      </a:moveTo>
                      <a:cubicBezTo>
                        <a:pt x="131" y="4"/>
                        <a:pt x="0" y="138"/>
                        <a:pt x="0" y="300"/>
                      </a:cubicBezTo>
                      <a:cubicBezTo>
                        <a:pt x="0" y="464"/>
                        <a:pt x="131" y="598"/>
                        <a:pt x="294" y="601"/>
                      </a:cubicBezTo>
                      <a:lnTo>
                        <a:pt x="6664" y="601"/>
                      </a:lnTo>
                      <a:cubicBezTo>
                        <a:pt x="6827" y="598"/>
                        <a:pt x="6958" y="464"/>
                        <a:pt x="6958" y="300"/>
                      </a:cubicBezTo>
                      <a:cubicBezTo>
                        <a:pt x="6958" y="138"/>
                        <a:pt x="6827" y="4"/>
                        <a:pt x="6664"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2"/>
                <p:cNvSpPr/>
                <p:nvPr/>
              </p:nvSpPr>
              <p:spPr>
                <a:xfrm>
                  <a:off x="5312325" y="1517560"/>
                  <a:ext cx="302576" cy="11873"/>
                </a:xfrm>
                <a:custGeom>
                  <a:avLst/>
                  <a:gdLst/>
                  <a:ahLst/>
                  <a:cxnLst/>
                  <a:rect l="l" t="t" r="r" b="b"/>
                  <a:pathLst>
                    <a:path w="15367" h="603" extrusionOk="0">
                      <a:moveTo>
                        <a:pt x="15066" y="1"/>
                      </a:moveTo>
                      <a:cubicBezTo>
                        <a:pt x="15064" y="1"/>
                        <a:pt x="15062" y="1"/>
                        <a:pt x="15059" y="1"/>
                      </a:cubicBezTo>
                      <a:lnTo>
                        <a:pt x="293" y="1"/>
                      </a:lnTo>
                      <a:cubicBezTo>
                        <a:pt x="131" y="5"/>
                        <a:pt x="0" y="139"/>
                        <a:pt x="0" y="301"/>
                      </a:cubicBezTo>
                      <a:cubicBezTo>
                        <a:pt x="0" y="465"/>
                        <a:pt x="131" y="599"/>
                        <a:pt x="293" y="602"/>
                      </a:cubicBezTo>
                      <a:lnTo>
                        <a:pt x="15059" y="602"/>
                      </a:lnTo>
                      <a:cubicBezTo>
                        <a:pt x="15062" y="602"/>
                        <a:pt x="15064" y="602"/>
                        <a:pt x="15066" y="602"/>
                      </a:cubicBezTo>
                      <a:cubicBezTo>
                        <a:pt x="15231" y="602"/>
                        <a:pt x="15366" y="468"/>
                        <a:pt x="15366" y="301"/>
                      </a:cubicBezTo>
                      <a:cubicBezTo>
                        <a:pt x="15366" y="135"/>
                        <a:pt x="15231" y="1"/>
                        <a:pt x="15066"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2"/>
                <p:cNvSpPr/>
                <p:nvPr/>
              </p:nvSpPr>
              <p:spPr>
                <a:xfrm>
                  <a:off x="5608600" y="1583049"/>
                  <a:ext cx="331087" cy="11853"/>
                </a:xfrm>
                <a:custGeom>
                  <a:avLst/>
                  <a:gdLst/>
                  <a:ahLst/>
                  <a:cxnLst/>
                  <a:rect l="l" t="t" r="r" b="b"/>
                  <a:pathLst>
                    <a:path w="16815" h="602" extrusionOk="0">
                      <a:moveTo>
                        <a:pt x="302" y="1"/>
                      </a:moveTo>
                      <a:cubicBezTo>
                        <a:pt x="136" y="1"/>
                        <a:pt x="1" y="135"/>
                        <a:pt x="1" y="302"/>
                      </a:cubicBezTo>
                      <a:cubicBezTo>
                        <a:pt x="1" y="468"/>
                        <a:pt x="136" y="602"/>
                        <a:pt x="302" y="602"/>
                      </a:cubicBezTo>
                      <a:lnTo>
                        <a:pt x="16514" y="602"/>
                      </a:lnTo>
                      <a:cubicBezTo>
                        <a:pt x="16680" y="602"/>
                        <a:pt x="16814" y="468"/>
                        <a:pt x="16814" y="302"/>
                      </a:cubicBezTo>
                      <a:cubicBezTo>
                        <a:pt x="16814" y="135"/>
                        <a:pt x="16680" y="1"/>
                        <a:pt x="16514"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2"/>
                <p:cNvSpPr/>
                <p:nvPr/>
              </p:nvSpPr>
              <p:spPr>
                <a:xfrm>
                  <a:off x="5312187" y="1583049"/>
                  <a:ext cx="239864" cy="11853"/>
                </a:xfrm>
                <a:custGeom>
                  <a:avLst/>
                  <a:gdLst/>
                  <a:ahLst/>
                  <a:cxnLst/>
                  <a:rect l="l" t="t" r="r" b="b"/>
                  <a:pathLst>
                    <a:path w="12182" h="602" extrusionOk="0">
                      <a:moveTo>
                        <a:pt x="300" y="1"/>
                      </a:moveTo>
                      <a:cubicBezTo>
                        <a:pt x="134" y="1"/>
                        <a:pt x="0" y="135"/>
                        <a:pt x="0" y="302"/>
                      </a:cubicBezTo>
                      <a:cubicBezTo>
                        <a:pt x="0" y="468"/>
                        <a:pt x="134" y="602"/>
                        <a:pt x="300" y="602"/>
                      </a:cubicBezTo>
                      <a:lnTo>
                        <a:pt x="11882" y="602"/>
                      </a:lnTo>
                      <a:cubicBezTo>
                        <a:pt x="12048" y="602"/>
                        <a:pt x="12182" y="468"/>
                        <a:pt x="12182" y="302"/>
                      </a:cubicBezTo>
                      <a:cubicBezTo>
                        <a:pt x="12182" y="135"/>
                        <a:pt x="12048" y="1"/>
                        <a:pt x="11882"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2"/>
                <p:cNvSpPr/>
                <p:nvPr/>
              </p:nvSpPr>
              <p:spPr>
                <a:xfrm>
                  <a:off x="5791166" y="1648558"/>
                  <a:ext cx="148404" cy="11853"/>
                </a:xfrm>
                <a:custGeom>
                  <a:avLst/>
                  <a:gdLst/>
                  <a:ahLst/>
                  <a:cxnLst/>
                  <a:rect l="l" t="t" r="r" b="b"/>
                  <a:pathLst>
                    <a:path w="7537" h="602" extrusionOk="0">
                      <a:moveTo>
                        <a:pt x="294" y="1"/>
                      </a:moveTo>
                      <a:cubicBezTo>
                        <a:pt x="131" y="4"/>
                        <a:pt x="0" y="138"/>
                        <a:pt x="0" y="302"/>
                      </a:cubicBezTo>
                      <a:cubicBezTo>
                        <a:pt x="0" y="464"/>
                        <a:pt x="131" y="598"/>
                        <a:pt x="294" y="602"/>
                      </a:cubicBezTo>
                      <a:lnTo>
                        <a:pt x="7242" y="602"/>
                      </a:lnTo>
                      <a:cubicBezTo>
                        <a:pt x="7406" y="598"/>
                        <a:pt x="7536" y="464"/>
                        <a:pt x="7536" y="302"/>
                      </a:cubicBezTo>
                      <a:cubicBezTo>
                        <a:pt x="7536" y="138"/>
                        <a:pt x="7406" y="4"/>
                        <a:pt x="7242"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2"/>
                <p:cNvSpPr/>
                <p:nvPr/>
              </p:nvSpPr>
              <p:spPr>
                <a:xfrm>
                  <a:off x="5448875" y="1648558"/>
                  <a:ext cx="297142" cy="11853"/>
                </a:xfrm>
                <a:custGeom>
                  <a:avLst/>
                  <a:gdLst/>
                  <a:ahLst/>
                  <a:cxnLst/>
                  <a:rect l="l" t="t" r="r" b="b"/>
                  <a:pathLst>
                    <a:path w="15091" h="602" extrusionOk="0">
                      <a:moveTo>
                        <a:pt x="301" y="1"/>
                      </a:moveTo>
                      <a:cubicBezTo>
                        <a:pt x="135" y="1"/>
                        <a:pt x="0" y="135"/>
                        <a:pt x="0" y="302"/>
                      </a:cubicBezTo>
                      <a:cubicBezTo>
                        <a:pt x="0" y="468"/>
                        <a:pt x="135" y="602"/>
                        <a:pt x="301" y="602"/>
                      </a:cubicBezTo>
                      <a:cubicBezTo>
                        <a:pt x="303" y="602"/>
                        <a:pt x="305" y="602"/>
                        <a:pt x="307" y="602"/>
                      </a:cubicBezTo>
                      <a:lnTo>
                        <a:pt x="14783" y="602"/>
                      </a:lnTo>
                      <a:cubicBezTo>
                        <a:pt x="14785" y="602"/>
                        <a:pt x="14787" y="602"/>
                        <a:pt x="14789" y="602"/>
                      </a:cubicBezTo>
                      <a:cubicBezTo>
                        <a:pt x="14955" y="602"/>
                        <a:pt x="15090" y="468"/>
                        <a:pt x="15090" y="302"/>
                      </a:cubicBezTo>
                      <a:cubicBezTo>
                        <a:pt x="15090" y="135"/>
                        <a:pt x="14955" y="1"/>
                        <a:pt x="14789" y="1"/>
                      </a:cubicBezTo>
                      <a:cubicBezTo>
                        <a:pt x="14787" y="1"/>
                        <a:pt x="14785" y="1"/>
                        <a:pt x="14783" y="1"/>
                      </a:cubicBezTo>
                      <a:lnTo>
                        <a:pt x="307" y="1"/>
                      </a:lnTo>
                      <a:cubicBezTo>
                        <a:pt x="305" y="1"/>
                        <a:pt x="303" y="1"/>
                        <a:pt x="301"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2"/>
                <p:cNvSpPr/>
                <p:nvPr/>
              </p:nvSpPr>
              <p:spPr>
                <a:xfrm>
                  <a:off x="5312305" y="1648558"/>
                  <a:ext cx="85711" cy="11853"/>
                </a:xfrm>
                <a:custGeom>
                  <a:avLst/>
                  <a:gdLst/>
                  <a:ahLst/>
                  <a:cxnLst/>
                  <a:rect l="l" t="t" r="r" b="b"/>
                  <a:pathLst>
                    <a:path w="4353" h="602" extrusionOk="0">
                      <a:moveTo>
                        <a:pt x="294" y="1"/>
                      </a:moveTo>
                      <a:cubicBezTo>
                        <a:pt x="131" y="4"/>
                        <a:pt x="0" y="138"/>
                        <a:pt x="0" y="302"/>
                      </a:cubicBezTo>
                      <a:cubicBezTo>
                        <a:pt x="0" y="464"/>
                        <a:pt x="131" y="598"/>
                        <a:pt x="294" y="602"/>
                      </a:cubicBezTo>
                      <a:lnTo>
                        <a:pt x="4059" y="602"/>
                      </a:lnTo>
                      <a:cubicBezTo>
                        <a:pt x="4222" y="598"/>
                        <a:pt x="4353" y="464"/>
                        <a:pt x="4353" y="302"/>
                      </a:cubicBezTo>
                      <a:cubicBezTo>
                        <a:pt x="4353" y="138"/>
                        <a:pt x="4222" y="4"/>
                        <a:pt x="4059" y="1"/>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2"/>
                <p:cNvSpPr/>
                <p:nvPr/>
              </p:nvSpPr>
              <p:spPr>
                <a:xfrm>
                  <a:off x="5568590" y="1705875"/>
                  <a:ext cx="370979" cy="11853"/>
                </a:xfrm>
                <a:custGeom>
                  <a:avLst/>
                  <a:gdLst/>
                  <a:ahLst/>
                  <a:cxnLst/>
                  <a:rect l="l" t="t" r="r" b="b"/>
                  <a:pathLst>
                    <a:path w="18841" h="602" extrusionOk="0">
                      <a:moveTo>
                        <a:pt x="301" y="0"/>
                      </a:moveTo>
                      <a:cubicBezTo>
                        <a:pt x="135" y="0"/>
                        <a:pt x="0" y="134"/>
                        <a:pt x="0" y="300"/>
                      </a:cubicBezTo>
                      <a:cubicBezTo>
                        <a:pt x="0" y="468"/>
                        <a:pt x="135" y="602"/>
                        <a:pt x="301" y="602"/>
                      </a:cubicBezTo>
                      <a:cubicBezTo>
                        <a:pt x="303" y="602"/>
                        <a:pt x="305" y="602"/>
                        <a:pt x="307" y="602"/>
                      </a:cubicBezTo>
                      <a:lnTo>
                        <a:pt x="18546" y="602"/>
                      </a:lnTo>
                      <a:cubicBezTo>
                        <a:pt x="18710" y="598"/>
                        <a:pt x="18840" y="464"/>
                        <a:pt x="18840" y="300"/>
                      </a:cubicBezTo>
                      <a:cubicBezTo>
                        <a:pt x="18840" y="138"/>
                        <a:pt x="18710" y="4"/>
                        <a:pt x="18546" y="1"/>
                      </a:cubicBezTo>
                      <a:lnTo>
                        <a:pt x="307" y="1"/>
                      </a:lnTo>
                      <a:cubicBezTo>
                        <a:pt x="305" y="0"/>
                        <a:pt x="303" y="0"/>
                        <a:pt x="301"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2"/>
                <p:cNvSpPr/>
                <p:nvPr/>
              </p:nvSpPr>
              <p:spPr>
                <a:xfrm>
                  <a:off x="5312325" y="1705875"/>
                  <a:ext cx="137259" cy="11853"/>
                </a:xfrm>
                <a:custGeom>
                  <a:avLst/>
                  <a:gdLst/>
                  <a:ahLst/>
                  <a:cxnLst/>
                  <a:rect l="l" t="t" r="r" b="b"/>
                  <a:pathLst>
                    <a:path w="6971" h="602" extrusionOk="0">
                      <a:moveTo>
                        <a:pt x="6669" y="0"/>
                      </a:moveTo>
                      <a:cubicBezTo>
                        <a:pt x="6667" y="0"/>
                        <a:pt x="6665" y="0"/>
                        <a:pt x="6663" y="1"/>
                      </a:cubicBezTo>
                      <a:lnTo>
                        <a:pt x="293" y="1"/>
                      </a:lnTo>
                      <a:cubicBezTo>
                        <a:pt x="131" y="4"/>
                        <a:pt x="0" y="138"/>
                        <a:pt x="0" y="300"/>
                      </a:cubicBezTo>
                      <a:cubicBezTo>
                        <a:pt x="0" y="464"/>
                        <a:pt x="131" y="598"/>
                        <a:pt x="293" y="602"/>
                      </a:cubicBezTo>
                      <a:lnTo>
                        <a:pt x="6663" y="602"/>
                      </a:lnTo>
                      <a:cubicBezTo>
                        <a:pt x="6665" y="602"/>
                        <a:pt x="6667" y="602"/>
                        <a:pt x="6669" y="602"/>
                      </a:cubicBezTo>
                      <a:cubicBezTo>
                        <a:pt x="6836" y="602"/>
                        <a:pt x="6971" y="468"/>
                        <a:pt x="6971" y="300"/>
                      </a:cubicBezTo>
                      <a:cubicBezTo>
                        <a:pt x="6971" y="134"/>
                        <a:pt x="6836" y="0"/>
                        <a:pt x="6669"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2"/>
                <p:cNvSpPr/>
                <p:nvPr/>
              </p:nvSpPr>
              <p:spPr>
                <a:xfrm>
                  <a:off x="5865003" y="1771364"/>
                  <a:ext cx="74566" cy="11853"/>
                </a:xfrm>
                <a:custGeom>
                  <a:avLst/>
                  <a:gdLst/>
                  <a:ahLst/>
                  <a:cxnLst/>
                  <a:rect l="l" t="t" r="r" b="b"/>
                  <a:pathLst>
                    <a:path w="3787" h="602" extrusionOk="0">
                      <a:moveTo>
                        <a:pt x="301" y="0"/>
                      </a:moveTo>
                      <a:cubicBezTo>
                        <a:pt x="136" y="0"/>
                        <a:pt x="1" y="135"/>
                        <a:pt x="1" y="301"/>
                      </a:cubicBezTo>
                      <a:cubicBezTo>
                        <a:pt x="1" y="468"/>
                        <a:pt x="136" y="601"/>
                        <a:pt x="301" y="601"/>
                      </a:cubicBezTo>
                      <a:cubicBezTo>
                        <a:pt x="303" y="601"/>
                        <a:pt x="305" y="601"/>
                        <a:pt x="308" y="601"/>
                      </a:cubicBezTo>
                      <a:lnTo>
                        <a:pt x="3492" y="601"/>
                      </a:lnTo>
                      <a:cubicBezTo>
                        <a:pt x="3656" y="598"/>
                        <a:pt x="3786" y="465"/>
                        <a:pt x="3786" y="301"/>
                      </a:cubicBezTo>
                      <a:cubicBezTo>
                        <a:pt x="3786" y="138"/>
                        <a:pt x="3656" y="4"/>
                        <a:pt x="3492" y="0"/>
                      </a:cubicBezTo>
                      <a:lnTo>
                        <a:pt x="308" y="0"/>
                      </a:lnTo>
                      <a:cubicBezTo>
                        <a:pt x="305" y="0"/>
                        <a:pt x="303" y="0"/>
                        <a:pt x="301"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2"/>
                <p:cNvSpPr/>
                <p:nvPr/>
              </p:nvSpPr>
              <p:spPr>
                <a:xfrm>
                  <a:off x="5688542" y="1771364"/>
                  <a:ext cx="137003" cy="11853"/>
                </a:xfrm>
                <a:custGeom>
                  <a:avLst/>
                  <a:gdLst/>
                  <a:ahLst/>
                  <a:cxnLst/>
                  <a:rect l="l" t="t" r="r" b="b"/>
                  <a:pathLst>
                    <a:path w="6958" h="602" extrusionOk="0">
                      <a:moveTo>
                        <a:pt x="294" y="0"/>
                      </a:moveTo>
                      <a:cubicBezTo>
                        <a:pt x="131" y="4"/>
                        <a:pt x="0" y="138"/>
                        <a:pt x="0" y="301"/>
                      </a:cubicBezTo>
                      <a:cubicBezTo>
                        <a:pt x="0" y="465"/>
                        <a:pt x="131" y="598"/>
                        <a:pt x="294" y="601"/>
                      </a:cubicBezTo>
                      <a:lnTo>
                        <a:pt x="6664" y="601"/>
                      </a:lnTo>
                      <a:cubicBezTo>
                        <a:pt x="6827" y="598"/>
                        <a:pt x="6958" y="465"/>
                        <a:pt x="6958" y="301"/>
                      </a:cubicBezTo>
                      <a:cubicBezTo>
                        <a:pt x="6958" y="138"/>
                        <a:pt x="6827" y="4"/>
                        <a:pt x="6664"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2"/>
                <p:cNvSpPr/>
                <p:nvPr/>
              </p:nvSpPr>
              <p:spPr>
                <a:xfrm>
                  <a:off x="5312325" y="1771364"/>
                  <a:ext cx="302576" cy="11853"/>
                </a:xfrm>
                <a:custGeom>
                  <a:avLst/>
                  <a:gdLst/>
                  <a:ahLst/>
                  <a:cxnLst/>
                  <a:rect l="l" t="t" r="r" b="b"/>
                  <a:pathLst>
                    <a:path w="15367" h="602" extrusionOk="0">
                      <a:moveTo>
                        <a:pt x="15066" y="0"/>
                      </a:moveTo>
                      <a:cubicBezTo>
                        <a:pt x="15064" y="0"/>
                        <a:pt x="15062" y="0"/>
                        <a:pt x="15059" y="0"/>
                      </a:cubicBezTo>
                      <a:lnTo>
                        <a:pt x="293" y="0"/>
                      </a:lnTo>
                      <a:cubicBezTo>
                        <a:pt x="131" y="4"/>
                        <a:pt x="0" y="138"/>
                        <a:pt x="0" y="301"/>
                      </a:cubicBezTo>
                      <a:cubicBezTo>
                        <a:pt x="0" y="465"/>
                        <a:pt x="131" y="598"/>
                        <a:pt x="293" y="601"/>
                      </a:cubicBezTo>
                      <a:lnTo>
                        <a:pt x="15059" y="601"/>
                      </a:lnTo>
                      <a:cubicBezTo>
                        <a:pt x="15062" y="601"/>
                        <a:pt x="15064" y="601"/>
                        <a:pt x="15066" y="601"/>
                      </a:cubicBezTo>
                      <a:cubicBezTo>
                        <a:pt x="15231" y="601"/>
                        <a:pt x="15366" y="468"/>
                        <a:pt x="15366" y="301"/>
                      </a:cubicBezTo>
                      <a:cubicBezTo>
                        <a:pt x="15366" y="135"/>
                        <a:pt x="15231" y="0"/>
                        <a:pt x="15066"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2"/>
                <p:cNvSpPr/>
                <p:nvPr/>
              </p:nvSpPr>
              <p:spPr>
                <a:xfrm>
                  <a:off x="5608600" y="1836873"/>
                  <a:ext cx="331087" cy="11853"/>
                </a:xfrm>
                <a:custGeom>
                  <a:avLst/>
                  <a:gdLst/>
                  <a:ahLst/>
                  <a:cxnLst/>
                  <a:rect l="l" t="t" r="r" b="b"/>
                  <a:pathLst>
                    <a:path w="16815" h="602" extrusionOk="0">
                      <a:moveTo>
                        <a:pt x="302" y="0"/>
                      </a:moveTo>
                      <a:cubicBezTo>
                        <a:pt x="136" y="0"/>
                        <a:pt x="1" y="135"/>
                        <a:pt x="1" y="301"/>
                      </a:cubicBezTo>
                      <a:cubicBezTo>
                        <a:pt x="1" y="467"/>
                        <a:pt x="136" y="601"/>
                        <a:pt x="302" y="601"/>
                      </a:cubicBezTo>
                      <a:lnTo>
                        <a:pt x="16514" y="601"/>
                      </a:lnTo>
                      <a:cubicBezTo>
                        <a:pt x="16680" y="601"/>
                        <a:pt x="16814" y="467"/>
                        <a:pt x="16814" y="301"/>
                      </a:cubicBezTo>
                      <a:cubicBezTo>
                        <a:pt x="16814" y="135"/>
                        <a:pt x="16680" y="0"/>
                        <a:pt x="16514"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2"/>
                <p:cNvSpPr/>
                <p:nvPr/>
              </p:nvSpPr>
              <p:spPr>
                <a:xfrm>
                  <a:off x="5312187" y="1836873"/>
                  <a:ext cx="239864" cy="11853"/>
                </a:xfrm>
                <a:custGeom>
                  <a:avLst/>
                  <a:gdLst/>
                  <a:ahLst/>
                  <a:cxnLst/>
                  <a:rect l="l" t="t" r="r" b="b"/>
                  <a:pathLst>
                    <a:path w="12182" h="602" extrusionOk="0">
                      <a:moveTo>
                        <a:pt x="300" y="0"/>
                      </a:moveTo>
                      <a:cubicBezTo>
                        <a:pt x="134" y="0"/>
                        <a:pt x="0" y="135"/>
                        <a:pt x="0" y="301"/>
                      </a:cubicBezTo>
                      <a:cubicBezTo>
                        <a:pt x="0" y="467"/>
                        <a:pt x="134" y="601"/>
                        <a:pt x="300" y="601"/>
                      </a:cubicBezTo>
                      <a:lnTo>
                        <a:pt x="11882" y="601"/>
                      </a:lnTo>
                      <a:cubicBezTo>
                        <a:pt x="12048" y="601"/>
                        <a:pt x="12182" y="467"/>
                        <a:pt x="12182" y="301"/>
                      </a:cubicBezTo>
                      <a:cubicBezTo>
                        <a:pt x="12182" y="135"/>
                        <a:pt x="12048" y="0"/>
                        <a:pt x="11882"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2"/>
                <p:cNvSpPr/>
                <p:nvPr/>
              </p:nvSpPr>
              <p:spPr>
                <a:xfrm>
                  <a:off x="5791166" y="1902382"/>
                  <a:ext cx="148404" cy="11853"/>
                </a:xfrm>
                <a:custGeom>
                  <a:avLst/>
                  <a:gdLst/>
                  <a:ahLst/>
                  <a:cxnLst/>
                  <a:rect l="l" t="t" r="r" b="b"/>
                  <a:pathLst>
                    <a:path w="7537" h="602" extrusionOk="0">
                      <a:moveTo>
                        <a:pt x="294" y="0"/>
                      </a:moveTo>
                      <a:cubicBezTo>
                        <a:pt x="131" y="4"/>
                        <a:pt x="0" y="137"/>
                        <a:pt x="0" y="300"/>
                      </a:cubicBezTo>
                      <a:cubicBezTo>
                        <a:pt x="0" y="464"/>
                        <a:pt x="131" y="598"/>
                        <a:pt x="294" y="601"/>
                      </a:cubicBezTo>
                      <a:lnTo>
                        <a:pt x="7242" y="601"/>
                      </a:lnTo>
                      <a:cubicBezTo>
                        <a:pt x="7406" y="598"/>
                        <a:pt x="7536" y="464"/>
                        <a:pt x="7536" y="300"/>
                      </a:cubicBezTo>
                      <a:cubicBezTo>
                        <a:pt x="7536" y="137"/>
                        <a:pt x="7406" y="4"/>
                        <a:pt x="7242"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2"/>
                <p:cNvSpPr/>
                <p:nvPr/>
              </p:nvSpPr>
              <p:spPr>
                <a:xfrm>
                  <a:off x="5448875" y="1902382"/>
                  <a:ext cx="297142" cy="11853"/>
                </a:xfrm>
                <a:custGeom>
                  <a:avLst/>
                  <a:gdLst/>
                  <a:ahLst/>
                  <a:cxnLst/>
                  <a:rect l="l" t="t" r="r" b="b"/>
                  <a:pathLst>
                    <a:path w="15091" h="602" extrusionOk="0">
                      <a:moveTo>
                        <a:pt x="301" y="0"/>
                      </a:moveTo>
                      <a:cubicBezTo>
                        <a:pt x="135" y="0"/>
                        <a:pt x="0" y="134"/>
                        <a:pt x="0" y="300"/>
                      </a:cubicBezTo>
                      <a:cubicBezTo>
                        <a:pt x="0" y="466"/>
                        <a:pt x="136" y="601"/>
                        <a:pt x="301" y="601"/>
                      </a:cubicBezTo>
                      <a:cubicBezTo>
                        <a:pt x="303" y="601"/>
                        <a:pt x="305" y="601"/>
                        <a:pt x="307" y="601"/>
                      </a:cubicBezTo>
                      <a:lnTo>
                        <a:pt x="14783" y="601"/>
                      </a:lnTo>
                      <a:cubicBezTo>
                        <a:pt x="14785" y="601"/>
                        <a:pt x="14787" y="601"/>
                        <a:pt x="14789" y="601"/>
                      </a:cubicBezTo>
                      <a:cubicBezTo>
                        <a:pt x="14955" y="601"/>
                        <a:pt x="15090" y="466"/>
                        <a:pt x="15090" y="300"/>
                      </a:cubicBezTo>
                      <a:cubicBezTo>
                        <a:pt x="15090" y="134"/>
                        <a:pt x="14955" y="0"/>
                        <a:pt x="14789" y="0"/>
                      </a:cubicBezTo>
                      <a:cubicBezTo>
                        <a:pt x="14787" y="0"/>
                        <a:pt x="14785" y="0"/>
                        <a:pt x="14783" y="0"/>
                      </a:cubicBezTo>
                      <a:lnTo>
                        <a:pt x="307" y="0"/>
                      </a:lnTo>
                      <a:cubicBezTo>
                        <a:pt x="305" y="0"/>
                        <a:pt x="303" y="0"/>
                        <a:pt x="301"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2"/>
                <p:cNvSpPr/>
                <p:nvPr/>
              </p:nvSpPr>
              <p:spPr>
                <a:xfrm>
                  <a:off x="5312305" y="1902382"/>
                  <a:ext cx="85711" cy="11853"/>
                </a:xfrm>
                <a:custGeom>
                  <a:avLst/>
                  <a:gdLst/>
                  <a:ahLst/>
                  <a:cxnLst/>
                  <a:rect l="l" t="t" r="r" b="b"/>
                  <a:pathLst>
                    <a:path w="4353" h="602" extrusionOk="0">
                      <a:moveTo>
                        <a:pt x="294" y="0"/>
                      </a:moveTo>
                      <a:cubicBezTo>
                        <a:pt x="131" y="4"/>
                        <a:pt x="0" y="137"/>
                        <a:pt x="0" y="300"/>
                      </a:cubicBezTo>
                      <a:cubicBezTo>
                        <a:pt x="0" y="464"/>
                        <a:pt x="131" y="598"/>
                        <a:pt x="294" y="601"/>
                      </a:cubicBezTo>
                      <a:lnTo>
                        <a:pt x="4059" y="601"/>
                      </a:lnTo>
                      <a:cubicBezTo>
                        <a:pt x="4222" y="598"/>
                        <a:pt x="4353" y="464"/>
                        <a:pt x="4353" y="300"/>
                      </a:cubicBezTo>
                      <a:cubicBezTo>
                        <a:pt x="4353" y="137"/>
                        <a:pt x="4222" y="4"/>
                        <a:pt x="4059" y="0"/>
                      </a:cubicBez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33"/>
          <p:cNvSpPr txBox="1">
            <a:spLocks noGrp="1"/>
          </p:cNvSpPr>
          <p:nvPr>
            <p:ph type="title"/>
          </p:nvPr>
        </p:nvSpPr>
        <p:spPr>
          <a:xfrm>
            <a:off x="584738" y="326139"/>
            <a:ext cx="6084000" cy="539700"/>
          </a:xfrm>
          <a:prstGeom prst="rect">
            <a:avLst/>
          </a:prstGeom>
        </p:spPr>
        <p:txBody>
          <a:bodyPr spcFirstLastPara="1" wrap="square" lIns="91425" tIns="91425" rIns="91425" bIns="91425" anchor="t" anchorCtr="0">
            <a:noAutofit/>
          </a:bodyPr>
          <a:lstStyle/>
          <a:p>
            <a:pPr lvl="0"/>
            <a:r>
              <a:rPr lang="ro-RO" b="1" dirty="0" smtClean="0">
                <a:latin typeface="Times New Roman" pitchFamily="18" charset="0"/>
                <a:cs typeface="Times New Roman" pitchFamily="18" charset="0"/>
              </a:rPr>
              <a:t>securitate informațională</a:t>
            </a: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endParaRPr dirty="0"/>
          </a:p>
        </p:txBody>
      </p:sp>
      <p:sp>
        <p:nvSpPr>
          <p:cNvPr id="520" name="Google Shape;520;p33"/>
          <p:cNvSpPr txBox="1">
            <a:spLocks noGrp="1"/>
          </p:cNvSpPr>
          <p:nvPr>
            <p:ph type="body" idx="1"/>
          </p:nvPr>
        </p:nvSpPr>
        <p:spPr>
          <a:xfrm>
            <a:off x="4527488" y="1070989"/>
            <a:ext cx="3752512" cy="1789500"/>
          </a:xfrm>
          <a:prstGeom prst="rect">
            <a:avLst/>
          </a:prstGeom>
        </p:spPr>
        <p:txBody>
          <a:bodyPr spcFirstLastPara="1" wrap="square" lIns="91425" tIns="91425" rIns="91425" bIns="91425" anchor="t" anchorCtr="0">
            <a:noAutofit/>
          </a:bodyPr>
          <a:lstStyle/>
          <a:p>
            <a:pPr marL="0" lvl="0" indent="0" algn="just">
              <a:spcAft>
                <a:spcPts val="1600"/>
              </a:spcAft>
              <a:buNone/>
            </a:pPr>
            <a:r>
              <a:rPr lang="vi-VN" dirty="0" smtClean="0"/>
              <a:t>Pentru comunitatea mondială, problema securității informațiilor internaționale este una dintre cele mai urgente în prezent. Înțelegerea pericolului amenințărilor tot mai mari în sfera informațională și a posibilelor consecințe ale acestora ne obligă să adoptăm o abordare sistematică pentru a găsi modalități de rezolvare a acestor probleme.</a:t>
            </a:r>
            <a:endParaRPr dirty="0"/>
          </a:p>
        </p:txBody>
      </p:sp>
      <p:sp>
        <p:nvSpPr>
          <p:cNvPr id="521" name="Google Shape;521;p33"/>
          <p:cNvSpPr/>
          <p:nvPr/>
        </p:nvSpPr>
        <p:spPr>
          <a:xfrm rot="2700026">
            <a:off x="536877" y="1487199"/>
            <a:ext cx="3337773" cy="2901071"/>
          </a:xfrm>
          <a:custGeom>
            <a:avLst/>
            <a:gdLst/>
            <a:ahLst/>
            <a:cxnLst/>
            <a:rect l="l" t="t" r="r" b="b"/>
            <a:pathLst>
              <a:path w="14376" h="12495" extrusionOk="0">
                <a:moveTo>
                  <a:pt x="7162" y="0"/>
                </a:moveTo>
                <a:cubicBezTo>
                  <a:pt x="3523" y="0"/>
                  <a:pt x="0" y="4267"/>
                  <a:pt x="998" y="8034"/>
                </a:cubicBezTo>
                <a:cubicBezTo>
                  <a:pt x="1672" y="10576"/>
                  <a:pt x="4194" y="12494"/>
                  <a:pt x="6817" y="12494"/>
                </a:cubicBezTo>
                <a:cubicBezTo>
                  <a:pt x="6883" y="12494"/>
                  <a:pt x="6950" y="12493"/>
                  <a:pt x="7017" y="12490"/>
                </a:cubicBezTo>
                <a:cubicBezTo>
                  <a:pt x="13009" y="12267"/>
                  <a:pt x="14375" y="4701"/>
                  <a:pt x="10223" y="1169"/>
                </a:cubicBezTo>
                <a:cubicBezTo>
                  <a:pt x="9263" y="352"/>
                  <a:pt x="8208" y="0"/>
                  <a:pt x="7162" y="0"/>
                </a:cubicBezTo>
                <a:close/>
              </a:path>
            </a:pathLst>
          </a:custGeom>
          <a:gradFill>
            <a:gsLst>
              <a:gs pos="0">
                <a:srgbClr val="8BE3FF"/>
              </a:gs>
              <a:gs pos="100000">
                <a:srgbClr val="ACFFD9"/>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3"/>
          <p:cNvSpPr/>
          <p:nvPr/>
        </p:nvSpPr>
        <p:spPr>
          <a:xfrm>
            <a:off x="1616188" y="2043902"/>
            <a:ext cx="1038380" cy="1058741"/>
          </a:xfrm>
          <a:custGeom>
            <a:avLst/>
            <a:gdLst/>
            <a:ahLst/>
            <a:cxnLst/>
            <a:rect l="l" t="t" r="r" b="b"/>
            <a:pathLst>
              <a:path w="205518" h="209548" extrusionOk="0">
                <a:moveTo>
                  <a:pt x="190882" y="14636"/>
                </a:moveTo>
                <a:lnTo>
                  <a:pt x="190882" y="87307"/>
                </a:lnTo>
                <a:cubicBezTo>
                  <a:pt x="190882" y="136730"/>
                  <a:pt x="161486" y="172689"/>
                  <a:pt x="103518" y="194170"/>
                </a:cubicBezTo>
                <a:cubicBezTo>
                  <a:pt x="103260" y="194259"/>
                  <a:pt x="103012" y="194350"/>
                  <a:pt x="102753" y="194439"/>
                </a:cubicBezTo>
                <a:cubicBezTo>
                  <a:pt x="102505" y="194350"/>
                  <a:pt x="102246" y="194259"/>
                  <a:pt x="101998" y="194159"/>
                </a:cubicBezTo>
                <a:cubicBezTo>
                  <a:pt x="44030" y="172689"/>
                  <a:pt x="14636" y="136741"/>
                  <a:pt x="14636" y="87307"/>
                </a:cubicBezTo>
                <a:lnTo>
                  <a:pt x="14636" y="14636"/>
                </a:lnTo>
                <a:lnTo>
                  <a:pt x="67391" y="14636"/>
                </a:lnTo>
                <a:lnTo>
                  <a:pt x="67391" y="75509"/>
                </a:lnTo>
                <a:lnTo>
                  <a:pt x="51574" y="75509"/>
                </a:lnTo>
                <a:cubicBezTo>
                  <a:pt x="49052" y="71118"/>
                  <a:pt x="44300" y="68157"/>
                  <a:pt x="38863" y="68157"/>
                </a:cubicBezTo>
                <a:cubicBezTo>
                  <a:pt x="30757" y="68157"/>
                  <a:pt x="24183" y="74721"/>
                  <a:pt x="24183" y="82826"/>
                </a:cubicBezTo>
                <a:cubicBezTo>
                  <a:pt x="24183" y="90933"/>
                  <a:pt x="30757" y="97497"/>
                  <a:pt x="38863" y="97497"/>
                </a:cubicBezTo>
                <a:cubicBezTo>
                  <a:pt x="44300" y="97497"/>
                  <a:pt x="49052" y="94536"/>
                  <a:pt x="51574" y="90145"/>
                </a:cubicBezTo>
                <a:lnTo>
                  <a:pt x="82027" y="90145"/>
                </a:lnTo>
                <a:lnTo>
                  <a:pt x="82027" y="14636"/>
                </a:lnTo>
                <a:lnTo>
                  <a:pt x="95435" y="14636"/>
                </a:lnTo>
                <a:lnTo>
                  <a:pt x="95435" y="136269"/>
                </a:lnTo>
                <a:cubicBezTo>
                  <a:pt x="91044" y="138802"/>
                  <a:pt x="88083" y="143554"/>
                  <a:pt x="88083" y="148979"/>
                </a:cubicBezTo>
                <a:cubicBezTo>
                  <a:pt x="88083" y="157086"/>
                  <a:pt x="94658" y="163660"/>
                  <a:pt x="102753" y="163660"/>
                </a:cubicBezTo>
                <a:cubicBezTo>
                  <a:pt x="110859" y="163660"/>
                  <a:pt x="117433" y="157086"/>
                  <a:pt x="117433" y="148979"/>
                </a:cubicBezTo>
                <a:cubicBezTo>
                  <a:pt x="117433" y="143554"/>
                  <a:pt x="114473" y="138802"/>
                  <a:pt x="110071" y="136269"/>
                </a:cubicBezTo>
                <a:lnTo>
                  <a:pt x="110071" y="14636"/>
                </a:lnTo>
                <a:lnTo>
                  <a:pt x="122950" y="14636"/>
                </a:lnTo>
                <a:lnTo>
                  <a:pt x="122950" y="115858"/>
                </a:lnTo>
                <a:lnTo>
                  <a:pt x="146896" y="115858"/>
                </a:lnTo>
                <a:cubicBezTo>
                  <a:pt x="149429" y="120259"/>
                  <a:pt x="154180" y="123220"/>
                  <a:pt x="159617" y="123220"/>
                </a:cubicBezTo>
                <a:cubicBezTo>
                  <a:pt x="167713" y="123220"/>
                  <a:pt x="174288" y="116645"/>
                  <a:pt x="174288" y="108540"/>
                </a:cubicBezTo>
                <a:cubicBezTo>
                  <a:pt x="174288" y="100434"/>
                  <a:pt x="167713" y="93871"/>
                  <a:pt x="159617" y="93871"/>
                </a:cubicBezTo>
                <a:cubicBezTo>
                  <a:pt x="154180" y="93871"/>
                  <a:pt x="149429" y="96832"/>
                  <a:pt x="146896" y="101223"/>
                </a:cubicBezTo>
                <a:lnTo>
                  <a:pt x="137586" y="101223"/>
                </a:lnTo>
                <a:lnTo>
                  <a:pt x="137586" y="14636"/>
                </a:lnTo>
                <a:close/>
                <a:moveTo>
                  <a:pt x="0" y="0"/>
                </a:moveTo>
                <a:lnTo>
                  <a:pt x="0" y="87307"/>
                </a:lnTo>
                <a:cubicBezTo>
                  <a:pt x="0" y="143497"/>
                  <a:pt x="32604" y="184071"/>
                  <a:pt x="96910" y="207882"/>
                </a:cubicBezTo>
                <a:cubicBezTo>
                  <a:pt x="97755" y="208197"/>
                  <a:pt x="98610" y="208513"/>
                  <a:pt x="99477" y="208828"/>
                </a:cubicBezTo>
                <a:lnTo>
                  <a:pt x="101469" y="209548"/>
                </a:lnTo>
                <a:lnTo>
                  <a:pt x="104059" y="209548"/>
                </a:lnTo>
                <a:lnTo>
                  <a:pt x="106062" y="208817"/>
                </a:lnTo>
                <a:cubicBezTo>
                  <a:pt x="106919" y="208513"/>
                  <a:pt x="107763" y="208197"/>
                  <a:pt x="108607" y="207882"/>
                </a:cubicBezTo>
                <a:cubicBezTo>
                  <a:pt x="172914" y="184060"/>
                  <a:pt x="205517" y="143497"/>
                  <a:pt x="205517" y="87307"/>
                </a:cubicBezTo>
                <a:lnTo>
                  <a:pt x="205517" y="0"/>
                </a:lnTo>
                <a:close/>
              </a:path>
            </a:pathLst>
          </a:custGeom>
          <a:solidFill>
            <a:srgbClr val="1F1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3"/>
          <p:cNvSpPr txBox="1">
            <a:spLocks noGrp="1"/>
          </p:cNvSpPr>
          <p:nvPr>
            <p:ph type="title"/>
          </p:nvPr>
        </p:nvSpPr>
        <p:spPr>
          <a:xfrm>
            <a:off x="1076513" y="3182127"/>
            <a:ext cx="2117700" cy="539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SECURITY</a:t>
            </a:r>
            <a:endParaRPr/>
          </a:p>
        </p:txBody>
      </p:sp>
      <p:sp>
        <p:nvSpPr>
          <p:cNvPr id="524" name="Google Shape;524;p33"/>
          <p:cNvSpPr txBox="1">
            <a:spLocks noGrp="1"/>
          </p:cNvSpPr>
          <p:nvPr>
            <p:ph type="title"/>
          </p:nvPr>
        </p:nvSpPr>
        <p:spPr>
          <a:xfrm>
            <a:off x="1076513" y="3528877"/>
            <a:ext cx="2117700" cy="30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sz="1400" dirty="0">
              <a:latin typeface="Proxima Nova"/>
              <a:ea typeface="Proxima Nova"/>
              <a:cs typeface="Proxima Nova"/>
              <a:sym typeface="Proxima Nova"/>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18" name="Прямоугольник 17"/>
          <p:cNvSpPr/>
          <p:nvPr/>
        </p:nvSpPr>
        <p:spPr>
          <a:xfrm>
            <a:off x="3295614" y="265062"/>
            <a:ext cx="2621230" cy="307777"/>
          </a:xfrm>
          <a:prstGeom prst="rect">
            <a:avLst/>
          </a:prstGeom>
        </p:spPr>
        <p:txBody>
          <a:bodyPr wrap="none">
            <a:spAutoFit/>
          </a:bodyPr>
          <a:lstStyle/>
          <a:p>
            <a:r>
              <a:rPr lang="vi-VN" b="1" dirty="0" smtClean="0"/>
              <a:t>Există patru </a:t>
            </a:r>
            <a:r>
              <a:rPr lang="ro-RO" b="1" dirty="0" smtClean="0"/>
              <a:t>momente </a:t>
            </a:r>
            <a:r>
              <a:rPr lang="vi-VN" b="1" dirty="0" smtClean="0"/>
              <a:t>cheie</a:t>
            </a:r>
            <a:r>
              <a:rPr lang="ro-RO" b="1" dirty="0" smtClean="0"/>
              <a:t>:</a:t>
            </a:r>
            <a:endParaRPr lang="ru-RU" b="1" dirty="0"/>
          </a:p>
        </p:txBody>
      </p:sp>
      <p:graphicFrame>
        <p:nvGraphicFramePr>
          <p:cNvPr id="19" name="Схема 18"/>
          <p:cNvGraphicFramePr/>
          <p:nvPr/>
        </p:nvGraphicFramePr>
        <p:xfrm>
          <a:off x="417600" y="928800"/>
          <a:ext cx="8323200" cy="3895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251" name="Прямоугольник 250"/>
          <p:cNvSpPr/>
          <p:nvPr/>
        </p:nvSpPr>
        <p:spPr>
          <a:xfrm>
            <a:off x="709200" y="483566"/>
            <a:ext cx="7995600" cy="181588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ro-RO" dirty="0" smtClean="0"/>
              <a:t>T</a:t>
            </a:r>
            <a:r>
              <a:rPr lang="vi-VN" dirty="0" smtClean="0"/>
              <a:t>ermenul „securitate informați</a:t>
            </a:r>
            <a:r>
              <a:rPr lang="ro-RO" dirty="0" smtClean="0"/>
              <a:t>onală</a:t>
            </a:r>
            <a:r>
              <a:rPr lang="vi-VN" dirty="0" smtClean="0"/>
              <a:t>” este folosit pentru a descrie zona cu </a:t>
            </a:r>
            <a:r>
              <a:rPr lang="vi-VN" dirty="0" smtClean="0"/>
              <a:t>probleme</a:t>
            </a:r>
            <a:r>
              <a:rPr lang="en-US" dirty="0" smtClean="0"/>
              <a:t> a </a:t>
            </a:r>
            <a:r>
              <a:rPr lang="vi-VN" dirty="0" smtClean="0"/>
              <a:t>securit</a:t>
            </a:r>
            <a:r>
              <a:rPr lang="ro-RO" dirty="0" smtClean="0"/>
              <a:t>ății</a:t>
            </a:r>
            <a:r>
              <a:rPr lang="vi-VN" dirty="0" smtClean="0"/>
              <a:t> cibernetic</a:t>
            </a:r>
            <a:r>
              <a:rPr lang="ro-RO" dirty="0" smtClean="0"/>
              <a:t>e</a:t>
            </a:r>
            <a:r>
              <a:rPr lang="vi-VN" dirty="0" smtClean="0"/>
              <a:t>. </a:t>
            </a:r>
            <a:r>
              <a:rPr lang="vi-VN" dirty="0" smtClean="0"/>
              <a:t>Interpretarea națională a acestui concept este următoarea: securitatea internațională a informațiilor este o astfel de stare a spațiului informațional global, care exclude posibilitatea încălcării drepturilor individului, societății și a drepturilor statului în sfera informațională, precum și impact distructiv și ilegal asupra elementelor infrastructurii informaționale critice naționale</a:t>
            </a:r>
            <a:r>
              <a:rPr lang="vi-VN" dirty="0" smtClean="0"/>
              <a:t>.</a:t>
            </a:r>
            <a:endParaRPr lang="ro-RO" dirty="0" smtClean="0"/>
          </a:p>
          <a:p>
            <a:pPr algn="just"/>
            <a:r>
              <a:rPr lang="vi-VN" dirty="0" smtClean="0"/>
              <a:t>Securitatea informației este procesul de protejare a datelor prelucrate, stocate și transmise contra accesării, modificări și/sau distrugerii, de asemenea, protejarea resurselor informaționale contra încercărilor de limitare a procesului de funcționare a acestora.</a:t>
            </a:r>
            <a:endParaRPr lang="ru-RU" dirty="0"/>
          </a:p>
        </p:txBody>
      </p:sp>
      <p:pic>
        <p:nvPicPr>
          <p:cNvPr id="98306" name="Picture 2" descr="Securitate IT - Securitatea datelor si a retelei | ONE-IT"/>
          <p:cNvPicPr>
            <a:picLocks noChangeAspect="1" noChangeArrowheads="1"/>
          </p:cNvPicPr>
          <p:nvPr/>
        </p:nvPicPr>
        <p:blipFill>
          <a:blip r:embed="rId3"/>
          <a:srcRect/>
          <a:stretch>
            <a:fillRect/>
          </a:stretch>
        </p:blipFill>
        <p:spPr bwMode="auto">
          <a:xfrm>
            <a:off x="1847575" y="2240236"/>
            <a:ext cx="5666834" cy="2238163"/>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3"/>
        <p:cNvGrpSpPr/>
        <p:nvPr/>
      </p:nvGrpSpPr>
      <p:grpSpPr>
        <a:xfrm>
          <a:off x="0" y="0"/>
          <a:ext cx="0" cy="0"/>
          <a:chOff x="0" y="0"/>
          <a:chExt cx="0" cy="0"/>
        </a:xfrm>
      </p:grpSpPr>
      <p:sp>
        <p:nvSpPr>
          <p:cNvPr id="43" name="Прямоугольник 42"/>
          <p:cNvSpPr/>
          <p:nvPr/>
        </p:nvSpPr>
        <p:spPr>
          <a:xfrm>
            <a:off x="409783" y="380262"/>
            <a:ext cx="3903633" cy="307777"/>
          </a:xfrm>
          <a:prstGeom prst="rect">
            <a:avLst/>
          </a:prstGeom>
        </p:spPr>
        <p:txBody>
          <a:bodyPr wrap="none">
            <a:spAutoFit/>
          </a:bodyPr>
          <a:lstStyle/>
          <a:p>
            <a:r>
              <a:rPr lang="ro-RO" b="1" dirty="0" smtClean="0">
                <a:latin typeface="Times New Roman" pitchFamily="18" charset="0"/>
                <a:cs typeface="Times New Roman" pitchFamily="18" charset="0"/>
              </a:rPr>
              <a:t>Agenții specializate pe securitatea internațională</a:t>
            </a:r>
            <a:endParaRPr lang="ru-RU" b="1" dirty="0">
              <a:latin typeface="Times New Roman" pitchFamily="18" charset="0"/>
              <a:cs typeface="Times New Roman" pitchFamily="18" charset="0"/>
            </a:endParaRPr>
          </a:p>
        </p:txBody>
      </p:sp>
      <p:graphicFrame>
        <p:nvGraphicFramePr>
          <p:cNvPr id="45" name="Схема 44"/>
          <p:cNvGraphicFramePr/>
          <p:nvPr/>
        </p:nvGraphicFramePr>
        <p:xfrm>
          <a:off x="570587" y="680313"/>
          <a:ext cx="7578547" cy="32113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6258" name="AutoShape 2" descr="Securitatea informaţie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96260" name="AutoShape 4" descr="Securitatea informaţie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96262" name="Picture 6" descr="Securitatea informatiilor, mai mult decat INFOSEC - Crescendo"/>
          <p:cNvPicPr>
            <a:picLocks noChangeAspect="1" noChangeArrowheads="1"/>
          </p:cNvPicPr>
          <p:nvPr/>
        </p:nvPicPr>
        <p:blipFill>
          <a:blip r:embed="rId8"/>
          <a:srcRect/>
          <a:stretch>
            <a:fillRect/>
          </a:stretch>
        </p:blipFill>
        <p:spPr bwMode="auto">
          <a:xfrm>
            <a:off x="2840253" y="3295510"/>
            <a:ext cx="2628900" cy="174307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198800" y="565270"/>
            <a:ext cx="6282000" cy="310854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vi-VN" dirty="0" smtClean="0"/>
              <a:t>În stadiul actual, Republica Moldova se caracterizează prin dezvoltarea și răspândirea rapidă a tehnologiilor informaționale. Fiind o parte importantă și integrantă a vieții societății moderne, domeniul informațional influențează activ starea statului, componentele sociale, militare, economice și de altă natură ale securității naționale. În același timp, asigurarea efectivă a securității naționale este interconectată cu nivelul de asigurare a securității informaționale a unei persoane, a societății și a statului. Astfel, în ultimii ani, necesitatea unei abordări integrate și eficiente a procesului de asigurare a securității spațiului informațional național a crescut semnificativ, incluzând obiectivele complexului de apărare, a sistemului financiar și bancar, a industriei energetice, a transporturilor. și de telecomunicații, precum și către sectoarele de asigurări și vitale, informații de protecție, prevenire și combatere a infracțiunilor informatice, extremismului și terorismului în spațiul informațional.</a:t>
            </a: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349029" y="1579913"/>
            <a:ext cx="8309428" cy="2031325"/>
          </a:xfrm>
          <a:prstGeom prst="rect">
            <a:avLst/>
          </a:prstGeom>
        </p:spPr>
        <p:txBody>
          <a:bodyPr wrap="square">
            <a:spAutoFit/>
          </a:bodyPr>
          <a:lstStyle/>
          <a:p>
            <a:pPr marL="342900" lvl="0" indent="-342900" algn="just">
              <a:buFont typeface="Times New Roman" panose="02020603050405020304" pitchFamily="18" charset="0"/>
              <a:buChar char="-"/>
            </a:pPr>
            <a:r>
              <a:rPr lang="ro-RO"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Colaborării serviciilor de informații îi revine misiunea  identificării şi susținerii oportunităților de realizare a intereselor naționale şi de afirmare a valorilor de securitate prin valorificarea instrumentelor specifice erei informaționale.</a:t>
            </a:r>
          </a:p>
          <a:p>
            <a:pPr marL="342900" lvl="0" indent="-342900" algn="just">
              <a:buFont typeface="Times New Roman" panose="02020603050405020304" pitchFamily="18" charset="0"/>
              <a:buChar char="-"/>
            </a:pPr>
            <a:r>
              <a:rPr lang="ro-RO"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Serviciile de informații au obligația să conlucreze la programe comune ce țin de dezvoltarea unei colaborări mai eficiente, care ar da dovadă de creșterea transparenței instituționale, a promovării de către noile structuri de securitate a unei deschideri reale către sfera civilă, prin conectarea la cele mai noi preocupări din instituțiile de învățământ universitar, postuniversitar, instituții de cercetări în domeniul securității internaționale şi apărării, promovarea dialogului şi înțelegerii între popoarele lumii. Astfel de instituții stau la baza formării elitei din cadrul serviciilor de informații.</a:t>
            </a:r>
            <a:endParaRPr lang="ro-RO"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482" name="AutoShape 2" descr="BAZAAR E-COMMERCE: SECURITATEA INFORMAȚIONALĂ ȘI CIBERNETICĂ – Tekwill"/>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484" name="AutoShape 4" descr="Serviciul Tehnologia Informației și Securitate Cibernetică vine cu  recomandări de securitate privind riscurile și vulnerabilitățile din mediul  online | Serviciul Tehnologia Informației și Securitate Cibernetică"/>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486" name="AutoShape 6" descr="Parlamentul RM va examina, în mod prioritar, proiectele ce ţin de domeniile  securităţii informaţionale | Oficial.m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yber Security Business Plan">
  <a:themeElements>
    <a:clrScheme name="Simple Light">
      <a:dk1>
        <a:srgbClr val="000000"/>
      </a:dk1>
      <a:lt1>
        <a:srgbClr val="FFFFFF"/>
      </a:lt1>
      <a:dk2>
        <a:srgbClr val="595959"/>
      </a:dk2>
      <a:lt2>
        <a:srgbClr val="1F1C51"/>
      </a:lt2>
      <a:accent1>
        <a:srgbClr val="1F1C51"/>
      </a:accent1>
      <a:accent2>
        <a:srgbClr val="ACFFD9"/>
      </a:accent2>
      <a:accent3>
        <a:srgbClr val="C6FF00"/>
      </a:accent3>
      <a:accent4>
        <a:srgbClr val="FFFFFF"/>
      </a:accent4>
      <a:accent5>
        <a:srgbClr val="A8C987"/>
      </a:accent5>
      <a:accent6>
        <a:srgbClr val="8BE3FF"/>
      </a:accent6>
      <a:hlink>
        <a:srgbClr val="1F1C5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303</TotalTime>
  <Words>2372</Words>
  <Application>Microsoft Office PowerPoint</Application>
  <PresentationFormat>Экран (16:9)</PresentationFormat>
  <Paragraphs>77</Paragraphs>
  <Slides>22</Slides>
  <Notes>15</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22</vt:i4>
      </vt:variant>
    </vt:vector>
  </HeadingPairs>
  <TitlesOfParts>
    <vt:vector size="29" baseType="lpstr">
      <vt:lpstr>Arial</vt:lpstr>
      <vt:lpstr>Times New Roman</vt:lpstr>
      <vt:lpstr>Viga</vt:lpstr>
      <vt:lpstr>DM Sans</vt:lpstr>
      <vt:lpstr>Proxima Nova</vt:lpstr>
      <vt:lpstr>Calibri</vt:lpstr>
      <vt:lpstr>Cyber Security Business Plan</vt:lpstr>
      <vt:lpstr>Analiza și estimarea cadrului de cooperare pe arena internațională în domeniul securității informațiilor</vt:lpstr>
      <vt:lpstr>01</vt:lpstr>
      <vt:lpstr>Introducere</vt:lpstr>
      <vt:lpstr>securitate informațională </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Colaborarea SIS la nivel internațional</vt:lpstr>
      <vt:lpstr>Concluzie</vt:lpstr>
      <vt:lpstr>Bibliografie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 SECURITY BUSINESS PLAN</dc:title>
  <cp:lastModifiedBy>Hi-tech</cp:lastModifiedBy>
  <cp:revision>26</cp:revision>
  <dcterms:modified xsi:type="dcterms:W3CDTF">2021-11-12T14:18:42Z</dcterms:modified>
</cp:coreProperties>
</file>