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56" r:id="rId2"/>
    <p:sldId id="289" r:id="rId3"/>
    <p:sldId id="281" r:id="rId4"/>
    <p:sldId id="291" r:id="rId5"/>
    <p:sldId id="284" r:id="rId6"/>
    <p:sldId id="283" r:id="rId7"/>
    <p:sldId id="282" r:id="rId8"/>
    <p:sldId id="257" r:id="rId9"/>
    <p:sldId id="260" r:id="rId10"/>
    <p:sldId id="261" r:id="rId11"/>
    <p:sldId id="287" r:id="rId12"/>
    <p:sldId id="262" r:id="rId13"/>
    <p:sldId id="292" r:id="rId14"/>
    <p:sldId id="276" r:id="rId15"/>
    <p:sldId id="275" r:id="rId16"/>
    <p:sldId id="264" r:id="rId17"/>
    <p:sldId id="280" r:id="rId18"/>
    <p:sldId id="293" r:id="rId19"/>
    <p:sldId id="277" r:id="rId20"/>
    <p:sldId id="278" r:id="rId21"/>
    <p:sldId id="274" r:id="rId22"/>
    <p:sldId id="279" r:id="rId23"/>
    <p:sldId id="294" r:id="rId24"/>
    <p:sldId id="28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1B0698"/>
    <a:srgbClr val="A1BCF1"/>
    <a:srgbClr val="F6AEA0"/>
    <a:srgbClr val="3366CC"/>
    <a:srgbClr val="1C7F8C"/>
    <a:srgbClr val="1B8695"/>
    <a:srgbClr val="EEF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63133E-9230-48FF-A0CE-2211A8C99D2C}"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en-US"/>
        </a:p>
      </dgm:t>
    </dgm:pt>
    <dgm:pt modelId="{B7E24217-ABEB-456F-A261-5C03A41E70D9}">
      <dgm:prSet phldrT="[Text]" custT="1"/>
      <dgm:spPr/>
      <dgm:t>
        <a:bodyPr/>
        <a:lstStyle/>
        <a:p>
          <a:r>
            <a:rPr lang="ro-RO" sz="1800" b="1" dirty="0" smtClean="0">
              <a:solidFill>
                <a:schemeClr val="tx1"/>
              </a:solidFill>
              <a:latin typeface="Times New Roman" pitchFamily="18" charset="0"/>
              <a:cs typeface="Times New Roman" pitchFamily="18" charset="0"/>
            </a:rPr>
            <a:t>Interesele naționale sau de stat, reale și obiective care vizează:</a:t>
          </a:r>
          <a:endParaRPr lang="en-US" sz="1800" dirty="0">
            <a:solidFill>
              <a:schemeClr val="tx1"/>
            </a:solidFill>
            <a:latin typeface="Times New Roman" pitchFamily="18" charset="0"/>
            <a:cs typeface="Times New Roman" pitchFamily="18" charset="0"/>
          </a:endParaRPr>
        </a:p>
      </dgm:t>
    </dgm:pt>
    <dgm:pt modelId="{E533955B-5001-4927-A7B3-D6BEBF3025DA}" type="parTrans" cxnId="{6783DA91-29F9-4AE8-A219-10FC101C6385}">
      <dgm:prSet/>
      <dgm:spPr/>
      <dgm:t>
        <a:bodyPr/>
        <a:lstStyle/>
        <a:p>
          <a:endParaRPr lang="en-US" sz="1800">
            <a:solidFill>
              <a:schemeClr val="bg2">
                <a:lumMod val="50000"/>
              </a:schemeClr>
            </a:solidFill>
            <a:latin typeface="Times New Roman" pitchFamily="18" charset="0"/>
            <a:cs typeface="Times New Roman" pitchFamily="18" charset="0"/>
          </a:endParaRPr>
        </a:p>
      </dgm:t>
    </dgm:pt>
    <dgm:pt modelId="{FB276AEB-0C7E-4074-8449-AFAFB089F6E0}" type="sibTrans" cxnId="{6783DA91-29F9-4AE8-A219-10FC101C6385}">
      <dgm:prSet/>
      <dgm:spPr/>
      <dgm:t>
        <a:bodyPr/>
        <a:lstStyle/>
        <a:p>
          <a:endParaRPr lang="en-US" sz="1800">
            <a:solidFill>
              <a:schemeClr val="bg2">
                <a:lumMod val="50000"/>
              </a:schemeClr>
            </a:solidFill>
            <a:latin typeface="Times New Roman" pitchFamily="18" charset="0"/>
            <a:cs typeface="Times New Roman" pitchFamily="18" charset="0"/>
          </a:endParaRPr>
        </a:p>
      </dgm:t>
    </dgm:pt>
    <dgm:pt modelId="{778BFC2A-1F29-4826-ACA0-86276690BC6D}">
      <dgm:prSet phldrT="[Text]" custT="1"/>
      <dgm:spPr/>
      <dgm:t>
        <a:bodyPr/>
        <a:lstStyle/>
        <a:p>
          <a:r>
            <a:rPr lang="ro-RO" sz="1800" b="1" dirty="0" smtClean="0">
              <a:solidFill>
                <a:schemeClr val="tx1"/>
              </a:solidFill>
              <a:latin typeface="Times New Roman" pitchFamily="18" charset="0"/>
              <a:cs typeface="Times New Roman" pitchFamily="18" charset="0"/>
            </a:rPr>
            <a:t>suveranitatea</a:t>
          </a:r>
          <a:endParaRPr lang="en-US" sz="1800" dirty="0">
            <a:solidFill>
              <a:schemeClr val="tx1"/>
            </a:solidFill>
            <a:latin typeface="Times New Roman" pitchFamily="18" charset="0"/>
            <a:cs typeface="Times New Roman" pitchFamily="18" charset="0"/>
          </a:endParaRPr>
        </a:p>
      </dgm:t>
    </dgm:pt>
    <dgm:pt modelId="{3700F4F9-D679-4771-86EA-22B45603676F}" type="parTrans" cxnId="{52E535C3-AAE0-41F4-BDC9-81F03EE31A71}">
      <dgm:prSet/>
      <dgm:spPr/>
      <dgm:t>
        <a:bodyPr/>
        <a:lstStyle/>
        <a:p>
          <a:endParaRPr lang="en-US" sz="1800">
            <a:solidFill>
              <a:schemeClr val="bg2">
                <a:lumMod val="50000"/>
              </a:schemeClr>
            </a:solidFill>
            <a:latin typeface="Times New Roman" pitchFamily="18" charset="0"/>
            <a:cs typeface="Times New Roman" pitchFamily="18" charset="0"/>
          </a:endParaRPr>
        </a:p>
      </dgm:t>
    </dgm:pt>
    <dgm:pt modelId="{AC9E35D1-2BCC-47B3-81A9-A40EEA5101A1}" type="sibTrans" cxnId="{52E535C3-AAE0-41F4-BDC9-81F03EE31A71}">
      <dgm:prSet/>
      <dgm:spPr/>
      <dgm:t>
        <a:bodyPr/>
        <a:lstStyle/>
        <a:p>
          <a:endParaRPr lang="en-US" sz="1800">
            <a:solidFill>
              <a:schemeClr val="bg2">
                <a:lumMod val="50000"/>
              </a:schemeClr>
            </a:solidFill>
            <a:latin typeface="Times New Roman" pitchFamily="18" charset="0"/>
            <a:cs typeface="Times New Roman" pitchFamily="18" charset="0"/>
          </a:endParaRPr>
        </a:p>
      </dgm:t>
    </dgm:pt>
    <dgm:pt modelId="{2EE28BA4-73C8-4430-AC3E-930ED2ED733F}">
      <dgm:prSet phldrT="[Text]" custT="1"/>
      <dgm:spPr/>
      <dgm:t>
        <a:bodyPr/>
        <a:lstStyle/>
        <a:p>
          <a:r>
            <a:rPr lang="ro-RO" sz="1800" b="1" dirty="0" smtClean="0">
              <a:solidFill>
                <a:schemeClr val="tx1"/>
              </a:solidFill>
              <a:latin typeface="Times New Roman" pitchFamily="18" charset="0"/>
              <a:cs typeface="Times New Roman" pitchFamily="18" charset="0"/>
            </a:rPr>
            <a:t>integritatea teritorială</a:t>
          </a:r>
          <a:endParaRPr lang="en-US" sz="1800" dirty="0">
            <a:solidFill>
              <a:schemeClr val="tx1"/>
            </a:solidFill>
            <a:latin typeface="Times New Roman" pitchFamily="18" charset="0"/>
            <a:cs typeface="Times New Roman" pitchFamily="18" charset="0"/>
          </a:endParaRPr>
        </a:p>
      </dgm:t>
    </dgm:pt>
    <dgm:pt modelId="{9BABBD5B-3A1D-4D82-8CDE-AE612EACFE4E}" type="parTrans" cxnId="{9BEB6286-7C2B-484F-876A-1F9BC66A12E2}">
      <dgm:prSet/>
      <dgm:spPr/>
      <dgm:t>
        <a:bodyPr/>
        <a:lstStyle/>
        <a:p>
          <a:endParaRPr lang="en-US" sz="1800">
            <a:solidFill>
              <a:schemeClr val="bg2">
                <a:lumMod val="50000"/>
              </a:schemeClr>
            </a:solidFill>
            <a:latin typeface="Times New Roman" pitchFamily="18" charset="0"/>
            <a:cs typeface="Times New Roman" pitchFamily="18" charset="0"/>
          </a:endParaRPr>
        </a:p>
      </dgm:t>
    </dgm:pt>
    <dgm:pt modelId="{2A3B6375-39F6-46F5-B983-BA61D9251C78}" type="sibTrans" cxnId="{9BEB6286-7C2B-484F-876A-1F9BC66A12E2}">
      <dgm:prSet/>
      <dgm:spPr/>
      <dgm:t>
        <a:bodyPr/>
        <a:lstStyle/>
        <a:p>
          <a:endParaRPr lang="en-US" sz="1800">
            <a:solidFill>
              <a:schemeClr val="bg2">
                <a:lumMod val="50000"/>
              </a:schemeClr>
            </a:solidFill>
            <a:latin typeface="Times New Roman" pitchFamily="18" charset="0"/>
            <a:cs typeface="Times New Roman" pitchFamily="18" charset="0"/>
          </a:endParaRPr>
        </a:p>
      </dgm:t>
    </dgm:pt>
    <dgm:pt modelId="{56F2E899-5F32-456C-8DB9-462D66B7BD41}">
      <dgm:prSet custT="1"/>
      <dgm:spPr/>
      <dgm:t>
        <a:bodyPr/>
        <a:lstStyle/>
        <a:p>
          <a:r>
            <a:rPr lang="ro-RO" sz="1800" b="1" dirty="0" smtClean="0">
              <a:solidFill>
                <a:schemeClr val="tx1"/>
              </a:solidFill>
              <a:latin typeface="Times New Roman" pitchFamily="18" charset="0"/>
              <a:cs typeface="Times New Roman" pitchFamily="18" charset="0"/>
            </a:rPr>
            <a:t>principiul neamestecului în treburile interne ale statului</a:t>
          </a:r>
          <a:endParaRPr lang="en-US" sz="1800" dirty="0">
            <a:solidFill>
              <a:schemeClr val="tx1"/>
            </a:solidFill>
            <a:latin typeface="Times New Roman" pitchFamily="18" charset="0"/>
            <a:cs typeface="Times New Roman" pitchFamily="18" charset="0"/>
          </a:endParaRPr>
        </a:p>
      </dgm:t>
    </dgm:pt>
    <dgm:pt modelId="{7188669C-900A-497C-94DB-C126404937FC}" type="parTrans" cxnId="{A327B300-B595-4489-89D5-EB56FDC3F6A8}">
      <dgm:prSet/>
      <dgm:spPr/>
      <dgm:t>
        <a:bodyPr/>
        <a:lstStyle/>
        <a:p>
          <a:endParaRPr lang="en-US" sz="1800">
            <a:solidFill>
              <a:schemeClr val="bg2">
                <a:lumMod val="50000"/>
              </a:schemeClr>
            </a:solidFill>
            <a:latin typeface="Times New Roman" pitchFamily="18" charset="0"/>
            <a:cs typeface="Times New Roman" pitchFamily="18" charset="0"/>
          </a:endParaRPr>
        </a:p>
      </dgm:t>
    </dgm:pt>
    <dgm:pt modelId="{EB34752B-639E-48BB-A71C-35604DCCDED6}" type="sibTrans" cxnId="{A327B300-B595-4489-89D5-EB56FDC3F6A8}">
      <dgm:prSet/>
      <dgm:spPr/>
      <dgm:t>
        <a:bodyPr/>
        <a:lstStyle/>
        <a:p>
          <a:endParaRPr lang="en-US" sz="1800">
            <a:solidFill>
              <a:schemeClr val="bg2">
                <a:lumMod val="50000"/>
              </a:schemeClr>
            </a:solidFill>
            <a:latin typeface="Times New Roman" pitchFamily="18" charset="0"/>
            <a:cs typeface="Times New Roman" pitchFamily="18" charset="0"/>
          </a:endParaRPr>
        </a:p>
      </dgm:t>
    </dgm:pt>
    <dgm:pt modelId="{EDCB2209-8D1F-4475-859F-0D8437BA93B7}" type="pres">
      <dgm:prSet presAssocID="{ED63133E-9230-48FF-A0CE-2211A8C99D2C}" presName="hierChild1" presStyleCnt="0">
        <dgm:presLayoutVars>
          <dgm:chPref val="1"/>
          <dgm:dir/>
          <dgm:animOne val="branch"/>
          <dgm:animLvl val="lvl"/>
          <dgm:resizeHandles/>
        </dgm:presLayoutVars>
      </dgm:prSet>
      <dgm:spPr/>
      <dgm:t>
        <a:bodyPr/>
        <a:lstStyle/>
        <a:p>
          <a:endParaRPr lang="en-US"/>
        </a:p>
      </dgm:t>
    </dgm:pt>
    <dgm:pt modelId="{F15CADD8-DE96-4CB0-9FF9-D7C2462F21F2}" type="pres">
      <dgm:prSet presAssocID="{B7E24217-ABEB-456F-A261-5C03A41E70D9}" presName="hierRoot1" presStyleCnt="0"/>
      <dgm:spPr/>
    </dgm:pt>
    <dgm:pt modelId="{6D4382C3-998C-45A5-B189-073EDFF3A9C9}" type="pres">
      <dgm:prSet presAssocID="{B7E24217-ABEB-456F-A261-5C03A41E70D9}" presName="composite" presStyleCnt="0"/>
      <dgm:spPr/>
    </dgm:pt>
    <dgm:pt modelId="{BECB56F8-2F12-4517-9EB5-2F5F9E682A87}" type="pres">
      <dgm:prSet presAssocID="{B7E24217-ABEB-456F-A261-5C03A41E70D9}" presName="background" presStyleLbl="node0" presStyleIdx="0" presStyleCnt="1"/>
      <dgm:spPr/>
    </dgm:pt>
    <dgm:pt modelId="{180BFF6A-5859-470F-96E1-AA0F1D36766E}" type="pres">
      <dgm:prSet presAssocID="{B7E24217-ABEB-456F-A261-5C03A41E70D9}" presName="text" presStyleLbl="fgAcc0" presStyleIdx="0" presStyleCnt="1" custScaleX="273470" custScaleY="53766">
        <dgm:presLayoutVars>
          <dgm:chPref val="3"/>
        </dgm:presLayoutVars>
      </dgm:prSet>
      <dgm:spPr/>
      <dgm:t>
        <a:bodyPr/>
        <a:lstStyle/>
        <a:p>
          <a:endParaRPr lang="en-US"/>
        </a:p>
      </dgm:t>
    </dgm:pt>
    <dgm:pt modelId="{2337D967-3281-4B24-9866-7B6606C2D58A}" type="pres">
      <dgm:prSet presAssocID="{B7E24217-ABEB-456F-A261-5C03A41E70D9}" presName="hierChild2" presStyleCnt="0"/>
      <dgm:spPr/>
    </dgm:pt>
    <dgm:pt modelId="{97A97154-1826-4759-8A25-08FE5D1CB426}" type="pres">
      <dgm:prSet presAssocID="{3700F4F9-D679-4771-86EA-22B45603676F}" presName="Name10" presStyleLbl="parChTrans1D2" presStyleIdx="0" presStyleCnt="3"/>
      <dgm:spPr/>
      <dgm:t>
        <a:bodyPr/>
        <a:lstStyle/>
        <a:p>
          <a:endParaRPr lang="en-US"/>
        </a:p>
      </dgm:t>
    </dgm:pt>
    <dgm:pt modelId="{ED9AFCBA-BF56-4771-8499-6D70A2C2AFA1}" type="pres">
      <dgm:prSet presAssocID="{778BFC2A-1F29-4826-ACA0-86276690BC6D}" presName="hierRoot2" presStyleCnt="0"/>
      <dgm:spPr/>
    </dgm:pt>
    <dgm:pt modelId="{7847463E-4DB8-4C0D-8608-7DC9CF26A0E2}" type="pres">
      <dgm:prSet presAssocID="{778BFC2A-1F29-4826-ACA0-86276690BC6D}" presName="composite2" presStyleCnt="0"/>
      <dgm:spPr/>
    </dgm:pt>
    <dgm:pt modelId="{227BD3BE-090C-48E0-A86A-8DEC607C1777}" type="pres">
      <dgm:prSet presAssocID="{778BFC2A-1F29-4826-ACA0-86276690BC6D}" presName="background2" presStyleLbl="node2" presStyleIdx="0" presStyleCnt="3"/>
      <dgm:spPr/>
    </dgm:pt>
    <dgm:pt modelId="{A6A40FBF-458E-4925-8F55-C91A26FB9596}" type="pres">
      <dgm:prSet presAssocID="{778BFC2A-1F29-4826-ACA0-86276690BC6D}" presName="text2" presStyleLbl="fgAcc2" presStyleIdx="0" presStyleCnt="3" custScaleY="42175">
        <dgm:presLayoutVars>
          <dgm:chPref val="3"/>
        </dgm:presLayoutVars>
      </dgm:prSet>
      <dgm:spPr/>
      <dgm:t>
        <a:bodyPr/>
        <a:lstStyle/>
        <a:p>
          <a:endParaRPr lang="en-US"/>
        </a:p>
      </dgm:t>
    </dgm:pt>
    <dgm:pt modelId="{2DE52BD3-F8EC-44C7-9EE1-C4EB97B536C5}" type="pres">
      <dgm:prSet presAssocID="{778BFC2A-1F29-4826-ACA0-86276690BC6D}" presName="hierChild3" presStyleCnt="0"/>
      <dgm:spPr/>
    </dgm:pt>
    <dgm:pt modelId="{213185F7-919D-4864-A1FC-4229BC7ABFF6}" type="pres">
      <dgm:prSet presAssocID="{9BABBD5B-3A1D-4D82-8CDE-AE612EACFE4E}" presName="Name10" presStyleLbl="parChTrans1D2" presStyleIdx="1" presStyleCnt="3"/>
      <dgm:spPr/>
      <dgm:t>
        <a:bodyPr/>
        <a:lstStyle/>
        <a:p>
          <a:endParaRPr lang="en-US"/>
        </a:p>
      </dgm:t>
    </dgm:pt>
    <dgm:pt modelId="{DADC3231-359C-43C5-A5E5-2D7DE61BA5CC}" type="pres">
      <dgm:prSet presAssocID="{2EE28BA4-73C8-4430-AC3E-930ED2ED733F}" presName="hierRoot2" presStyleCnt="0"/>
      <dgm:spPr/>
    </dgm:pt>
    <dgm:pt modelId="{F4942658-0FEB-4202-B569-99AA1B8D0EC5}" type="pres">
      <dgm:prSet presAssocID="{2EE28BA4-73C8-4430-AC3E-930ED2ED733F}" presName="composite2" presStyleCnt="0"/>
      <dgm:spPr/>
    </dgm:pt>
    <dgm:pt modelId="{F6549DFF-A7A5-4D46-B2E5-64DE51847A87}" type="pres">
      <dgm:prSet presAssocID="{2EE28BA4-73C8-4430-AC3E-930ED2ED733F}" presName="background2" presStyleLbl="node2" presStyleIdx="1" presStyleCnt="3"/>
      <dgm:spPr/>
    </dgm:pt>
    <dgm:pt modelId="{C9535827-ECFA-4E2D-8199-35F6A1FB4176}" type="pres">
      <dgm:prSet presAssocID="{2EE28BA4-73C8-4430-AC3E-930ED2ED733F}" presName="text2" presStyleLbl="fgAcc2" presStyleIdx="1" presStyleCnt="3" custScaleY="42175">
        <dgm:presLayoutVars>
          <dgm:chPref val="3"/>
        </dgm:presLayoutVars>
      </dgm:prSet>
      <dgm:spPr/>
      <dgm:t>
        <a:bodyPr/>
        <a:lstStyle/>
        <a:p>
          <a:endParaRPr lang="en-US"/>
        </a:p>
      </dgm:t>
    </dgm:pt>
    <dgm:pt modelId="{B70D5D9C-2058-4A78-9C1D-5881E564AF00}" type="pres">
      <dgm:prSet presAssocID="{2EE28BA4-73C8-4430-AC3E-930ED2ED733F}" presName="hierChild3" presStyleCnt="0"/>
      <dgm:spPr/>
    </dgm:pt>
    <dgm:pt modelId="{0DBAF768-03C0-4763-9F1A-B69E9FFCC08D}" type="pres">
      <dgm:prSet presAssocID="{7188669C-900A-497C-94DB-C126404937FC}" presName="Name10" presStyleLbl="parChTrans1D2" presStyleIdx="2" presStyleCnt="3"/>
      <dgm:spPr/>
      <dgm:t>
        <a:bodyPr/>
        <a:lstStyle/>
        <a:p>
          <a:endParaRPr lang="en-US"/>
        </a:p>
      </dgm:t>
    </dgm:pt>
    <dgm:pt modelId="{E52D7FB1-CCAA-4124-93BA-C9C7515AD1E6}" type="pres">
      <dgm:prSet presAssocID="{56F2E899-5F32-456C-8DB9-462D66B7BD41}" presName="hierRoot2" presStyleCnt="0"/>
      <dgm:spPr/>
    </dgm:pt>
    <dgm:pt modelId="{2A64E62A-2B4E-4049-B16E-589A24846769}" type="pres">
      <dgm:prSet presAssocID="{56F2E899-5F32-456C-8DB9-462D66B7BD41}" presName="composite2" presStyleCnt="0"/>
      <dgm:spPr/>
    </dgm:pt>
    <dgm:pt modelId="{97ED7BF2-F851-4D60-873A-2B1A49195C18}" type="pres">
      <dgm:prSet presAssocID="{56F2E899-5F32-456C-8DB9-462D66B7BD41}" presName="background2" presStyleLbl="node2" presStyleIdx="2" presStyleCnt="3"/>
      <dgm:spPr/>
    </dgm:pt>
    <dgm:pt modelId="{96DB1F89-E943-489E-B5E9-6E604E129A42}" type="pres">
      <dgm:prSet presAssocID="{56F2E899-5F32-456C-8DB9-462D66B7BD41}" presName="text2" presStyleLbl="fgAcc2" presStyleIdx="2" presStyleCnt="3" custScaleY="76110">
        <dgm:presLayoutVars>
          <dgm:chPref val="3"/>
        </dgm:presLayoutVars>
      </dgm:prSet>
      <dgm:spPr/>
      <dgm:t>
        <a:bodyPr/>
        <a:lstStyle/>
        <a:p>
          <a:endParaRPr lang="en-US"/>
        </a:p>
      </dgm:t>
    </dgm:pt>
    <dgm:pt modelId="{01F4A6A0-86B1-49F9-862F-393F512F9D87}" type="pres">
      <dgm:prSet presAssocID="{56F2E899-5F32-456C-8DB9-462D66B7BD41}" presName="hierChild3" presStyleCnt="0"/>
      <dgm:spPr/>
    </dgm:pt>
  </dgm:ptLst>
  <dgm:cxnLst>
    <dgm:cxn modelId="{9BEB6286-7C2B-484F-876A-1F9BC66A12E2}" srcId="{B7E24217-ABEB-456F-A261-5C03A41E70D9}" destId="{2EE28BA4-73C8-4430-AC3E-930ED2ED733F}" srcOrd="1" destOrd="0" parTransId="{9BABBD5B-3A1D-4D82-8CDE-AE612EACFE4E}" sibTransId="{2A3B6375-39F6-46F5-B983-BA61D9251C78}"/>
    <dgm:cxn modelId="{3A5D50E8-DC3D-462A-80AF-40BF886E9D17}" type="presOf" srcId="{3700F4F9-D679-4771-86EA-22B45603676F}" destId="{97A97154-1826-4759-8A25-08FE5D1CB426}" srcOrd="0" destOrd="0" presId="urn:microsoft.com/office/officeart/2005/8/layout/hierarchy1"/>
    <dgm:cxn modelId="{A327B300-B595-4489-89D5-EB56FDC3F6A8}" srcId="{B7E24217-ABEB-456F-A261-5C03A41E70D9}" destId="{56F2E899-5F32-456C-8DB9-462D66B7BD41}" srcOrd="2" destOrd="0" parTransId="{7188669C-900A-497C-94DB-C126404937FC}" sibTransId="{EB34752B-639E-48BB-A71C-35604DCCDED6}"/>
    <dgm:cxn modelId="{6783DA91-29F9-4AE8-A219-10FC101C6385}" srcId="{ED63133E-9230-48FF-A0CE-2211A8C99D2C}" destId="{B7E24217-ABEB-456F-A261-5C03A41E70D9}" srcOrd="0" destOrd="0" parTransId="{E533955B-5001-4927-A7B3-D6BEBF3025DA}" sibTransId="{FB276AEB-0C7E-4074-8449-AFAFB089F6E0}"/>
    <dgm:cxn modelId="{95F77327-56D9-4069-97A8-59CD7C616A6E}" type="presOf" srcId="{778BFC2A-1F29-4826-ACA0-86276690BC6D}" destId="{A6A40FBF-458E-4925-8F55-C91A26FB9596}" srcOrd="0" destOrd="0" presId="urn:microsoft.com/office/officeart/2005/8/layout/hierarchy1"/>
    <dgm:cxn modelId="{1212CB61-A710-478A-A2F5-6ED57650E582}" type="presOf" srcId="{ED63133E-9230-48FF-A0CE-2211A8C99D2C}" destId="{EDCB2209-8D1F-4475-859F-0D8437BA93B7}" srcOrd="0" destOrd="0" presId="urn:microsoft.com/office/officeart/2005/8/layout/hierarchy1"/>
    <dgm:cxn modelId="{72AAB5E1-C990-4ACB-BF42-13B89FA49D4C}" type="presOf" srcId="{2EE28BA4-73C8-4430-AC3E-930ED2ED733F}" destId="{C9535827-ECFA-4E2D-8199-35F6A1FB4176}" srcOrd="0" destOrd="0" presId="urn:microsoft.com/office/officeart/2005/8/layout/hierarchy1"/>
    <dgm:cxn modelId="{4CB7AA03-BC65-4BCA-909F-D3F0F292B73A}" type="presOf" srcId="{7188669C-900A-497C-94DB-C126404937FC}" destId="{0DBAF768-03C0-4763-9F1A-B69E9FFCC08D}" srcOrd="0" destOrd="0" presId="urn:microsoft.com/office/officeart/2005/8/layout/hierarchy1"/>
    <dgm:cxn modelId="{B3364C3E-E579-4040-985F-670FBAB1F445}" type="presOf" srcId="{B7E24217-ABEB-456F-A261-5C03A41E70D9}" destId="{180BFF6A-5859-470F-96E1-AA0F1D36766E}" srcOrd="0" destOrd="0" presId="urn:microsoft.com/office/officeart/2005/8/layout/hierarchy1"/>
    <dgm:cxn modelId="{A490BAD3-3B39-48E3-ABC5-0A0F356FA401}" type="presOf" srcId="{9BABBD5B-3A1D-4D82-8CDE-AE612EACFE4E}" destId="{213185F7-919D-4864-A1FC-4229BC7ABFF6}" srcOrd="0" destOrd="0" presId="urn:microsoft.com/office/officeart/2005/8/layout/hierarchy1"/>
    <dgm:cxn modelId="{63EDAB44-72F8-4146-B3BA-0241FD8079B3}" type="presOf" srcId="{56F2E899-5F32-456C-8DB9-462D66B7BD41}" destId="{96DB1F89-E943-489E-B5E9-6E604E129A42}" srcOrd="0" destOrd="0" presId="urn:microsoft.com/office/officeart/2005/8/layout/hierarchy1"/>
    <dgm:cxn modelId="{52E535C3-AAE0-41F4-BDC9-81F03EE31A71}" srcId="{B7E24217-ABEB-456F-A261-5C03A41E70D9}" destId="{778BFC2A-1F29-4826-ACA0-86276690BC6D}" srcOrd="0" destOrd="0" parTransId="{3700F4F9-D679-4771-86EA-22B45603676F}" sibTransId="{AC9E35D1-2BCC-47B3-81A9-A40EEA5101A1}"/>
    <dgm:cxn modelId="{2BD53510-9552-49AA-9B41-927DFEA17655}" type="presParOf" srcId="{EDCB2209-8D1F-4475-859F-0D8437BA93B7}" destId="{F15CADD8-DE96-4CB0-9FF9-D7C2462F21F2}" srcOrd="0" destOrd="0" presId="urn:microsoft.com/office/officeart/2005/8/layout/hierarchy1"/>
    <dgm:cxn modelId="{F59DE701-F1D0-46CE-A09D-6C68C51F2613}" type="presParOf" srcId="{F15CADD8-DE96-4CB0-9FF9-D7C2462F21F2}" destId="{6D4382C3-998C-45A5-B189-073EDFF3A9C9}" srcOrd="0" destOrd="0" presId="urn:microsoft.com/office/officeart/2005/8/layout/hierarchy1"/>
    <dgm:cxn modelId="{73931B62-368B-4A5D-BFE5-7D04F2A352FD}" type="presParOf" srcId="{6D4382C3-998C-45A5-B189-073EDFF3A9C9}" destId="{BECB56F8-2F12-4517-9EB5-2F5F9E682A87}" srcOrd="0" destOrd="0" presId="urn:microsoft.com/office/officeart/2005/8/layout/hierarchy1"/>
    <dgm:cxn modelId="{3B0C36A5-A6BC-47AF-8499-5D2E7F67EB28}" type="presParOf" srcId="{6D4382C3-998C-45A5-B189-073EDFF3A9C9}" destId="{180BFF6A-5859-470F-96E1-AA0F1D36766E}" srcOrd="1" destOrd="0" presId="urn:microsoft.com/office/officeart/2005/8/layout/hierarchy1"/>
    <dgm:cxn modelId="{2F810FFA-1AC5-4F7A-BDE0-EA6526BB76B9}" type="presParOf" srcId="{F15CADD8-DE96-4CB0-9FF9-D7C2462F21F2}" destId="{2337D967-3281-4B24-9866-7B6606C2D58A}" srcOrd="1" destOrd="0" presId="urn:microsoft.com/office/officeart/2005/8/layout/hierarchy1"/>
    <dgm:cxn modelId="{D76C2BAB-8C57-4915-825E-11019358AFAB}" type="presParOf" srcId="{2337D967-3281-4B24-9866-7B6606C2D58A}" destId="{97A97154-1826-4759-8A25-08FE5D1CB426}" srcOrd="0" destOrd="0" presId="urn:microsoft.com/office/officeart/2005/8/layout/hierarchy1"/>
    <dgm:cxn modelId="{5E888BC3-CA6B-47F7-9D9B-950CF727DB0F}" type="presParOf" srcId="{2337D967-3281-4B24-9866-7B6606C2D58A}" destId="{ED9AFCBA-BF56-4771-8499-6D70A2C2AFA1}" srcOrd="1" destOrd="0" presId="urn:microsoft.com/office/officeart/2005/8/layout/hierarchy1"/>
    <dgm:cxn modelId="{905FE88A-2A68-4B60-B229-6E5B01664453}" type="presParOf" srcId="{ED9AFCBA-BF56-4771-8499-6D70A2C2AFA1}" destId="{7847463E-4DB8-4C0D-8608-7DC9CF26A0E2}" srcOrd="0" destOrd="0" presId="urn:microsoft.com/office/officeart/2005/8/layout/hierarchy1"/>
    <dgm:cxn modelId="{63D3FD2B-5C03-4588-9A36-9BF3E6BC7325}" type="presParOf" srcId="{7847463E-4DB8-4C0D-8608-7DC9CF26A0E2}" destId="{227BD3BE-090C-48E0-A86A-8DEC607C1777}" srcOrd="0" destOrd="0" presId="urn:microsoft.com/office/officeart/2005/8/layout/hierarchy1"/>
    <dgm:cxn modelId="{CDBC88BC-3ADD-465A-8809-92ED0CC3F887}" type="presParOf" srcId="{7847463E-4DB8-4C0D-8608-7DC9CF26A0E2}" destId="{A6A40FBF-458E-4925-8F55-C91A26FB9596}" srcOrd="1" destOrd="0" presId="urn:microsoft.com/office/officeart/2005/8/layout/hierarchy1"/>
    <dgm:cxn modelId="{CF2E0886-A2AE-430A-9C19-1313789940A3}" type="presParOf" srcId="{ED9AFCBA-BF56-4771-8499-6D70A2C2AFA1}" destId="{2DE52BD3-F8EC-44C7-9EE1-C4EB97B536C5}" srcOrd="1" destOrd="0" presId="urn:microsoft.com/office/officeart/2005/8/layout/hierarchy1"/>
    <dgm:cxn modelId="{BB866547-0407-43D3-936A-72C178838594}" type="presParOf" srcId="{2337D967-3281-4B24-9866-7B6606C2D58A}" destId="{213185F7-919D-4864-A1FC-4229BC7ABFF6}" srcOrd="2" destOrd="0" presId="urn:microsoft.com/office/officeart/2005/8/layout/hierarchy1"/>
    <dgm:cxn modelId="{33F34360-83A1-4580-8CFE-BC10672DD889}" type="presParOf" srcId="{2337D967-3281-4B24-9866-7B6606C2D58A}" destId="{DADC3231-359C-43C5-A5E5-2D7DE61BA5CC}" srcOrd="3" destOrd="0" presId="urn:microsoft.com/office/officeart/2005/8/layout/hierarchy1"/>
    <dgm:cxn modelId="{6A21302B-1B37-4291-B282-C9F28C175A5B}" type="presParOf" srcId="{DADC3231-359C-43C5-A5E5-2D7DE61BA5CC}" destId="{F4942658-0FEB-4202-B569-99AA1B8D0EC5}" srcOrd="0" destOrd="0" presId="urn:microsoft.com/office/officeart/2005/8/layout/hierarchy1"/>
    <dgm:cxn modelId="{E348FBFE-EEC1-4075-902F-A9D1C5AE08DE}" type="presParOf" srcId="{F4942658-0FEB-4202-B569-99AA1B8D0EC5}" destId="{F6549DFF-A7A5-4D46-B2E5-64DE51847A87}" srcOrd="0" destOrd="0" presId="urn:microsoft.com/office/officeart/2005/8/layout/hierarchy1"/>
    <dgm:cxn modelId="{CE4888A4-9AD4-47FC-8C2A-B82225DDDA9C}" type="presParOf" srcId="{F4942658-0FEB-4202-B569-99AA1B8D0EC5}" destId="{C9535827-ECFA-4E2D-8199-35F6A1FB4176}" srcOrd="1" destOrd="0" presId="urn:microsoft.com/office/officeart/2005/8/layout/hierarchy1"/>
    <dgm:cxn modelId="{F4CE22F3-F23B-44CB-ABD0-406204344663}" type="presParOf" srcId="{DADC3231-359C-43C5-A5E5-2D7DE61BA5CC}" destId="{B70D5D9C-2058-4A78-9C1D-5881E564AF00}" srcOrd="1" destOrd="0" presId="urn:microsoft.com/office/officeart/2005/8/layout/hierarchy1"/>
    <dgm:cxn modelId="{F7818D50-7514-42D5-9049-078A989BBA5E}" type="presParOf" srcId="{2337D967-3281-4B24-9866-7B6606C2D58A}" destId="{0DBAF768-03C0-4763-9F1A-B69E9FFCC08D}" srcOrd="4" destOrd="0" presId="urn:microsoft.com/office/officeart/2005/8/layout/hierarchy1"/>
    <dgm:cxn modelId="{DF1B0E62-DFD4-473E-82F0-50359A6FB3A2}" type="presParOf" srcId="{2337D967-3281-4B24-9866-7B6606C2D58A}" destId="{E52D7FB1-CCAA-4124-93BA-C9C7515AD1E6}" srcOrd="5" destOrd="0" presId="urn:microsoft.com/office/officeart/2005/8/layout/hierarchy1"/>
    <dgm:cxn modelId="{562452C5-D1B8-4C6E-AE81-5C8D23FBC411}" type="presParOf" srcId="{E52D7FB1-CCAA-4124-93BA-C9C7515AD1E6}" destId="{2A64E62A-2B4E-4049-B16E-589A24846769}" srcOrd="0" destOrd="0" presId="urn:microsoft.com/office/officeart/2005/8/layout/hierarchy1"/>
    <dgm:cxn modelId="{317239AF-A81A-4A7D-A702-FCF934851663}" type="presParOf" srcId="{2A64E62A-2B4E-4049-B16E-589A24846769}" destId="{97ED7BF2-F851-4D60-873A-2B1A49195C18}" srcOrd="0" destOrd="0" presId="urn:microsoft.com/office/officeart/2005/8/layout/hierarchy1"/>
    <dgm:cxn modelId="{BDF6575A-0D8C-4975-9E8C-BA7C4F3B782D}" type="presParOf" srcId="{2A64E62A-2B4E-4049-B16E-589A24846769}" destId="{96DB1F89-E943-489E-B5E9-6E604E129A42}" srcOrd="1" destOrd="0" presId="urn:microsoft.com/office/officeart/2005/8/layout/hierarchy1"/>
    <dgm:cxn modelId="{681CBF9B-0278-4BBF-9376-A7614F6AD032}" type="presParOf" srcId="{E52D7FB1-CCAA-4124-93BA-C9C7515AD1E6}" destId="{01F4A6A0-86B1-49F9-862F-393F512F9D8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F6452F-C48C-4087-AE5F-00C3F20FAB82}"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en-US"/>
        </a:p>
      </dgm:t>
    </dgm:pt>
    <dgm:pt modelId="{051A298D-4C14-4F64-9D43-901E9E9AE828}">
      <dgm:prSet phldrT="[Text]" custT="1"/>
      <dgm:spPr/>
      <dgm:t>
        <a:bodyPr/>
        <a:lstStyle/>
        <a:p>
          <a:r>
            <a:rPr lang="ro-RO" sz="2000" b="1" dirty="0" smtClean="0">
              <a:effectLst>
                <a:outerShdw blurRad="38100" dist="38100" dir="2700000" algn="tl">
                  <a:srgbClr val="000000">
                    <a:alpha val="43137"/>
                  </a:srgbClr>
                </a:outerShdw>
              </a:effectLst>
              <a:latin typeface="Times New Roman" pitchFamily="18" charset="0"/>
              <a:cs typeface="Times New Roman" pitchFamily="18" charset="0"/>
            </a:rPr>
            <a:t>Interesele </a:t>
          </a:r>
        </a:p>
        <a:p>
          <a:r>
            <a:rPr lang="ro-RO" sz="2000" b="1" dirty="0" smtClean="0">
              <a:effectLst>
                <a:outerShdw blurRad="38100" dist="38100" dir="2700000" algn="tl">
                  <a:srgbClr val="000000">
                    <a:alpha val="43137"/>
                  </a:srgbClr>
                </a:outerShdw>
              </a:effectLst>
              <a:latin typeface="Times New Roman" pitchFamily="18" charset="0"/>
              <a:cs typeface="Times New Roman" pitchFamily="18" charset="0"/>
            </a:rPr>
            <a:t>naționale </a:t>
          </a:r>
        </a:p>
        <a:p>
          <a:r>
            <a:rPr lang="ro-RO" sz="2000" b="1" dirty="0" smtClean="0">
              <a:effectLst>
                <a:outerShdw blurRad="38100" dist="38100" dir="2700000" algn="tl">
                  <a:srgbClr val="000000">
                    <a:alpha val="43137"/>
                  </a:srgbClr>
                </a:outerShdw>
              </a:effectLst>
              <a:latin typeface="Times New Roman" pitchFamily="18" charset="0"/>
              <a:cs typeface="Times New Roman" pitchFamily="18" charset="0"/>
            </a:rPr>
            <a:t>pot fi:</a:t>
          </a:r>
          <a:endParaRPr lang="en-US" sz="2000"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C8D8A8D4-BDE2-40D3-A414-AF2E95970876}" type="parTrans" cxnId="{B8B0904F-5977-4300-89BB-2DC695CA7E61}">
      <dgm:prSet/>
      <dgm:spPr/>
      <dgm:t>
        <a:bodyPr/>
        <a:lstStyle/>
        <a:p>
          <a:endParaRPr lang="en-US" sz="2000">
            <a:effectLst>
              <a:outerShdw blurRad="38100" dist="38100" dir="2700000" algn="tl">
                <a:srgbClr val="000000">
                  <a:alpha val="43137"/>
                </a:srgbClr>
              </a:outerShdw>
            </a:effectLst>
            <a:latin typeface="Times New Roman" pitchFamily="18" charset="0"/>
            <a:cs typeface="Times New Roman" pitchFamily="18" charset="0"/>
          </a:endParaRPr>
        </a:p>
      </dgm:t>
    </dgm:pt>
    <dgm:pt modelId="{818F7BAD-2F15-45A4-9081-A1716C08E27E}" type="sibTrans" cxnId="{B8B0904F-5977-4300-89BB-2DC695CA7E61}">
      <dgm:prSet/>
      <dgm:spPr/>
      <dgm:t>
        <a:bodyPr/>
        <a:lstStyle/>
        <a:p>
          <a:endParaRPr lang="en-US" sz="2000">
            <a:effectLst>
              <a:outerShdw blurRad="38100" dist="38100" dir="2700000" algn="tl">
                <a:srgbClr val="000000">
                  <a:alpha val="43137"/>
                </a:srgbClr>
              </a:outerShdw>
            </a:effectLst>
            <a:latin typeface="Times New Roman" pitchFamily="18" charset="0"/>
            <a:cs typeface="Times New Roman" pitchFamily="18" charset="0"/>
          </a:endParaRPr>
        </a:p>
      </dgm:t>
    </dgm:pt>
    <dgm:pt modelId="{8E2AD749-3BE8-44B0-BEEB-E3958FCCEC0F}">
      <dgm:prSet phldrT="[Text]" custT="1"/>
      <dgm:spPr/>
      <dgm:t>
        <a:bodyPr/>
        <a:lstStyle/>
        <a:p>
          <a:r>
            <a:rPr lang="ro-RO" sz="2000" b="1" dirty="0" smtClean="0">
              <a:effectLst>
                <a:outerShdw blurRad="38100" dist="38100" dir="2700000" algn="tl">
                  <a:srgbClr val="000000">
                    <a:alpha val="43137"/>
                  </a:srgbClr>
                </a:outerShdw>
              </a:effectLst>
              <a:latin typeface="Times New Roman" pitchFamily="18" charset="0"/>
              <a:cs typeface="Times New Roman" pitchFamily="18" charset="0"/>
            </a:rPr>
            <a:t>Principale</a:t>
          </a:r>
          <a:endParaRPr lang="en-US" sz="2000"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5D07EAA9-31D5-4CA9-975D-A17D40B92785}" type="parTrans" cxnId="{4090C9A6-C51B-40E6-8193-033F8F1B35B2}">
      <dgm:prSet custT="1"/>
      <dgm:spPr/>
      <dgm:t>
        <a:bodyPr/>
        <a:lstStyle/>
        <a:p>
          <a:endParaRPr lang="en-US" sz="2000">
            <a:effectLst>
              <a:outerShdw blurRad="38100" dist="38100" dir="2700000" algn="tl">
                <a:srgbClr val="000000">
                  <a:alpha val="43137"/>
                </a:srgbClr>
              </a:outerShdw>
            </a:effectLst>
            <a:latin typeface="Times New Roman" pitchFamily="18" charset="0"/>
            <a:cs typeface="Times New Roman" pitchFamily="18" charset="0"/>
          </a:endParaRPr>
        </a:p>
      </dgm:t>
    </dgm:pt>
    <dgm:pt modelId="{0D5D4E07-FAEC-42C0-882F-5929A9369925}" type="sibTrans" cxnId="{4090C9A6-C51B-40E6-8193-033F8F1B35B2}">
      <dgm:prSet/>
      <dgm:spPr/>
      <dgm:t>
        <a:bodyPr/>
        <a:lstStyle/>
        <a:p>
          <a:endParaRPr lang="en-US" sz="2000">
            <a:effectLst>
              <a:outerShdw blurRad="38100" dist="38100" dir="2700000" algn="tl">
                <a:srgbClr val="000000">
                  <a:alpha val="43137"/>
                </a:srgbClr>
              </a:outerShdw>
            </a:effectLst>
            <a:latin typeface="Times New Roman" pitchFamily="18" charset="0"/>
            <a:cs typeface="Times New Roman" pitchFamily="18" charset="0"/>
          </a:endParaRPr>
        </a:p>
      </dgm:t>
    </dgm:pt>
    <dgm:pt modelId="{A5D19094-FDD6-49AE-BA47-96DA17FF087F}">
      <dgm:prSet phldrT="[Text]" custT="1"/>
      <dgm:spPr/>
      <dgm:t>
        <a:bodyPr/>
        <a:lstStyle/>
        <a:p>
          <a:r>
            <a:rPr lang="ro-RO" sz="2000" b="1" dirty="0" smtClean="0">
              <a:effectLst>
                <a:outerShdw blurRad="38100" dist="38100" dir="2700000" algn="tl">
                  <a:srgbClr val="000000">
                    <a:alpha val="43137"/>
                  </a:srgbClr>
                </a:outerShdw>
              </a:effectLst>
              <a:latin typeface="Times New Roman" pitchFamily="18" charset="0"/>
              <a:cs typeface="Times New Roman" pitchFamily="18" charset="0"/>
            </a:rPr>
            <a:t>Secundare </a:t>
          </a:r>
          <a:endParaRPr lang="en-US" sz="2000"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781A52A6-8A50-4F99-9238-7EBA2D574926}" type="parTrans" cxnId="{A18C5155-E834-4BDF-AAA8-24E142C41957}">
      <dgm:prSet custT="1"/>
      <dgm:spPr/>
      <dgm:t>
        <a:bodyPr/>
        <a:lstStyle/>
        <a:p>
          <a:endParaRPr lang="en-US" sz="2000">
            <a:effectLst>
              <a:outerShdw blurRad="38100" dist="38100" dir="2700000" algn="tl">
                <a:srgbClr val="000000">
                  <a:alpha val="43137"/>
                </a:srgbClr>
              </a:outerShdw>
            </a:effectLst>
            <a:latin typeface="Times New Roman" pitchFamily="18" charset="0"/>
            <a:cs typeface="Times New Roman" pitchFamily="18" charset="0"/>
          </a:endParaRPr>
        </a:p>
      </dgm:t>
    </dgm:pt>
    <dgm:pt modelId="{4652D1D0-1A5A-4363-8F3A-7F95D7760D28}" type="sibTrans" cxnId="{A18C5155-E834-4BDF-AAA8-24E142C41957}">
      <dgm:prSet/>
      <dgm:spPr/>
      <dgm:t>
        <a:bodyPr/>
        <a:lstStyle/>
        <a:p>
          <a:endParaRPr lang="en-US" sz="2000">
            <a:effectLst>
              <a:outerShdw blurRad="38100" dist="38100" dir="2700000" algn="tl">
                <a:srgbClr val="000000">
                  <a:alpha val="43137"/>
                </a:srgbClr>
              </a:outerShdw>
            </a:effectLst>
            <a:latin typeface="Times New Roman" pitchFamily="18" charset="0"/>
            <a:cs typeface="Times New Roman" pitchFamily="18" charset="0"/>
          </a:endParaRPr>
        </a:p>
      </dgm:t>
    </dgm:pt>
    <dgm:pt modelId="{080EB490-6217-482D-8462-1FD96CBE3C45}" type="pres">
      <dgm:prSet presAssocID="{ADF6452F-C48C-4087-AE5F-00C3F20FAB82}" presName="diagram" presStyleCnt="0">
        <dgm:presLayoutVars>
          <dgm:chPref val="1"/>
          <dgm:dir/>
          <dgm:animOne val="branch"/>
          <dgm:animLvl val="lvl"/>
          <dgm:resizeHandles val="exact"/>
        </dgm:presLayoutVars>
      </dgm:prSet>
      <dgm:spPr/>
      <dgm:t>
        <a:bodyPr/>
        <a:lstStyle/>
        <a:p>
          <a:endParaRPr lang="en-US"/>
        </a:p>
      </dgm:t>
    </dgm:pt>
    <dgm:pt modelId="{99629C20-BAE3-4795-A709-B948F8D29598}" type="pres">
      <dgm:prSet presAssocID="{051A298D-4C14-4F64-9D43-901E9E9AE828}" presName="root1" presStyleCnt="0"/>
      <dgm:spPr/>
    </dgm:pt>
    <dgm:pt modelId="{291F2806-AB02-4C9B-8C78-AA9CEE49E55C}" type="pres">
      <dgm:prSet presAssocID="{051A298D-4C14-4F64-9D43-901E9E9AE828}" presName="LevelOneTextNode" presStyleLbl="node0" presStyleIdx="0" presStyleCnt="1" custScaleX="62480">
        <dgm:presLayoutVars>
          <dgm:chPref val="3"/>
        </dgm:presLayoutVars>
      </dgm:prSet>
      <dgm:spPr/>
      <dgm:t>
        <a:bodyPr/>
        <a:lstStyle/>
        <a:p>
          <a:endParaRPr lang="en-US"/>
        </a:p>
      </dgm:t>
    </dgm:pt>
    <dgm:pt modelId="{50E0FF18-ACF2-4737-A454-E71A4D3E6DF5}" type="pres">
      <dgm:prSet presAssocID="{051A298D-4C14-4F64-9D43-901E9E9AE828}" presName="level2hierChild" presStyleCnt="0"/>
      <dgm:spPr/>
    </dgm:pt>
    <dgm:pt modelId="{DE3C2348-FE67-4B59-BA29-E6DAE9C8FB6A}" type="pres">
      <dgm:prSet presAssocID="{5D07EAA9-31D5-4CA9-975D-A17D40B92785}" presName="conn2-1" presStyleLbl="parChTrans1D2" presStyleIdx="0" presStyleCnt="2"/>
      <dgm:spPr/>
      <dgm:t>
        <a:bodyPr/>
        <a:lstStyle/>
        <a:p>
          <a:endParaRPr lang="en-US"/>
        </a:p>
      </dgm:t>
    </dgm:pt>
    <dgm:pt modelId="{7A6936F2-57FC-4DEA-9361-05B3BF915553}" type="pres">
      <dgm:prSet presAssocID="{5D07EAA9-31D5-4CA9-975D-A17D40B92785}" presName="connTx" presStyleLbl="parChTrans1D2" presStyleIdx="0" presStyleCnt="2"/>
      <dgm:spPr/>
      <dgm:t>
        <a:bodyPr/>
        <a:lstStyle/>
        <a:p>
          <a:endParaRPr lang="en-US"/>
        </a:p>
      </dgm:t>
    </dgm:pt>
    <dgm:pt modelId="{D851A60E-1EBE-4134-A81B-3298F0C35A60}" type="pres">
      <dgm:prSet presAssocID="{8E2AD749-3BE8-44B0-BEEB-E3958FCCEC0F}" presName="root2" presStyleCnt="0"/>
      <dgm:spPr/>
    </dgm:pt>
    <dgm:pt modelId="{7C34B6A0-E9E4-448F-954E-A906B13EE095}" type="pres">
      <dgm:prSet presAssocID="{8E2AD749-3BE8-44B0-BEEB-E3958FCCEC0F}" presName="LevelTwoTextNode" presStyleLbl="node2" presStyleIdx="0" presStyleCnt="2" custScaleX="47739" custScaleY="57055" custLinFactNeighborX="-29847" custLinFactNeighborY="1529">
        <dgm:presLayoutVars>
          <dgm:chPref val="3"/>
        </dgm:presLayoutVars>
      </dgm:prSet>
      <dgm:spPr/>
      <dgm:t>
        <a:bodyPr/>
        <a:lstStyle/>
        <a:p>
          <a:endParaRPr lang="en-US"/>
        </a:p>
      </dgm:t>
    </dgm:pt>
    <dgm:pt modelId="{D5442298-65DE-41E7-84C8-B9D8D62198C5}" type="pres">
      <dgm:prSet presAssocID="{8E2AD749-3BE8-44B0-BEEB-E3958FCCEC0F}" presName="level3hierChild" presStyleCnt="0"/>
      <dgm:spPr/>
    </dgm:pt>
    <dgm:pt modelId="{3F19C12C-1763-491D-A753-990A5B23EDBE}" type="pres">
      <dgm:prSet presAssocID="{781A52A6-8A50-4F99-9238-7EBA2D574926}" presName="conn2-1" presStyleLbl="parChTrans1D2" presStyleIdx="1" presStyleCnt="2"/>
      <dgm:spPr/>
      <dgm:t>
        <a:bodyPr/>
        <a:lstStyle/>
        <a:p>
          <a:endParaRPr lang="en-US"/>
        </a:p>
      </dgm:t>
    </dgm:pt>
    <dgm:pt modelId="{04A6CE38-1D3D-4FB4-8690-61D148044B27}" type="pres">
      <dgm:prSet presAssocID="{781A52A6-8A50-4F99-9238-7EBA2D574926}" presName="connTx" presStyleLbl="parChTrans1D2" presStyleIdx="1" presStyleCnt="2"/>
      <dgm:spPr/>
      <dgm:t>
        <a:bodyPr/>
        <a:lstStyle/>
        <a:p>
          <a:endParaRPr lang="en-US"/>
        </a:p>
      </dgm:t>
    </dgm:pt>
    <dgm:pt modelId="{50BE1366-0227-402C-95F6-F73DE0DFB8EA}" type="pres">
      <dgm:prSet presAssocID="{A5D19094-FDD6-49AE-BA47-96DA17FF087F}" presName="root2" presStyleCnt="0"/>
      <dgm:spPr/>
    </dgm:pt>
    <dgm:pt modelId="{CC86B2AE-629E-46FB-B100-EC266DEFA5FF}" type="pres">
      <dgm:prSet presAssocID="{A5D19094-FDD6-49AE-BA47-96DA17FF087F}" presName="LevelTwoTextNode" presStyleLbl="node2" presStyleIdx="1" presStyleCnt="2" custScaleX="45782" custScaleY="68671" custLinFactNeighborX="-27884">
        <dgm:presLayoutVars>
          <dgm:chPref val="3"/>
        </dgm:presLayoutVars>
      </dgm:prSet>
      <dgm:spPr/>
      <dgm:t>
        <a:bodyPr/>
        <a:lstStyle/>
        <a:p>
          <a:endParaRPr lang="en-US"/>
        </a:p>
      </dgm:t>
    </dgm:pt>
    <dgm:pt modelId="{9CF2F6C0-EEBE-4B4C-82C7-08F109216C85}" type="pres">
      <dgm:prSet presAssocID="{A5D19094-FDD6-49AE-BA47-96DA17FF087F}" presName="level3hierChild" presStyleCnt="0"/>
      <dgm:spPr/>
    </dgm:pt>
  </dgm:ptLst>
  <dgm:cxnLst>
    <dgm:cxn modelId="{B8B0904F-5977-4300-89BB-2DC695CA7E61}" srcId="{ADF6452F-C48C-4087-AE5F-00C3F20FAB82}" destId="{051A298D-4C14-4F64-9D43-901E9E9AE828}" srcOrd="0" destOrd="0" parTransId="{C8D8A8D4-BDE2-40D3-A414-AF2E95970876}" sibTransId="{818F7BAD-2F15-45A4-9081-A1716C08E27E}"/>
    <dgm:cxn modelId="{4D383D06-92EA-4C4C-A658-90B7767BDF73}" type="presOf" srcId="{781A52A6-8A50-4F99-9238-7EBA2D574926}" destId="{3F19C12C-1763-491D-A753-990A5B23EDBE}" srcOrd="0" destOrd="0" presId="urn:microsoft.com/office/officeart/2005/8/layout/hierarchy2"/>
    <dgm:cxn modelId="{A8320057-B21D-4567-8638-3F25B65D8761}" type="presOf" srcId="{ADF6452F-C48C-4087-AE5F-00C3F20FAB82}" destId="{080EB490-6217-482D-8462-1FD96CBE3C45}" srcOrd="0" destOrd="0" presId="urn:microsoft.com/office/officeart/2005/8/layout/hierarchy2"/>
    <dgm:cxn modelId="{A18C5155-E834-4BDF-AAA8-24E142C41957}" srcId="{051A298D-4C14-4F64-9D43-901E9E9AE828}" destId="{A5D19094-FDD6-49AE-BA47-96DA17FF087F}" srcOrd="1" destOrd="0" parTransId="{781A52A6-8A50-4F99-9238-7EBA2D574926}" sibTransId="{4652D1D0-1A5A-4363-8F3A-7F95D7760D28}"/>
    <dgm:cxn modelId="{703BE310-BC34-4B12-9814-9556636F9834}" type="presOf" srcId="{5D07EAA9-31D5-4CA9-975D-A17D40B92785}" destId="{DE3C2348-FE67-4B59-BA29-E6DAE9C8FB6A}" srcOrd="0" destOrd="0" presId="urn:microsoft.com/office/officeart/2005/8/layout/hierarchy2"/>
    <dgm:cxn modelId="{10B317D4-48A1-4392-B7A8-045842324DEC}" type="presOf" srcId="{A5D19094-FDD6-49AE-BA47-96DA17FF087F}" destId="{CC86B2AE-629E-46FB-B100-EC266DEFA5FF}" srcOrd="0" destOrd="0" presId="urn:microsoft.com/office/officeart/2005/8/layout/hierarchy2"/>
    <dgm:cxn modelId="{2FB71C41-D166-43EA-B11D-142EC54157AF}" type="presOf" srcId="{8E2AD749-3BE8-44B0-BEEB-E3958FCCEC0F}" destId="{7C34B6A0-E9E4-448F-954E-A906B13EE095}" srcOrd="0" destOrd="0" presId="urn:microsoft.com/office/officeart/2005/8/layout/hierarchy2"/>
    <dgm:cxn modelId="{64D02165-5B6E-4FEF-8617-73DDFC04C88C}" type="presOf" srcId="{781A52A6-8A50-4F99-9238-7EBA2D574926}" destId="{04A6CE38-1D3D-4FB4-8690-61D148044B27}" srcOrd="1" destOrd="0" presId="urn:microsoft.com/office/officeart/2005/8/layout/hierarchy2"/>
    <dgm:cxn modelId="{4090C9A6-C51B-40E6-8193-033F8F1B35B2}" srcId="{051A298D-4C14-4F64-9D43-901E9E9AE828}" destId="{8E2AD749-3BE8-44B0-BEEB-E3958FCCEC0F}" srcOrd="0" destOrd="0" parTransId="{5D07EAA9-31D5-4CA9-975D-A17D40B92785}" sibTransId="{0D5D4E07-FAEC-42C0-882F-5929A9369925}"/>
    <dgm:cxn modelId="{7F632E09-61EA-4DDE-8E70-AB17258D1D32}" type="presOf" srcId="{5D07EAA9-31D5-4CA9-975D-A17D40B92785}" destId="{7A6936F2-57FC-4DEA-9361-05B3BF915553}" srcOrd="1" destOrd="0" presId="urn:microsoft.com/office/officeart/2005/8/layout/hierarchy2"/>
    <dgm:cxn modelId="{90DA8A2F-28BB-4A77-A98E-041D692BF19A}" type="presOf" srcId="{051A298D-4C14-4F64-9D43-901E9E9AE828}" destId="{291F2806-AB02-4C9B-8C78-AA9CEE49E55C}" srcOrd="0" destOrd="0" presId="urn:microsoft.com/office/officeart/2005/8/layout/hierarchy2"/>
    <dgm:cxn modelId="{FC969D69-B42A-4C97-B588-18DBDA2FE2D9}" type="presParOf" srcId="{080EB490-6217-482D-8462-1FD96CBE3C45}" destId="{99629C20-BAE3-4795-A709-B948F8D29598}" srcOrd="0" destOrd="0" presId="urn:microsoft.com/office/officeart/2005/8/layout/hierarchy2"/>
    <dgm:cxn modelId="{9B22E191-2979-4C5E-A50A-01D5256964AF}" type="presParOf" srcId="{99629C20-BAE3-4795-A709-B948F8D29598}" destId="{291F2806-AB02-4C9B-8C78-AA9CEE49E55C}" srcOrd="0" destOrd="0" presId="urn:microsoft.com/office/officeart/2005/8/layout/hierarchy2"/>
    <dgm:cxn modelId="{A53DBECE-3655-438B-8FA6-27F1F60841B4}" type="presParOf" srcId="{99629C20-BAE3-4795-A709-B948F8D29598}" destId="{50E0FF18-ACF2-4737-A454-E71A4D3E6DF5}" srcOrd="1" destOrd="0" presId="urn:microsoft.com/office/officeart/2005/8/layout/hierarchy2"/>
    <dgm:cxn modelId="{916F597D-F5EA-467E-A36A-FD740394B8A5}" type="presParOf" srcId="{50E0FF18-ACF2-4737-A454-E71A4D3E6DF5}" destId="{DE3C2348-FE67-4B59-BA29-E6DAE9C8FB6A}" srcOrd="0" destOrd="0" presId="urn:microsoft.com/office/officeart/2005/8/layout/hierarchy2"/>
    <dgm:cxn modelId="{077C92F8-C5C8-4A60-8020-BD9B9279FD56}" type="presParOf" srcId="{DE3C2348-FE67-4B59-BA29-E6DAE9C8FB6A}" destId="{7A6936F2-57FC-4DEA-9361-05B3BF915553}" srcOrd="0" destOrd="0" presId="urn:microsoft.com/office/officeart/2005/8/layout/hierarchy2"/>
    <dgm:cxn modelId="{FD91C116-E8D8-4A0B-91DC-E99BC375F39A}" type="presParOf" srcId="{50E0FF18-ACF2-4737-A454-E71A4D3E6DF5}" destId="{D851A60E-1EBE-4134-A81B-3298F0C35A60}" srcOrd="1" destOrd="0" presId="urn:microsoft.com/office/officeart/2005/8/layout/hierarchy2"/>
    <dgm:cxn modelId="{CABBB690-7774-4871-938B-856D353174A3}" type="presParOf" srcId="{D851A60E-1EBE-4134-A81B-3298F0C35A60}" destId="{7C34B6A0-E9E4-448F-954E-A906B13EE095}" srcOrd="0" destOrd="0" presId="urn:microsoft.com/office/officeart/2005/8/layout/hierarchy2"/>
    <dgm:cxn modelId="{9705112F-0B75-493F-9C5D-491AC43147EB}" type="presParOf" srcId="{D851A60E-1EBE-4134-A81B-3298F0C35A60}" destId="{D5442298-65DE-41E7-84C8-B9D8D62198C5}" srcOrd="1" destOrd="0" presId="urn:microsoft.com/office/officeart/2005/8/layout/hierarchy2"/>
    <dgm:cxn modelId="{76403B42-2120-447D-A080-DC5A32AB68D1}" type="presParOf" srcId="{50E0FF18-ACF2-4737-A454-E71A4D3E6DF5}" destId="{3F19C12C-1763-491D-A753-990A5B23EDBE}" srcOrd="2" destOrd="0" presId="urn:microsoft.com/office/officeart/2005/8/layout/hierarchy2"/>
    <dgm:cxn modelId="{F3AA7E28-8E42-4B56-A634-A8307DB6CE62}" type="presParOf" srcId="{3F19C12C-1763-491D-A753-990A5B23EDBE}" destId="{04A6CE38-1D3D-4FB4-8690-61D148044B27}" srcOrd="0" destOrd="0" presId="urn:microsoft.com/office/officeart/2005/8/layout/hierarchy2"/>
    <dgm:cxn modelId="{27F9757A-E296-45FA-A98A-EE3CA851E8D0}" type="presParOf" srcId="{50E0FF18-ACF2-4737-A454-E71A4D3E6DF5}" destId="{50BE1366-0227-402C-95F6-F73DE0DFB8EA}" srcOrd="3" destOrd="0" presId="urn:microsoft.com/office/officeart/2005/8/layout/hierarchy2"/>
    <dgm:cxn modelId="{0FB0BBEB-AD10-4D96-9996-245D1BD77D15}" type="presParOf" srcId="{50BE1366-0227-402C-95F6-F73DE0DFB8EA}" destId="{CC86B2AE-629E-46FB-B100-EC266DEFA5FF}" srcOrd="0" destOrd="0" presId="urn:microsoft.com/office/officeart/2005/8/layout/hierarchy2"/>
    <dgm:cxn modelId="{E33B5D15-3198-4AF8-8CA8-0D28038D5427}" type="presParOf" srcId="{50BE1366-0227-402C-95F6-F73DE0DFB8EA}" destId="{9CF2F6C0-EEBE-4B4C-82C7-08F109216C8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0F056F-DFCC-4C2F-BFB9-51C734733898}" type="doc">
      <dgm:prSet loTypeId="urn:microsoft.com/office/officeart/2005/8/layout/hierarchy3" loCatId="hierarchy" qsTypeId="urn:microsoft.com/office/officeart/2005/8/quickstyle/3d2" qsCatId="3D" csTypeId="urn:microsoft.com/office/officeart/2005/8/colors/accent1_2" csCatId="accent1" phldr="1"/>
      <dgm:spPr/>
      <dgm:t>
        <a:bodyPr/>
        <a:lstStyle/>
        <a:p>
          <a:endParaRPr lang="en-US"/>
        </a:p>
      </dgm:t>
    </dgm:pt>
    <dgm:pt modelId="{4F22BCA0-FEF2-4A5D-B1E7-267FE0AC0083}">
      <dgm:prSet phldrT="[Text]" custT="1"/>
      <dgm:spPr/>
      <dgm:t>
        <a:bodyPr/>
        <a:lstStyle/>
        <a:p>
          <a:r>
            <a:rPr lang="ro-RO" sz="2000" b="1" dirty="0" smtClean="0">
              <a:effectLst>
                <a:outerShdw blurRad="38100" dist="38100" dir="2700000" algn="tl">
                  <a:srgbClr val="000000">
                    <a:alpha val="43137"/>
                  </a:srgbClr>
                </a:outerShdw>
              </a:effectLst>
              <a:latin typeface="Times New Roman" pitchFamily="18" charset="0"/>
              <a:cs typeface="Times New Roman" pitchFamily="18" charset="0"/>
            </a:rPr>
            <a:t>Statul își asigură interesele naționale prin toate mijloacele disponibile:</a:t>
          </a:r>
          <a:endParaRPr lang="en-US" sz="2000"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6B790AF4-3AD9-4C37-B26B-3FC1DED4274A}" type="parTrans" cxnId="{71B2A9A2-66CD-44C4-9613-DF94A3541867}">
      <dgm:prSet/>
      <dgm:spPr/>
      <dgm:t>
        <a:bodyPr/>
        <a:lstStyle/>
        <a:p>
          <a:endParaRPr lang="en-US" sz="2000">
            <a:effectLst/>
            <a:latin typeface="Times New Roman" pitchFamily="18" charset="0"/>
            <a:cs typeface="Times New Roman" pitchFamily="18" charset="0"/>
          </a:endParaRPr>
        </a:p>
      </dgm:t>
    </dgm:pt>
    <dgm:pt modelId="{09398D56-3D66-45F7-A03E-92B872941F93}" type="sibTrans" cxnId="{71B2A9A2-66CD-44C4-9613-DF94A3541867}">
      <dgm:prSet/>
      <dgm:spPr/>
      <dgm:t>
        <a:bodyPr/>
        <a:lstStyle/>
        <a:p>
          <a:endParaRPr lang="en-US" sz="2000">
            <a:effectLst/>
            <a:latin typeface="Times New Roman" pitchFamily="18" charset="0"/>
            <a:cs typeface="Times New Roman" pitchFamily="18" charset="0"/>
          </a:endParaRPr>
        </a:p>
      </dgm:t>
    </dgm:pt>
    <dgm:pt modelId="{DDAE8946-06CC-4B2B-BBDD-2A0F0339C274}">
      <dgm:prSet phldrT="[Text]" custT="1"/>
      <dgm:spPr>
        <a:gradFill rotWithShape="0">
          <a:gsLst>
            <a:gs pos="0">
              <a:schemeClr val="tx2">
                <a:lumMod val="25000"/>
              </a:schemeClr>
            </a:gs>
            <a:gs pos="50000">
              <a:schemeClr val="accent1">
                <a:tint val="44500"/>
                <a:satMod val="160000"/>
              </a:schemeClr>
            </a:gs>
            <a:gs pos="100000">
              <a:schemeClr val="accent1">
                <a:tint val="23500"/>
                <a:satMod val="160000"/>
              </a:schemeClr>
            </a:gs>
          </a:gsLst>
          <a:lin ang="5400000" scaled="0"/>
        </a:gradFill>
        <a:ln>
          <a:solidFill>
            <a:schemeClr val="bg2">
              <a:lumMod val="50000"/>
            </a:schemeClr>
          </a:solidFill>
        </a:ln>
      </dgm:spPr>
      <dgm:t>
        <a:bodyPr/>
        <a:lstStyle/>
        <a:p>
          <a:r>
            <a:rPr lang="ro-RO" sz="2000" b="1" dirty="0" smtClean="0">
              <a:effectLst/>
              <a:latin typeface="Times New Roman" pitchFamily="18" charset="0"/>
              <a:cs typeface="Times New Roman" pitchFamily="18" charset="0"/>
            </a:rPr>
            <a:t>Politice</a:t>
          </a:r>
          <a:endParaRPr lang="en-US" sz="2000" dirty="0">
            <a:effectLst/>
            <a:latin typeface="Times New Roman" pitchFamily="18" charset="0"/>
            <a:cs typeface="Times New Roman" pitchFamily="18" charset="0"/>
          </a:endParaRPr>
        </a:p>
      </dgm:t>
    </dgm:pt>
    <dgm:pt modelId="{D7DE8341-18E7-4488-A1B9-7954A8AD86CB}" type="parTrans" cxnId="{E9606431-A60B-47F1-B698-7873104CACD2}">
      <dgm:prSet/>
      <dgm:spPr/>
      <dgm:t>
        <a:bodyPr/>
        <a:lstStyle/>
        <a:p>
          <a:endParaRPr lang="en-US" sz="2000">
            <a:effectLst/>
            <a:latin typeface="Times New Roman" pitchFamily="18" charset="0"/>
            <a:cs typeface="Times New Roman" pitchFamily="18" charset="0"/>
          </a:endParaRPr>
        </a:p>
      </dgm:t>
    </dgm:pt>
    <dgm:pt modelId="{8D191D23-C4EE-406E-A423-8F731ED45C8C}" type="sibTrans" cxnId="{E9606431-A60B-47F1-B698-7873104CACD2}">
      <dgm:prSet/>
      <dgm:spPr/>
      <dgm:t>
        <a:bodyPr/>
        <a:lstStyle/>
        <a:p>
          <a:endParaRPr lang="en-US" sz="2000">
            <a:effectLst/>
            <a:latin typeface="Times New Roman" pitchFamily="18" charset="0"/>
            <a:cs typeface="Times New Roman" pitchFamily="18" charset="0"/>
          </a:endParaRPr>
        </a:p>
      </dgm:t>
    </dgm:pt>
    <dgm:pt modelId="{936CBC96-3934-4C83-9C6E-75E118302108}">
      <dgm:prSet phldrT="[Text]" custT="1"/>
      <dgm:spPr>
        <a:gradFill rotWithShape="0">
          <a:gsLst>
            <a:gs pos="0">
              <a:schemeClr val="tx2">
                <a:lumMod val="25000"/>
              </a:schemeClr>
            </a:gs>
            <a:gs pos="50000">
              <a:schemeClr val="accent1">
                <a:tint val="44500"/>
                <a:satMod val="160000"/>
              </a:schemeClr>
            </a:gs>
            <a:gs pos="100000">
              <a:schemeClr val="accent1">
                <a:tint val="23500"/>
                <a:satMod val="160000"/>
              </a:schemeClr>
            </a:gs>
          </a:gsLst>
          <a:lin ang="5400000" scaled="0"/>
        </a:gradFill>
        <a:ln>
          <a:solidFill>
            <a:schemeClr val="bg2">
              <a:lumMod val="50000"/>
            </a:schemeClr>
          </a:solidFill>
        </a:ln>
      </dgm:spPr>
      <dgm:t>
        <a:bodyPr/>
        <a:lstStyle/>
        <a:p>
          <a:r>
            <a:rPr lang="ro-RO" sz="2000" b="1" dirty="0" smtClean="0">
              <a:effectLst/>
              <a:latin typeface="Times New Roman" pitchFamily="18" charset="0"/>
              <a:cs typeface="Times New Roman" pitchFamily="18" charset="0"/>
            </a:rPr>
            <a:t>Economice</a:t>
          </a:r>
          <a:endParaRPr lang="en-US" sz="2000" dirty="0">
            <a:effectLst/>
            <a:latin typeface="Times New Roman" pitchFamily="18" charset="0"/>
            <a:cs typeface="Times New Roman" pitchFamily="18" charset="0"/>
          </a:endParaRPr>
        </a:p>
      </dgm:t>
    </dgm:pt>
    <dgm:pt modelId="{29D36527-42B0-4322-BDC0-79CB95A7EB14}" type="parTrans" cxnId="{E8D03A94-0120-40A7-8BAF-20489C323013}">
      <dgm:prSet/>
      <dgm:spPr/>
      <dgm:t>
        <a:bodyPr/>
        <a:lstStyle/>
        <a:p>
          <a:endParaRPr lang="en-US" sz="2000">
            <a:effectLst/>
            <a:latin typeface="Times New Roman" pitchFamily="18" charset="0"/>
            <a:cs typeface="Times New Roman" pitchFamily="18" charset="0"/>
          </a:endParaRPr>
        </a:p>
      </dgm:t>
    </dgm:pt>
    <dgm:pt modelId="{0B80877A-46BA-4AD3-826D-7184AC5262DC}" type="sibTrans" cxnId="{E8D03A94-0120-40A7-8BAF-20489C323013}">
      <dgm:prSet/>
      <dgm:spPr/>
      <dgm:t>
        <a:bodyPr/>
        <a:lstStyle/>
        <a:p>
          <a:endParaRPr lang="en-US" sz="2000">
            <a:effectLst/>
            <a:latin typeface="Times New Roman" pitchFamily="18" charset="0"/>
            <a:cs typeface="Times New Roman" pitchFamily="18" charset="0"/>
          </a:endParaRPr>
        </a:p>
      </dgm:t>
    </dgm:pt>
    <dgm:pt modelId="{23230A31-748D-4CFC-A177-6C429A24C081}">
      <dgm:prSet/>
      <dgm:spPr>
        <a:gradFill rotWithShape="0">
          <a:gsLst>
            <a:gs pos="0">
              <a:schemeClr val="tx2">
                <a:lumMod val="25000"/>
              </a:schemeClr>
            </a:gs>
            <a:gs pos="50000">
              <a:schemeClr val="accent1">
                <a:tint val="44500"/>
                <a:satMod val="160000"/>
              </a:schemeClr>
            </a:gs>
            <a:gs pos="100000">
              <a:schemeClr val="accent1">
                <a:tint val="23500"/>
                <a:satMod val="160000"/>
              </a:schemeClr>
            </a:gs>
          </a:gsLst>
          <a:lin ang="5400000" scaled="0"/>
        </a:gradFill>
        <a:ln>
          <a:solidFill>
            <a:schemeClr val="bg2">
              <a:lumMod val="50000"/>
            </a:schemeClr>
          </a:solidFill>
        </a:ln>
      </dgm:spPr>
      <dgm:t>
        <a:bodyPr/>
        <a:lstStyle/>
        <a:p>
          <a:r>
            <a:rPr lang="ro-RO" b="1" dirty="0" smtClean="0">
              <a:effectLst/>
              <a:latin typeface="Times New Roman" pitchFamily="18" charset="0"/>
              <a:cs typeface="Times New Roman" pitchFamily="18" charset="0"/>
            </a:rPr>
            <a:t>Militare</a:t>
          </a:r>
          <a:endParaRPr lang="en-US" dirty="0">
            <a:effectLst/>
            <a:latin typeface="Times New Roman" pitchFamily="18" charset="0"/>
            <a:cs typeface="Times New Roman" pitchFamily="18" charset="0"/>
          </a:endParaRPr>
        </a:p>
      </dgm:t>
    </dgm:pt>
    <dgm:pt modelId="{01721863-6BC6-45D6-BDED-65132A3F6D8E}" type="parTrans" cxnId="{EB5CB927-5DE0-4A33-ADDD-7D16AEE48876}">
      <dgm:prSet/>
      <dgm:spPr/>
      <dgm:t>
        <a:bodyPr/>
        <a:lstStyle/>
        <a:p>
          <a:endParaRPr lang="en-US">
            <a:effectLst/>
            <a:latin typeface="Times New Roman" pitchFamily="18" charset="0"/>
            <a:cs typeface="Times New Roman" pitchFamily="18" charset="0"/>
          </a:endParaRPr>
        </a:p>
      </dgm:t>
    </dgm:pt>
    <dgm:pt modelId="{09145437-BD45-451A-B7DC-5EBC338BF2EF}" type="sibTrans" cxnId="{EB5CB927-5DE0-4A33-ADDD-7D16AEE48876}">
      <dgm:prSet/>
      <dgm:spPr/>
      <dgm:t>
        <a:bodyPr/>
        <a:lstStyle/>
        <a:p>
          <a:endParaRPr lang="en-US">
            <a:effectLst/>
            <a:latin typeface="Times New Roman" pitchFamily="18" charset="0"/>
            <a:cs typeface="Times New Roman" pitchFamily="18" charset="0"/>
          </a:endParaRPr>
        </a:p>
      </dgm:t>
    </dgm:pt>
    <dgm:pt modelId="{02426653-B3E6-4864-98ED-80601F03F7FB}">
      <dgm:prSet/>
      <dgm:spPr>
        <a:gradFill rotWithShape="0">
          <a:gsLst>
            <a:gs pos="0">
              <a:schemeClr val="tx2">
                <a:lumMod val="25000"/>
              </a:schemeClr>
            </a:gs>
            <a:gs pos="50000">
              <a:schemeClr val="accent1">
                <a:tint val="44500"/>
                <a:satMod val="160000"/>
              </a:schemeClr>
            </a:gs>
            <a:gs pos="100000">
              <a:schemeClr val="accent1">
                <a:tint val="23500"/>
                <a:satMod val="160000"/>
              </a:schemeClr>
            </a:gs>
          </a:gsLst>
          <a:lin ang="5400000" scaled="0"/>
        </a:gradFill>
        <a:ln>
          <a:solidFill>
            <a:schemeClr val="bg2">
              <a:lumMod val="50000"/>
            </a:schemeClr>
          </a:solidFill>
        </a:ln>
      </dgm:spPr>
      <dgm:t>
        <a:bodyPr/>
        <a:lstStyle/>
        <a:p>
          <a:r>
            <a:rPr lang="ro-RO" b="1" dirty="0" smtClean="0">
              <a:effectLst/>
              <a:latin typeface="Times New Roman" pitchFamily="18" charset="0"/>
              <a:cs typeface="Times New Roman" pitchFamily="18" charset="0"/>
            </a:rPr>
            <a:t>Diplomatice</a:t>
          </a:r>
          <a:endParaRPr lang="en-US" dirty="0">
            <a:effectLst/>
            <a:latin typeface="Times New Roman" pitchFamily="18" charset="0"/>
            <a:cs typeface="Times New Roman" pitchFamily="18" charset="0"/>
          </a:endParaRPr>
        </a:p>
      </dgm:t>
    </dgm:pt>
    <dgm:pt modelId="{1D0521CB-0276-4B76-9C7B-64EE324F3553}" type="parTrans" cxnId="{A4A53064-CBC0-4C45-9A7A-88EB21EDF9BA}">
      <dgm:prSet/>
      <dgm:spPr/>
      <dgm:t>
        <a:bodyPr/>
        <a:lstStyle/>
        <a:p>
          <a:endParaRPr lang="en-US">
            <a:effectLst/>
            <a:latin typeface="Times New Roman" pitchFamily="18" charset="0"/>
            <a:cs typeface="Times New Roman" pitchFamily="18" charset="0"/>
          </a:endParaRPr>
        </a:p>
      </dgm:t>
    </dgm:pt>
    <dgm:pt modelId="{347FAB68-9C43-4DFF-8117-1BBC78719C12}" type="sibTrans" cxnId="{A4A53064-CBC0-4C45-9A7A-88EB21EDF9BA}">
      <dgm:prSet/>
      <dgm:spPr/>
      <dgm:t>
        <a:bodyPr/>
        <a:lstStyle/>
        <a:p>
          <a:endParaRPr lang="en-US">
            <a:effectLst/>
            <a:latin typeface="Times New Roman" pitchFamily="18" charset="0"/>
            <a:cs typeface="Times New Roman" pitchFamily="18" charset="0"/>
          </a:endParaRPr>
        </a:p>
      </dgm:t>
    </dgm:pt>
    <dgm:pt modelId="{B921C772-BBAA-49F7-89B0-B155AB0DBF59}" type="pres">
      <dgm:prSet presAssocID="{C30F056F-DFCC-4C2F-BFB9-51C734733898}" presName="diagram" presStyleCnt="0">
        <dgm:presLayoutVars>
          <dgm:chPref val="1"/>
          <dgm:dir/>
          <dgm:animOne val="branch"/>
          <dgm:animLvl val="lvl"/>
          <dgm:resizeHandles/>
        </dgm:presLayoutVars>
      </dgm:prSet>
      <dgm:spPr/>
      <dgm:t>
        <a:bodyPr/>
        <a:lstStyle/>
        <a:p>
          <a:endParaRPr lang="en-US"/>
        </a:p>
      </dgm:t>
    </dgm:pt>
    <dgm:pt modelId="{7E0F76B9-75D0-4E0F-830C-5BED6616D5C1}" type="pres">
      <dgm:prSet presAssocID="{4F22BCA0-FEF2-4A5D-B1E7-267FE0AC0083}" presName="root" presStyleCnt="0"/>
      <dgm:spPr/>
    </dgm:pt>
    <dgm:pt modelId="{FB686D0F-2CEA-445A-83C6-07E6AF0F06B6}" type="pres">
      <dgm:prSet presAssocID="{4F22BCA0-FEF2-4A5D-B1E7-267FE0AC0083}" presName="rootComposite" presStyleCnt="0"/>
      <dgm:spPr/>
    </dgm:pt>
    <dgm:pt modelId="{535621F5-4B83-4265-9F52-4DD8E6618935}" type="pres">
      <dgm:prSet presAssocID="{4F22BCA0-FEF2-4A5D-B1E7-267FE0AC0083}" presName="rootText" presStyleLbl="node1" presStyleIdx="0" presStyleCnt="1" custScaleX="205689"/>
      <dgm:spPr/>
      <dgm:t>
        <a:bodyPr/>
        <a:lstStyle/>
        <a:p>
          <a:endParaRPr lang="en-US"/>
        </a:p>
      </dgm:t>
    </dgm:pt>
    <dgm:pt modelId="{D513B420-2B26-453B-974B-7CF4326ECC4E}" type="pres">
      <dgm:prSet presAssocID="{4F22BCA0-FEF2-4A5D-B1E7-267FE0AC0083}" presName="rootConnector" presStyleLbl="node1" presStyleIdx="0" presStyleCnt="1"/>
      <dgm:spPr/>
      <dgm:t>
        <a:bodyPr/>
        <a:lstStyle/>
        <a:p>
          <a:endParaRPr lang="en-US"/>
        </a:p>
      </dgm:t>
    </dgm:pt>
    <dgm:pt modelId="{D6889404-C579-4B78-82C8-F9966EF78B7D}" type="pres">
      <dgm:prSet presAssocID="{4F22BCA0-FEF2-4A5D-B1E7-267FE0AC0083}" presName="childShape" presStyleCnt="0"/>
      <dgm:spPr/>
    </dgm:pt>
    <dgm:pt modelId="{213D19D4-809D-4DD5-9572-914E2E4C6BED}" type="pres">
      <dgm:prSet presAssocID="{D7DE8341-18E7-4488-A1B9-7954A8AD86CB}" presName="Name13" presStyleLbl="parChTrans1D2" presStyleIdx="0" presStyleCnt="4"/>
      <dgm:spPr/>
      <dgm:t>
        <a:bodyPr/>
        <a:lstStyle/>
        <a:p>
          <a:endParaRPr lang="en-US"/>
        </a:p>
      </dgm:t>
    </dgm:pt>
    <dgm:pt modelId="{364E4207-C4F1-4F8F-9116-19CD7D63099E}" type="pres">
      <dgm:prSet presAssocID="{DDAE8946-06CC-4B2B-BBDD-2A0F0339C274}" presName="childText" presStyleLbl="bgAcc1" presStyleIdx="0" presStyleCnt="4">
        <dgm:presLayoutVars>
          <dgm:bulletEnabled val="1"/>
        </dgm:presLayoutVars>
      </dgm:prSet>
      <dgm:spPr/>
      <dgm:t>
        <a:bodyPr/>
        <a:lstStyle/>
        <a:p>
          <a:endParaRPr lang="en-US"/>
        </a:p>
      </dgm:t>
    </dgm:pt>
    <dgm:pt modelId="{B1D440BC-5839-4447-BC69-0BB3C7D6A233}" type="pres">
      <dgm:prSet presAssocID="{01721863-6BC6-45D6-BDED-65132A3F6D8E}" presName="Name13" presStyleLbl="parChTrans1D2" presStyleIdx="1" presStyleCnt="4"/>
      <dgm:spPr/>
      <dgm:t>
        <a:bodyPr/>
        <a:lstStyle/>
        <a:p>
          <a:endParaRPr lang="en-US"/>
        </a:p>
      </dgm:t>
    </dgm:pt>
    <dgm:pt modelId="{702BDD72-7570-4A81-8E04-778A3908D92C}" type="pres">
      <dgm:prSet presAssocID="{23230A31-748D-4CFC-A177-6C429A24C081}" presName="childText" presStyleLbl="bgAcc1" presStyleIdx="1" presStyleCnt="4">
        <dgm:presLayoutVars>
          <dgm:bulletEnabled val="1"/>
        </dgm:presLayoutVars>
      </dgm:prSet>
      <dgm:spPr/>
      <dgm:t>
        <a:bodyPr/>
        <a:lstStyle/>
        <a:p>
          <a:endParaRPr lang="en-US"/>
        </a:p>
      </dgm:t>
    </dgm:pt>
    <dgm:pt modelId="{9474B9E6-C6D9-48C3-BEED-CF9C3BC96356}" type="pres">
      <dgm:prSet presAssocID="{29D36527-42B0-4322-BDC0-79CB95A7EB14}" presName="Name13" presStyleLbl="parChTrans1D2" presStyleIdx="2" presStyleCnt="4"/>
      <dgm:spPr/>
      <dgm:t>
        <a:bodyPr/>
        <a:lstStyle/>
        <a:p>
          <a:endParaRPr lang="en-US"/>
        </a:p>
      </dgm:t>
    </dgm:pt>
    <dgm:pt modelId="{9024B36F-7DD2-40E4-8926-A6BFEAF34B94}" type="pres">
      <dgm:prSet presAssocID="{936CBC96-3934-4C83-9C6E-75E118302108}" presName="childText" presStyleLbl="bgAcc1" presStyleIdx="2" presStyleCnt="4">
        <dgm:presLayoutVars>
          <dgm:bulletEnabled val="1"/>
        </dgm:presLayoutVars>
      </dgm:prSet>
      <dgm:spPr/>
      <dgm:t>
        <a:bodyPr/>
        <a:lstStyle/>
        <a:p>
          <a:endParaRPr lang="en-US"/>
        </a:p>
      </dgm:t>
    </dgm:pt>
    <dgm:pt modelId="{B64CCB35-45FA-4D12-99D0-2A19300CE5C7}" type="pres">
      <dgm:prSet presAssocID="{1D0521CB-0276-4B76-9C7B-64EE324F3553}" presName="Name13" presStyleLbl="parChTrans1D2" presStyleIdx="3" presStyleCnt="4"/>
      <dgm:spPr/>
      <dgm:t>
        <a:bodyPr/>
        <a:lstStyle/>
        <a:p>
          <a:endParaRPr lang="en-US"/>
        </a:p>
      </dgm:t>
    </dgm:pt>
    <dgm:pt modelId="{7913BC88-465D-44FF-995B-05BA4E22FBA0}" type="pres">
      <dgm:prSet presAssocID="{02426653-B3E6-4864-98ED-80601F03F7FB}" presName="childText" presStyleLbl="bgAcc1" presStyleIdx="3" presStyleCnt="4">
        <dgm:presLayoutVars>
          <dgm:bulletEnabled val="1"/>
        </dgm:presLayoutVars>
      </dgm:prSet>
      <dgm:spPr/>
      <dgm:t>
        <a:bodyPr/>
        <a:lstStyle/>
        <a:p>
          <a:endParaRPr lang="en-US"/>
        </a:p>
      </dgm:t>
    </dgm:pt>
  </dgm:ptLst>
  <dgm:cxnLst>
    <dgm:cxn modelId="{23837434-BDA4-408F-B65C-18B04774C71C}" type="presOf" srcId="{D7DE8341-18E7-4488-A1B9-7954A8AD86CB}" destId="{213D19D4-809D-4DD5-9572-914E2E4C6BED}" srcOrd="0" destOrd="0" presId="urn:microsoft.com/office/officeart/2005/8/layout/hierarchy3"/>
    <dgm:cxn modelId="{71B2A9A2-66CD-44C4-9613-DF94A3541867}" srcId="{C30F056F-DFCC-4C2F-BFB9-51C734733898}" destId="{4F22BCA0-FEF2-4A5D-B1E7-267FE0AC0083}" srcOrd="0" destOrd="0" parTransId="{6B790AF4-3AD9-4C37-B26B-3FC1DED4274A}" sibTransId="{09398D56-3D66-45F7-A03E-92B872941F93}"/>
    <dgm:cxn modelId="{5090B469-1401-4CAD-BEF3-2D396999C995}" type="presOf" srcId="{936CBC96-3934-4C83-9C6E-75E118302108}" destId="{9024B36F-7DD2-40E4-8926-A6BFEAF34B94}" srcOrd="0" destOrd="0" presId="urn:microsoft.com/office/officeart/2005/8/layout/hierarchy3"/>
    <dgm:cxn modelId="{A4A53064-CBC0-4C45-9A7A-88EB21EDF9BA}" srcId="{4F22BCA0-FEF2-4A5D-B1E7-267FE0AC0083}" destId="{02426653-B3E6-4864-98ED-80601F03F7FB}" srcOrd="3" destOrd="0" parTransId="{1D0521CB-0276-4B76-9C7B-64EE324F3553}" sibTransId="{347FAB68-9C43-4DFF-8117-1BBC78719C12}"/>
    <dgm:cxn modelId="{AE041E87-DE4B-4B0F-9256-68280573BC69}" type="presOf" srcId="{1D0521CB-0276-4B76-9C7B-64EE324F3553}" destId="{B64CCB35-45FA-4D12-99D0-2A19300CE5C7}" srcOrd="0" destOrd="0" presId="urn:microsoft.com/office/officeart/2005/8/layout/hierarchy3"/>
    <dgm:cxn modelId="{AA6204C0-0D4A-4A7C-B645-9CF5B1E5C904}" type="presOf" srcId="{29D36527-42B0-4322-BDC0-79CB95A7EB14}" destId="{9474B9E6-C6D9-48C3-BEED-CF9C3BC96356}" srcOrd="0" destOrd="0" presId="urn:microsoft.com/office/officeart/2005/8/layout/hierarchy3"/>
    <dgm:cxn modelId="{15A5D549-4A8A-48DE-B58C-615F801F361D}" type="presOf" srcId="{01721863-6BC6-45D6-BDED-65132A3F6D8E}" destId="{B1D440BC-5839-4447-BC69-0BB3C7D6A233}" srcOrd="0" destOrd="0" presId="urn:microsoft.com/office/officeart/2005/8/layout/hierarchy3"/>
    <dgm:cxn modelId="{EB5CB927-5DE0-4A33-ADDD-7D16AEE48876}" srcId="{4F22BCA0-FEF2-4A5D-B1E7-267FE0AC0083}" destId="{23230A31-748D-4CFC-A177-6C429A24C081}" srcOrd="1" destOrd="0" parTransId="{01721863-6BC6-45D6-BDED-65132A3F6D8E}" sibTransId="{09145437-BD45-451A-B7DC-5EBC338BF2EF}"/>
    <dgm:cxn modelId="{0DB87EBF-3A20-4CAD-BD3E-14289738BF72}" type="presOf" srcId="{02426653-B3E6-4864-98ED-80601F03F7FB}" destId="{7913BC88-465D-44FF-995B-05BA4E22FBA0}" srcOrd="0" destOrd="0" presId="urn:microsoft.com/office/officeart/2005/8/layout/hierarchy3"/>
    <dgm:cxn modelId="{567E904C-17AE-4B77-AF88-F32E2EDC9433}" type="presOf" srcId="{23230A31-748D-4CFC-A177-6C429A24C081}" destId="{702BDD72-7570-4A81-8E04-778A3908D92C}" srcOrd="0" destOrd="0" presId="urn:microsoft.com/office/officeart/2005/8/layout/hierarchy3"/>
    <dgm:cxn modelId="{E8D03A94-0120-40A7-8BAF-20489C323013}" srcId="{4F22BCA0-FEF2-4A5D-B1E7-267FE0AC0083}" destId="{936CBC96-3934-4C83-9C6E-75E118302108}" srcOrd="2" destOrd="0" parTransId="{29D36527-42B0-4322-BDC0-79CB95A7EB14}" sibTransId="{0B80877A-46BA-4AD3-826D-7184AC5262DC}"/>
    <dgm:cxn modelId="{62EECC21-02E2-4D45-A82D-8F7F72F03B99}" type="presOf" srcId="{DDAE8946-06CC-4B2B-BBDD-2A0F0339C274}" destId="{364E4207-C4F1-4F8F-9116-19CD7D63099E}" srcOrd="0" destOrd="0" presId="urn:microsoft.com/office/officeart/2005/8/layout/hierarchy3"/>
    <dgm:cxn modelId="{E9606431-A60B-47F1-B698-7873104CACD2}" srcId="{4F22BCA0-FEF2-4A5D-B1E7-267FE0AC0083}" destId="{DDAE8946-06CC-4B2B-BBDD-2A0F0339C274}" srcOrd="0" destOrd="0" parTransId="{D7DE8341-18E7-4488-A1B9-7954A8AD86CB}" sibTransId="{8D191D23-C4EE-406E-A423-8F731ED45C8C}"/>
    <dgm:cxn modelId="{DAAD3567-619E-4E4F-A53A-A763CDD3F003}" type="presOf" srcId="{4F22BCA0-FEF2-4A5D-B1E7-267FE0AC0083}" destId="{535621F5-4B83-4265-9F52-4DD8E6618935}" srcOrd="0" destOrd="0" presId="urn:microsoft.com/office/officeart/2005/8/layout/hierarchy3"/>
    <dgm:cxn modelId="{BD1C790E-8FC0-4837-A6DC-67CC00FFA3B4}" type="presOf" srcId="{4F22BCA0-FEF2-4A5D-B1E7-267FE0AC0083}" destId="{D513B420-2B26-453B-974B-7CF4326ECC4E}" srcOrd="1" destOrd="0" presId="urn:microsoft.com/office/officeart/2005/8/layout/hierarchy3"/>
    <dgm:cxn modelId="{E2483F72-9C26-4BF8-97AA-58FD07E190B2}" type="presOf" srcId="{C30F056F-DFCC-4C2F-BFB9-51C734733898}" destId="{B921C772-BBAA-49F7-89B0-B155AB0DBF59}" srcOrd="0" destOrd="0" presId="urn:microsoft.com/office/officeart/2005/8/layout/hierarchy3"/>
    <dgm:cxn modelId="{AB48947D-B103-4E8E-8FEC-D763BE44AC3A}" type="presParOf" srcId="{B921C772-BBAA-49F7-89B0-B155AB0DBF59}" destId="{7E0F76B9-75D0-4E0F-830C-5BED6616D5C1}" srcOrd="0" destOrd="0" presId="urn:microsoft.com/office/officeart/2005/8/layout/hierarchy3"/>
    <dgm:cxn modelId="{C9000E32-DBE4-4CB5-901C-5057AA6E3AAE}" type="presParOf" srcId="{7E0F76B9-75D0-4E0F-830C-5BED6616D5C1}" destId="{FB686D0F-2CEA-445A-83C6-07E6AF0F06B6}" srcOrd="0" destOrd="0" presId="urn:microsoft.com/office/officeart/2005/8/layout/hierarchy3"/>
    <dgm:cxn modelId="{A38D0743-3616-4693-A821-C24086D5F332}" type="presParOf" srcId="{FB686D0F-2CEA-445A-83C6-07E6AF0F06B6}" destId="{535621F5-4B83-4265-9F52-4DD8E6618935}" srcOrd="0" destOrd="0" presId="urn:microsoft.com/office/officeart/2005/8/layout/hierarchy3"/>
    <dgm:cxn modelId="{86FF607F-7EAA-40DB-ABB1-86BC41AA0890}" type="presParOf" srcId="{FB686D0F-2CEA-445A-83C6-07E6AF0F06B6}" destId="{D513B420-2B26-453B-974B-7CF4326ECC4E}" srcOrd="1" destOrd="0" presId="urn:microsoft.com/office/officeart/2005/8/layout/hierarchy3"/>
    <dgm:cxn modelId="{AC6DEC0A-962F-45B2-852F-9BB83FC0C9B0}" type="presParOf" srcId="{7E0F76B9-75D0-4E0F-830C-5BED6616D5C1}" destId="{D6889404-C579-4B78-82C8-F9966EF78B7D}" srcOrd="1" destOrd="0" presId="urn:microsoft.com/office/officeart/2005/8/layout/hierarchy3"/>
    <dgm:cxn modelId="{948781C1-8E3C-4D96-B2DA-1F4D74C510FF}" type="presParOf" srcId="{D6889404-C579-4B78-82C8-F9966EF78B7D}" destId="{213D19D4-809D-4DD5-9572-914E2E4C6BED}" srcOrd="0" destOrd="0" presId="urn:microsoft.com/office/officeart/2005/8/layout/hierarchy3"/>
    <dgm:cxn modelId="{67B6092E-B62A-4F81-8A8C-FCB807795FAA}" type="presParOf" srcId="{D6889404-C579-4B78-82C8-F9966EF78B7D}" destId="{364E4207-C4F1-4F8F-9116-19CD7D63099E}" srcOrd="1" destOrd="0" presId="urn:microsoft.com/office/officeart/2005/8/layout/hierarchy3"/>
    <dgm:cxn modelId="{19F6D028-287F-4C25-BEB6-9C2CA58E4C74}" type="presParOf" srcId="{D6889404-C579-4B78-82C8-F9966EF78B7D}" destId="{B1D440BC-5839-4447-BC69-0BB3C7D6A233}" srcOrd="2" destOrd="0" presId="urn:microsoft.com/office/officeart/2005/8/layout/hierarchy3"/>
    <dgm:cxn modelId="{09412CB3-F479-463F-9807-168856DD249D}" type="presParOf" srcId="{D6889404-C579-4B78-82C8-F9966EF78B7D}" destId="{702BDD72-7570-4A81-8E04-778A3908D92C}" srcOrd="3" destOrd="0" presId="urn:microsoft.com/office/officeart/2005/8/layout/hierarchy3"/>
    <dgm:cxn modelId="{16292133-E9EA-4940-8B1C-7868144181C0}" type="presParOf" srcId="{D6889404-C579-4B78-82C8-F9966EF78B7D}" destId="{9474B9E6-C6D9-48C3-BEED-CF9C3BC96356}" srcOrd="4" destOrd="0" presId="urn:microsoft.com/office/officeart/2005/8/layout/hierarchy3"/>
    <dgm:cxn modelId="{8734C759-7425-4111-A340-14484778ABB2}" type="presParOf" srcId="{D6889404-C579-4B78-82C8-F9966EF78B7D}" destId="{9024B36F-7DD2-40E4-8926-A6BFEAF34B94}" srcOrd="5" destOrd="0" presId="urn:microsoft.com/office/officeart/2005/8/layout/hierarchy3"/>
    <dgm:cxn modelId="{A6AE1106-E173-47FF-8D64-60FC6B20DDCE}" type="presParOf" srcId="{D6889404-C579-4B78-82C8-F9966EF78B7D}" destId="{B64CCB35-45FA-4D12-99D0-2A19300CE5C7}" srcOrd="6" destOrd="0" presId="urn:microsoft.com/office/officeart/2005/8/layout/hierarchy3"/>
    <dgm:cxn modelId="{6265EDFB-A7ED-4C15-A2E3-04447D5E6034}" type="presParOf" srcId="{D6889404-C579-4B78-82C8-F9966EF78B7D}" destId="{7913BC88-465D-44FF-995B-05BA4E22FBA0}" srcOrd="7"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0F056F-DFCC-4C2F-BFB9-51C734733898}" type="doc">
      <dgm:prSet loTypeId="urn:microsoft.com/office/officeart/2005/8/layout/hierarchy3" loCatId="hierarchy" qsTypeId="urn:microsoft.com/office/officeart/2005/8/quickstyle/3d2" qsCatId="3D" csTypeId="urn:microsoft.com/office/officeart/2005/8/colors/accent1_2" csCatId="accent1" phldr="1"/>
      <dgm:spPr/>
      <dgm:t>
        <a:bodyPr/>
        <a:lstStyle/>
        <a:p>
          <a:endParaRPr lang="en-US"/>
        </a:p>
      </dgm:t>
    </dgm:pt>
    <dgm:pt modelId="{4F22BCA0-FEF2-4A5D-B1E7-267FE0AC0083}">
      <dgm:prSet phldrT="[Text]" custT="1">
        <dgm:style>
          <a:lnRef idx="1">
            <a:schemeClr val="dk1"/>
          </a:lnRef>
          <a:fillRef idx="2">
            <a:schemeClr val="dk1"/>
          </a:fillRef>
          <a:effectRef idx="1">
            <a:schemeClr val="dk1"/>
          </a:effectRef>
          <a:fontRef idx="minor">
            <a:schemeClr val="dk1"/>
          </a:fontRef>
        </dgm:style>
      </dgm:prSet>
      <dgm:spPr/>
      <dgm:t>
        <a:bodyPr/>
        <a:lstStyle/>
        <a:p>
          <a:r>
            <a:rPr lang="ro-RO" sz="2000" b="1" dirty="0" smtClean="0">
              <a:solidFill>
                <a:schemeClr val="tx1"/>
              </a:solidFill>
              <a:effectLst/>
              <a:latin typeface="Times New Roman" pitchFamily="18" charset="0"/>
              <a:cs typeface="Times New Roman" pitchFamily="18" charset="0"/>
            </a:rPr>
            <a:t>Securitatea națională a statului cuprinde:</a:t>
          </a:r>
          <a:endParaRPr lang="en-US" sz="2000" b="1" dirty="0">
            <a:solidFill>
              <a:schemeClr val="tx1"/>
            </a:solidFill>
            <a:effectLst/>
            <a:latin typeface="Times New Roman" pitchFamily="18" charset="0"/>
            <a:cs typeface="Times New Roman" pitchFamily="18" charset="0"/>
          </a:endParaRPr>
        </a:p>
      </dgm:t>
    </dgm:pt>
    <dgm:pt modelId="{6B790AF4-3AD9-4C37-B26B-3FC1DED4274A}" type="parTrans" cxnId="{71B2A9A2-66CD-44C4-9613-DF94A3541867}">
      <dgm:prSet/>
      <dgm:spPr/>
      <dgm:t>
        <a:bodyPr/>
        <a:lstStyle/>
        <a:p>
          <a:endParaRPr lang="en-US" sz="2000">
            <a:effectLst/>
            <a:latin typeface="Times New Roman" pitchFamily="18" charset="0"/>
            <a:cs typeface="Times New Roman" pitchFamily="18" charset="0"/>
          </a:endParaRPr>
        </a:p>
      </dgm:t>
    </dgm:pt>
    <dgm:pt modelId="{09398D56-3D66-45F7-A03E-92B872941F93}" type="sibTrans" cxnId="{71B2A9A2-66CD-44C4-9613-DF94A3541867}">
      <dgm:prSet/>
      <dgm:spPr/>
      <dgm:t>
        <a:bodyPr/>
        <a:lstStyle/>
        <a:p>
          <a:endParaRPr lang="en-US" sz="2000">
            <a:effectLst/>
            <a:latin typeface="Times New Roman" pitchFamily="18" charset="0"/>
            <a:cs typeface="Times New Roman" pitchFamily="18" charset="0"/>
          </a:endParaRPr>
        </a:p>
      </dgm:t>
    </dgm:pt>
    <dgm:pt modelId="{DDAE8946-06CC-4B2B-BBDD-2A0F0339C274}">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ro-RO" sz="2000" dirty="0" smtClean="0">
              <a:solidFill>
                <a:schemeClr val="tx1"/>
              </a:solidFill>
              <a:effectLst/>
              <a:latin typeface="Times New Roman" pitchFamily="18" charset="0"/>
              <a:cs typeface="Times New Roman" pitchFamily="18" charset="0"/>
            </a:rPr>
            <a:t>asigurarea unor condiţii normale pentru autorealizarea tuturor cetăţenilor;</a:t>
          </a:r>
          <a:endParaRPr lang="en-US" sz="2000" dirty="0">
            <a:solidFill>
              <a:schemeClr val="tx1"/>
            </a:solidFill>
            <a:effectLst/>
            <a:latin typeface="Times New Roman" pitchFamily="18" charset="0"/>
            <a:cs typeface="Times New Roman" pitchFamily="18" charset="0"/>
          </a:endParaRPr>
        </a:p>
      </dgm:t>
    </dgm:pt>
    <dgm:pt modelId="{D7DE8341-18E7-4488-A1B9-7954A8AD86CB}" type="parTrans" cxnId="{E9606431-A60B-47F1-B698-7873104CACD2}">
      <dgm:prSet/>
      <dgm:spPr/>
      <dgm:t>
        <a:bodyPr/>
        <a:lstStyle/>
        <a:p>
          <a:endParaRPr lang="en-US" sz="2000">
            <a:effectLst/>
            <a:latin typeface="Times New Roman" pitchFamily="18" charset="0"/>
            <a:cs typeface="Times New Roman" pitchFamily="18" charset="0"/>
          </a:endParaRPr>
        </a:p>
      </dgm:t>
    </dgm:pt>
    <dgm:pt modelId="{8D191D23-C4EE-406E-A423-8F731ED45C8C}" type="sibTrans" cxnId="{E9606431-A60B-47F1-B698-7873104CACD2}">
      <dgm:prSet/>
      <dgm:spPr/>
      <dgm:t>
        <a:bodyPr/>
        <a:lstStyle/>
        <a:p>
          <a:endParaRPr lang="en-US" sz="2000">
            <a:effectLst/>
            <a:latin typeface="Times New Roman" pitchFamily="18" charset="0"/>
            <a:cs typeface="Times New Roman" pitchFamily="18" charset="0"/>
          </a:endParaRPr>
        </a:p>
      </dgm:t>
    </dgm:pt>
    <dgm:pt modelId="{23230A31-748D-4CFC-A177-6C429A24C081}">
      <dgm:prSet>
        <dgm:style>
          <a:lnRef idx="1">
            <a:schemeClr val="accent4"/>
          </a:lnRef>
          <a:fillRef idx="2">
            <a:schemeClr val="accent4"/>
          </a:fillRef>
          <a:effectRef idx="1">
            <a:schemeClr val="accent4"/>
          </a:effectRef>
          <a:fontRef idx="minor">
            <a:schemeClr val="dk1"/>
          </a:fontRef>
        </dgm:style>
      </dgm:prSet>
      <dgm:spPr>
        <a:ln/>
      </dgm:spPr>
      <dgm:t>
        <a:bodyPr/>
        <a:lstStyle/>
        <a:p>
          <a:r>
            <a:rPr lang="ro-RO" dirty="0" smtClean="0">
              <a:solidFill>
                <a:schemeClr val="tx1"/>
              </a:solidFill>
              <a:latin typeface="Times New Roman" pitchFamily="18" charset="0"/>
              <a:cs typeface="Times New Roman" pitchFamily="18" charset="0"/>
            </a:rPr>
            <a:t>apărarea vieţii, libertăţii şi proprietăţii lor împotriva oricăror atentate din partea unei persoane, organizaţii  a statului.</a:t>
          </a:r>
          <a:endParaRPr lang="en-US" dirty="0">
            <a:solidFill>
              <a:schemeClr val="tx1"/>
            </a:solidFill>
            <a:effectLst/>
            <a:latin typeface="Times New Roman" pitchFamily="18" charset="0"/>
            <a:cs typeface="Times New Roman" pitchFamily="18" charset="0"/>
          </a:endParaRPr>
        </a:p>
      </dgm:t>
    </dgm:pt>
    <dgm:pt modelId="{01721863-6BC6-45D6-BDED-65132A3F6D8E}" type="parTrans" cxnId="{EB5CB927-5DE0-4A33-ADDD-7D16AEE48876}">
      <dgm:prSet/>
      <dgm:spPr/>
      <dgm:t>
        <a:bodyPr/>
        <a:lstStyle/>
        <a:p>
          <a:endParaRPr lang="en-US">
            <a:effectLst/>
            <a:latin typeface="Times New Roman" pitchFamily="18" charset="0"/>
            <a:cs typeface="Times New Roman" pitchFamily="18" charset="0"/>
          </a:endParaRPr>
        </a:p>
      </dgm:t>
    </dgm:pt>
    <dgm:pt modelId="{09145437-BD45-451A-B7DC-5EBC338BF2EF}" type="sibTrans" cxnId="{EB5CB927-5DE0-4A33-ADDD-7D16AEE48876}">
      <dgm:prSet/>
      <dgm:spPr/>
      <dgm:t>
        <a:bodyPr/>
        <a:lstStyle/>
        <a:p>
          <a:endParaRPr lang="en-US">
            <a:effectLst/>
            <a:latin typeface="Times New Roman" pitchFamily="18" charset="0"/>
            <a:cs typeface="Times New Roman" pitchFamily="18" charset="0"/>
          </a:endParaRPr>
        </a:p>
      </dgm:t>
    </dgm:pt>
    <dgm:pt modelId="{B921C772-BBAA-49F7-89B0-B155AB0DBF59}" type="pres">
      <dgm:prSet presAssocID="{C30F056F-DFCC-4C2F-BFB9-51C734733898}" presName="diagram" presStyleCnt="0">
        <dgm:presLayoutVars>
          <dgm:chPref val="1"/>
          <dgm:dir/>
          <dgm:animOne val="branch"/>
          <dgm:animLvl val="lvl"/>
          <dgm:resizeHandles/>
        </dgm:presLayoutVars>
      </dgm:prSet>
      <dgm:spPr/>
      <dgm:t>
        <a:bodyPr/>
        <a:lstStyle/>
        <a:p>
          <a:endParaRPr lang="en-US"/>
        </a:p>
      </dgm:t>
    </dgm:pt>
    <dgm:pt modelId="{7E0F76B9-75D0-4E0F-830C-5BED6616D5C1}" type="pres">
      <dgm:prSet presAssocID="{4F22BCA0-FEF2-4A5D-B1E7-267FE0AC0083}" presName="root" presStyleCnt="0"/>
      <dgm:spPr/>
    </dgm:pt>
    <dgm:pt modelId="{FB686D0F-2CEA-445A-83C6-07E6AF0F06B6}" type="pres">
      <dgm:prSet presAssocID="{4F22BCA0-FEF2-4A5D-B1E7-267FE0AC0083}" presName="rootComposite" presStyleCnt="0"/>
      <dgm:spPr/>
    </dgm:pt>
    <dgm:pt modelId="{535621F5-4B83-4265-9F52-4DD8E6618935}" type="pres">
      <dgm:prSet presAssocID="{4F22BCA0-FEF2-4A5D-B1E7-267FE0AC0083}" presName="rootText" presStyleLbl="node1" presStyleIdx="0" presStyleCnt="1" custScaleX="205689"/>
      <dgm:spPr/>
      <dgm:t>
        <a:bodyPr/>
        <a:lstStyle/>
        <a:p>
          <a:endParaRPr lang="en-US"/>
        </a:p>
      </dgm:t>
    </dgm:pt>
    <dgm:pt modelId="{D513B420-2B26-453B-974B-7CF4326ECC4E}" type="pres">
      <dgm:prSet presAssocID="{4F22BCA0-FEF2-4A5D-B1E7-267FE0AC0083}" presName="rootConnector" presStyleLbl="node1" presStyleIdx="0" presStyleCnt="1"/>
      <dgm:spPr/>
      <dgm:t>
        <a:bodyPr/>
        <a:lstStyle/>
        <a:p>
          <a:endParaRPr lang="en-US"/>
        </a:p>
      </dgm:t>
    </dgm:pt>
    <dgm:pt modelId="{D6889404-C579-4B78-82C8-F9966EF78B7D}" type="pres">
      <dgm:prSet presAssocID="{4F22BCA0-FEF2-4A5D-B1E7-267FE0AC0083}" presName="childShape" presStyleCnt="0"/>
      <dgm:spPr/>
    </dgm:pt>
    <dgm:pt modelId="{213D19D4-809D-4DD5-9572-914E2E4C6BED}" type="pres">
      <dgm:prSet presAssocID="{D7DE8341-18E7-4488-A1B9-7954A8AD86CB}" presName="Name13" presStyleLbl="parChTrans1D2" presStyleIdx="0" presStyleCnt="2"/>
      <dgm:spPr/>
      <dgm:t>
        <a:bodyPr/>
        <a:lstStyle/>
        <a:p>
          <a:endParaRPr lang="en-US"/>
        </a:p>
      </dgm:t>
    </dgm:pt>
    <dgm:pt modelId="{364E4207-C4F1-4F8F-9116-19CD7D63099E}" type="pres">
      <dgm:prSet presAssocID="{DDAE8946-06CC-4B2B-BBDD-2A0F0339C274}" presName="childText" presStyleLbl="bgAcc1" presStyleIdx="0" presStyleCnt="2" custScaleX="235031" custLinFactNeighborX="-2934" custLinFactNeighborY="-10889">
        <dgm:presLayoutVars>
          <dgm:bulletEnabled val="1"/>
        </dgm:presLayoutVars>
      </dgm:prSet>
      <dgm:spPr/>
      <dgm:t>
        <a:bodyPr/>
        <a:lstStyle/>
        <a:p>
          <a:endParaRPr lang="en-US"/>
        </a:p>
      </dgm:t>
    </dgm:pt>
    <dgm:pt modelId="{B1D440BC-5839-4447-BC69-0BB3C7D6A233}" type="pres">
      <dgm:prSet presAssocID="{01721863-6BC6-45D6-BDED-65132A3F6D8E}" presName="Name13" presStyleLbl="parChTrans1D2" presStyleIdx="1" presStyleCnt="2"/>
      <dgm:spPr/>
      <dgm:t>
        <a:bodyPr/>
        <a:lstStyle/>
        <a:p>
          <a:endParaRPr lang="en-US"/>
        </a:p>
      </dgm:t>
    </dgm:pt>
    <dgm:pt modelId="{702BDD72-7570-4A81-8E04-778A3908D92C}" type="pres">
      <dgm:prSet presAssocID="{23230A31-748D-4CFC-A177-6C429A24C081}" presName="childText" presStyleLbl="bgAcc1" presStyleIdx="1" presStyleCnt="2" custScaleX="292915" custLinFactNeighborX="1823" custLinFactNeighborY="-14111">
        <dgm:presLayoutVars>
          <dgm:bulletEnabled val="1"/>
        </dgm:presLayoutVars>
      </dgm:prSet>
      <dgm:spPr/>
      <dgm:t>
        <a:bodyPr/>
        <a:lstStyle/>
        <a:p>
          <a:endParaRPr lang="en-US"/>
        </a:p>
      </dgm:t>
    </dgm:pt>
  </dgm:ptLst>
  <dgm:cxnLst>
    <dgm:cxn modelId="{4155F1BE-1948-4B35-B7D3-9AA0A114E16E}" type="presOf" srcId="{C30F056F-DFCC-4C2F-BFB9-51C734733898}" destId="{B921C772-BBAA-49F7-89B0-B155AB0DBF59}" srcOrd="0" destOrd="0" presId="urn:microsoft.com/office/officeart/2005/8/layout/hierarchy3"/>
    <dgm:cxn modelId="{1534506D-F464-45D1-98D9-A80CE4C5A495}" type="presOf" srcId="{01721863-6BC6-45D6-BDED-65132A3F6D8E}" destId="{B1D440BC-5839-4447-BC69-0BB3C7D6A233}" srcOrd="0" destOrd="0" presId="urn:microsoft.com/office/officeart/2005/8/layout/hierarchy3"/>
    <dgm:cxn modelId="{732B0F88-A7C3-4F8C-8386-EF09880314A3}" type="presOf" srcId="{D7DE8341-18E7-4488-A1B9-7954A8AD86CB}" destId="{213D19D4-809D-4DD5-9572-914E2E4C6BED}" srcOrd="0" destOrd="0" presId="urn:microsoft.com/office/officeart/2005/8/layout/hierarchy3"/>
    <dgm:cxn modelId="{487FB3F0-718C-4A5D-A9DC-78C752E9F66F}" type="presOf" srcId="{4F22BCA0-FEF2-4A5D-B1E7-267FE0AC0083}" destId="{D513B420-2B26-453B-974B-7CF4326ECC4E}" srcOrd="1" destOrd="0" presId="urn:microsoft.com/office/officeart/2005/8/layout/hierarchy3"/>
    <dgm:cxn modelId="{B32104F4-F3F4-489E-A83B-CE33E2CD6827}" type="presOf" srcId="{23230A31-748D-4CFC-A177-6C429A24C081}" destId="{702BDD72-7570-4A81-8E04-778A3908D92C}" srcOrd="0" destOrd="0" presId="urn:microsoft.com/office/officeart/2005/8/layout/hierarchy3"/>
    <dgm:cxn modelId="{EB5CB927-5DE0-4A33-ADDD-7D16AEE48876}" srcId="{4F22BCA0-FEF2-4A5D-B1E7-267FE0AC0083}" destId="{23230A31-748D-4CFC-A177-6C429A24C081}" srcOrd="1" destOrd="0" parTransId="{01721863-6BC6-45D6-BDED-65132A3F6D8E}" sibTransId="{09145437-BD45-451A-B7DC-5EBC338BF2EF}"/>
    <dgm:cxn modelId="{71B2A9A2-66CD-44C4-9613-DF94A3541867}" srcId="{C30F056F-DFCC-4C2F-BFB9-51C734733898}" destId="{4F22BCA0-FEF2-4A5D-B1E7-267FE0AC0083}" srcOrd="0" destOrd="0" parTransId="{6B790AF4-3AD9-4C37-B26B-3FC1DED4274A}" sibTransId="{09398D56-3D66-45F7-A03E-92B872941F93}"/>
    <dgm:cxn modelId="{25EE8E69-9A7C-4648-A02A-72838853DB20}" type="presOf" srcId="{DDAE8946-06CC-4B2B-BBDD-2A0F0339C274}" destId="{364E4207-C4F1-4F8F-9116-19CD7D63099E}" srcOrd="0" destOrd="0" presId="urn:microsoft.com/office/officeart/2005/8/layout/hierarchy3"/>
    <dgm:cxn modelId="{4A325563-BE9D-4033-B5D2-21948C443F80}" type="presOf" srcId="{4F22BCA0-FEF2-4A5D-B1E7-267FE0AC0083}" destId="{535621F5-4B83-4265-9F52-4DD8E6618935}" srcOrd="0" destOrd="0" presId="urn:microsoft.com/office/officeart/2005/8/layout/hierarchy3"/>
    <dgm:cxn modelId="{E9606431-A60B-47F1-B698-7873104CACD2}" srcId="{4F22BCA0-FEF2-4A5D-B1E7-267FE0AC0083}" destId="{DDAE8946-06CC-4B2B-BBDD-2A0F0339C274}" srcOrd="0" destOrd="0" parTransId="{D7DE8341-18E7-4488-A1B9-7954A8AD86CB}" sibTransId="{8D191D23-C4EE-406E-A423-8F731ED45C8C}"/>
    <dgm:cxn modelId="{91923741-10B7-4EC8-B088-E7B52194B174}" type="presParOf" srcId="{B921C772-BBAA-49F7-89B0-B155AB0DBF59}" destId="{7E0F76B9-75D0-4E0F-830C-5BED6616D5C1}" srcOrd="0" destOrd="0" presId="urn:microsoft.com/office/officeart/2005/8/layout/hierarchy3"/>
    <dgm:cxn modelId="{6B35B6D5-A5E5-4FE8-A3C4-32F89DFC07DA}" type="presParOf" srcId="{7E0F76B9-75D0-4E0F-830C-5BED6616D5C1}" destId="{FB686D0F-2CEA-445A-83C6-07E6AF0F06B6}" srcOrd="0" destOrd="0" presId="urn:microsoft.com/office/officeart/2005/8/layout/hierarchy3"/>
    <dgm:cxn modelId="{04F90200-6D30-4D1C-A50F-7212850ED41F}" type="presParOf" srcId="{FB686D0F-2CEA-445A-83C6-07E6AF0F06B6}" destId="{535621F5-4B83-4265-9F52-4DD8E6618935}" srcOrd="0" destOrd="0" presId="urn:microsoft.com/office/officeart/2005/8/layout/hierarchy3"/>
    <dgm:cxn modelId="{A9F24864-3D82-4D12-86AE-3E20B14C1409}" type="presParOf" srcId="{FB686D0F-2CEA-445A-83C6-07E6AF0F06B6}" destId="{D513B420-2B26-453B-974B-7CF4326ECC4E}" srcOrd="1" destOrd="0" presId="urn:microsoft.com/office/officeart/2005/8/layout/hierarchy3"/>
    <dgm:cxn modelId="{7CB378D0-78F5-4280-B8BC-D31CF4A173AA}" type="presParOf" srcId="{7E0F76B9-75D0-4E0F-830C-5BED6616D5C1}" destId="{D6889404-C579-4B78-82C8-F9966EF78B7D}" srcOrd="1" destOrd="0" presId="urn:microsoft.com/office/officeart/2005/8/layout/hierarchy3"/>
    <dgm:cxn modelId="{D7C54692-77A9-4919-A03B-FA8A49264659}" type="presParOf" srcId="{D6889404-C579-4B78-82C8-F9966EF78B7D}" destId="{213D19D4-809D-4DD5-9572-914E2E4C6BED}" srcOrd="0" destOrd="0" presId="urn:microsoft.com/office/officeart/2005/8/layout/hierarchy3"/>
    <dgm:cxn modelId="{6B73CD53-8FCD-4545-A37F-23FCB9095F6E}" type="presParOf" srcId="{D6889404-C579-4B78-82C8-F9966EF78B7D}" destId="{364E4207-C4F1-4F8F-9116-19CD7D63099E}" srcOrd="1" destOrd="0" presId="urn:microsoft.com/office/officeart/2005/8/layout/hierarchy3"/>
    <dgm:cxn modelId="{CFF719FE-2CEF-4408-8240-9D7E3136899D}" type="presParOf" srcId="{D6889404-C579-4B78-82C8-F9966EF78B7D}" destId="{B1D440BC-5839-4447-BC69-0BB3C7D6A233}" srcOrd="2" destOrd="0" presId="urn:microsoft.com/office/officeart/2005/8/layout/hierarchy3"/>
    <dgm:cxn modelId="{F8649E25-6B3F-4AFB-B6FE-ED8EC893C95F}" type="presParOf" srcId="{D6889404-C579-4B78-82C8-F9966EF78B7D}" destId="{702BDD72-7570-4A81-8E04-778A3908D92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BD156C-6989-484A-8BE3-4434615CB9A4}"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ru-RU"/>
        </a:p>
      </dgm:t>
    </dgm:pt>
    <dgm:pt modelId="{331EE5C1-82E9-4BC2-BB9F-3F866DB71190}">
      <dgm:prSet phldrT="[Текст]" custT="1"/>
      <dgm:spPr/>
      <dgm:t>
        <a:bodyPr/>
        <a:lstStyle/>
        <a:p>
          <a:r>
            <a:rPr lang="ro-RO" sz="2000" b="1" dirty="0" smtClean="0">
              <a:effectLst>
                <a:outerShdw blurRad="38100" dist="38100" dir="2700000" algn="tl">
                  <a:srgbClr val="000000">
                    <a:alpha val="43137"/>
                  </a:srgbClr>
                </a:outerShdw>
              </a:effectLst>
              <a:latin typeface="Times New Roman" pitchFamily="18" charset="0"/>
              <a:cs typeface="Times New Roman" pitchFamily="18" charset="0"/>
            </a:rPr>
            <a:t>Securitatea națională include:</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737B21AB-70D6-4AC8-89A0-DFDB902203BE}" type="parTrans" cxnId="{034A67DE-5FFA-4616-96AA-47553F0F1810}">
      <dgm:prSet/>
      <dgm:spPr/>
      <dgm:t>
        <a:bodyPr/>
        <a:lstStyle/>
        <a:p>
          <a:endParaRPr lang="ru-RU" sz="2000" b="1">
            <a:effectLst>
              <a:outerShdw blurRad="38100" dist="38100" dir="2700000" algn="tl">
                <a:srgbClr val="000000">
                  <a:alpha val="43137"/>
                </a:srgbClr>
              </a:outerShdw>
            </a:effectLst>
            <a:latin typeface="Times New Roman" pitchFamily="18" charset="0"/>
            <a:cs typeface="Times New Roman" pitchFamily="18" charset="0"/>
          </a:endParaRPr>
        </a:p>
      </dgm:t>
    </dgm:pt>
    <dgm:pt modelId="{AAEF9824-7D2E-486E-A412-FF2C8E827D02}" type="sibTrans" cxnId="{034A67DE-5FFA-4616-96AA-47553F0F1810}">
      <dgm:prSet/>
      <dgm:spPr/>
      <dgm:t>
        <a:bodyPr/>
        <a:lstStyle/>
        <a:p>
          <a:endParaRPr lang="ru-RU" sz="2000" b="1">
            <a:effectLst>
              <a:outerShdw blurRad="38100" dist="38100" dir="2700000" algn="tl">
                <a:srgbClr val="000000">
                  <a:alpha val="43137"/>
                </a:srgbClr>
              </a:outerShdw>
            </a:effectLst>
            <a:latin typeface="Times New Roman" pitchFamily="18" charset="0"/>
            <a:cs typeface="Times New Roman" pitchFamily="18" charset="0"/>
          </a:endParaRPr>
        </a:p>
      </dgm:t>
    </dgm:pt>
    <dgm:pt modelId="{7D8E28B0-35D5-47DC-AD4A-816E12D3FE42}">
      <dgm:prSet phldrT="[Текст]" custT="1"/>
      <dgm:spPr/>
      <dgm:t>
        <a:bodyPr/>
        <a:lstStyle/>
        <a:p>
          <a:r>
            <a:rPr lang="ro-RO" sz="2000" b="1" dirty="0" smtClean="0">
              <a:effectLst>
                <a:outerShdw blurRad="38100" dist="38100" dir="2700000" algn="tl">
                  <a:srgbClr val="000000">
                    <a:alpha val="43137"/>
                  </a:srgbClr>
                </a:outerShdw>
              </a:effectLst>
              <a:latin typeface="Times New Roman" pitchFamily="18" charset="0"/>
              <a:cs typeface="Times New Roman" pitchFamily="18" charset="0"/>
            </a:rPr>
            <a:t>Securitatea politica</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F24DD8A1-342D-4AD2-A35E-26ED79AC2FD6}" type="parTrans" cxnId="{AE14F5DC-5677-4DC0-9EC5-78D7991742EE}">
      <dgm:prSet/>
      <dgm:spPr/>
      <dgm:t>
        <a:bodyPr/>
        <a:lstStyle/>
        <a:p>
          <a:endParaRPr lang="ru-RU" sz="2000" b="1">
            <a:effectLst>
              <a:outerShdw blurRad="38100" dist="38100" dir="2700000" algn="tl">
                <a:srgbClr val="000000">
                  <a:alpha val="43137"/>
                </a:srgbClr>
              </a:outerShdw>
            </a:effectLst>
            <a:latin typeface="Times New Roman" pitchFamily="18" charset="0"/>
            <a:cs typeface="Times New Roman" pitchFamily="18" charset="0"/>
          </a:endParaRPr>
        </a:p>
      </dgm:t>
    </dgm:pt>
    <dgm:pt modelId="{26843E57-579A-4EFE-BB43-D9B260AA2223}" type="sibTrans" cxnId="{AE14F5DC-5677-4DC0-9EC5-78D7991742EE}">
      <dgm:prSet/>
      <dgm:spPr/>
      <dgm:t>
        <a:bodyPr/>
        <a:lstStyle/>
        <a:p>
          <a:endParaRPr lang="ru-RU" sz="2000" b="1">
            <a:effectLst>
              <a:outerShdw blurRad="38100" dist="38100" dir="2700000" algn="tl">
                <a:srgbClr val="000000">
                  <a:alpha val="43137"/>
                </a:srgbClr>
              </a:outerShdw>
            </a:effectLst>
            <a:latin typeface="Times New Roman" pitchFamily="18" charset="0"/>
            <a:cs typeface="Times New Roman" pitchFamily="18" charset="0"/>
          </a:endParaRPr>
        </a:p>
      </dgm:t>
    </dgm:pt>
    <dgm:pt modelId="{19636986-01F8-4F7D-BF10-1335986C0C54}">
      <dgm:prSet phldrT="[Текст]" custT="1"/>
      <dgm:spPr/>
      <dgm:t>
        <a:bodyPr/>
        <a:lstStyle/>
        <a:p>
          <a:r>
            <a:rPr lang="ro-RO" sz="2000" b="1" dirty="0" smtClean="0">
              <a:effectLst>
                <a:outerShdw blurRad="38100" dist="38100" dir="2700000" algn="tl">
                  <a:srgbClr val="000000">
                    <a:alpha val="43137"/>
                  </a:srgbClr>
                </a:outerShdw>
              </a:effectLst>
              <a:latin typeface="Times New Roman" pitchFamily="18" charset="0"/>
              <a:cs typeface="Times New Roman" pitchFamily="18" charset="0"/>
            </a:rPr>
            <a:t>Securitatea economică</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FE11FE05-DE8A-4372-858A-309287C5BAF0}" type="parTrans" cxnId="{D184C9F4-97A6-4701-AE02-C2849CEE66D2}">
      <dgm:prSet/>
      <dgm:spPr/>
      <dgm:t>
        <a:bodyPr/>
        <a:lstStyle/>
        <a:p>
          <a:endParaRPr lang="ru-RU" sz="2000" b="1">
            <a:effectLst>
              <a:outerShdw blurRad="38100" dist="38100" dir="2700000" algn="tl">
                <a:srgbClr val="000000">
                  <a:alpha val="43137"/>
                </a:srgbClr>
              </a:outerShdw>
            </a:effectLst>
            <a:latin typeface="Times New Roman" pitchFamily="18" charset="0"/>
            <a:cs typeface="Times New Roman" pitchFamily="18" charset="0"/>
          </a:endParaRPr>
        </a:p>
      </dgm:t>
    </dgm:pt>
    <dgm:pt modelId="{691904F5-D991-4228-A740-34B5DA9E81A7}" type="sibTrans" cxnId="{D184C9F4-97A6-4701-AE02-C2849CEE66D2}">
      <dgm:prSet/>
      <dgm:spPr/>
      <dgm:t>
        <a:bodyPr/>
        <a:lstStyle/>
        <a:p>
          <a:endParaRPr lang="ru-RU" sz="2000" b="1">
            <a:effectLst>
              <a:outerShdw blurRad="38100" dist="38100" dir="2700000" algn="tl">
                <a:srgbClr val="000000">
                  <a:alpha val="43137"/>
                </a:srgbClr>
              </a:outerShdw>
            </a:effectLst>
            <a:latin typeface="Times New Roman" pitchFamily="18" charset="0"/>
            <a:cs typeface="Times New Roman" pitchFamily="18" charset="0"/>
          </a:endParaRPr>
        </a:p>
      </dgm:t>
    </dgm:pt>
    <dgm:pt modelId="{825441E9-6DC7-4977-99BF-8ED48FD3A8F6}">
      <dgm:prSet custT="1"/>
      <dgm:spPr/>
      <dgm:t>
        <a:bodyPr/>
        <a:lstStyle/>
        <a:p>
          <a:r>
            <a:rPr lang="ro-RO" sz="2000" b="1" dirty="0" smtClean="0">
              <a:effectLst>
                <a:outerShdw blurRad="38100" dist="38100" dir="2700000" algn="tl">
                  <a:srgbClr val="000000">
                    <a:alpha val="43137"/>
                  </a:srgbClr>
                </a:outerShdw>
              </a:effectLst>
              <a:latin typeface="Times New Roman" pitchFamily="18" charset="0"/>
              <a:cs typeface="Times New Roman" pitchFamily="18" charset="0"/>
            </a:rPr>
            <a:t>Securitatea militară</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8E24D720-6729-4391-A952-656A61A8E594}" type="parTrans" cxnId="{1DD135CC-CFA9-41B0-8DCD-0BB27632EFDC}">
      <dgm:prSet/>
      <dgm:spPr/>
      <dgm:t>
        <a:bodyPr/>
        <a:lstStyle/>
        <a:p>
          <a:endParaRPr lang="ru-RU" sz="2000" b="1">
            <a:effectLst>
              <a:outerShdw blurRad="38100" dist="38100" dir="2700000" algn="tl">
                <a:srgbClr val="000000">
                  <a:alpha val="43137"/>
                </a:srgbClr>
              </a:outerShdw>
            </a:effectLst>
            <a:latin typeface="Times New Roman" pitchFamily="18" charset="0"/>
            <a:cs typeface="Times New Roman" pitchFamily="18" charset="0"/>
          </a:endParaRPr>
        </a:p>
      </dgm:t>
    </dgm:pt>
    <dgm:pt modelId="{A63F75E3-12E2-4F37-A6DE-39DBAA9DBD6A}" type="sibTrans" cxnId="{1DD135CC-CFA9-41B0-8DCD-0BB27632EFDC}">
      <dgm:prSet/>
      <dgm:spPr/>
      <dgm:t>
        <a:bodyPr/>
        <a:lstStyle/>
        <a:p>
          <a:endParaRPr lang="ru-RU" sz="2000" b="1">
            <a:effectLst>
              <a:outerShdw blurRad="38100" dist="38100" dir="2700000" algn="tl">
                <a:srgbClr val="000000">
                  <a:alpha val="43137"/>
                </a:srgbClr>
              </a:outerShdw>
            </a:effectLst>
            <a:latin typeface="Times New Roman" pitchFamily="18" charset="0"/>
            <a:cs typeface="Times New Roman" pitchFamily="18" charset="0"/>
          </a:endParaRPr>
        </a:p>
      </dgm:t>
    </dgm:pt>
    <dgm:pt modelId="{58AADA66-6A36-48CA-84B4-76FF5037F1EA}" type="pres">
      <dgm:prSet presAssocID="{4EBD156C-6989-484A-8BE3-4434615CB9A4}" presName="hierChild1" presStyleCnt="0">
        <dgm:presLayoutVars>
          <dgm:orgChart val="1"/>
          <dgm:chPref val="1"/>
          <dgm:dir/>
          <dgm:animOne val="branch"/>
          <dgm:animLvl val="lvl"/>
          <dgm:resizeHandles/>
        </dgm:presLayoutVars>
      </dgm:prSet>
      <dgm:spPr/>
      <dgm:t>
        <a:bodyPr/>
        <a:lstStyle/>
        <a:p>
          <a:endParaRPr lang="en-US"/>
        </a:p>
      </dgm:t>
    </dgm:pt>
    <dgm:pt modelId="{A1024F68-7EC4-47EB-BCF4-3DD8569FC1E4}" type="pres">
      <dgm:prSet presAssocID="{331EE5C1-82E9-4BC2-BB9F-3F866DB71190}" presName="hierRoot1" presStyleCnt="0">
        <dgm:presLayoutVars>
          <dgm:hierBranch val="init"/>
        </dgm:presLayoutVars>
      </dgm:prSet>
      <dgm:spPr/>
    </dgm:pt>
    <dgm:pt modelId="{40E14115-39C9-43D6-9043-1C874BB22559}" type="pres">
      <dgm:prSet presAssocID="{331EE5C1-82E9-4BC2-BB9F-3F866DB71190}" presName="rootComposite1" presStyleCnt="0"/>
      <dgm:spPr/>
    </dgm:pt>
    <dgm:pt modelId="{D175B5E4-70B3-4AF6-AE0F-340086F90F4D}" type="pres">
      <dgm:prSet presAssocID="{331EE5C1-82E9-4BC2-BB9F-3F866DB71190}" presName="rootText1" presStyleLbl="node0" presStyleIdx="0" presStyleCnt="1" custScaleX="443483">
        <dgm:presLayoutVars>
          <dgm:chPref val="3"/>
        </dgm:presLayoutVars>
      </dgm:prSet>
      <dgm:spPr/>
      <dgm:t>
        <a:bodyPr/>
        <a:lstStyle/>
        <a:p>
          <a:endParaRPr lang="ru-RU"/>
        </a:p>
      </dgm:t>
    </dgm:pt>
    <dgm:pt modelId="{B9063E87-4F46-4CB4-B2B6-F6C87C907538}" type="pres">
      <dgm:prSet presAssocID="{331EE5C1-82E9-4BC2-BB9F-3F866DB71190}" presName="rootConnector1" presStyleLbl="node1" presStyleIdx="0" presStyleCnt="0"/>
      <dgm:spPr/>
      <dgm:t>
        <a:bodyPr/>
        <a:lstStyle/>
        <a:p>
          <a:endParaRPr lang="en-US"/>
        </a:p>
      </dgm:t>
    </dgm:pt>
    <dgm:pt modelId="{AD3C9038-1E2F-4C04-AFD0-EB18645F2C31}" type="pres">
      <dgm:prSet presAssocID="{331EE5C1-82E9-4BC2-BB9F-3F866DB71190}" presName="hierChild2" presStyleCnt="0"/>
      <dgm:spPr/>
    </dgm:pt>
    <dgm:pt modelId="{78AA9221-4E86-4DBB-ACE8-A1FDB23988E3}" type="pres">
      <dgm:prSet presAssocID="{F24DD8A1-342D-4AD2-A35E-26ED79AC2FD6}" presName="Name37" presStyleLbl="parChTrans1D2" presStyleIdx="0" presStyleCnt="3"/>
      <dgm:spPr/>
      <dgm:t>
        <a:bodyPr/>
        <a:lstStyle/>
        <a:p>
          <a:endParaRPr lang="en-US"/>
        </a:p>
      </dgm:t>
    </dgm:pt>
    <dgm:pt modelId="{C1916D1E-EA7F-41EE-92EA-D29CBC408879}" type="pres">
      <dgm:prSet presAssocID="{7D8E28B0-35D5-47DC-AD4A-816E12D3FE42}" presName="hierRoot2" presStyleCnt="0">
        <dgm:presLayoutVars>
          <dgm:hierBranch val="init"/>
        </dgm:presLayoutVars>
      </dgm:prSet>
      <dgm:spPr/>
    </dgm:pt>
    <dgm:pt modelId="{AE861D31-0629-4EA9-85D2-971AF168FD7A}" type="pres">
      <dgm:prSet presAssocID="{7D8E28B0-35D5-47DC-AD4A-816E12D3FE42}" presName="rootComposite" presStyleCnt="0"/>
      <dgm:spPr/>
    </dgm:pt>
    <dgm:pt modelId="{0D6E9373-81B9-469B-92DE-B1599713F523}" type="pres">
      <dgm:prSet presAssocID="{7D8E28B0-35D5-47DC-AD4A-816E12D3FE42}" presName="rootText" presStyleLbl="node2" presStyleIdx="0" presStyleCnt="3" custScaleX="105927">
        <dgm:presLayoutVars>
          <dgm:chPref val="3"/>
        </dgm:presLayoutVars>
      </dgm:prSet>
      <dgm:spPr/>
      <dgm:t>
        <a:bodyPr/>
        <a:lstStyle/>
        <a:p>
          <a:endParaRPr lang="ru-RU"/>
        </a:p>
      </dgm:t>
    </dgm:pt>
    <dgm:pt modelId="{44DDCDE7-09CF-47C6-B62A-7F5325D14F34}" type="pres">
      <dgm:prSet presAssocID="{7D8E28B0-35D5-47DC-AD4A-816E12D3FE42}" presName="rootConnector" presStyleLbl="node2" presStyleIdx="0" presStyleCnt="3"/>
      <dgm:spPr/>
      <dgm:t>
        <a:bodyPr/>
        <a:lstStyle/>
        <a:p>
          <a:endParaRPr lang="en-US"/>
        </a:p>
      </dgm:t>
    </dgm:pt>
    <dgm:pt modelId="{FF703F21-AF8D-4549-B0F3-326C98731C8D}" type="pres">
      <dgm:prSet presAssocID="{7D8E28B0-35D5-47DC-AD4A-816E12D3FE42}" presName="hierChild4" presStyleCnt="0"/>
      <dgm:spPr/>
    </dgm:pt>
    <dgm:pt modelId="{281B785F-0FB9-4639-832B-3E6767325A00}" type="pres">
      <dgm:prSet presAssocID="{7D8E28B0-35D5-47DC-AD4A-816E12D3FE42}" presName="hierChild5" presStyleCnt="0"/>
      <dgm:spPr/>
    </dgm:pt>
    <dgm:pt modelId="{E6B13CB7-3E79-4676-AD80-8E8A036E6244}" type="pres">
      <dgm:prSet presAssocID="{FE11FE05-DE8A-4372-858A-309287C5BAF0}" presName="Name37" presStyleLbl="parChTrans1D2" presStyleIdx="1" presStyleCnt="3"/>
      <dgm:spPr/>
      <dgm:t>
        <a:bodyPr/>
        <a:lstStyle/>
        <a:p>
          <a:endParaRPr lang="en-US"/>
        </a:p>
      </dgm:t>
    </dgm:pt>
    <dgm:pt modelId="{9472E503-CBEC-4F83-8AA0-5CCD9E18F438}" type="pres">
      <dgm:prSet presAssocID="{19636986-01F8-4F7D-BF10-1335986C0C54}" presName="hierRoot2" presStyleCnt="0">
        <dgm:presLayoutVars>
          <dgm:hierBranch val="init"/>
        </dgm:presLayoutVars>
      </dgm:prSet>
      <dgm:spPr/>
    </dgm:pt>
    <dgm:pt modelId="{93F857EC-F6A7-4C64-8431-217315784777}" type="pres">
      <dgm:prSet presAssocID="{19636986-01F8-4F7D-BF10-1335986C0C54}" presName="rootComposite" presStyleCnt="0"/>
      <dgm:spPr/>
    </dgm:pt>
    <dgm:pt modelId="{84E420A0-A256-4921-9208-2EE4AB412D03}" type="pres">
      <dgm:prSet presAssocID="{19636986-01F8-4F7D-BF10-1335986C0C54}" presName="rootText" presStyleLbl="node2" presStyleIdx="1" presStyleCnt="3" custScaleX="112818" custScaleY="100000" custLinFactNeighborX="-4111">
        <dgm:presLayoutVars>
          <dgm:chPref val="3"/>
        </dgm:presLayoutVars>
      </dgm:prSet>
      <dgm:spPr/>
      <dgm:t>
        <a:bodyPr/>
        <a:lstStyle/>
        <a:p>
          <a:endParaRPr lang="ru-RU"/>
        </a:p>
      </dgm:t>
    </dgm:pt>
    <dgm:pt modelId="{6B84DA85-344E-4CD0-8AE8-6490D3C8EBF8}" type="pres">
      <dgm:prSet presAssocID="{19636986-01F8-4F7D-BF10-1335986C0C54}" presName="rootConnector" presStyleLbl="node2" presStyleIdx="1" presStyleCnt="3"/>
      <dgm:spPr/>
      <dgm:t>
        <a:bodyPr/>
        <a:lstStyle/>
        <a:p>
          <a:endParaRPr lang="en-US"/>
        </a:p>
      </dgm:t>
    </dgm:pt>
    <dgm:pt modelId="{050357E4-653D-4D07-A9CD-929595347CA7}" type="pres">
      <dgm:prSet presAssocID="{19636986-01F8-4F7D-BF10-1335986C0C54}" presName="hierChild4" presStyleCnt="0"/>
      <dgm:spPr/>
    </dgm:pt>
    <dgm:pt modelId="{1F1827A6-0265-46D4-8901-3D20A5344464}" type="pres">
      <dgm:prSet presAssocID="{19636986-01F8-4F7D-BF10-1335986C0C54}" presName="hierChild5" presStyleCnt="0"/>
      <dgm:spPr/>
    </dgm:pt>
    <dgm:pt modelId="{C229A09B-647C-47E8-9A0F-D00B4F07FAFA}" type="pres">
      <dgm:prSet presAssocID="{8E24D720-6729-4391-A952-656A61A8E594}" presName="Name37" presStyleLbl="parChTrans1D2" presStyleIdx="2" presStyleCnt="3"/>
      <dgm:spPr/>
      <dgm:t>
        <a:bodyPr/>
        <a:lstStyle/>
        <a:p>
          <a:endParaRPr lang="en-US"/>
        </a:p>
      </dgm:t>
    </dgm:pt>
    <dgm:pt modelId="{940B7E6F-56F5-4E31-9763-C41F93887E3A}" type="pres">
      <dgm:prSet presAssocID="{825441E9-6DC7-4977-99BF-8ED48FD3A8F6}" presName="hierRoot2" presStyleCnt="0">
        <dgm:presLayoutVars>
          <dgm:hierBranch val="init"/>
        </dgm:presLayoutVars>
      </dgm:prSet>
      <dgm:spPr/>
    </dgm:pt>
    <dgm:pt modelId="{9EDE09A4-BB58-4AEF-998D-86C30C3CD3E0}" type="pres">
      <dgm:prSet presAssocID="{825441E9-6DC7-4977-99BF-8ED48FD3A8F6}" presName="rootComposite" presStyleCnt="0"/>
      <dgm:spPr/>
    </dgm:pt>
    <dgm:pt modelId="{6D590F2F-00B0-458C-9B98-F6AADCA65099}" type="pres">
      <dgm:prSet presAssocID="{825441E9-6DC7-4977-99BF-8ED48FD3A8F6}" presName="rootText" presStyleLbl="node2" presStyleIdx="2" presStyleCnt="3">
        <dgm:presLayoutVars>
          <dgm:chPref val="3"/>
        </dgm:presLayoutVars>
      </dgm:prSet>
      <dgm:spPr/>
      <dgm:t>
        <a:bodyPr/>
        <a:lstStyle/>
        <a:p>
          <a:endParaRPr lang="ru-RU"/>
        </a:p>
      </dgm:t>
    </dgm:pt>
    <dgm:pt modelId="{E060526D-B4E7-4F06-A75F-E0D132265D19}" type="pres">
      <dgm:prSet presAssocID="{825441E9-6DC7-4977-99BF-8ED48FD3A8F6}" presName="rootConnector" presStyleLbl="node2" presStyleIdx="2" presStyleCnt="3"/>
      <dgm:spPr/>
      <dgm:t>
        <a:bodyPr/>
        <a:lstStyle/>
        <a:p>
          <a:endParaRPr lang="en-US"/>
        </a:p>
      </dgm:t>
    </dgm:pt>
    <dgm:pt modelId="{B572D5DA-F248-419F-BE79-59EBCEEAAD74}" type="pres">
      <dgm:prSet presAssocID="{825441E9-6DC7-4977-99BF-8ED48FD3A8F6}" presName="hierChild4" presStyleCnt="0"/>
      <dgm:spPr/>
    </dgm:pt>
    <dgm:pt modelId="{1E2119C4-24B3-41D6-ADD0-050FF2063060}" type="pres">
      <dgm:prSet presAssocID="{825441E9-6DC7-4977-99BF-8ED48FD3A8F6}" presName="hierChild5" presStyleCnt="0"/>
      <dgm:spPr/>
    </dgm:pt>
    <dgm:pt modelId="{3F94BDFA-0456-4535-AB47-A0D8858D69DE}" type="pres">
      <dgm:prSet presAssocID="{331EE5C1-82E9-4BC2-BB9F-3F866DB71190}" presName="hierChild3" presStyleCnt="0"/>
      <dgm:spPr/>
    </dgm:pt>
  </dgm:ptLst>
  <dgm:cxnLst>
    <dgm:cxn modelId="{E1D7065F-A1B0-44EE-9EBF-A711ABBB0CE0}" type="presOf" srcId="{7D8E28B0-35D5-47DC-AD4A-816E12D3FE42}" destId="{0D6E9373-81B9-469B-92DE-B1599713F523}" srcOrd="0" destOrd="0" presId="urn:microsoft.com/office/officeart/2005/8/layout/orgChart1"/>
    <dgm:cxn modelId="{75C7D840-AD69-452D-AF5D-19D9FDB9B452}" type="presOf" srcId="{19636986-01F8-4F7D-BF10-1335986C0C54}" destId="{6B84DA85-344E-4CD0-8AE8-6490D3C8EBF8}" srcOrd="1" destOrd="0" presId="urn:microsoft.com/office/officeart/2005/8/layout/orgChart1"/>
    <dgm:cxn modelId="{D6116531-EC98-404D-93C1-98367EF33F4B}" type="presOf" srcId="{FE11FE05-DE8A-4372-858A-309287C5BAF0}" destId="{E6B13CB7-3E79-4676-AD80-8E8A036E6244}" srcOrd="0" destOrd="0" presId="urn:microsoft.com/office/officeart/2005/8/layout/orgChart1"/>
    <dgm:cxn modelId="{AE14F5DC-5677-4DC0-9EC5-78D7991742EE}" srcId="{331EE5C1-82E9-4BC2-BB9F-3F866DB71190}" destId="{7D8E28B0-35D5-47DC-AD4A-816E12D3FE42}" srcOrd="0" destOrd="0" parTransId="{F24DD8A1-342D-4AD2-A35E-26ED79AC2FD6}" sibTransId="{26843E57-579A-4EFE-BB43-D9B260AA2223}"/>
    <dgm:cxn modelId="{1DAA6645-7E41-4416-874C-EDA40F75FF7B}" type="presOf" srcId="{8E24D720-6729-4391-A952-656A61A8E594}" destId="{C229A09B-647C-47E8-9A0F-D00B4F07FAFA}" srcOrd="0" destOrd="0" presId="urn:microsoft.com/office/officeart/2005/8/layout/orgChart1"/>
    <dgm:cxn modelId="{1DD135CC-CFA9-41B0-8DCD-0BB27632EFDC}" srcId="{331EE5C1-82E9-4BC2-BB9F-3F866DB71190}" destId="{825441E9-6DC7-4977-99BF-8ED48FD3A8F6}" srcOrd="2" destOrd="0" parTransId="{8E24D720-6729-4391-A952-656A61A8E594}" sibTransId="{A63F75E3-12E2-4F37-A6DE-39DBAA9DBD6A}"/>
    <dgm:cxn modelId="{000E346A-EC33-40F1-A448-398203AB677B}" type="presOf" srcId="{19636986-01F8-4F7D-BF10-1335986C0C54}" destId="{84E420A0-A256-4921-9208-2EE4AB412D03}" srcOrd="0" destOrd="0" presId="urn:microsoft.com/office/officeart/2005/8/layout/orgChart1"/>
    <dgm:cxn modelId="{989B77D1-D837-4505-B8FC-341CD142D073}" type="presOf" srcId="{825441E9-6DC7-4977-99BF-8ED48FD3A8F6}" destId="{6D590F2F-00B0-458C-9B98-F6AADCA65099}" srcOrd="0" destOrd="0" presId="urn:microsoft.com/office/officeart/2005/8/layout/orgChart1"/>
    <dgm:cxn modelId="{FC85616B-E38B-4DA8-8988-FBFC9AB79D8C}" type="presOf" srcId="{F24DD8A1-342D-4AD2-A35E-26ED79AC2FD6}" destId="{78AA9221-4E86-4DBB-ACE8-A1FDB23988E3}" srcOrd="0" destOrd="0" presId="urn:microsoft.com/office/officeart/2005/8/layout/orgChart1"/>
    <dgm:cxn modelId="{D967BFB6-1904-4A1C-8D30-A806E4FAE2C7}" type="presOf" srcId="{7D8E28B0-35D5-47DC-AD4A-816E12D3FE42}" destId="{44DDCDE7-09CF-47C6-B62A-7F5325D14F34}" srcOrd="1" destOrd="0" presId="urn:microsoft.com/office/officeart/2005/8/layout/orgChart1"/>
    <dgm:cxn modelId="{089E25B2-4AD0-49F5-8164-99BDB0B22656}" type="presOf" srcId="{825441E9-6DC7-4977-99BF-8ED48FD3A8F6}" destId="{E060526D-B4E7-4F06-A75F-E0D132265D19}" srcOrd="1" destOrd="0" presId="urn:microsoft.com/office/officeart/2005/8/layout/orgChart1"/>
    <dgm:cxn modelId="{034A67DE-5FFA-4616-96AA-47553F0F1810}" srcId="{4EBD156C-6989-484A-8BE3-4434615CB9A4}" destId="{331EE5C1-82E9-4BC2-BB9F-3F866DB71190}" srcOrd="0" destOrd="0" parTransId="{737B21AB-70D6-4AC8-89A0-DFDB902203BE}" sibTransId="{AAEF9824-7D2E-486E-A412-FF2C8E827D02}"/>
    <dgm:cxn modelId="{D184C9F4-97A6-4701-AE02-C2849CEE66D2}" srcId="{331EE5C1-82E9-4BC2-BB9F-3F866DB71190}" destId="{19636986-01F8-4F7D-BF10-1335986C0C54}" srcOrd="1" destOrd="0" parTransId="{FE11FE05-DE8A-4372-858A-309287C5BAF0}" sibTransId="{691904F5-D991-4228-A740-34B5DA9E81A7}"/>
    <dgm:cxn modelId="{EEC0E6D2-C129-4AA8-8913-5D79E9DC5AB0}" type="presOf" srcId="{331EE5C1-82E9-4BC2-BB9F-3F866DB71190}" destId="{D175B5E4-70B3-4AF6-AE0F-340086F90F4D}" srcOrd="0" destOrd="0" presId="urn:microsoft.com/office/officeart/2005/8/layout/orgChart1"/>
    <dgm:cxn modelId="{12037897-508D-4BFC-8BA0-67FCBB0781D6}" type="presOf" srcId="{331EE5C1-82E9-4BC2-BB9F-3F866DB71190}" destId="{B9063E87-4F46-4CB4-B2B6-F6C87C907538}" srcOrd="1" destOrd="0" presId="urn:microsoft.com/office/officeart/2005/8/layout/orgChart1"/>
    <dgm:cxn modelId="{3B4A7E7B-6979-4EF1-8D91-9BED7CFDD28E}" type="presOf" srcId="{4EBD156C-6989-484A-8BE3-4434615CB9A4}" destId="{58AADA66-6A36-48CA-84B4-76FF5037F1EA}" srcOrd="0" destOrd="0" presId="urn:microsoft.com/office/officeart/2005/8/layout/orgChart1"/>
    <dgm:cxn modelId="{537A4AF6-1801-440C-8C77-7B63B83B52D6}" type="presParOf" srcId="{58AADA66-6A36-48CA-84B4-76FF5037F1EA}" destId="{A1024F68-7EC4-47EB-BCF4-3DD8569FC1E4}" srcOrd="0" destOrd="0" presId="urn:microsoft.com/office/officeart/2005/8/layout/orgChart1"/>
    <dgm:cxn modelId="{468E3E3F-A304-43F7-8181-DFF643B6E69A}" type="presParOf" srcId="{A1024F68-7EC4-47EB-BCF4-3DD8569FC1E4}" destId="{40E14115-39C9-43D6-9043-1C874BB22559}" srcOrd="0" destOrd="0" presId="urn:microsoft.com/office/officeart/2005/8/layout/orgChart1"/>
    <dgm:cxn modelId="{E2C557CF-D74E-431D-8F8E-EB749CF9F689}" type="presParOf" srcId="{40E14115-39C9-43D6-9043-1C874BB22559}" destId="{D175B5E4-70B3-4AF6-AE0F-340086F90F4D}" srcOrd="0" destOrd="0" presId="urn:microsoft.com/office/officeart/2005/8/layout/orgChart1"/>
    <dgm:cxn modelId="{A73ED6EB-15E3-4FF2-B2C7-7A7B2AD856D4}" type="presParOf" srcId="{40E14115-39C9-43D6-9043-1C874BB22559}" destId="{B9063E87-4F46-4CB4-B2B6-F6C87C907538}" srcOrd="1" destOrd="0" presId="urn:microsoft.com/office/officeart/2005/8/layout/orgChart1"/>
    <dgm:cxn modelId="{41D1BF42-5366-481E-96A7-3271EE8AC08E}" type="presParOf" srcId="{A1024F68-7EC4-47EB-BCF4-3DD8569FC1E4}" destId="{AD3C9038-1E2F-4C04-AFD0-EB18645F2C31}" srcOrd="1" destOrd="0" presId="urn:microsoft.com/office/officeart/2005/8/layout/orgChart1"/>
    <dgm:cxn modelId="{C137D56A-3D2F-4104-8AA4-C470712FD60A}" type="presParOf" srcId="{AD3C9038-1E2F-4C04-AFD0-EB18645F2C31}" destId="{78AA9221-4E86-4DBB-ACE8-A1FDB23988E3}" srcOrd="0" destOrd="0" presId="urn:microsoft.com/office/officeart/2005/8/layout/orgChart1"/>
    <dgm:cxn modelId="{DE039E7A-C507-4AF0-B1E4-79388FD5E132}" type="presParOf" srcId="{AD3C9038-1E2F-4C04-AFD0-EB18645F2C31}" destId="{C1916D1E-EA7F-41EE-92EA-D29CBC408879}" srcOrd="1" destOrd="0" presId="urn:microsoft.com/office/officeart/2005/8/layout/orgChart1"/>
    <dgm:cxn modelId="{9F7D2D14-C56D-482D-9051-7AD2F31008F0}" type="presParOf" srcId="{C1916D1E-EA7F-41EE-92EA-D29CBC408879}" destId="{AE861D31-0629-4EA9-85D2-971AF168FD7A}" srcOrd="0" destOrd="0" presId="urn:microsoft.com/office/officeart/2005/8/layout/orgChart1"/>
    <dgm:cxn modelId="{AF81A43D-9183-4F76-B844-D663BC109D73}" type="presParOf" srcId="{AE861D31-0629-4EA9-85D2-971AF168FD7A}" destId="{0D6E9373-81B9-469B-92DE-B1599713F523}" srcOrd="0" destOrd="0" presId="urn:microsoft.com/office/officeart/2005/8/layout/orgChart1"/>
    <dgm:cxn modelId="{69E0E618-B4E5-4942-8B45-FF9064B1436D}" type="presParOf" srcId="{AE861D31-0629-4EA9-85D2-971AF168FD7A}" destId="{44DDCDE7-09CF-47C6-B62A-7F5325D14F34}" srcOrd="1" destOrd="0" presId="urn:microsoft.com/office/officeart/2005/8/layout/orgChart1"/>
    <dgm:cxn modelId="{3D593E4F-FA3B-4680-BA47-39344A28C768}" type="presParOf" srcId="{C1916D1E-EA7F-41EE-92EA-D29CBC408879}" destId="{FF703F21-AF8D-4549-B0F3-326C98731C8D}" srcOrd="1" destOrd="0" presId="urn:microsoft.com/office/officeart/2005/8/layout/orgChart1"/>
    <dgm:cxn modelId="{598B13BC-564C-4B7F-889C-D1FE2048DC74}" type="presParOf" srcId="{C1916D1E-EA7F-41EE-92EA-D29CBC408879}" destId="{281B785F-0FB9-4639-832B-3E6767325A00}" srcOrd="2" destOrd="0" presId="urn:microsoft.com/office/officeart/2005/8/layout/orgChart1"/>
    <dgm:cxn modelId="{2F6FB553-F5F7-4B67-9ADD-8164D31440AA}" type="presParOf" srcId="{AD3C9038-1E2F-4C04-AFD0-EB18645F2C31}" destId="{E6B13CB7-3E79-4676-AD80-8E8A036E6244}" srcOrd="2" destOrd="0" presId="urn:microsoft.com/office/officeart/2005/8/layout/orgChart1"/>
    <dgm:cxn modelId="{E835AF67-F79F-4D89-9763-CA2A09AF8ED6}" type="presParOf" srcId="{AD3C9038-1E2F-4C04-AFD0-EB18645F2C31}" destId="{9472E503-CBEC-4F83-8AA0-5CCD9E18F438}" srcOrd="3" destOrd="0" presId="urn:microsoft.com/office/officeart/2005/8/layout/orgChart1"/>
    <dgm:cxn modelId="{CFFC9B97-2387-4B05-82B2-5776A565D04B}" type="presParOf" srcId="{9472E503-CBEC-4F83-8AA0-5CCD9E18F438}" destId="{93F857EC-F6A7-4C64-8431-217315784777}" srcOrd="0" destOrd="0" presId="urn:microsoft.com/office/officeart/2005/8/layout/orgChart1"/>
    <dgm:cxn modelId="{EAF2A381-30C0-4E40-A7B5-9C526C7A59C7}" type="presParOf" srcId="{93F857EC-F6A7-4C64-8431-217315784777}" destId="{84E420A0-A256-4921-9208-2EE4AB412D03}" srcOrd="0" destOrd="0" presId="urn:microsoft.com/office/officeart/2005/8/layout/orgChart1"/>
    <dgm:cxn modelId="{CA2428A8-9B5D-423C-9BA4-93CB8CBC6C75}" type="presParOf" srcId="{93F857EC-F6A7-4C64-8431-217315784777}" destId="{6B84DA85-344E-4CD0-8AE8-6490D3C8EBF8}" srcOrd="1" destOrd="0" presId="urn:microsoft.com/office/officeart/2005/8/layout/orgChart1"/>
    <dgm:cxn modelId="{7A0F168A-0E57-4472-B85F-3EB195290162}" type="presParOf" srcId="{9472E503-CBEC-4F83-8AA0-5CCD9E18F438}" destId="{050357E4-653D-4D07-A9CD-929595347CA7}" srcOrd="1" destOrd="0" presId="urn:microsoft.com/office/officeart/2005/8/layout/orgChart1"/>
    <dgm:cxn modelId="{C3203C62-DE9F-4440-A1C3-33AF98BCD8E2}" type="presParOf" srcId="{9472E503-CBEC-4F83-8AA0-5CCD9E18F438}" destId="{1F1827A6-0265-46D4-8901-3D20A5344464}" srcOrd="2" destOrd="0" presId="urn:microsoft.com/office/officeart/2005/8/layout/orgChart1"/>
    <dgm:cxn modelId="{0712F3F8-0BAA-4AF6-BAD6-D42F8AE66420}" type="presParOf" srcId="{AD3C9038-1E2F-4C04-AFD0-EB18645F2C31}" destId="{C229A09B-647C-47E8-9A0F-D00B4F07FAFA}" srcOrd="4" destOrd="0" presId="urn:microsoft.com/office/officeart/2005/8/layout/orgChart1"/>
    <dgm:cxn modelId="{95DFBEE5-2537-498E-8CED-A70C8F572D71}" type="presParOf" srcId="{AD3C9038-1E2F-4C04-AFD0-EB18645F2C31}" destId="{940B7E6F-56F5-4E31-9763-C41F93887E3A}" srcOrd="5" destOrd="0" presId="urn:microsoft.com/office/officeart/2005/8/layout/orgChart1"/>
    <dgm:cxn modelId="{5EE10451-1310-447C-93B6-827F855F872B}" type="presParOf" srcId="{940B7E6F-56F5-4E31-9763-C41F93887E3A}" destId="{9EDE09A4-BB58-4AEF-998D-86C30C3CD3E0}" srcOrd="0" destOrd="0" presId="urn:microsoft.com/office/officeart/2005/8/layout/orgChart1"/>
    <dgm:cxn modelId="{89A4C48D-9BE3-4C30-A672-36D9FB610806}" type="presParOf" srcId="{9EDE09A4-BB58-4AEF-998D-86C30C3CD3E0}" destId="{6D590F2F-00B0-458C-9B98-F6AADCA65099}" srcOrd="0" destOrd="0" presId="urn:microsoft.com/office/officeart/2005/8/layout/orgChart1"/>
    <dgm:cxn modelId="{370B0BAE-C2D8-46DE-84A2-F4272CCC4559}" type="presParOf" srcId="{9EDE09A4-BB58-4AEF-998D-86C30C3CD3E0}" destId="{E060526D-B4E7-4F06-A75F-E0D132265D19}" srcOrd="1" destOrd="0" presId="urn:microsoft.com/office/officeart/2005/8/layout/orgChart1"/>
    <dgm:cxn modelId="{853248E5-1C56-4A73-8037-799DE0D2413D}" type="presParOf" srcId="{940B7E6F-56F5-4E31-9763-C41F93887E3A}" destId="{B572D5DA-F248-419F-BE79-59EBCEEAAD74}" srcOrd="1" destOrd="0" presId="urn:microsoft.com/office/officeart/2005/8/layout/orgChart1"/>
    <dgm:cxn modelId="{BD334C8D-6B26-4BDF-A53B-3E3254D34524}" type="presParOf" srcId="{940B7E6F-56F5-4E31-9763-C41F93887E3A}" destId="{1E2119C4-24B3-41D6-ADD0-050FF2063060}" srcOrd="2" destOrd="0" presId="urn:microsoft.com/office/officeart/2005/8/layout/orgChart1"/>
    <dgm:cxn modelId="{BF17CEDD-29C8-435A-8903-E0A75A7F81AE}" type="presParOf" srcId="{A1024F68-7EC4-47EB-BCF4-3DD8569FC1E4}" destId="{3F94BDFA-0456-4535-AB47-A0D8858D69DE}" srcOrd="2" destOrd="0" presId="urn:microsoft.com/office/officeart/2005/8/layout/orgChart1"/>
  </dgm:cxnLst>
  <dgm:bg>
    <a:gradFill>
      <a:gsLst>
        <a:gs pos="0">
          <a:schemeClr val="tx1">
            <a:lumMod val="85000"/>
            <a:alpha val="0"/>
          </a:schemeClr>
        </a:gs>
        <a:gs pos="50000">
          <a:schemeClr val="accent1">
            <a:tint val="44500"/>
            <a:satMod val="160000"/>
          </a:schemeClr>
        </a:gs>
        <a:gs pos="100000">
          <a:schemeClr val="accent1">
            <a:tint val="23500"/>
            <a:satMod val="160000"/>
          </a:schemeClr>
        </a:gs>
      </a:gsLst>
      <a:lin ang="5400000" scaled="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A0695E-C3D3-4795-BCB8-6B286D99A1A8}" type="doc">
      <dgm:prSet loTypeId="urn:microsoft.com/office/officeart/2005/8/layout/hierarchy3" loCatId="hierarchy" qsTypeId="urn:microsoft.com/office/officeart/2005/8/quickstyle/3d2" qsCatId="3D" csTypeId="urn:microsoft.com/office/officeart/2005/8/colors/accent1_2" csCatId="accent1" phldr="1"/>
      <dgm:spPr/>
      <dgm:t>
        <a:bodyPr/>
        <a:lstStyle/>
        <a:p>
          <a:endParaRPr lang="en-US"/>
        </a:p>
      </dgm:t>
    </dgm:pt>
    <dgm:pt modelId="{1CB343AB-BAB7-4756-B939-FADC699069F8}">
      <dgm:prSet phldrT="[Text]" custT="1"/>
      <dgm:spPr/>
      <dgm:t>
        <a:bodyPr/>
        <a:lstStyle/>
        <a:p>
          <a:pPr algn="ctr"/>
          <a:r>
            <a:rPr lang="ro-RO" sz="2000" b="1" noProof="0" smtClean="0">
              <a:effectLst>
                <a:outerShdw blurRad="38100" dist="38100" dir="2700000" algn="tl">
                  <a:srgbClr val="000000">
                    <a:alpha val="43137"/>
                  </a:srgbClr>
                </a:outerShdw>
              </a:effectLst>
              <a:latin typeface="Times New Roman" pitchFamily="18" charset="0"/>
              <a:cs typeface="Times New Roman" pitchFamily="18" charset="0"/>
            </a:rPr>
            <a:t>O parte integrantă a securităţii internaţionale o constituie funcţionarea eficientă a mecanismelor colective de securitate. Modalităţile principale de asigurare a securităţii internaţionale sunt:</a:t>
          </a:r>
          <a:endParaRPr lang="ro-RO" sz="2000" b="1" noProof="0"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70F30309-8405-4AC4-9B20-EE64E6AF4B2A}" type="parTrans" cxnId="{4359A3A3-0D42-4E63-88E6-0672B72C6D89}">
      <dgm:prSet/>
      <dgm:spPr/>
      <dgm:t>
        <a:bodyPr/>
        <a:lstStyle/>
        <a:p>
          <a:endParaRPr lang="ro-RO" sz="2000" noProof="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C6CAC89D-96A4-452D-91BA-A9571A67638A}" type="sibTrans" cxnId="{4359A3A3-0D42-4E63-88E6-0672B72C6D89}">
      <dgm:prSet/>
      <dgm:spPr/>
      <dgm:t>
        <a:bodyPr/>
        <a:lstStyle/>
        <a:p>
          <a:endParaRPr lang="ro-RO" sz="2000" noProof="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65461070-1C9A-4BE8-8C49-9C07410E7D94}">
      <dgm:prSet phldrT="[Text]" custT="1"/>
      <dgm:spPr/>
      <dgm:t>
        <a:bodyPr/>
        <a:lstStyle/>
        <a:p>
          <a:r>
            <a:rPr lang="ro-RO" sz="2000" noProof="0" smtClean="0">
              <a:effectLst>
                <a:outerShdw blurRad="38100" dist="38100" dir="2700000" algn="tl">
                  <a:srgbClr val="000000">
                    <a:alpha val="43137"/>
                  </a:srgbClr>
                </a:outerShdw>
              </a:effectLst>
              <a:latin typeface="Times New Roman" pitchFamily="18" charset="0"/>
              <a:cs typeface="Times New Roman" pitchFamily="18" charset="0"/>
            </a:rPr>
            <a:t>tratatele bilaterale (asigură securitatea reciprocă dintre ţările în cauză şi uniunea statelor în alianţe multilaterale)</a:t>
          </a:r>
          <a:endParaRPr lang="ro-RO" sz="2000" noProof="0">
            <a:effectLst>
              <a:outerShdw blurRad="38100" dist="38100" dir="2700000" algn="tl">
                <a:srgbClr val="000000">
                  <a:alpha val="43137"/>
                </a:srgbClr>
              </a:outerShdw>
            </a:effectLst>
            <a:latin typeface="Times New Roman" pitchFamily="18" charset="0"/>
            <a:cs typeface="Times New Roman" pitchFamily="18" charset="0"/>
          </a:endParaRPr>
        </a:p>
      </dgm:t>
    </dgm:pt>
    <dgm:pt modelId="{9C90D5BB-310F-4F50-994A-FA39982CE8E6}" type="parTrans" cxnId="{EB199D36-766F-424F-8367-7FD5D989CCF6}">
      <dgm:prSet/>
      <dgm:spPr/>
      <dgm:t>
        <a:bodyPr/>
        <a:lstStyle/>
        <a:p>
          <a:endParaRPr lang="ro-RO" sz="2000" noProof="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CC56AAA8-E9F1-48A5-A977-A1AA0014C6EA}" type="sibTrans" cxnId="{EB199D36-766F-424F-8367-7FD5D989CCF6}">
      <dgm:prSet/>
      <dgm:spPr/>
      <dgm:t>
        <a:bodyPr/>
        <a:lstStyle/>
        <a:p>
          <a:endParaRPr lang="ro-RO" sz="2000" noProof="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C1DBF0BF-9F4D-4AA0-8D23-B0CF0838E85F}">
      <dgm:prSet phldrT="[Text]" custT="1"/>
      <dgm:spPr/>
      <dgm:t>
        <a:bodyPr/>
        <a:lstStyle/>
        <a:p>
          <a:r>
            <a:rPr lang="ro-RO" sz="2000" noProof="0" smtClean="0">
              <a:effectLst>
                <a:outerShdw blurRad="38100" dist="38100" dir="2700000" algn="tl">
                  <a:srgbClr val="000000">
                    <a:alpha val="43137"/>
                  </a:srgbClr>
                </a:outerShdw>
              </a:effectLst>
              <a:latin typeface="Times New Roman" pitchFamily="18" charset="0"/>
              <a:cs typeface="Times New Roman" pitchFamily="18" charset="0"/>
            </a:rPr>
            <a:t>organizaţiile internaţionale universale (organisme şi instituţii pentru menţinerea securităţii internaţionale regionale)</a:t>
          </a:r>
          <a:endParaRPr lang="ro-RO" sz="2000" noProof="0">
            <a:effectLst>
              <a:outerShdw blurRad="38100" dist="38100" dir="2700000" algn="tl">
                <a:srgbClr val="000000">
                  <a:alpha val="43137"/>
                </a:srgbClr>
              </a:outerShdw>
            </a:effectLst>
            <a:latin typeface="Times New Roman" pitchFamily="18" charset="0"/>
            <a:cs typeface="Times New Roman" pitchFamily="18" charset="0"/>
          </a:endParaRPr>
        </a:p>
      </dgm:t>
    </dgm:pt>
    <dgm:pt modelId="{9AAB6332-DB52-4D55-92FC-D950168E8BC6}" type="parTrans" cxnId="{BD1E58FB-8D69-423F-AF26-9BA541E9C2DC}">
      <dgm:prSet/>
      <dgm:spPr/>
      <dgm:t>
        <a:bodyPr/>
        <a:lstStyle/>
        <a:p>
          <a:endParaRPr lang="ro-RO" sz="2000" noProof="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11338454-C2FF-4E15-8019-2FE139E397D8}" type="sibTrans" cxnId="{BD1E58FB-8D69-423F-AF26-9BA541E9C2DC}">
      <dgm:prSet/>
      <dgm:spPr/>
      <dgm:t>
        <a:bodyPr/>
        <a:lstStyle/>
        <a:p>
          <a:endParaRPr lang="ro-RO" sz="2000" noProof="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DBDD66EC-F674-4B77-88E3-EC4EB571DD2C}" type="pres">
      <dgm:prSet presAssocID="{32A0695E-C3D3-4795-BCB8-6B286D99A1A8}" presName="diagram" presStyleCnt="0">
        <dgm:presLayoutVars>
          <dgm:chPref val="1"/>
          <dgm:dir/>
          <dgm:animOne val="branch"/>
          <dgm:animLvl val="lvl"/>
          <dgm:resizeHandles/>
        </dgm:presLayoutVars>
      </dgm:prSet>
      <dgm:spPr/>
      <dgm:t>
        <a:bodyPr/>
        <a:lstStyle/>
        <a:p>
          <a:endParaRPr lang="en-US"/>
        </a:p>
      </dgm:t>
    </dgm:pt>
    <dgm:pt modelId="{AF1320C4-CC28-40F6-A005-56014655533E}" type="pres">
      <dgm:prSet presAssocID="{1CB343AB-BAB7-4756-B939-FADC699069F8}" presName="root" presStyleCnt="0"/>
      <dgm:spPr/>
    </dgm:pt>
    <dgm:pt modelId="{574262BC-64C8-44CC-A1B6-C2943EB3F68E}" type="pres">
      <dgm:prSet presAssocID="{1CB343AB-BAB7-4756-B939-FADC699069F8}" presName="rootComposite" presStyleCnt="0"/>
      <dgm:spPr/>
    </dgm:pt>
    <dgm:pt modelId="{26A653BE-4EA7-4231-A80F-ED92B0DF1E0E}" type="pres">
      <dgm:prSet presAssocID="{1CB343AB-BAB7-4756-B939-FADC699069F8}" presName="rootText" presStyleLbl="node1" presStyleIdx="0" presStyleCnt="1" custScaleX="212366" custScaleY="245222" custLinFactNeighborX="-57440"/>
      <dgm:spPr/>
      <dgm:t>
        <a:bodyPr/>
        <a:lstStyle/>
        <a:p>
          <a:endParaRPr lang="en-US"/>
        </a:p>
      </dgm:t>
    </dgm:pt>
    <dgm:pt modelId="{5CB58B14-403D-47D0-B3C0-84868D2AC63A}" type="pres">
      <dgm:prSet presAssocID="{1CB343AB-BAB7-4756-B939-FADC699069F8}" presName="rootConnector" presStyleLbl="node1" presStyleIdx="0" presStyleCnt="1"/>
      <dgm:spPr/>
      <dgm:t>
        <a:bodyPr/>
        <a:lstStyle/>
        <a:p>
          <a:endParaRPr lang="en-US"/>
        </a:p>
      </dgm:t>
    </dgm:pt>
    <dgm:pt modelId="{9BB31339-6D4F-4220-BEAC-5E294CE3B089}" type="pres">
      <dgm:prSet presAssocID="{1CB343AB-BAB7-4756-B939-FADC699069F8}" presName="childShape" presStyleCnt="0"/>
      <dgm:spPr/>
    </dgm:pt>
    <dgm:pt modelId="{6708C29F-D775-4BAC-BCE3-0B0E1759A049}" type="pres">
      <dgm:prSet presAssocID="{9C90D5BB-310F-4F50-994A-FA39982CE8E6}" presName="Name13" presStyleLbl="parChTrans1D2" presStyleIdx="0" presStyleCnt="2"/>
      <dgm:spPr/>
      <dgm:t>
        <a:bodyPr/>
        <a:lstStyle/>
        <a:p>
          <a:endParaRPr lang="en-US"/>
        </a:p>
      </dgm:t>
    </dgm:pt>
    <dgm:pt modelId="{AEDEEE28-C24A-4255-9121-8C3E9D47D497}" type="pres">
      <dgm:prSet presAssocID="{65461070-1C9A-4BE8-8C49-9C07410E7D94}" presName="childText" presStyleLbl="bgAcc1" presStyleIdx="0" presStyleCnt="2" custScaleX="237840" custScaleY="165155" custLinFactNeighborX="-16975">
        <dgm:presLayoutVars>
          <dgm:bulletEnabled val="1"/>
        </dgm:presLayoutVars>
      </dgm:prSet>
      <dgm:spPr/>
      <dgm:t>
        <a:bodyPr/>
        <a:lstStyle/>
        <a:p>
          <a:endParaRPr lang="en-US"/>
        </a:p>
      </dgm:t>
    </dgm:pt>
    <dgm:pt modelId="{B1272775-847C-43CA-AB22-F66706B5B066}" type="pres">
      <dgm:prSet presAssocID="{9AAB6332-DB52-4D55-92FC-D950168E8BC6}" presName="Name13" presStyleLbl="parChTrans1D2" presStyleIdx="1" presStyleCnt="2"/>
      <dgm:spPr/>
      <dgm:t>
        <a:bodyPr/>
        <a:lstStyle/>
        <a:p>
          <a:endParaRPr lang="en-US"/>
        </a:p>
      </dgm:t>
    </dgm:pt>
    <dgm:pt modelId="{D69C96AC-01D1-4AC2-B906-1AF4FB683B8F}" type="pres">
      <dgm:prSet presAssocID="{C1DBF0BF-9F4D-4AA0-8D23-B0CF0838E85F}" presName="childText" presStyleLbl="bgAcc1" presStyleIdx="1" presStyleCnt="2" custScaleX="237366" custScaleY="155685" custLinFactNeighborX="-21256" custLinFactNeighborY="357">
        <dgm:presLayoutVars>
          <dgm:bulletEnabled val="1"/>
        </dgm:presLayoutVars>
      </dgm:prSet>
      <dgm:spPr/>
      <dgm:t>
        <a:bodyPr/>
        <a:lstStyle/>
        <a:p>
          <a:endParaRPr lang="en-US"/>
        </a:p>
      </dgm:t>
    </dgm:pt>
  </dgm:ptLst>
  <dgm:cxnLst>
    <dgm:cxn modelId="{6B682A51-1923-4156-B3A1-03281D6A528E}" type="presOf" srcId="{32A0695E-C3D3-4795-BCB8-6B286D99A1A8}" destId="{DBDD66EC-F674-4B77-88E3-EC4EB571DD2C}" srcOrd="0" destOrd="0" presId="urn:microsoft.com/office/officeart/2005/8/layout/hierarchy3"/>
    <dgm:cxn modelId="{CB62F9FB-42FF-42A6-AFB0-91250A4B3460}" type="presOf" srcId="{9C90D5BB-310F-4F50-994A-FA39982CE8E6}" destId="{6708C29F-D775-4BAC-BCE3-0B0E1759A049}" srcOrd="0" destOrd="0" presId="urn:microsoft.com/office/officeart/2005/8/layout/hierarchy3"/>
    <dgm:cxn modelId="{E125479D-AEC3-443C-883F-647D9D1F8A47}" type="presOf" srcId="{1CB343AB-BAB7-4756-B939-FADC699069F8}" destId="{26A653BE-4EA7-4231-A80F-ED92B0DF1E0E}" srcOrd="0" destOrd="0" presId="urn:microsoft.com/office/officeart/2005/8/layout/hierarchy3"/>
    <dgm:cxn modelId="{0BD44C3D-F776-4779-A0E4-370D6639C53E}" type="presOf" srcId="{1CB343AB-BAB7-4756-B939-FADC699069F8}" destId="{5CB58B14-403D-47D0-B3C0-84868D2AC63A}" srcOrd="1" destOrd="0" presId="urn:microsoft.com/office/officeart/2005/8/layout/hierarchy3"/>
    <dgm:cxn modelId="{EB199D36-766F-424F-8367-7FD5D989CCF6}" srcId="{1CB343AB-BAB7-4756-B939-FADC699069F8}" destId="{65461070-1C9A-4BE8-8C49-9C07410E7D94}" srcOrd="0" destOrd="0" parTransId="{9C90D5BB-310F-4F50-994A-FA39982CE8E6}" sibTransId="{CC56AAA8-E9F1-48A5-A977-A1AA0014C6EA}"/>
    <dgm:cxn modelId="{4359A3A3-0D42-4E63-88E6-0672B72C6D89}" srcId="{32A0695E-C3D3-4795-BCB8-6B286D99A1A8}" destId="{1CB343AB-BAB7-4756-B939-FADC699069F8}" srcOrd="0" destOrd="0" parTransId="{70F30309-8405-4AC4-9B20-EE64E6AF4B2A}" sibTransId="{C6CAC89D-96A4-452D-91BA-A9571A67638A}"/>
    <dgm:cxn modelId="{269F50AE-E311-4C65-9464-5160869AA80A}" type="presOf" srcId="{C1DBF0BF-9F4D-4AA0-8D23-B0CF0838E85F}" destId="{D69C96AC-01D1-4AC2-B906-1AF4FB683B8F}" srcOrd="0" destOrd="0" presId="urn:microsoft.com/office/officeart/2005/8/layout/hierarchy3"/>
    <dgm:cxn modelId="{12418A54-6F9D-41B6-99D1-85B615EF0610}" type="presOf" srcId="{65461070-1C9A-4BE8-8C49-9C07410E7D94}" destId="{AEDEEE28-C24A-4255-9121-8C3E9D47D497}" srcOrd="0" destOrd="0" presId="urn:microsoft.com/office/officeart/2005/8/layout/hierarchy3"/>
    <dgm:cxn modelId="{65E0212F-24FC-4221-AF51-1FB12348D5EC}" type="presOf" srcId="{9AAB6332-DB52-4D55-92FC-D950168E8BC6}" destId="{B1272775-847C-43CA-AB22-F66706B5B066}" srcOrd="0" destOrd="0" presId="urn:microsoft.com/office/officeart/2005/8/layout/hierarchy3"/>
    <dgm:cxn modelId="{BD1E58FB-8D69-423F-AF26-9BA541E9C2DC}" srcId="{1CB343AB-BAB7-4756-B939-FADC699069F8}" destId="{C1DBF0BF-9F4D-4AA0-8D23-B0CF0838E85F}" srcOrd="1" destOrd="0" parTransId="{9AAB6332-DB52-4D55-92FC-D950168E8BC6}" sibTransId="{11338454-C2FF-4E15-8019-2FE139E397D8}"/>
    <dgm:cxn modelId="{134E7373-9501-4494-8730-5E8D28F6D3A4}" type="presParOf" srcId="{DBDD66EC-F674-4B77-88E3-EC4EB571DD2C}" destId="{AF1320C4-CC28-40F6-A005-56014655533E}" srcOrd="0" destOrd="0" presId="urn:microsoft.com/office/officeart/2005/8/layout/hierarchy3"/>
    <dgm:cxn modelId="{F2C21369-BD93-407A-86FC-FC1EEEECEA7E}" type="presParOf" srcId="{AF1320C4-CC28-40F6-A005-56014655533E}" destId="{574262BC-64C8-44CC-A1B6-C2943EB3F68E}" srcOrd="0" destOrd="0" presId="urn:microsoft.com/office/officeart/2005/8/layout/hierarchy3"/>
    <dgm:cxn modelId="{21B4EADB-C9EC-468B-BA16-01DE5F244DA6}" type="presParOf" srcId="{574262BC-64C8-44CC-A1B6-C2943EB3F68E}" destId="{26A653BE-4EA7-4231-A80F-ED92B0DF1E0E}" srcOrd="0" destOrd="0" presId="urn:microsoft.com/office/officeart/2005/8/layout/hierarchy3"/>
    <dgm:cxn modelId="{A7B490D3-19D7-45F5-8DCB-6887AB24F181}" type="presParOf" srcId="{574262BC-64C8-44CC-A1B6-C2943EB3F68E}" destId="{5CB58B14-403D-47D0-B3C0-84868D2AC63A}" srcOrd="1" destOrd="0" presId="urn:microsoft.com/office/officeart/2005/8/layout/hierarchy3"/>
    <dgm:cxn modelId="{59FEA5E3-4772-474A-AA69-E84C530C6278}" type="presParOf" srcId="{AF1320C4-CC28-40F6-A005-56014655533E}" destId="{9BB31339-6D4F-4220-BEAC-5E294CE3B089}" srcOrd="1" destOrd="0" presId="urn:microsoft.com/office/officeart/2005/8/layout/hierarchy3"/>
    <dgm:cxn modelId="{0E54AD31-7E0C-40BB-8E5C-6FB2C036DEF8}" type="presParOf" srcId="{9BB31339-6D4F-4220-BEAC-5E294CE3B089}" destId="{6708C29F-D775-4BAC-BCE3-0B0E1759A049}" srcOrd="0" destOrd="0" presId="urn:microsoft.com/office/officeart/2005/8/layout/hierarchy3"/>
    <dgm:cxn modelId="{894ED282-2892-423D-8AE6-26F4C4BB82E7}" type="presParOf" srcId="{9BB31339-6D4F-4220-BEAC-5E294CE3B089}" destId="{AEDEEE28-C24A-4255-9121-8C3E9D47D497}" srcOrd="1" destOrd="0" presId="urn:microsoft.com/office/officeart/2005/8/layout/hierarchy3"/>
    <dgm:cxn modelId="{BFCB03BC-D21B-4BE8-B2F6-BEDE1DA0743F}" type="presParOf" srcId="{9BB31339-6D4F-4220-BEAC-5E294CE3B089}" destId="{B1272775-847C-43CA-AB22-F66706B5B066}" srcOrd="2" destOrd="0" presId="urn:microsoft.com/office/officeart/2005/8/layout/hierarchy3"/>
    <dgm:cxn modelId="{1E4B9572-C532-4EF3-B6B0-E4670694BE25}" type="presParOf" srcId="{9BB31339-6D4F-4220-BEAC-5E294CE3B089}" destId="{D69C96AC-01D1-4AC2-B906-1AF4FB683B8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7A2C2A-694A-4F57-9D77-0BDDE1391D10}" type="doc">
      <dgm:prSet loTypeId="urn:microsoft.com/office/officeart/2008/layout/RadialCluster" loCatId="cycle" qsTypeId="urn:microsoft.com/office/officeart/2005/8/quickstyle/3d1" qsCatId="3D" csTypeId="urn:microsoft.com/office/officeart/2005/8/colors/accent0_2" csCatId="mainScheme" phldr="1"/>
      <dgm:spPr/>
      <dgm:t>
        <a:bodyPr/>
        <a:lstStyle/>
        <a:p>
          <a:endParaRPr lang="ru-RU"/>
        </a:p>
      </dgm:t>
    </dgm:pt>
    <dgm:pt modelId="{180555AB-1AAA-4DFC-A181-615D65C23A70}">
      <dgm:prSet phldrT="[Текст]"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nSpc>
              <a:spcPct val="100000"/>
            </a:lnSpc>
            <a:spcBef>
              <a:spcPts val="0"/>
            </a:spcBef>
            <a:spcAft>
              <a:spcPts val="0"/>
            </a:spcAft>
          </a:pPr>
          <a:r>
            <a:rPr lang="ro-RO" sz="1800" b="1" noProof="0" smtClean="0">
              <a:solidFill>
                <a:schemeClr val="tx2">
                  <a:lumMod val="10000"/>
                </a:schemeClr>
              </a:solidFill>
              <a:effectLst/>
              <a:latin typeface="Times New Roman" pitchFamily="18" charset="0"/>
              <a:cs typeface="Times New Roman" pitchFamily="18" charset="0"/>
            </a:rPr>
            <a:t>Interesele fundamentale ale statului prin prisma conceptului de ,,securitate internaţională’’ sunt:</a:t>
          </a:r>
          <a:endParaRPr lang="ro-RO" sz="1800" b="1" noProof="0">
            <a:solidFill>
              <a:schemeClr val="tx2">
                <a:lumMod val="10000"/>
              </a:schemeClr>
            </a:solidFill>
            <a:effectLst/>
            <a:latin typeface="Times New Roman" pitchFamily="18" charset="0"/>
            <a:cs typeface="Times New Roman" pitchFamily="18" charset="0"/>
          </a:endParaRPr>
        </a:p>
      </dgm:t>
    </dgm:pt>
    <dgm:pt modelId="{F52EB05A-C40F-4B73-B20B-784046F6EC42}" type="parTrans" cxnId="{25473499-2194-4BC7-8303-747058651BED}">
      <dgm:prSet/>
      <dgm:spPr/>
      <dgm:t>
        <a:bodyPr/>
        <a:lstStyle/>
        <a:p>
          <a:pPr>
            <a:lnSpc>
              <a:spcPct val="100000"/>
            </a:lnSpc>
            <a:spcBef>
              <a:spcPts val="0"/>
            </a:spcBef>
            <a:spcAft>
              <a:spcPts val="0"/>
            </a:spcAft>
          </a:pPr>
          <a:endParaRPr lang="ro-RO" sz="1800" b="0" noProof="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9E845813-DEE4-4A19-8FF0-95E4647A4F06}" type="sibTrans" cxnId="{25473499-2194-4BC7-8303-747058651BED}">
      <dgm:prSet/>
      <dgm:spPr/>
      <dgm:t>
        <a:bodyPr/>
        <a:lstStyle/>
        <a:p>
          <a:pPr>
            <a:lnSpc>
              <a:spcPct val="100000"/>
            </a:lnSpc>
            <a:spcBef>
              <a:spcPts val="0"/>
            </a:spcBef>
            <a:spcAft>
              <a:spcPts val="0"/>
            </a:spcAft>
          </a:pPr>
          <a:endParaRPr lang="ro-RO" sz="1800" b="0" noProof="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F5793E20-EE73-4E82-B076-9B11EED0D424}">
      <dgm:prSet custT="1">
        <dgm:style>
          <a:lnRef idx="1">
            <a:schemeClr val="accent6"/>
          </a:lnRef>
          <a:fillRef idx="2">
            <a:schemeClr val="accent6"/>
          </a:fillRef>
          <a:effectRef idx="1">
            <a:schemeClr val="accent6"/>
          </a:effectRef>
          <a:fontRef idx="minor">
            <a:schemeClr val="dk1"/>
          </a:fontRef>
        </dgm:style>
      </dgm:prSet>
      <dgm:spPr/>
      <dgm:t>
        <a:bodyPr/>
        <a:lstStyle/>
        <a:p>
          <a:pPr>
            <a:lnSpc>
              <a:spcPct val="100000"/>
            </a:lnSpc>
            <a:spcBef>
              <a:spcPts val="0"/>
            </a:spcBef>
            <a:spcAft>
              <a:spcPts val="0"/>
            </a:spcAft>
          </a:pPr>
          <a:r>
            <a:rPr lang="ro-RO" sz="1800" b="0" noProof="0" dirty="0" smtClean="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b) </a:t>
          </a:r>
          <a:r>
            <a:rPr lang="ro-RO" sz="1800" b="0" dirty="0" smtClean="0">
              <a:solidFill>
                <a:schemeClr val="tx2">
                  <a:lumMod val="10000"/>
                </a:schemeClr>
              </a:solidFill>
              <a:latin typeface="Times New Roman" pitchFamily="18" charset="0"/>
              <a:cs typeface="Times New Roman" pitchFamily="18" charset="0"/>
            </a:rPr>
            <a:t>integritatea teritorială;</a:t>
          </a:r>
          <a:endParaRPr lang="ro-RO" sz="1800" b="0" noProof="0"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F7AFCA71-FE05-4A5A-8A46-14A1DA62BDC3}" type="parTrans" cxnId="{A3CD6CE3-628E-4002-8C4B-43CC83A3B273}">
      <dgm:prSet/>
      <dgm:spPr/>
      <dgm:t>
        <a:bodyPr/>
        <a:lstStyle/>
        <a:p>
          <a:pPr>
            <a:lnSpc>
              <a:spcPct val="100000"/>
            </a:lnSpc>
            <a:spcBef>
              <a:spcPts val="0"/>
            </a:spcBef>
            <a:spcAft>
              <a:spcPts val="0"/>
            </a:spcAft>
          </a:pPr>
          <a:endParaRPr lang="ro-RO" sz="1800" b="0" noProof="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6341330E-EE06-402A-8278-5DE863906034}" type="sibTrans" cxnId="{A3CD6CE3-628E-4002-8C4B-43CC83A3B273}">
      <dgm:prSet/>
      <dgm:spPr/>
      <dgm:t>
        <a:bodyPr/>
        <a:lstStyle/>
        <a:p>
          <a:pPr>
            <a:lnSpc>
              <a:spcPct val="100000"/>
            </a:lnSpc>
            <a:spcBef>
              <a:spcPts val="0"/>
            </a:spcBef>
            <a:spcAft>
              <a:spcPts val="0"/>
            </a:spcAft>
          </a:pPr>
          <a:endParaRPr lang="ro-RO" sz="1800" b="0" noProof="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03EC6B4E-A3FD-4C2B-9F3C-DE4A2254EA23}">
      <dgm:prSet custT="1">
        <dgm:style>
          <a:lnRef idx="1">
            <a:schemeClr val="accent6"/>
          </a:lnRef>
          <a:fillRef idx="2">
            <a:schemeClr val="accent6"/>
          </a:fillRef>
          <a:effectRef idx="1">
            <a:schemeClr val="accent6"/>
          </a:effectRef>
          <a:fontRef idx="minor">
            <a:schemeClr val="dk1"/>
          </a:fontRef>
        </dgm:style>
      </dgm:prSet>
      <dgm:spPr/>
      <dgm:t>
        <a:bodyPr/>
        <a:lstStyle/>
        <a:p>
          <a:pPr>
            <a:lnSpc>
              <a:spcPct val="100000"/>
            </a:lnSpc>
            <a:spcBef>
              <a:spcPts val="0"/>
            </a:spcBef>
            <a:spcAft>
              <a:spcPts val="0"/>
            </a:spcAft>
          </a:pPr>
          <a:r>
            <a:rPr lang="ro-RO" sz="1800" b="0" smtClean="0">
              <a:solidFill>
                <a:schemeClr val="tx2">
                  <a:lumMod val="10000"/>
                </a:schemeClr>
              </a:solidFill>
              <a:latin typeface="Times New Roman" pitchFamily="18" charset="0"/>
              <a:cs typeface="Times New Roman" pitchFamily="18" charset="0"/>
            </a:rPr>
            <a:t>a) suveranitatea statului;</a:t>
          </a:r>
          <a:endParaRPr lang="ro-RO" sz="1800" b="0" dirty="0">
            <a:solidFill>
              <a:schemeClr val="tx2">
                <a:lumMod val="10000"/>
              </a:schemeClr>
            </a:solidFill>
            <a:latin typeface="Times New Roman" pitchFamily="18" charset="0"/>
            <a:cs typeface="Times New Roman" pitchFamily="18" charset="0"/>
          </a:endParaRPr>
        </a:p>
      </dgm:t>
    </dgm:pt>
    <dgm:pt modelId="{607E54E1-B01B-482D-9D5C-4405991E2028}" type="parTrans" cxnId="{7D741079-A87E-4EC3-BEE6-B61D0B42FDAD}">
      <dgm:prSet/>
      <dgm:spPr/>
      <dgm:t>
        <a:bodyPr/>
        <a:lstStyle/>
        <a:p>
          <a:pPr>
            <a:lnSpc>
              <a:spcPct val="100000"/>
            </a:lnSpc>
            <a:spcBef>
              <a:spcPts val="0"/>
            </a:spcBef>
            <a:spcAft>
              <a:spcPts val="0"/>
            </a:spcAft>
          </a:pPr>
          <a:endParaRPr lang="ro-RO" sz="1800" b="0">
            <a:solidFill>
              <a:schemeClr val="tx2">
                <a:lumMod val="10000"/>
              </a:schemeClr>
            </a:solidFill>
            <a:latin typeface="Times New Roman" pitchFamily="18" charset="0"/>
            <a:cs typeface="Times New Roman" pitchFamily="18" charset="0"/>
          </a:endParaRPr>
        </a:p>
      </dgm:t>
    </dgm:pt>
    <dgm:pt modelId="{6CCB203F-C392-430C-903D-FF04912474F6}" type="sibTrans" cxnId="{7D741079-A87E-4EC3-BEE6-B61D0B42FDAD}">
      <dgm:prSet/>
      <dgm:spPr/>
      <dgm:t>
        <a:bodyPr/>
        <a:lstStyle/>
        <a:p>
          <a:pPr>
            <a:lnSpc>
              <a:spcPct val="100000"/>
            </a:lnSpc>
            <a:spcBef>
              <a:spcPts val="0"/>
            </a:spcBef>
            <a:spcAft>
              <a:spcPts val="0"/>
            </a:spcAft>
          </a:pPr>
          <a:endParaRPr lang="ro-RO" sz="1800" b="0">
            <a:solidFill>
              <a:schemeClr val="tx2">
                <a:lumMod val="10000"/>
              </a:schemeClr>
            </a:solidFill>
            <a:latin typeface="Times New Roman" pitchFamily="18" charset="0"/>
            <a:cs typeface="Times New Roman" pitchFamily="18" charset="0"/>
          </a:endParaRPr>
        </a:p>
      </dgm:t>
    </dgm:pt>
    <dgm:pt modelId="{5C193EE6-703E-47A7-B832-6E420E55FAF6}">
      <dgm:prSet custT="1">
        <dgm:style>
          <a:lnRef idx="1">
            <a:schemeClr val="accent6"/>
          </a:lnRef>
          <a:fillRef idx="2">
            <a:schemeClr val="accent6"/>
          </a:fillRef>
          <a:effectRef idx="1">
            <a:schemeClr val="accent6"/>
          </a:effectRef>
          <a:fontRef idx="minor">
            <a:schemeClr val="dk1"/>
          </a:fontRef>
        </dgm:style>
      </dgm:prSet>
      <dgm:spPr/>
      <dgm:t>
        <a:bodyPr/>
        <a:lstStyle/>
        <a:p>
          <a:pPr>
            <a:lnSpc>
              <a:spcPct val="100000"/>
            </a:lnSpc>
            <a:spcBef>
              <a:spcPts val="0"/>
            </a:spcBef>
            <a:spcAft>
              <a:spcPts val="0"/>
            </a:spcAft>
          </a:pPr>
          <a:r>
            <a:rPr lang="ro-RO" sz="1800" b="0" smtClean="0">
              <a:solidFill>
                <a:schemeClr val="tx2">
                  <a:lumMod val="10000"/>
                </a:schemeClr>
              </a:solidFill>
              <a:latin typeface="Times New Roman" pitchFamily="18" charset="0"/>
              <a:cs typeface="Times New Roman" pitchFamily="18" charset="0"/>
            </a:rPr>
            <a:t>e)</a:t>
          </a:r>
        </a:p>
        <a:p>
          <a:pPr>
            <a:lnSpc>
              <a:spcPct val="100000"/>
            </a:lnSpc>
            <a:spcBef>
              <a:spcPts val="0"/>
            </a:spcBef>
            <a:spcAft>
              <a:spcPts val="0"/>
            </a:spcAft>
          </a:pPr>
          <a:r>
            <a:rPr lang="ro-RO" sz="1800" b="0" smtClean="0">
              <a:solidFill>
                <a:schemeClr val="tx2">
                  <a:lumMod val="10000"/>
                </a:schemeClr>
              </a:solidFill>
              <a:latin typeface="Times New Roman" pitchFamily="18" charset="0"/>
              <a:cs typeface="Times New Roman" pitchFamily="18" charset="0"/>
            </a:rPr>
            <a:t>stabilitatea strategică în relaţiile internaţionale;</a:t>
          </a:r>
          <a:endParaRPr lang="ro-RO" sz="1800" b="0" dirty="0">
            <a:solidFill>
              <a:schemeClr val="tx2">
                <a:lumMod val="10000"/>
              </a:schemeClr>
            </a:solidFill>
            <a:latin typeface="Times New Roman" pitchFamily="18" charset="0"/>
            <a:cs typeface="Times New Roman" pitchFamily="18" charset="0"/>
          </a:endParaRPr>
        </a:p>
      </dgm:t>
    </dgm:pt>
    <dgm:pt modelId="{D9C2EF29-584C-4893-BD88-FB0544BF3485}" type="parTrans" cxnId="{A0A81552-D2A1-404A-8B19-39F2DBD9AAA9}">
      <dgm:prSet/>
      <dgm:spPr/>
      <dgm:t>
        <a:bodyPr/>
        <a:lstStyle/>
        <a:p>
          <a:pPr>
            <a:lnSpc>
              <a:spcPct val="100000"/>
            </a:lnSpc>
            <a:spcBef>
              <a:spcPts val="0"/>
            </a:spcBef>
            <a:spcAft>
              <a:spcPts val="0"/>
            </a:spcAft>
          </a:pPr>
          <a:endParaRPr lang="ro-RO" sz="1800" b="0">
            <a:solidFill>
              <a:schemeClr val="tx2">
                <a:lumMod val="10000"/>
              </a:schemeClr>
            </a:solidFill>
            <a:latin typeface="Times New Roman" pitchFamily="18" charset="0"/>
            <a:cs typeface="Times New Roman" pitchFamily="18" charset="0"/>
          </a:endParaRPr>
        </a:p>
      </dgm:t>
    </dgm:pt>
    <dgm:pt modelId="{34CB7C44-635B-4870-B945-280229521539}" type="sibTrans" cxnId="{A0A81552-D2A1-404A-8B19-39F2DBD9AAA9}">
      <dgm:prSet/>
      <dgm:spPr/>
      <dgm:t>
        <a:bodyPr/>
        <a:lstStyle/>
        <a:p>
          <a:pPr>
            <a:lnSpc>
              <a:spcPct val="100000"/>
            </a:lnSpc>
            <a:spcBef>
              <a:spcPts val="0"/>
            </a:spcBef>
            <a:spcAft>
              <a:spcPts val="0"/>
            </a:spcAft>
          </a:pPr>
          <a:endParaRPr lang="ro-RO" sz="1800" b="0">
            <a:solidFill>
              <a:schemeClr val="tx2">
                <a:lumMod val="10000"/>
              </a:schemeClr>
            </a:solidFill>
            <a:latin typeface="Times New Roman" pitchFamily="18" charset="0"/>
            <a:cs typeface="Times New Roman" pitchFamily="18" charset="0"/>
          </a:endParaRPr>
        </a:p>
      </dgm:t>
    </dgm:pt>
    <dgm:pt modelId="{9558BDCE-5923-4D4B-AF91-BA5A444FF863}">
      <dgm:prSet custT="1">
        <dgm:style>
          <a:lnRef idx="1">
            <a:schemeClr val="accent6"/>
          </a:lnRef>
          <a:fillRef idx="2">
            <a:schemeClr val="accent6"/>
          </a:fillRef>
          <a:effectRef idx="1">
            <a:schemeClr val="accent6"/>
          </a:effectRef>
          <a:fontRef idx="minor">
            <a:schemeClr val="dk1"/>
          </a:fontRef>
        </dgm:style>
      </dgm:prSet>
      <dgm:spPr/>
      <dgm:t>
        <a:bodyPr/>
        <a:lstStyle/>
        <a:p>
          <a:pPr>
            <a:lnSpc>
              <a:spcPct val="100000"/>
            </a:lnSpc>
            <a:spcBef>
              <a:spcPts val="0"/>
            </a:spcBef>
            <a:spcAft>
              <a:spcPts val="0"/>
            </a:spcAft>
          </a:pPr>
          <a:r>
            <a:rPr lang="ro-RO" sz="1800" b="0" dirty="0" smtClean="0">
              <a:solidFill>
                <a:schemeClr val="tx2">
                  <a:lumMod val="10000"/>
                </a:schemeClr>
              </a:solidFill>
              <a:latin typeface="Times New Roman" pitchFamily="18" charset="0"/>
              <a:cs typeface="Times New Roman" pitchFamily="18" charset="0"/>
            </a:rPr>
            <a:t>d) </a:t>
          </a:r>
        </a:p>
        <a:p>
          <a:pPr>
            <a:lnSpc>
              <a:spcPct val="100000"/>
            </a:lnSpc>
            <a:spcBef>
              <a:spcPts val="0"/>
            </a:spcBef>
            <a:spcAft>
              <a:spcPts val="0"/>
            </a:spcAft>
          </a:pPr>
          <a:r>
            <a:rPr lang="ro-RO" sz="1800" b="0" dirty="0" smtClean="0">
              <a:solidFill>
                <a:schemeClr val="tx2">
                  <a:lumMod val="10000"/>
                </a:schemeClr>
              </a:solidFill>
              <a:latin typeface="Times New Roman" pitchFamily="18" charset="0"/>
              <a:cs typeface="Times New Roman" pitchFamily="18" charset="0"/>
            </a:rPr>
            <a:t>regimul constituţional;</a:t>
          </a:r>
          <a:endParaRPr lang="ro-RO" sz="1800" b="0" dirty="0">
            <a:solidFill>
              <a:schemeClr val="tx2">
                <a:lumMod val="10000"/>
              </a:schemeClr>
            </a:solidFill>
            <a:latin typeface="Times New Roman" pitchFamily="18" charset="0"/>
            <a:cs typeface="Times New Roman" pitchFamily="18" charset="0"/>
          </a:endParaRPr>
        </a:p>
      </dgm:t>
    </dgm:pt>
    <dgm:pt modelId="{8259856A-E800-4198-9AB1-8A759DC62C6E}" type="parTrans" cxnId="{5B60FDF7-1450-4752-9519-98B2FBB0C3BC}">
      <dgm:prSet/>
      <dgm:spPr/>
      <dgm:t>
        <a:bodyPr/>
        <a:lstStyle/>
        <a:p>
          <a:pPr>
            <a:lnSpc>
              <a:spcPct val="100000"/>
            </a:lnSpc>
            <a:spcBef>
              <a:spcPts val="0"/>
            </a:spcBef>
            <a:spcAft>
              <a:spcPts val="0"/>
            </a:spcAft>
          </a:pPr>
          <a:endParaRPr lang="ro-RO" sz="1800" b="0">
            <a:solidFill>
              <a:schemeClr val="tx2">
                <a:lumMod val="10000"/>
              </a:schemeClr>
            </a:solidFill>
            <a:latin typeface="Times New Roman" pitchFamily="18" charset="0"/>
            <a:cs typeface="Times New Roman" pitchFamily="18" charset="0"/>
          </a:endParaRPr>
        </a:p>
      </dgm:t>
    </dgm:pt>
    <dgm:pt modelId="{05589644-89BD-49F3-8992-A14B53895818}" type="sibTrans" cxnId="{5B60FDF7-1450-4752-9519-98B2FBB0C3BC}">
      <dgm:prSet/>
      <dgm:spPr/>
      <dgm:t>
        <a:bodyPr/>
        <a:lstStyle/>
        <a:p>
          <a:pPr>
            <a:lnSpc>
              <a:spcPct val="100000"/>
            </a:lnSpc>
            <a:spcBef>
              <a:spcPts val="0"/>
            </a:spcBef>
            <a:spcAft>
              <a:spcPts val="0"/>
            </a:spcAft>
          </a:pPr>
          <a:endParaRPr lang="ro-RO" sz="1800" b="0">
            <a:solidFill>
              <a:schemeClr val="tx2">
                <a:lumMod val="10000"/>
              </a:schemeClr>
            </a:solidFill>
            <a:latin typeface="Times New Roman" pitchFamily="18" charset="0"/>
            <a:cs typeface="Times New Roman" pitchFamily="18" charset="0"/>
          </a:endParaRPr>
        </a:p>
      </dgm:t>
    </dgm:pt>
    <dgm:pt modelId="{A538CC03-AC31-4D66-9EAE-D56EC74F83A3}">
      <dgm:prSet custT="1">
        <dgm:style>
          <a:lnRef idx="1">
            <a:schemeClr val="accent6"/>
          </a:lnRef>
          <a:fillRef idx="2">
            <a:schemeClr val="accent6"/>
          </a:fillRef>
          <a:effectRef idx="1">
            <a:schemeClr val="accent6"/>
          </a:effectRef>
          <a:fontRef idx="minor">
            <a:schemeClr val="dk1"/>
          </a:fontRef>
        </dgm:style>
      </dgm:prSet>
      <dgm:spPr/>
      <dgm:t>
        <a:bodyPr/>
        <a:lstStyle/>
        <a:p>
          <a:pPr>
            <a:lnSpc>
              <a:spcPct val="100000"/>
            </a:lnSpc>
            <a:spcBef>
              <a:spcPts val="0"/>
            </a:spcBef>
            <a:spcAft>
              <a:spcPts val="0"/>
            </a:spcAft>
          </a:pPr>
          <a:r>
            <a:rPr lang="ro-RO" sz="1800" b="0" dirty="0" smtClean="0">
              <a:solidFill>
                <a:schemeClr val="tx2">
                  <a:lumMod val="10000"/>
                </a:schemeClr>
              </a:solidFill>
              <a:latin typeface="Times New Roman" pitchFamily="18" charset="0"/>
              <a:cs typeface="Times New Roman" pitchFamily="18" charset="0"/>
            </a:rPr>
            <a:t>c) stabilitatea social-politică a statului;</a:t>
          </a:r>
          <a:endParaRPr lang="ro-RO" sz="1800" b="0" dirty="0">
            <a:solidFill>
              <a:schemeClr val="tx2">
                <a:lumMod val="10000"/>
              </a:schemeClr>
            </a:solidFill>
            <a:latin typeface="Times New Roman" pitchFamily="18" charset="0"/>
            <a:cs typeface="Times New Roman" pitchFamily="18" charset="0"/>
          </a:endParaRPr>
        </a:p>
      </dgm:t>
    </dgm:pt>
    <dgm:pt modelId="{C740286A-4DB4-480D-B675-3FFC7CDE6DE7}" type="parTrans" cxnId="{1526575A-FAE9-4D02-9652-34E426D1F5CF}">
      <dgm:prSet/>
      <dgm:spPr/>
      <dgm:t>
        <a:bodyPr/>
        <a:lstStyle/>
        <a:p>
          <a:pPr>
            <a:lnSpc>
              <a:spcPct val="100000"/>
            </a:lnSpc>
            <a:spcBef>
              <a:spcPts val="0"/>
            </a:spcBef>
            <a:spcAft>
              <a:spcPts val="0"/>
            </a:spcAft>
          </a:pPr>
          <a:endParaRPr lang="ro-RO" sz="1800" b="0">
            <a:solidFill>
              <a:schemeClr val="tx2">
                <a:lumMod val="10000"/>
              </a:schemeClr>
            </a:solidFill>
            <a:latin typeface="Times New Roman" pitchFamily="18" charset="0"/>
            <a:cs typeface="Times New Roman" pitchFamily="18" charset="0"/>
          </a:endParaRPr>
        </a:p>
      </dgm:t>
    </dgm:pt>
    <dgm:pt modelId="{2C755055-EF7C-40C0-8B81-0DE7D5DE6CD1}" type="sibTrans" cxnId="{1526575A-FAE9-4D02-9652-34E426D1F5CF}">
      <dgm:prSet/>
      <dgm:spPr/>
      <dgm:t>
        <a:bodyPr/>
        <a:lstStyle/>
        <a:p>
          <a:pPr>
            <a:lnSpc>
              <a:spcPct val="100000"/>
            </a:lnSpc>
            <a:spcBef>
              <a:spcPts val="0"/>
            </a:spcBef>
            <a:spcAft>
              <a:spcPts val="0"/>
            </a:spcAft>
          </a:pPr>
          <a:endParaRPr lang="ro-RO" sz="1800" b="0">
            <a:solidFill>
              <a:schemeClr val="tx2">
                <a:lumMod val="10000"/>
              </a:schemeClr>
            </a:solidFill>
            <a:latin typeface="Times New Roman" pitchFamily="18" charset="0"/>
            <a:cs typeface="Times New Roman" pitchFamily="18" charset="0"/>
          </a:endParaRPr>
        </a:p>
      </dgm:t>
    </dgm:pt>
    <dgm:pt modelId="{BAC5FE41-6F66-4A2D-ADD2-80072D3AF095}">
      <dgm:prSet custT="1">
        <dgm:style>
          <a:lnRef idx="1">
            <a:schemeClr val="accent6"/>
          </a:lnRef>
          <a:fillRef idx="2">
            <a:schemeClr val="accent6"/>
          </a:fillRef>
          <a:effectRef idx="1">
            <a:schemeClr val="accent6"/>
          </a:effectRef>
          <a:fontRef idx="minor">
            <a:schemeClr val="dk1"/>
          </a:fontRef>
        </dgm:style>
      </dgm:prSet>
      <dgm:spPr/>
      <dgm:t>
        <a:bodyPr/>
        <a:lstStyle/>
        <a:p>
          <a:pPr>
            <a:lnSpc>
              <a:spcPct val="100000"/>
            </a:lnSpc>
            <a:spcBef>
              <a:spcPts val="0"/>
            </a:spcBef>
            <a:spcAft>
              <a:spcPts val="0"/>
            </a:spcAft>
          </a:pPr>
          <a:r>
            <a:rPr lang="ro-RO" sz="1800" b="0" dirty="0" smtClean="0">
              <a:solidFill>
                <a:schemeClr val="tx2">
                  <a:lumMod val="10000"/>
                </a:schemeClr>
              </a:solidFill>
              <a:latin typeface="Times New Roman" pitchFamily="18" charset="0"/>
              <a:cs typeface="Times New Roman" pitchFamily="18" charset="0"/>
            </a:rPr>
            <a:t>f)</a:t>
          </a:r>
        </a:p>
        <a:p>
          <a:pPr>
            <a:lnSpc>
              <a:spcPct val="100000"/>
            </a:lnSpc>
            <a:spcBef>
              <a:spcPts val="0"/>
            </a:spcBef>
            <a:spcAft>
              <a:spcPts val="0"/>
            </a:spcAft>
          </a:pPr>
          <a:r>
            <a:rPr lang="ro-RO" sz="1800" b="0" dirty="0" smtClean="0">
              <a:solidFill>
                <a:schemeClr val="tx2">
                  <a:lumMod val="10000"/>
                </a:schemeClr>
              </a:solidFill>
              <a:latin typeface="Times New Roman" pitchFamily="18" charset="0"/>
              <a:cs typeface="Times New Roman" pitchFamily="18" charset="0"/>
            </a:rPr>
            <a:t>accesul liber la zone de importanţă strategică;</a:t>
          </a:r>
          <a:endParaRPr lang="ro-RO" sz="1800" b="0" dirty="0">
            <a:solidFill>
              <a:schemeClr val="tx2">
                <a:lumMod val="10000"/>
              </a:schemeClr>
            </a:solidFill>
            <a:latin typeface="Times New Roman" pitchFamily="18" charset="0"/>
            <a:cs typeface="Times New Roman" pitchFamily="18" charset="0"/>
          </a:endParaRPr>
        </a:p>
      </dgm:t>
    </dgm:pt>
    <dgm:pt modelId="{AE3BD945-6845-4D55-BC20-7AC3C5CB07AB}" type="parTrans" cxnId="{CB950112-352E-44EB-90E5-7C20AE705C52}">
      <dgm:prSet/>
      <dgm:spPr/>
      <dgm:t>
        <a:bodyPr/>
        <a:lstStyle/>
        <a:p>
          <a:pPr>
            <a:lnSpc>
              <a:spcPct val="100000"/>
            </a:lnSpc>
            <a:spcBef>
              <a:spcPts val="0"/>
            </a:spcBef>
            <a:spcAft>
              <a:spcPts val="0"/>
            </a:spcAft>
          </a:pPr>
          <a:endParaRPr lang="ro-RO" sz="1800" b="0">
            <a:solidFill>
              <a:schemeClr val="tx2">
                <a:lumMod val="10000"/>
              </a:schemeClr>
            </a:solidFill>
            <a:latin typeface="Times New Roman" pitchFamily="18" charset="0"/>
            <a:cs typeface="Times New Roman" pitchFamily="18" charset="0"/>
          </a:endParaRPr>
        </a:p>
      </dgm:t>
    </dgm:pt>
    <dgm:pt modelId="{B9B90126-B06D-4577-8A83-123CD1DF00F4}" type="sibTrans" cxnId="{CB950112-352E-44EB-90E5-7C20AE705C52}">
      <dgm:prSet/>
      <dgm:spPr/>
      <dgm:t>
        <a:bodyPr/>
        <a:lstStyle/>
        <a:p>
          <a:pPr>
            <a:lnSpc>
              <a:spcPct val="100000"/>
            </a:lnSpc>
            <a:spcBef>
              <a:spcPts val="0"/>
            </a:spcBef>
            <a:spcAft>
              <a:spcPts val="0"/>
            </a:spcAft>
          </a:pPr>
          <a:endParaRPr lang="ro-RO" sz="1800" b="0">
            <a:solidFill>
              <a:schemeClr val="tx2">
                <a:lumMod val="10000"/>
              </a:schemeClr>
            </a:solidFill>
            <a:latin typeface="Times New Roman" pitchFamily="18" charset="0"/>
            <a:cs typeface="Times New Roman" pitchFamily="18" charset="0"/>
          </a:endParaRPr>
        </a:p>
      </dgm:t>
    </dgm:pt>
    <dgm:pt modelId="{66860F9F-CF6F-4818-B299-E25BD2CDC62E}" type="pres">
      <dgm:prSet presAssocID="{6A7A2C2A-694A-4F57-9D77-0BDDE1391D10}" presName="Name0" presStyleCnt="0">
        <dgm:presLayoutVars>
          <dgm:chMax val="1"/>
          <dgm:chPref val="1"/>
          <dgm:dir/>
          <dgm:animOne val="branch"/>
          <dgm:animLvl val="lvl"/>
        </dgm:presLayoutVars>
      </dgm:prSet>
      <dgm:spPr/>
      <dgm:t>
        <a:bodyPr/>
        <a:lstStyle/>
        <a:p>
          <a:endParaRPr lang="en-US"/>
        </a:p>
      </dgm:t>
    </dgm:pt>
    <dgm:pt modelId="{7A34CD45-E288-44F9-A8C1-112DBFE997DB}" type="pres">
      <dgm:prSet presAssocID="{180555AB-1AAA-4DFC-A181-615D65C23A70}" presName="singleCycle" presStyleCnt="0"/>
      <dgm:spPr/>
      <dgm:t>
        <a:bodyPr/>
        <a:lstStyle/>
        <a:p>
          <a:endParaRPr lang="en-US"/>
        </a:p>
      </dgm:t>
    </dgm:pt>
    <dgm:pt modelId="{F7E1B36A-E918-45E4-9E6A-B9C33CF33F9C}" type="pres">
      <dgm:prSet presAssocID="{180555AB-1AAA-4DFC-A181-615D65C23A70}" presName="singleCenter" presStyleLbl="node1" presStyleIdx="0" presStyleCnt="7" custScaleX="156250" custScaleY="98039">
        <dgm:presLayoutVars>
          <dgm:chMax val="7"/>
          <dgm:chPref val="7"/>
        </dgm:presLayoutVars>
      </dgm:prSet>
      <dgm:spPr/>
      <dgm:t>
        <a:bodyPr/>
        <a:lstStyle/>
        <a:p>
          <a:endParaRPr lang="ru-RU"/>
        </a:p>
      </dgm:t>
    </dgm:pt>
    <dgm:pt modelId="{262DD644-A49C-422D-ABFD-769881968B89}" type="pres">
      <dgm:prSet presAssocID="{607E54E1-B01B-482D-9D5C-4405991E2028}" presName="Name56" presStyleLbl="parChTrans1D2" presStyleIdx="0" presStyleCnt="6"/>
      <dgm:spPr/>
      <dgm:t>
        <a:bodyPr/>
        <a:lstStyle/>
        <a:p>
          <a:endParaRPr lang="en-US"/>
        </a:p>
      </dgm:t>
    </dgm:pt>
    <dgm:pt modelId="{F8470A55-4352-454E-A5A1-9CCA4616BF69}" type="pres">
      <dgm:prSet presAssocID="{03EC6B4E-A3FD-4C2B-9F3C-DE4A2254EA23}" presName="text0" presStyleLbl="node1" presStyleIdx="1" presStyleCnt="7">
        <dgm:presLayoutVars>
          <dgm:bulletEnabled val="1"/>
        </dgm:presLayoutVars>
      </dgm:prSet>
      <dgm:spPr/>
      <dgm:t>
        <a:bodyPr/>
        <a:lstStyle/>
        <a:p>
          <a:endParaRPr lang="en-US"/>
        </a:p>
      </dgm:t>
    </dgm:pt>
    <dgm:pt modelId="{417C5C2A-9BC4-4956-8E56-306A559D3B4A}" type="pres">
      <dgm:prSet presAssocID="{F7AFCA71-FE05-4A5A-8A46-14A1DA62BDC3}" presName="Name56" presStyleLbl="parChTrans1D2" presStyleIdx="1" presStyleCnt="6"/>
      <dgm:spPr/>
      <dgm:t>
        <a:bodyPr/>
        <a:lstStyle/>
        <a:p>
          <a:endParaRPr lang="en-US"/>
        </a:p>
      </dgm:t>
    </dgm:pt>
    <dgm:pt modelId="{1B8A91E7-B323-4792-A726-E793CA75B8AF}" type="pres">
      <dgm:prSet presAssocID="{F5793E20-EE73-4E82-B076-9B11EED0D424}" presName="text0" presStyleLbl="node1" presStyleIdx="2" presStyleCnt="7" custRadScaleRad="130591" custRadScaleInc="24959">
        <dgm:presLayoutVars>
          <dgm:bulletEnabled val="1"/>
        </dgm:presLayoutVars>
      </dgm:prSet>
      <dgm:spPr/>
      <dgm:t>
        <a:bodyPr/>
        <a:lstStyle/>
        <a:p>
          <a:endParaRPr lang="en-US"/>
        </a:p>
      </dgm:t>
    </dgm:pt>
    <dgm:pt modelId="{26693CDF-791E-40A4-95E7-B413EC9C2FB7}" type="pres">
      <dgm:prSet presAssocID="{C740286A-4DB4-480D-B675-3FFC7CDE6DE7}" presName="Name56" presStyleLbl="parChTrans1D2" presStyleIdx="2" presStyleCnt="6"/>
      <dgm:spPr/>
      <dgm:t>
        <a:bodyPr/>
        <a:lstStyle/>
        <a:p>
          <a:endParaRPr lang="en-US"/>
        </a:p>
      </dgm:t>
    </dgm:pt>
    <dgm:pt modelId="{F9F91A2B-90B2-4738-B94F-664353CAFFFA}" type="pres">
      <dgm:prSet presAssocID="{A538CC03-AC31-4D66-9EAE-D56EC74F83A3}" presName="text0" presStyleLbl="node1" presStyleIdx="3" presStyleCnt="7" custRadScaleRad="127953" custRadScaleInc="-23003">
        <dgm:presLayoutVars>
          <dgm:bulletEnabled val="1"/>
        </dgm:presLayoutVars>
      </dgm:prSet>
      <dgm:spPr/>
      <dgm:t>
        <a:bodyPr/>
        <a:lstStyle/>
        <a:p>
          <a:endParaRPr lang="en-US"/>
        </a:p>
      </dgm:t>
    </dgm:pt>
    <dgm:pt modelId="{B37E7B05-4F4F-43E5-BE41-03E10D697B4A}" type="pres">
      <dgm:prSet presAssocID="{8259856A-E800-4198-9AB1-8A759DC62C6E}" presName="Name56" presStyleLbl="parChTrans1D2" presStyleIdx="3" presStyleCnt="6"/>
      <dgm:spPr/>
      <dgm:t>
        <a:bodyPr/>
        <a:lstStyle/>
        <a:p>
          <a:endParaRPr lang="en-US"/>
        </a:p>
      </dgm:t>
    </dgm:pt>
    <dgm:pt modelId="{2960439B-29BC-42C2-94CD-F4C39DF53311}" type="pres">
      <dgm:prSet presAssocID="{9558BDCE-5923-4D4B-AF91-BA5A444FF863}" presName="text0" presStyleLbl="node1" presStyleIdx="4" presStyleCnt="7" custScaleX="134621" custRadScaleRad="94381">
        <dgm:presLayoutVars>
          <dgm:bulletEnabled val="1"/>
        </dgm:presLayoutVars>
      </dgm:prSet>
      <dgm:spPr/>
      <dgm:t>
        <a:bodyPr/>
        <a:lstStyle/>
        <a:p>
          <a:endParaRPr lang="en-US"/>
        </a:p>
      </dgm:t>
    </dgm:pt>
    <dgm:pt modelId="{2AAFA6AD-E4CF-4B0E-A1DE-3BCAFAB557F5}" type="pres">
      <dgm:prSet presAssocID="{D9C2EF29-584C-4893-BD88-FB0544BF3485}" presName="Name56" presStyleLbl="parChTrans1D2" presStyleIdx="4" presStyleCnt="6"/>
      <dgm:spPr/>
      <dgm:t>
        <a:bodyPr/>
        <a:lstStyle/>
        <a:p>
          <a:endParaRPr lang="en-US"/>
        </a:p>
      </dgm:t>
    </dgm:pt>
    <dgm:pt modelId="{8534FDD2-8D9E-47B5-83DD-9101950A8D50}" type="pres">
      <dgm:prSet presAssocID="{5C193EE6-703E-47A7-B832-6E420E55FAF6}" presName="text0" presStyleLbl="node1" presStyleIdx="5" presStyleCnt="7" custScaleX="134124" custRadScaleRad="127875" custRadScaleInc="23276">
        <dgm:presLayoutVars>
          <dgm:bulletEnabled val="1"/>
        </dgm:presLayoutVars>
      </dgm:prSet>
      <dgm:spPr/>
      <dgm:t>
        <a:bodyPr/>
        <a:lstStyle/>
        <a:p>
          <a:endParaRPr lang="en-US"/>
        </a:p>
      </dgm:t>
    </dgm:pt>
    <dgm:pt modelId="{FD7EE56D-17EB-4F31-89B2-77D483809140}" type="pres">
      <dgm:prSet presAssocID="{AE3BD945-6845-4D55-BC20-7AC3C5CB07AB}" presName="Name56" presStyleLbl="parChTrans1D2" presStyleIdx="5" presStyleCnt="6"/>
      <dgm:spPr/>
      <dgm:t>
        <a:bodyPr/>
        <a:lstStyle/>
        <a:p>
          <a:endParaRPr lang="en-US"/>
        </a:p>
      </dgm:t>
    </dgm:pt>
    <dgm:pt modelId="{8F2469F0-F8D7-494C-8C35-D141B160DE3A}" type="pres">
      <dgm:prSet presAssocID="{BAC5FE41-6F66-4A2D-ADD2-80072D3AF095}" presName="text0" presStyleLbl="node1" presStyleIdx="6" presStyleCnt="7" custScaleX="128768" custRadScaleRad="127875" custRadScaleInc="-23276">
        <dgm:presLayoutVars>
          <dgm:bulletEnabled val="1"/>
        </dgm:presLayoutVars>
      </dgm:prSet>
      <dgm:spPr/>
      <dgm:t>
        <a:bodyPr/>
        <a:lstStyle/>
        <a:p>
          <a:endParaRPr lang="en-US"/>
        </a:p>
      </dgm:t>
    </dgm:pt>
  </dgm:ptLst>
  <dgm:cxnLst>
    <dgm:cxn modelId="{20E870F0-CE9E-4346-A3B5-15672F8BBDA0}" type="presOf" srcId="{AE3BD945-6845-4D55-BC20-7AC3C5CB07AB}" destId="{FD7EE56D-17EB-4F31-89B2-77D483809140}" srcOrd="0" destOrd="0" presId="urn:microsoft.com/office/officeart/2008/layout/RadialCluster"/>
    <dgm:cxn modelId="{A3CD6CE3-628E-4002-8C4B-43CC83A3B273}" srcId="{180555AB-1AAA-4DFC-A181-615D65C23A70}" destId="{F5793E20-EE73-4E82-B076-9B11EED0D424}" srcOrd="1" destOrd="0" parTransId="{F7AFCA71-FE05-4A5A-8A46-14A1DA62BDC3}" sibTransId="{6341330E-EE06-402A-8278-5DE863906034}"/>
    <dgm:cxn modelId="{C49CE7D3-7E57-44E5-A959-2A1250AEC49C}" type="presOf" srcId="{180555AB-1AAA-4DFC-A181-615D65C23A70}" destId="{F7E1B36A-E918-45E4-9E6A-B9C33CF33F9C}" srcOrd="0" destOrd="0" presId="urn:microsoft.com/office/officeart/2008/layout/RadialCluster"/>
    <dgm:cxn modelId="{39FA29C0-4FB7-4ECC-8A12-C1080171F326}" type="presOf" srcId="{BAC5FE41-6F66-4A2D-ADD2-80072D3AF095}" destId="{8F2469F0-F8D7-494C-8C35-D141B160DE3A}" srcOrd="0" destOrd="0" presId="urn:microsoft.com/office/officeart/2008/layout/RadialCluster"/>
    <dgm:cxn modelId="{3D0A2133-D36E-4AD1-B073-45545194EC99}" type="presOf" srcId="{C740286A-4DB4-480D-B675-3FFC7CDE6DE7}" destId="{26693CDF-791E-40A4-95E7-B413EC9C2FB7}" srcOrd="0" destOrd="0" presId="urn:microsoft.com/office/officeart/2008/layout/RadialCluster"/>
    <dgm:cxn modelId="{C7E86C77-AD7A-456C-BE3D-5D4F0EA8526D}" type="presOf" srcId="{5C193EE6-703E-47A7-B832-6E420E55FAF6}" destId="{8534FDD2-8D9E-47B5-83DD-9101950A8D50}" srcOrd="0" destOrd="0" presId="urn:microsoft.com/office/officeart/2008/layout/RadialCluster"/>
    <dgm:cxn modelId="{C5EEC6DA-A06D-405C-B9D0-FBDEB6ADF7B5}" type="presOf" srcId="{D9C2EF29-584C-4893-BD88-FB0544BF3485}" destId="{2AAFA6AD-E4CF-4B0E-A1DE-3BCAFAB557F5}" srcOrd="0" destOrd="0" presId="urn:microsoft.com/office/officeart/2008/layout/RadialCluster"/>
    <dgm:cxn modelId="{D4BD7C00-EA99-4831-B0E1-6C4134D69235}" type="presOf" srcId="{8259856A-E800-4198-9AB1-8A759DC62C6E}" destId="{B37E7B05-4F4F-43E5-BE41-03E10D697B4A}" srcOrd="0" destOrd="0" presId="urn:microsoft.com/office/officeart/2008/layout/RadialCluster"/>
    <dgm:cxn modelId="{2EB0A004-AA2C-493A-9A0F-1B1F01A315C7}" type="presOf" srcId="{F5793E20-EE73-4E82-B076-9B11EED0D424}" destId="{1B8A91E7-B323-4792-A726-E793CA75B8AF}" srcOrd="0" destOrd="0" presId="urn:microsoft.com/office/officeart/2008/layout/RadialCluster"/>
    <dgm:cxn modelId="{CB950112-352E-44EB-90E5-7C20AE705C52}" srcId="{180555AB-1AAA-4DFC-A181-615D65C23A70}" destId="{BAC5FE41-6F66-4A2D-ADD2-80072D3AF095}" srcOrd="5" destOrd="0" parTransId="{AE3BD945-6845-4D55-BC20-7AC3C5CB07AB}" sibTransId="{B9B90126-B06D-4577-8A83-123CD1DF00F4}"/>
    <dgm:cxn modelId="{7BF0E097-B934-4688-A1BC-0F3CFD821E14}" type="presOf" srcId="{F7AFCA71-FE05-4A5A-8A46-14A1DA62BDC3}" destId="{417C5C2A-9BC4-4956-8E56-306A559D3B4A}" srcOrd="0" destOrd="0" presId="urn:microsoft.com/office/officeart/2008/layout/RadialCluster"/>
    <dgm:cxn modelId="{64893801-8FF4-47F7-A4FF-32C8EA53F819}" type="presOf" srcId="{9558BDCE-5923-4D4B-AF91-BA5A444FF863}" destId="{2960439B-29BC-42C2-94CD-F4C39DF53311}" srcOrd="0" destOrd="0" presId="urn:microsoft.com/office/officeart/2008/layout/RadialCluster"/>
    <dgm:cxn modelId="{7D741079-A87E-4EC3-BEE6-B61D0B42FDAD}" srcId="{180555AB-1AAA-4DFC-A181-615D65C23A70}" destId="{03EC6B4E-A3FD-4C2B-9F3C-DE4A2254EA23}" srcOrd="0" destOrd="0" parTransId="{607E54E1-B01B-482D-9D5C-4405991E2028}" sibTransId="{6CCB203F-C392-430C-903D-FF04912474F6}"/>
    <dgm:cxn modelId="{24921AAA-3E31-4A4B-82EE-B0D59FFD9AB4}" type="presOf" srcId="{607E54E1-B01B-482D-9D5C-4405991E2028}" destId="{262DD644-A49C-422D-ABFD-769881968B89}" srcOrd="0" destOrd="0" presId="urn:microsoft.com/office/officeart/2008/layout/RadialCluster"/>
    <dgm:cxn modelId="{1526575A-FAE9-4D02-9652-34E426D1F5CF}" srcId="{180555AB-1AAA-4DFC-A181-615D65C23A70}" destId="{A538CC03-AC31-4D66-9EAE-D56EC74F83A3}" srcOrd="2" destOrd="0" parTransId="{C740286A-4DB4-480D-B675-3FFC7CDE6DE7}" sibTransId="{2C755055-EF7C-40C0-8B81-0DE7D5DE6CD1}"/>
    <dgm:cxn modelId="{7914530A-EE52-4F20-994B-6DAD7B865BC9}" type="presOf" srcId="{A538CC03-AC31-4D66-9EAE-D56EC74F83A3}" destId="{F9F91A2B-90B2-4738-B94F-664353CAFFFA}" srcOrd="0" destOrd="0" presId="urn:microsoft.com/office/officeart/2008/layout/RadialCluster"/>
    <dgm:cxn modelId="{0A27D09F-D2B0-4389-8E90-39A75F63605D}" type="presOf" srcId="{6A7A2C2A-694A-4F57-9D77-0BDDE1391D10}" destId="{66860F9F-CF6F-4818-B299-E25BD2CDC62E}" srcOrd="0" destOrd="0" presId="urn:microsoft.com/office/officeart/2008/layout/RadialCluster"/>
    <dgm:cxn modelId="{A0A81552-D2A1-404A-8B19-39F2DBD9AAA9}" srcId="{180555AB-1AAA-4DFC-A181-615D65C23A70}" destId="{5C193EE6-703E-47A7-B832-6E420E55FAF6}" srcOrd="4" destOrd="0" parTransId="{D9C2EF29-584C-4893-BD88-FB0544BF3485}" sibTransId="{34CB7C44-635B-4870-B945-280229521539}"/>
    <dgm:cxn modelId="{25473499-2194-4BC7-8303-747058651BED}" srcId="{6A7A2C2A-694A-4F57-9D77-0BDDE1391D10}" destId="{180555AB-1AAA-4DFC-A181-615D65C23A70}" srcOrd="0" destOrd="0" parTransId="{F52EB05A-C40F-4B73-B20B-784046F6EC42}" sibTransId="{9E845813-DEE4-4A19-8FF0-95E4647A4F06}"/>
    <dgm:cxn modelId="{EE56BE2F-0766-45A3-9003-DF3D2A61B082}" type="presOf" srcId="{03EC6B4E-A3FD-4C2B-9F3C-DE4A2254EA23}" destId="{F8470A55-4352-454E-A5A1-9CCA4616BF69}" srcOrd="0" destOrd="0" presId="urn:microsoft.com/office/officeart/2008/layout/RadialCluster"/>
    <dgm:cxn modelId="{5B60FDF7-1450-4752-9519-98B2FBB0C3BC}" srcId="{180555AB-1AAA-4DFC-A181-615D65C23A70}" destId="{9558BDCE-5923-4D4B-AF91-BA5A444FF863}" srcOrd="3" destOrd="0" parTransId="{8259856A-E800-4198-9AB1-8A759DC62C6E}" sibTransId="{05589644-89BD-49F3-8992-A14B53895818}"/>
    <dgm:cxn modelId="{50E10D29-601A-4CAB-9987-DC3FF24E658F}" type="presParOf" srcId="{66860F9F-CF6F-4818-B299-E25BD2CDC62E}" destId="{7A34CD45-E288-44F9-A8C1-112DBFE997DB}" srcOrd="0" destOrd="0" presId="urn:microsoft.com/office/officeart/2008/layout/RadialCluster"/>
    <dgm:cxn modelId="{69AF6B77-2FBD-4746-949F-F65E56A56B54}" type="presParOf" srcId="{7A34CD45-E288-44F9-A8C1-112DBFE997DB}" destId="{F7E1B36A-E918-45E4-9E6A-B9C33CF33F9C}" srcOrd="0" destOrd="0" presId="urn:microsoft.com/office/officeart/2008/layout/RadialCluster"/>
    <dgm:cxn modelId="{9F2FBD39-D06B-47D6-8453-4A0D00010B94}" type="presParOf" srcId="{7A34CD45-E288-44F9-A8C1-112DBFE997DB}" destId="{262DD644-A49C-422D-ABFD-769881968B89}" srcOrd="1" destOrd="0" presId="urn:microsoft.com/office/officeart/2008/layout/RadialCluster"/>
    <dgm:cxn modelId="{74F01F52-8F7C-4643-8338-F0CE44D6413C}" type="presParOf" srcId="{7A34CD45-E288-44F9-A8C1-112DBFE997DB}" destId="{F8470A55-4352-454E-A5A1-9CCA4616BF69}" srcOrd="2" destOrd="0" presId="urn:microsoft.com/office/officeart/2008/layout/RadialCluster"/>
    <dgm:cxn modelId="{744FC2ED-2C87-42F9-B763-F257E7FF4F28}" type="presParOf" srcId="{7A34CD45-E288-44F9-A8C1-112DBFE997DB}" destId="{417C5C2A-9BC4-4956-8E56-306A559D3B4A}" srcOrd="3" destOrd="0" presId="urn:microsoft.com/office/officeart/2008/layout/RadialCluster"/>
    <dgm:cxn modelId="{CC948670-ECEA-485B-AEE3-6148E773DB77}" type="presParOf" srcId="{7A34CD45-E288-44F9-A8C1-112DBFE997DB}" destId="{1B8A91E7-B323-4792-A726-E793CA75B8AF}" srcOrd="4" destOrd="0" presId="urn:microsoft.com/office/officeart/2008/layout/RadialCluster"/>
    <dgm:cxn modelId="{9E72A86D-E481-4E52-B117-E3EBE7747DFA}" type="presParOf" srcId="{7A34CD45-E288-44F9-A8C1-112DBFE997DB}" destId="{26693CDF-791E-40A4-95E7-B413EC9C2FB7}" srcOrd="5" destOrd="0" presId="urn:microsoft.com/office/officeart/2008/layout/RadialCluster"/>
    <dgm:cxn modelId="{03E3967B-828D-4C99-9C18-688461631A7D}" type="presParOf" srcId="{7A34CD45-E288-44F9-A8C1-112DBFE997DB}" destId="{F9F91A2B-90B2-4738-B94F-664353CAFFFA}" srcOrd="6" destOrd="0" presId="urn:microsoft.com/office/officeart/2008/layout/RadialCluster"/>
    <dgm:cxn modelId="{145D95AB-130C-4E93-88C0-E9C753DA7248}" type="presParOf" srcId="{7A34CD45-E288-44F9-A8C1-112DBFE997DB}" destId="{B37E7B05-4F4F-43E5-BE41-03E10D697B4A}" srcOrd="7" destOrd="0" presId="urn:microsoft.com/office/officeart/2008/layout/RadialCluster"/>
    <dgm:cxn modelId="{7B40AEF5-8B7D-40E8-874C-A58DE266AA47}" type="presParOf" srcId="{7A34CD45-E288-44F9-A8C1-112DBFE997DB}" destId="{2960439B-29BC-42C2-94CD-F4C39DF53311}" srcOrd="8" destOrd="0" presId="urn:microsoft.com/office/officeart/2008/layout/RadialCluster"/>
    <dgm:cxn modelId="{DD5EDBBE-FA6F-4C70-93B5-DF3A7580DA8F}" type="presParOf" srcId="{7A34CD45-E288-44F9-A8C1-112DBFE997DB}" destId="{2AAFA6AD-E4CF-4B0E-A1DE-3BCAFAB557F5}" srcOrd="9" destOrd="0" presId="urn:microsoft.com/office/officeart/2008/layout/RadialCluster"/>
    <dgm:cxn modelId="{706CB920-2AB8-411E-877D-E24EA0E28B8D}" type="presParOf" srcId="{7A34CD45-E288-44F9-A8C1-112DBFE997DB}" destId="{8534FDD2-8D9E-47B5-83DD-9101950A8D50}" srcOrd="10" destOrd="0" presId="urn:microsoft.com/office/officeart/2008/layout/RadialCluster"/>
    <dgm:cxn modelId="{262F178C-A629-462E-92F4-BFF3641F75E4}" type="presParOf" srcId="{7A34CD45-E288-44F9-A8C1-112DBFE997DB}" destId="{FD7EE56D-17EB-4F31-89B2-77D483809140}" srcOrd="11" destOrd="0" presId="urn:microsoft.com/office/officeart/2008/layout/RadialCluster"/>
    <dgm:cxn modelId="{096C9CF8-BC8F-45FC-A21D-5B338C1DD5F3}" type="presParOf" srcId="{7A34CD45-E288-44F9-A8C1-112DBFE997DB}" destId="{8F2469F0-F8D7-494C-8C35-D141B160DE3A}" srcOrd="12" destOrd="0" presId="urn:microsoft.com/office/officeart/2008/layout/RadialCluster"/>
  </dgm:cxnLst>
  <dgm:bg>
    <a:gradFill>
      <a:gsLst>
        <a:gs pos="0">
          <a:schemeClr val="tx2">
            <a:lumMod val="25000"/>
          </a:schemeClr>
        </a:gs>
        <a:gs pos="50000">
          <a:schemeClr val="accent1">
            <a:tint val="44500"/>
            <a:satMod val="160000"/>
          </a:schemeClr>
        </a:gs>
        <a:gs pos="100000">
          <a:schemeClr val="accent1">
            <a:tint val="23500"/>
            <a:satMod val="160000"/>
          </a:schemeClr>
        </a:gs>
      </a:gsLst>
      <a:lin ang="8100000" scaled="1"/>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0F056F-DFCC-4C2F-BFB9-51C734733898}" type="doc">
      <dgm:prSet loTypeId="urn:microsoft.com/office/officeart/2005/8/layout/hierarchy3" loCatId="hierarchy" qsTypeId="urn:microsoft.com/office/officeart/2005/8/quickstyle/3d2" qsCatId="3D" csTypeId="urn:microsoft.com/office/officeart/2005/8/colors/accent1_2" csCatId="accent1" phldr="1"/>
      <dgm:spPr/>
      <dgm:t>
        <a:bodyPr/>
        <a:lstStyle/>
        <a:p>
          <a:endParaRPr lang="en-US"/>
        </a:p>
      </dgm:t>
    </dgm:pt>
    <dgm:pt modelId="{4F22BCA0-FEF2-4A5D-B1E7-267FE0AC0083}">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ro-RO" sz="2000" b="0" noProof="0" dirty="0" smtClean="0">
              <a:effectLst/>
              <a:latin typeface="Times New Roman" pitchFamily="18" charset="0"/>
              <a:cs typeface="Times New Roman" pitchFamily="18" charset="0"/>
            </a:rPr>
            <a:t>Securitatea naţională reprezintă condiţia fundamentală a existenţei poporului din Republica Moldova, a statului moldovenesc şi este un obiectiv al ţării. Obiectivele securităţii naţionale a Republicii Moldova sunt:</a:t>
          </a:r>
          <a:endParaRPr lang="ro-RO" sz="2000" b="0" noProof="0" dirty="0">
            <a:effectLst/>
            <a:latin typeface="Times New Roman" pitchFamily="18" charset="0"/>
            <a:cs typeface="Times New Roman" pitchFamily="18" charset="0"/>
          </a:endParaRPr>
        </a:p>
      </dgm:t>
    </dgm:pt>
    <dgm:pt modelId="{6B790AF4-3AD9-4C37-B26B-3FC1DED4274A}" type="parTrans" cxnId="{71B2A9A2-66CD-44C4-9613-DF94A3541867}">
      <dgm:prSet/>
      <dgm:spPr/>
      <dgm:t>
        <a:bodyPr/>
        <a:lstStyle/>
        <a:p>
          <a:endParaRPr lang="ro-RO" sz="2000" noProof="0">
            <a:effectLst/>
            <a:latin typeface="Times New Roman" pitchFamily="18" charset="0"/>
            <a:cs typeface="Times New Roman" pitchFamily="18" charset="0"/>
          </a:endParaRPr>
        </a:p>
      </dgm:t>
    </dgm:pt>
    <dgm:pt modelId="{09398D56-3D66-45F7-A03E-92B872941F93}" type="sibTrans" cxnId="{71B2A9A2-66CD-44C4-9613-DF94A3541867}">
      <dgm:prSet/>
      <dgm:spPr/>
      <dgm:t>
        <a:bodyPr/>
        <a:lstStyle/>
        <a:p>
          <a:endParaRPr lang="ro-RO" sz="2000" noProof="0">
            <a:effectLst/>
            <a:latin typeface="Times New Roman" pitchFamily="18" charset="0"/>
            <a:cs typeface="Times New Roman" pitchFamily="18" charset="0"/>
          </a:endParaRPr>
        </a:p>
      </dgm:t>
    </dgm:pt>
    <dgm:pt modelId="{DDAE8946-06CC-4B2B-BBDD-2A0F0339C274}">
      <dgm:prSet phldrT="[Text]" custT="1"/>
      <dgm:spPr>
        <a:gradFill rotWithShape="0">
          <a:gsLst>
            <a:gs pos="0">
              <a:schemeClr val="tx2">
                <a:lumMod val="25000"/>
              </a:schemeClr>
            </a:gs>
            <a:gs pos="50000">
              <a:schemeClr val="accent1">
                <a:tint val="44500"/>
                <a:satMod val="160000"/>
              </a:schemeClr>
            </a:gs>
            <a:gs pos="100000">
              <a:schemeClr val="accent1">
                <a:tint val="23500"/>
                <a:satMod val="160000"/>
              </a:schemeClr>
            </a:gs>
          </a:gsLst>
          <a:lin ang="5400000" scaled="0"/>
        </a:gradFill>
        <a:ln>
          <a:solidFill>
            <a:schemeClr val="bg2">
              <a:lumMod val="50000"/>
            </a:schemeClr>
          </a:solidFill>
        </a:ln>
      </dgm:spPr>
      <dgm:t>
        <a:bodyPr/>
        <a:lstStyle/>
        <a:p>
          <a:r>
            <a:rPr lang="ro-RO" sz="2000" noProof="0" smtClean="0">
              <a:latin typeface="Times New Roman" pitchFamily="18" charset="0"/>
              <a:cs typeface="Times New Roman" pitchFamily="18" charset="0"/>
            </a:rPr>
            <a:t>asigurarea şi apărarea independenţei</a:t>
          </a:r>
          <a:endParaRPr lang="ro-RO" sz="2000" noProof="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D7DE8341-18E7-4488-A1B9-7954A8AD86CB}" type="parTrans" cxnId="{E9606431-A60B-47F1-B698-7873104CACD2}">
      <dgm:prSet/>
      <dgm:spPr/>
      <dgm:t>
        <a:bodyPr/>
        <a:lstStyle/>
        <a:p>
          <a:endParaRPr lang="ro-RO" sz="2000" noProof="0">
            <a:effectLst/>
            <a:latin typeface="Times New Roman" pitchFamily="18" charset="0"/>
            <a:cs typeface="Times New Roman" pitchFamily="18" charset="0"/>
          </a:endParaRPr>
        </a:p>
      </dgm:t>
    </dgm:pt>
    <dgm:pt modelId="{8D191D23-C4EE-406E-A423-8F731ED45C8C}" type="sibTrans" cxnId="{E9606431-A60B-47F1-B698-7873104CACD2}">
      <dgm:prSet/>
      <dgm:spPr/>
      <dgm:t>
        <a:bodyPr/>
        <a:lstStyle/>
        <a:p>
          <a:endParaRPr lang="ro-RO" sz="2000" noProof="0">
            <a:effectLst/>
            <a:latin typeface="Times New Roman" pitchFamily="18" charset="0"/>
            <a:cs typeface="Times New Roman" pitchFamily="18" charset="0"/>
          </a:endParaRPr>
        </a:p>
      </dgm:t>
    </dgm:pt>
    <dgm:pt modelId="{001A9A53-0FCC-4BAF-A6AA-73F36E80B891}">
      <dgm:prSet/>
      <dgm:spPr>
        <a:gradFill rotWithShape="0">
          <a:gsLst>
            <a:gs pos="0">
              <a:schemeClr val="tx2">
                <a:lumMod val="25000"/>
              </a:schemeClr>
            </a:gs>
            <a:gs pos="50000">
              <a:schemeClr val="accent1">
                <a:tint val="44500"/>
                <a:satMod val="160000"/>
              </a:schemeClr>
            </a:gs>
            <a:gs pos="100000">
              <a:schemeClr val="accent1">
                <a:tint val="23500"/>
                <a:satMod val="160000"/>
              </a:schemeClr>
            </a:gs>
          </a:gsLst>
          <a:lin ang="5400000" scaled="0"/>
        </a:gradFill>
      </dgm:spPr>
      <dgm:t>
        <a:bodyPr/>
        <a:lstStyle/>
        <a:p>
          <a:r>
            <a:rPr lang="ro-RO" noProof="0" smtClean="0">
              <a:latin typeface="Times New Roman" pitchFamily="18" charset="0"/>
              <a:cs typeface="Times New Roman" pitchFamily="18" charset="0"/>
            </a:rPr>
            <a:t>suveranităţii</a:t>
          </a:r>
          <a:endParaRPr lang="ro-RO" noProof="0">
            <a:latin typeface="Times New Roman" pitchFamily="18" charset="0"/>
            <a:cs typeface="Times New Roman" pitchFamily="18" charset="0"/>
          </a:endParaRPr>
        </a:p>
      </dgm:t>
    </dgm:pt>
    <dgm:pt modelId="{9D9C741F-4F67-474B-A268-41D4A5146440}" type="parTrans" cxnId="{4E9EEF4D-08CD-4AA8-B130-A659BD85A3A2}">
      <dgm:prSet/>
      <dgm:spPr/>
      <dgm:t>
        <a:bodyPr/>
        <a:lstStyle/>
        <a:p>
          <a:endParaRPr lang="ro-RO" noProof="0">
            <a:latin typeface="Times New Roman" pitchFamily="18" charset="0"/>
            <a:cs typeface="Times New Roman" pitchFamily="18" charset="0"/>
          </a:endParaRPr>
        </a:p>
      </dgm:t>
    </dgm:pt>
    <dgm:pt modelId="{74CC725C-1384-47C6-99B5-2E48808FB4E7}" type="sibTrans" cxnId="{4E9EEF4D-08CD-4AA8-B130-A659BD85A3A2}">
      <dgm:prSet/>
      <dgm:spPr/>
      <dgm:t>
        <a:bodyPr/>
        <a:lstStyle/>
        <a:p>
          <a:endParaRPr lang="ro-RO" noProof="0">
            <a:latin typeface="Times New Roman" pitchFamily="18" charset="0"/>
            <a:cs typeface="Times New Roman" pitchFamily="18" charset="0"/>
          </a:endParaRPr>
        </a:p>
      </dgm:t>
    </dgm:pt>
    <dgm:pt modelId="{25073A46-3882-4B58-9952-B439AAEAA6AE}">
      <dgm:prSet/>
      <dgm:spPr>
        <a:gradFill rotWithShape="0">
          <a:gsLst>
            <a:gs pos="0">
              <a:schemeClr val="tx2">
                <a:lumMod val="25000"/>
              </a:schemeClr>
            </a:gs>
            <a:gs pos="50000">
              <a:schemeClr val="accent1">
                <a:tint val="44500"/>
                <a:satMod val="160000"/>
              </a:schemeClr>
            </a:gs>
            <a:gs pos="100000">
              <a:schemeClr val="accent1">
                <a:tint val="23500"/>
                <a:satMod val="160000"/>
              </a:schemeClr>
            </a:gs>
          </a:gsLst>
          <a:lin ang="5400000" scaled="0"/>
        </a:gradFill>
      </dgm:spPr>
      <dgm:t>
        <a:bodyPr/>
        <a:lstStyle/>
        <a:p>
          <a:r>
            <a:rPr lang="ro-RO" noProof="0" smtClean="0">
              <a:latin typeface="Times New Roman" pitchFamily="18" charset="0"/>
              <a:cs typeface="Times New Roman" pitchFamily="18" charset="0"/>
            </a:rPr>
            <a:t>integrităţii teritoriale</a:t>
          </a:r>
          <a:endParaRPr lang="ro-RO" noProof="0">
            <a:latin typeface="Times New Roman" pitchFamily="18" charset="0"/>
            <a:cs typeface="Times New Roman" pitchFamily="18" charset="0"/>
          </a:endParaRPr>
        </a:p>
      </dgm:t>
    </dgm:pt>
    <dgm:pt modelId="{6ED1CBD3-2F95-48D2-A38D-26ECEA490CE4}" type="parTrans" cxnId="{263D4420-6CD2-4CD6-A9F3-DE5F6ECD58F4}">
      <dgm:prSet/>
      <dgm:spPr/>
      <dgm:t>
        <a:bodyPr/>
        <a:lstStyle/>
        <a:p>
          <a:endParaRPr lang="ro-RO" noProof="0">
            <a:latin typeface="Times New Roman" pitchFamily="18" charset="0"/>
            <a:cs typeface="Times New Roman" pitchFamily="18" charset="0"/>
          </a:endParaRPr>
        </a:p>
      </dgm:t>
    </dgm:pt>
    <dgm:pt modelId="{277BD65E-D88F-4E82-AFF0-D9495878A1A1}" type="sibTrans" cxnId="{263D4420-6CD2-4CD6-A9F3-DE5F6ECD58F4}">
      <dgm:prSet/>
      <dgm:spPr/>
      <dgm:t>
        <a:bodyPr/>
        <a:lstStyle/>
        <a:p>
          <a:endParaRPr lang="ro-RO" noProof="0">
            <a:latin typeface="Times New Roman" pitchFamily="18" charset="0"/>
            <a:cs typeface="Times New Roman" pitchFamily="18" charset="0"/>
          </a:endParaRPr>
        </a:p>
      </dgm:t>
    </dgm:pt>
    <dgm:pt modelId="{D4FA2EE0-BE6D-4BF1-A3CC-AAF174F8618F}">
      <dgm:prSet/>
      <dgm:spPr>
        <a:gradFill rotWithShape="0">
          <a:gsLst>
            <a:gs pos="0">
              <a:schemeClr val="tx2">
                <a:lumMod val="25000"/>
              </a:schemeClr>
            </a:gs>
            <a:gs pos="50000">
              <a:schemeClr val="accent1">
                <a:tint val="44500"/>
                <a:satMod val="160000"/>
              </a:schemeClr>
            </a:gs>
            <a:gs pos="100000">
              <a:schemeClr val="accent1">
                <a:tint val="23500"/>
                <a:satMod val="160000"/>
              </a:schemeClr>
            </a:gs>
          </a:gsLst>
          <a:lin ang="5400000" scaled="0"/>
        </a:gradFill>
      </dgm:spPr>
      <dgm:t>
        <a:bodyPr/>
        <a:lstStyle/>
        <a:p>
          <a:r>
            <a:rPr lang="ro-RO" noProof="0" smtClean="0">
              <a:latin typeface="Times New Roman" pitchFamily="18" charset="0"/>
              <a:cs typeface="Times New Roman" pitchFamily="18" charset="0"/>
            </a:rPr>
            <a:t>ordinii constituţionale</a:t>
          </a:r>
          <a:endParaRPr lang="ro-RO" noProof="0">
            <a:latin typeface="Times New Roman" pitchFamily="18" charset="0"/>
            <a:cs typeface="Times New Roman" pitchFamily="18" charset="0"/>
          </a:endParaRPr>
        </a:p>
      </dgm:t>
    </dgm:pt>
    <dgm:pt modelId="{8819362B-8ADF-4C3B-9A90-63F19297C560}" type="parTrans" cxnId="{A6FD1137-25D4-428D-9251-B92C3EE0FAA1}">
      <dgm:prSet/>
      <dgm:spPr/>
      <dgm:t>
        <a:bodyPr/>
        <a:lstStyle/>
        <a:p>
          <a:endParaRPr lang="ro-RO" noProof="0">
            <a:latin typeface="Times New Roman" pitchFamily="18" charset="0"/>
            <a:cs typeface="Times New Roman" pitchFamily="18" charset="0"/>
          </a:endParaRPr>
        </a:p>
      </dgm:t>
    </dgm:pt>
    <dgm:pt modelId="{7A434C2F-D7DB-4C91-BB8C-8D9A8E976A5D}" type="sibTrans" cxnId="{A6FD1137-25D4-428D-9251-B92C3EE0FAA1}">
      <dgm:prSet/>
      <dgm:spPr/>
      <dgm:t>
        <a:bodyPr/>
        <a:lstStyle/>
        <a:p>
          <a:endParaRPr lang="ro-RO" noProof="0">
            <a:latin typeface="Times New Roman" pitchFamily="18" charset="0"/>
            <a:cs typeface="Times New Roman" pitchFamily="18" charset="0"/>
          </a:endParaRPr>
        </a:p>
      </dgm:t>
    </dgm:pt>
    <dgm:pt modelId="{98C4D9FB-9C77-40DD-B69C-92DF5E285491}">
      <dgm:prSet/>
      <dgm:spPr>
        <a:gradFill rotWithShape="0">
          <a:gsLst>
            <a:gs pos="0">
              <a:schemeClr val="tx2">
                <a:lumMod val="25000"/>
              </a:schemeClr>
            </a:gs>
            <a:gs pos="50000">
              <a:schemeClr val="accent1">
                <a:tint val="44500"/>
                <a:satMod val="160000"/>
              </a:schemeClr>
            </a:gs>
            <a:gs pos="100000">
              <a:schemeClr val="accent1">
                <a:tint val="23500"/>
                <a:satMod val="160000"/>
              </a:schemeClr>
            </a:gs>
          </a:gsLst>
          <a:lin ang="5400000" scaled="0"/>
        </a:gradFill>
      </dgm:spPr>
      <dgm:t>
        <a:bodyPr/>
        <a:lstStyle/>
        <a:p>
          <a:r>
            <a:rPr lang="ro-RO" noProof="0" smtClean="0">
              <a:latin typeface="Times New Roman" pitchFamily="18" charset="0"/>
              <a:cs typeface="Times New Roman" pitchFamily="18" charset="0"/>
            </a:rPr>
            <a:t>dezvoltării democratice</a:t>
          </a:r>
          <a:endParaRPr lang="ro-RO" noProof="0">
            <a:latin typeface="Times New Roman" pitchFamily="18" charset="0"/>
            <a:cs typeface="Times New Roman" pitchFamily="18" charset="0"/>
          </a:endParaRPr>
        </a:p>
      </dgm:t>
    </dgm:pt>
    <dgm:pt modelId="{F33CE21D-136E-4B00-B1B4-68978BD90404}" type="parTrans" cxnId="{320EAF3D-70C1-41EA-91D3-B365339FBF50}">
      <dgm:prSet/>
      <dgm:spPr/>
      <dgm:t>
        <a:bodyPr/>
        <a:lstStyle/>
        <a:p>
          <a:endParaRPr lang="ro-RO" noProof="0">
            <a:latin typeface="Times New Roman" pitchFamily="18" charset="0"/>
            <a:cs typeface="Times New Roman" pitchFamily="18" charset="0"/>
          </a:endParaRPr>
        </a:p>
      </dgm:t>
    </dgm:pt>
    <dgm:pt modelId="{1A1C23C5-0A98-47EE-A2C6-4B5FA0E48895}" type="sibTrans" cxnId="{320EAF3D-70C1-41EA-91D3-B365339FBF50}">
      <dgm:prSet/>
      <dgm:spPr/>
      <dgm:t>
        <a:bodyPr/>
        <a:lstStyle/>
        <a:p>
          <a:endParaRPr lang="ro-RO" noProof="0">
            <a:latin typeface="Times New Roman" pitchFamily="18" charset="0"/>
            <a:cs typeface="Times New Roman" pitchFamily="18" charset="0"/>
          </a:endParaRPr>
        </a:p>
      </dgm:t>
    </dgm:pt>
    <dgm:pt modelId="{7F386DA4-997F-4235-B408-6241E1828645}">
      <dgm:prSet/>
      <dgm:spPr>
        <a:gradFill rotWithShape="0">
          <a:gsLst>
            <a:gs pos="0">
              <a:schemeClr val="tx2">
                <a:lumMod val="25000"/>
              </a:schemeClr>
            </a:gs>
            <a:gs pos="50000">
              <a:schemeClr val="accent1">
                <a:tint val="44500"/>
                <a:satMod val="160000"/>
              </a:schemeClr>
            </a:gs>
            <a:gs pos="100000">
              <a:schemeClr val="accent1">
                <a:tint val="23500"/>
                <a:satMod val="160000"/>
              </a:schemeClr>
            </a:gs>
          </a:gsLst>
          <a:lin ang="5400000" scaled="0"/>
        </a:gradFill>
      </dgm:spPr>
      <dgm:t>
        <a:bodyPr/>
        <a:lstStyle/>
        <a:p>
          <a:r>
            <a:rPr lang="ro-RO" noProof="0" smtClean="0">
              <a:latin typeface="Times New Roman" pitchFamily="18" charset="0"/>
              <a:cs typeface="Times New Roman" pitchFamily="18" charset="0"/>
            </a:rPr>
            <a:t>securităţii interne</a:t>
          </a:r>
          <a:endParaRPr lang="ro-RO" noProof="0">
            <a:latin typeface="Times New Roman" pitchFamily="18" charset="0"/>
            <a:cs typeface="Times New Roman" pitchFamily="18" charset="0"/>
          </a:endParaRPr>
        </a:p>
      </dgm:t>
    </dgm:pt>
    <dgm:pt modelId="{6E3D6D87-2C7A-4C97-9755-7CA2F979A508}" type="parTrans" cxnId="{A227E2CE-CBF5-4880-9AAC-73F7C786D4BB}">
      <dgm:prSet/>
      <dgm:spPr/>
      <dgm:t>
        <a:bodyPr/>
        <a:lstStyle/>
        <a:p>
          <a:endParaRPr lang="ro-RO" noProof="0">
            <a:latin typeface="Times New Roman" pitchFamily="18" charset="0"/>
            <a:cs typeface="Times New Roman" pitchFamily="18" charset="0"/>
          </a:endParaRPr>
        </a:p>
      </dgm:t>
    </dgm:pt>
    <dgm:pt modelId="{FE73785F-A629-4531-A186-F789FEDB135E}" type="sibTrans" cxnId="{A227E2CE-CBF5-4880-9AAC-73F7C786D4BB}">
      <dgm:prSet/>
      <dgm:spPr/>
      <dgm:t>
        <a:bodyPr/>
        <a:lstStyle/>
        <a:p>
          <a:endParaRPr lang="ro-RO" noProof="0">
            <a:latin typeface="Times New Roman" pitchFamily="18" charset="0"/>
            <a:cs typeface="Times New Roman" pitchFamily="18" charset="0"/>
          </a:endParaRPr>
        </a:p>
      </dgm:t>
    </dgm:pt>
    <dgm:pt modelId="{89A971AA-360E-41F5-B0B8-B86F1BFEED79}">
      <dgm:prSet/>
      <dgm:spPr>
        <a:gradFill rotWithShape="0">
          <a:gsLst>
            <a:gs pos="0">
              <a:schemeClr val="tx2">
                <a:lumMod val="25000"/>
              </a:schemeClr>
            </a:gs>
            <a:gs pos="50000">
              <a:schemeClr val="accent1">
                <a:tint val="44500"/>
                <a:satMod val="160000"/>
              </a:schemeClr>
            </a:gs>
            <a:gs pos="100000">
              <a:schemeClr val="accent1">
                <a:tint val="23500"/>
                <a:satMod val="160000"/>
              </a:schemeClr>
            </a:gs>
          </a:gsLst>
          <a:lin ang="5400000" scaled="0"/>
        </a:gradFill>
      </dgm:spPr>
      <dgm:t>
        <a:bodyPr/>
        <a:lstStyle/>
        <a:p>
          <a:r>
            <a:rPr lang="ro-RO" noProof="0" dirty="0" smtClean="0">
              <a:latin typeface="Times New Roman" pitchFamily="18" charset="0"/>
              <a:cs typeface="Times New Roman" pitchFamily="18" charset="0"/>
            </a:rPr>
            <a:t>consolidarea statalităţii Republicii Moldova</a:t>
          </a:r>
          <a:endParaRPr lang="ro-RO" noProof="0" dirty="0">
            <a:latin typeface="Times New Roman" pitchFamily="18" charset="0"/>
            <a:cs typeface="Times New Roman" pitchFamily="18" charset="0"/>
          </a:endParaRPr>
        </a:p>
      </dgm:t>
    </dgm:pt>
    <dgm:pt modelId="{37F76C9B-AF67-46BB-9186-F789DCB5099C}" type="parTrans" cxnId="{54EE08BC-4250-4B96-99C4-6A2771F892D8}">
      <dgm:prSet/>
      <dgm:spPr/>
      <dgm:t>
        <a:bodyPr/>
        <a:lstStyle/>
        <a:p>
          <a:endParaRPr lang="ro-RO" noProof="0">
            <a:latin typeface="Times New Roman" pitchFamily="18" charset="0"/>
            <a:cs typeface="Times New Roman" pitchFamily="18" charset="0"/>
          </a:endParaRPr>
        </a:p>
      </dgm:t>
    </dgm:pt>
    <dgm:pt modelId="{23E565B9-BADF-44A4-B6A9-522BC6D6B531}" type="sibTrans" cxnId="{54EE08BC-4250-4B96-99C4-6A2771F892D8}">
      <dgm:prSet/>
      <dgm:spPr/>
      <dgm:t>
        <a:bodyPr/>
        <a:lstStyle/>
        <a:p>
          <a:endParaRPr lang="ro-RO" noProof="0">
            <a:latin typeface="Times New Roman" pitchFamily="18" charset="0"/>
            <a:cs typeface="Times New Roman" pitchFamily="18" charset="0"/>
          </a:endParaRPr>
        </a:p>
      </dgm:t>
    </dgm:pt>
    <dgm:pt modelId="{B921C772-BBAA-49F7-89B0-B155AB0DBF59}" type="pres">
      <dgm:prSet presAssocID="{C30F056F-DFCC-4C2F-BFB9-51C734733898}" presName="diagram" presStyleCnt="0">
        <dgm:presLayoutVars>
          <dgm:chPref val="1"/>
          <dgm:dir/>
          <dgm:animOne val="branch"/>
          <dgm:animLvl val="lvl"/>
          <dgm:resizeHandles/>
        </dgm:presLayoutVars>
      </dgm:prSet>
      <dgm:spPr/>
      <dgm:t>
        <a:bodyPr/>
        <a:lstStyle/>
        <a:p>
          <a:endParaRPr lang="en-US"/>
        </a:p>
      </dgm:t>
    </dgm:pt>
    <dgm:pt modelId="{7E0F76B9-75D0-4E0F-830C-5BED6616D5C1}" type="pres">
      <dgm:prSet presAssocID="{4F22BCA0-FEF2-4A5D-B1E7-267FE0AC0083}" presName="root" presStyleCnt="0"/>
      <dgm:spPr/>
    </dgm:pt>
    <dgm:pt modelId="{FB686D0F-2CEA-445A-83C6-07E6AF0F06B6}" type="pres">
      <dgm:prSet presAssocID="{4F22BCA0-FEF2-4A5D-B1E7-267FE0AC0083}" presName="rootComposite" presStyleCnt="0"/>
      <dgm:spPr/>
    </dgm:pt>
    <dgm:pt modelId="{535621F5-4B83-4265-9F52-4DD8E6618935}" type="pres">
      <dgm:prSet presAssocID="{4F22BCA0-FEF2-4A5D-B1E7-267FE0AC0083}" presName="rootText" presStyleLbl="node1" presStyleIdx="0" presStyleCnt="1" custScaleX="802825" custScaleY="259176" custLinFactNeighborX="8351"/>
      <dgm:spPr/>
      <dgm:t>
        <a:bodyPr/>
        <a:lstStyle/>
        <a:p>
          <a:endParaRPr lang="en-US"/>
        </a:p>
      </dgm:t>
    </dgm:pt>
    <dgm:pt modelId="{D513B420-2B26-453B-974B-7CF4326ECC4E}" type="pres">
      <dgm:prSet presAssocID="{4F22BCA0-FEF2-4A5D-B1E7-267FE0AC0083}" presName="rootConnector" presStyleLbl="node1" presStyleIdx="0" presStyleCnt="1"/>
      <dgm:spPr/>
      <dgm:t>
        <a:bodyPr/>
        <a:lstStyle/>
        <a:p>
          <a:endParaRPr lang="en-US"/>
        </a:p>
      </dgm:t>
    </dgm:pt>
    <dgm:pt modelId="{D6889404-C579-4B78-82C8-F9966EF78B7D}" type="pres">
      <dgm:prSet presAssocID="{4F22BCA0-FEF2-4A5D-B1E7-267FE0AC0083}" presName="childShape" presStyleCnt="0"/>
      <dgm:spPr/>
    </dgm:pt>
    <dgm:pt modelId="{213D19D4-809D-4DD5-9572-914E2E4C6BED}" type="pres">
      <dgm:prSet presAssocID="{D7DE8341-18E7-4488-A1B9-7954A8AD86CB}" presName="Name13" presStyleLbl="parChTrans1D2" presStyleIdx="0" presStyleCnt="7"/>
      <dgm:spPr/>
      <dgm:t>
        <a:bodyPr/>
        <a:lstStyle/>
        <a:p>
          <a:endParaRPr lang="en-US"/>
        </a:p>
      </dgm:t>
    </dgm:pt>
    <dgm:pt modelId="{364E4207-C4F1-4F8F-9116-19CD7D63099E}" type="pres">
      <dgm:prSet presAssocID="{DDAE8946-06CC-4B2B-BBDD-2A0F0339C274}" presName="childText" presStyleLbl="bgAcc1" presStyleIdx="0" presStyleCnt="7" custScaleX="603818" custLinFactNeighborY="18664">
        <dgm:presLayoutVars>
          <dgm:bulletEnabled val="1"/>
        </dgm:presLayoutVars>
      </dgm:prSet>
      <dgm:spPr/>
      <dgm:t>
        <a:bodyPr/>
        <a:lstStyle/>
        <a:p>
          <a:endParaRPr lang="en-US"/>
        </a:p>
      </dgm:t>
    </dgm:pt>
    <dgm:pt modelId="{A1878C2B-3075-4817-B6F3-A22709F7AC80}" type="pres">
      <dgm:prSet presAssocID="{9D9C741F-4F67-474B-A268-41D4A5146440}" presName="Name13" presStyleLbl="parChTrans1D2" presStyleIdx="1" presStyleCnt="7"/>
      <dgm:spPr/>
      <dgm:t>
        <a:bodyPr/>
        <a:lstStyle/>
        <a:p>
          <a:endParaRPr lang="en-US"/>
        </a:p>
      </dgm:t>
    </dgm:pt>
    <dgm:pt modelId="{DF5581C8-21A2-45DD-8C3B-CAFCD005D491}" type="pres">
      <dgm:prSet presAssocID="{001A9A53-0FCC-4BAF-A6AA-73F36E80B891}" presName="childText" presStyleLbl="bgAcc1" presStyleIdx="1" presStyleCnt="7" custScaleX="406835" custLinFactNeighborY="15582">
        <dgm:presLayoutVars>
          <dgm:bulletEnabled val="1"/>
        </dgm:presLayoutVars>
      </dgm:prSet>
      <dgm:spPr/>
      <dgm:t>
        <a:bodyPr/>
        <a:lstStyle/>
        <a:p>
          <a:endParaRPr lang="en-US"/>
        </a:p>
      </dgm:t>
    </dgm:pt>
    <dgm:pt modelId="{222F9CE9-AE58-4CEA-8528-41D909694F93}" type="pres">
      <dgm:prSet presAssocID="{6ED1CBD3-2F95-48D2-A38D-26ECEA490CE4}" presName="Name13" presStyleLbl="parChTrans1D2" presStyleIdx="2" presStyleCnt="7"/>
      <dgm:spPr/>
      <dgm:t>
        <a:bodyPr/>
        <a:lstStyle/>
        <a:p>
          <a:endParaRPr lang="en-US"/>
        </a:p>
      </dgm:t>
    </dgm:pt>
    <dgm:pt modelId="{C9D790F4-4A4E-4341-AB71-D7E2CF6A7002}" type="pres">
      <dgm:prSet presAssocID="{25073A46-3882-4B58-9952-B439AAEAA6AE}" presName="childText" presStyleLbl="bgAcc1" presStyleIdx="2" presStyleCnt="7" custScaleX="407323" custLinFactNeighborY="12500">
        <dgm:presLayoutVars>
          <dgm:bulletEnabled val="1"/>
        </dgm:presLayoutVars>
      </dgm:prSet>
      <dgm:spPr/>
      <dgm:t>
        <a:bodyPr/>
        <a:lstStyle/>
        <a:p>
          <a:endParaRPr lang="en-US"/>
        </a:p>
      </dgm:t>
    </dgm:pt>
    <dgm:pt modelId="{34FBF4DA-54D1-42F6-BBD1-32554E43612E}" type="pres">
      <dgm:prSet presAssocID="{8819362B-8ADF-4C3B-9A90-63F19297C560}" presName="Name13" presStyleLbl="parChTrans1D2" presStyleIdx="3" presStyleCnt="7"/>
      <dgm:spPr/>
      <dgm:t>
        <a:bodyPr/>
        <a:lstStyle/>
        <a:p>
          <a:endParaRPr lang="en-US"/>
        </a:p>
      </dgm:t>
    </dgm:pt>
    <dgm:pt modelId="{FAE20391-D48F-4DB9-9FCF-4AE5C0B1064F}" type="pres">
      <dgm:prSet presAssocID="{D4FA2EE0-BE6D-4BF1-A3CC-AAF174F8618F}" presName="childText" presStyleLbl="bgAcc1" presStyleIdx="3" presStyleCnt="7" custScaleX="399678" custLinFactNeighborY="9419">
        <dgm:presLayoutVars>
          <dgm:bulletEnabled val="1"/>
        </dgm:presLayoutVars>
      </dgm:prSet>
      <dgm:spPr/>
      <dgm:t>
        <a:bodyPr/>
        <a:lstStyle/>
        <a:p>
          <a:endParaRPr lang="en-US"/>
        </a:p>
      </dgm:t>
    </dgm:pt>
    <dgm:pt modelId="{A4B46D5A-788F-4B9D-A95D-8F61702B2C38}" type="pres">
      <dgm:prSet presAssocID="{F33CE21D-136E-4B00-B1B4-68978BD90404}" presName="Name13" presStyleLbl="parChTrans1D2" presStyleIdx="4" presStyleCnt="7"/>
      <dgm:spPr/>
      <dgm:t>
        <a:bodyPr/>
        <a:lstStyle/>
        <a:p>
          <a:endParaRPr lang="en-US"/>
        </a:p>
      </dgm:t>
    </dgm:pt>
    <dgm:pt modelId="{B19D877C-10CE-49A5-8C5A-FE3387D06AA3}" type="pres">
      <dgm:prSet presAssocID="{98C4D9FB-9C77-40DD-B69C-92DF5E285491}" presName="childText" presStyleLbl="bgAcc1" presStyleIdx="4" presStyleCnt="7" custScaleX="399679" custLinFactNeighborY="6337">
        <dgm:presLayoutVars>
          <dgm:bulletEnabled val="1"/>
        </dgm:presLayoutVars>
      </dgm:prSet>
      <dgm:spPr/>
      <dgm:t>
        <a:bodyPr/>
        <a:lstStyle/>
        <a:p>
          <a:endParaRPr lang="en-US"/>
        </a:p>
      </dgm:t>
    </dgm:pt>
    <dgm:pt modelId="{95975AF0-6A93-4683-898F-2BC2DD5433FA}" type="pres">
      <dgm:prSet presAssocID="{6E3D6D87-2C7A-4C97-9755-7CA2F979A508}" presName="Name13" presStyleLbl="parChTrans1D2" presStyleIdx="5" presStyleCnt="7"/>
      <dgm:spPr/>
      <dgm:t>
        <a:bodyPr/>
        <a:lstStyle/>
        <a:p>
          <a:endParaRPr lang="en-US"/>
        </a:p>
      </dgm:t>
    </dgm:pt>
    <dgm:pt modelId="{3960BC59-0422-4F04-8990-1E2274B3FD7C}" type="pres">
      <dgm:prSet presAssocID="{7F386DA4-997F-4235-B408-6241E1828645}" presName="childText" presStyleLbl="bgAcc1" presStyleIdx="5" presStyleCnt="7" custScaleX="399678" custLinFactNeighborY="3255">
        <dgm:presLayoutVars>
          <dgm:bulletEnabled val="1"/>
        </dgm:presLayoutVars>
      </dgm:prSet>
      <dgm:spPr/>
      <dgm:t>
        <a:bodyPr/>
        <a:lstStyle/>
        <a:p>
          <a:endParaRPr lang="en-US"/>
        </a:p>
      </dgm:t>
    </dgm:pt>
    <dgm:pt modelId="{30FA52B8-078F-488D-8DB6-9DF4992891F0}" type="pres">
      <dgm:prSet presAssocID="{37F76C9B-AF67-46BB-9186-F789DCB5099C}" presName="Name13" presStyleLbl="parChTrans1D2" presStyleIdx="6" presStyleCnt="7"/>
      <dgm:spPr/>
      <dgm:t>
        <a:bodyPr/>
        <a:lstStyle/>
        <a:p>
          <a:endParaRPr lang="en-US"/>
        </a:p>
      </dgm:t>
    </dgm:pt>
    <dgm:pt modelId="{4BBF69DC-FC26-4531-9E32-05917E450E52}" type="pres">
      <dgm:prSet presAssocID="{89A971AA-360E-41F5-B0B8-B86F1BFEED79}" presName="childText" presStyleLbl="bgAcc1" presStyleIdx="6" presStyleCnt="7" custScaleX="604560">
        <dgm:presLayoutVars>
          <dgm:bulletEnabled val="1"/>
        </dgm:presLayoutVars>
      </dgm:prSet>
      <dgm:spPr/>
      <dgm:t>
        <a:bodyPr/>
        <a:lstStyle/>
        <a:p>
          <a:endParaRPr lang="en-US"/>
        </a:p>
      </dgm:t>
    </dgm:pt>
  </dgm:ptLst>
  <dgm:cxnLst>
    <dgm:cxn modelId="{2C749633-20E9-4424-892A-BA8D830BD8AB}" type="presOf" srcId="{98C4D9FB-9C77-40DD-B69C-92DF5E285491}" destId="{B19D877C-10CE-49A5-8C5A-FE3387D06AA3}" srcOrd="0" destOrd="0" presId="urn:microsoft.com/office/officeart/2005/8/layout/hierarchy3"/>
    <dgm:cxn modelId="{71B2A9A2-66CD-44C4-9613-DF94A3541867}" srcId="{C30F056F-DFCC-4C2F-BFB9-51C734733898}" destId="{4F22BCA0-FEF2-4A5D-B1E7-267FE0AC0083}" srcOrd="0" destOrd="0" parTransId="{6B790AF4-3AD9-4C37-B26B-3FC1DED4274A}" sibTransId="{09398D56-3D66-45F7-A03E-92B872941F93}"/>
    <dgm:cxn modelId="{E9606431-A60B-47F1-B698-7873104CACD2}" srcId="{4F22BCA0-FEF2-4A5D-B1E7-267FE0AC0083}" destId="{DDAE8946-06CC-4B2B-BBDD-2A0F0339C274}" srcOrd="0" destOrd="0" parTransId="{D7DE8341-18E7-4488-A1B9-7954A8AD86CB}" sibTransId="{8D191D23-C4EE-406E-A423-8F731ED45C8C}"/>
    <dgm:cxn modelId="{FB218ED0-A311-479B-99F3-9A6860DAC4F1}" type="presOf" srcId="{C30F056F-DFCC-4C2F-BFB9-51C734733898}" destId="{B921C772-BBAA-49F7-89B0-B155AB0DBF59}" srcOrd="0" destOrd="0" presId="urn:microsoft.com/office/officeart/2005/8/layout/hierarchy3"/>
    <dgm:cxn modelId="{1DA34405-2E56-4D43-B984-7E5A48AE1799}" type="presOf" srcId="{F33CE21D-136E-4B00-B1B4-68978BD90404}" destId="{A4B46D5A-788F-4B9D-A95D-8F61702B2C38}" srcOrd="0" destOrd="0" presId="urn:microsoft.com/office/officeart/2005/8/layout/hierarchy3"/>
    <dgm:cxn modelId="{4492863F-3C5C-4246-928E-D206EE071524}" type="presOf" srcId="{8819362B-8ADF-4C3B-9A90-63F19297C560}" destId="{34FBF4DA-54D1-42F6-BBD1-32554E43612E}" srcOrd="0" destOrd="0" presId="urn:microsoft.com/office/officeart/2005/8/layout/hierarchy3"/>
    <dgm:cxn modelId="{525A5421-78C8-413B-BC24-EFD6FFFFAC95}" type="presOf" srcId="{4F22BCA0-FEF2-4A5D-B1E7-267FE0AC0083}" destId="{D513B420-2B26-453B-974B-7CF4326ECC4E}" srcOrd="1" destOrd="0" presId="urn:microsoft.com/office/officeart/2005/8/layout/hierarchy3"/>
    <dgm:cxn modelId="{D2FEDDD9-AF87-44B2-ABE2-3C56AB3BA242}" type="presOf" srcId="{9D9C741F-4F67-474B-A268-41D4A5146440}" destId="{A1878C2B-3075-4817-B6F3-A22709F7AC80}" srcOrd="0" destOrd="0" presId="urn:microsoft.com/office/officeart/2005/8/layout/hierarchy3"/>
    <dgm:cxn modelId="{D0816AB4-3086-4EBE-9DBB-5CE1645E7E21}" type="presOf" srcId="{DDAE8946-06CC-4B2B-BBDD-2A0F0339C274}" destId="{364E4207-C4F1-4F8F-9116-19CD7D63099E}" srcOrd="0" destOrd="0" presId="urn:microsoft.com/office/officeart/2005/8/layout/hierarchy3"/>
    <dgm:cxn modelId="{A227E2CE-CBF5-4880-9AAC-73F7C786D4BB}" srcId="{4F22BCA0-FEF2-4A5D-B1E7-267FE0AC0083}" destId="{7F386DA4-997F-4235-B408-6241E1828645}" srcOrd="5" destOrd="0" parTransId="{6E3D6D87-2C7A-4C97-9755-7CA2F979A508}" sibTransId="{FE73785F-A629-4531-A186-F789FEDB135E}"/>
    <dgm:cxn modelId="{A6FD1137-25D4-428D-9251-B92C3EE0FAA1}" srcId="{4F22BCA0-FEF2-4A5D-B1E7-267FE0AC0083}" destId="{D4FA2EE0-BE6D-4BF1-A3CC-AAF174F8618F}" srcOrd="3" destOrd="0" parTransId="{8819362B-8ADF-4C3B-9A90-63F19297C560}" sibTransId="{7A434C2F-D7DB-4C91-BB8C-8D9A8E976A5D}"/>
    <dgm:cxn modelId="{BF6F18C0-CFF9-4723-9031-A926BB05C091}" type="presOf" srcId="{6ED1CBD3-2F95-48D2-A38D-26ECEA490CE4}" destId="{222F9CE9-AE58-4CEA-8528-41D909694F93}" srcOrd="0" destOrd="0" presId="urn:microsoft.com/office/officeart/2005/8/layout/hierarchy3"/>
    <dgm:cxn modelId="{F39BC776-EFFC-4C69-B545-866A1E918285}" type="presOf" srcId="{25073A46-3882-4B58-9952-B439AAEAA6AE}" destId="{C9D790F4-4A4E-4341-AB71-D7E2CF6A7002}" srcOrd="0" destOrd="0" presId="urn:microsoft.com/office/officeart/2005/8/layout/hierarchy3"/>
    <dgm:cxn modelId="{493BDD8E-65B0-4C11-AF8C-7F61EBE6F490}" type="presOf" srcId="{89A971AA-360E-41F5-B0B8-B86F1BFEED79}" destId="{4BBF69DC-FC26-4531-9E32-05917E450E52}" srcOrd="0" destOrd="0" presId="urn:microsoft.com/office/officeart/2005/8/layout/hierarchy3"/>
    <dgm:cxn modelId="{B540D6DC-2F11-46ED-AC73-C781F1FA4C5E}" type="presOf" srcId="{4F22BCA0-FEF2-4A5D-B1E7-267FE0AC0083}" destId="{535621F5-4B83-4265-9F52-4DD8E6618935}" srcOrd="0" destOrd="0" presId="urn:microsoft.com/office/officeart/2005/8/layout/hierarchy3"/>
    <dgm:cxn modelId="{4E9EEF4D-08CD-4AA8-B130-A659BD85A3A2}" srcId="{4F22BCA0-FEF2-4A5D-B1E7-267FE0AC0083}" destId="{001A9A53-0FCC-4BAF-A6AA-73F36E80B891}" srcOrd="1" destOrd="0" parTransId="{9D9C741F-4F67-474B-A268-41D4A5146440}" sibTransId="{74CC725C-1384-47C6-99B5-2E48808FB4E7}"/>
    <dgm:cxn modelId="{E6FF8EA1-E0E0-4FEE-87B5-8CE6E24BE502}" type="presOf" srcId="{001A9A53-0FCC-4BAF-A6AA-73F36E80B891}" destId="{DF5581C8-21A2-45DD-8C3B-CAFCD005D491}" srcOrd="0" destOrd="0" presId="urn:microsoft.com/office/officeart/2005/8/layout/hierarchy3"/>
    <dgm:cxn modelId="{260E37B0-BCA1-4F13-AC41-6DD92789A196}" type="presOf" srcId="{D7DE8341-18E7-4488-A1B9-7954A8AD86CB}" destId="{213D19D4-809D-4DD5-9572-914E2E4C6BED}" srcOrd="0" destOrd="0" presId="urn:microsoft.com/office/officeart/2005/8/layout/hierarchy3"/>
    <dgm:cxn modelId="{C38B41C5-2D27-4F62-AF7E-2B6FE48D4D05}" type="presOf" srcId="{6E3D6D87-2C7A-4C97-9755-7CA2F979A508}" destId="{95975AF0-6A93-4683-898F-2BC2DD5433FA}" srcOrd="0" destOrd="0" presId="urn:microsoft.com/office/officeart/2005/8/layout/hierarchy3"/>
    <dgm:cxn modelId="{263D4420-6CD2-4CD6-A9F3-DE5F6ECD58F4}" srcId="{4F22BCA0-FEF2-4A5D-B1E7-267FE0AC0083}" destId="{25073A46-3882-4B58-9952-B439AAEAA6AE}" srcOrd="2" destOrd="0" parTransId="{6ED1CBD3-2F95-48D2-A38D-26ECEA490CE4}" sibTransId="{277BD65E-D88F-4E82-AFF0-D9495878A1A1}"/>
    <dgm:cxn modelId="{399C0630-D119-4723-8113-8E3B4413AC20}" type="presOf" srcId="{D4FA2EE0-BE6D-4BF1-A3CC-AAF174F8618F}" destId="{FAE20391-D48F-4DB9-9FCF-4AE5C0B1064F}" srcOrd="0" destOrd="0" presId="urn:microsoft.com/office/officeart/2005/8/layout/hierarchy3"/>
    <dgm:cxn modelId="{320EAF3D-70C1-41EA-91D3-B365339FBF50}" srcId="{4F22BCA0-FEF2-4A5D-B1E7-267FE0AC0083}" destId="{98C4D9FB-9C77-40DD-B69C-92DF5E285491}" srcOrd="4" destOrd="0" parTransId="{F33CE21D-136E-4B00-B1B4-68978BD90404}" sibTransId="{1A1C23C5-0A98-47EE-A2C6-4B5FA0E48895}"/>
    <dgm:cxn modelId="{5FE351F0-931F-4728-B84F-567068A56E8A}" type="presOf" srcId="{37F76C9B-AF67-46BB-9186-F789DCB5099C}" destId="{30FA52B8-078F-488D-8DB6-9DF4992891F0}" srcOrd="0" destOrd="0" presId="urn:microsoft.com/office/officeart/2005/8/layout/hierarchy3"/>
    <dgm:cxn modelId="{54EE08BC-4250-4B96-99C4-6A2771F892D8}" srcId="{4F22BCA0-FEF2-4A5D-B1E7-267FE0AC0083}" destId="{89A971AA-360E-41F5-B0B8-B86F1BFEED79}" srcOrd="6" destOrd="0" parTransId="{37F76C9B-AF67-46BB-9186-F789DCB5099C}" sibTransId="{23E565B9-BADF-44A4-B6A9-522BC6D6B531}"/>
    <dgm:cxn modelId="{3A62B6D3-06C6-4526-BFE0-AAAA08659E37}" type="presOf" srcId="{7F386DA4-997F-4235-B408-6241E1828645}" destId="{3960BC59-0422-4F04-8990-1E2274B3FD7C}" srcOrd="0" destOrd="0" presId="urn:microsoft.com/office/officeart/2005/8/layout/hierarchy3"/>
    <dgm:cxn modelId="{3E2B1C29-CE80-448E-B696-AF03BB0A9A81}" type="presParOf" srcId="{B921C772-BBAA-49F7-89B0-B155AB0DBF59}" destId="{7E0F76B9-75D0-4E0F-830C-5BED6616D5C1}" srcOrd="0" destOrd="0" presId="urn:microsoft.com/office/officeart/2005/8/layout/hierarchy3"/>
    <dgm:cxn modelId="{E25403F6-17B0-46DD-8EE8-62F8A5B8460B}" type="presParOf" srcId="{7E0F76B9-75D0-4E0F-830C-5BED6616D5C1}" destId="{FB686D0F-2CEA-445A-83C6-07E6AF0F06B6}" srcOrd="0" destOrd="0" presId="urn:microsoft.com/office/officeart/2005/8/layout/hierarchy3"/>
    <dgm:cxn modelId="{C25FEA45-D8CF-4AEA-9B40-A78EF00F3790}" type="presParOf" srcId="{FB686D0F-2CEA-445A-83C6-07E6AF0F06B6}" destId="{535621F5-4B83-4265-9F52-4DD8E6618935}" srcOrd="0" destOrd="0" presId="urn:microsoft.com/office/officeart/2005/8/layout/hierarchy3"/>
    <dgm:cxn modelId="{5D427AFE-0A95-475E-B4AB-23D12A2F200B}" type="presParOf" srcId="{FB686D0F-2CEA-445A-83C6-07E6AF0F06B6}" destId="{D513B420-2B26-453B-974B-7CF4326ECC4E}" srcOrd="1" destOrd="0" presId="urn:microsoft.com/office/officeart/2005/8/layout/hierarchy3"/>
    <dgm:cxn modelId="{536D33BE-5132-426A-BC49-9AD830655A32}" type="presParOf" srcId="{7E0F76B9-75D0-4E0F-830C-5BED6616D5C1}" destId="{D6889404-C579-4B78-82C8-F9966EF78B7D}" srcOrd="1" destOrd="0" presId="urn:microsoft.com/office/officeart/2005/8/layout/hierarchy3"/>
    <dgm:cxn modelId="{25BD7A0F-F565-4F5C-9B65-7961EB3217B8}" type="presParOf" srcId="{D6889404-C579-4B78-82C8-F9966EF78B7D}" destId="{213D19D4-809D-4DD5-9572-914E2E4C6BED}" srcOrd="0" destOrd="0" presId="urn:microsoft.com/office/officeart/2005/8/layout/hierarchy3"/>
    <dgm:cxn modelId="{D3B1972E-4929-4842-A3C0-8C392860DCBF}" type="presParOf" srcId="{D6889404-C579-4B78-82C8-F9966EF78B7D}" destId="{364E4207-C4F1-4F8F-9116-19CD7D63099E}" srcOrd="1" destOrd="0" presId="urn:microsoft.com/office/officeart/2005/8/layout/hierarchy3"/>
    <dgm:cxn modelId="{37247C0E-A3ED-4B14-9EB5-A629161764EE}" type="presParOf" srcId="{D6889404-C579-4B78-82C8-F9966EF78B7D}" destId="{A1878C2B-3075-4817-B6F3-A22709F7AC80}" srcOrd="2" destOrd="0" presId="urn:microsoft.com/office/officeart/2005/8/layout/hierarchy3"/>
    <dgm:cxn modelId="{DFB747AF-5A8C-4D8D-A329-9F669EED84C7}" type="presParOf" srcId="{D6889404-C579-4B78-82C8-F9966EF78B7D}" destId="{DF5581C8-21A2-45DD-8C3B-CAFCD005D491}" srcOrd="3" destOrd="0" presId="urn:microsoft.com/office/officeart/2005/8/layout/hierarchy3"/>
    <dgm:cxn modelId="{FF1137C0-B0BE-499C-BED7-7D1FD0375715}" type="presParOf" srcId="{D6889404-C579-4B78-82C8-F9966EF78B7D}" destId="{222F9CE9-AE58-4CEA-8528-41D909694F93}" srcOrd="4" destOrd="0" presId="urn:microsoft.com/office/officeart/2005/8/layout/hierarchy3"/>
    <dgm:cxn modelId="{DEE9EF56-7023-4D00-9710-F78A4BE4FFF1}" type="presParOf" srcId="{D6889404-C579-4B78-82C8-F9966EF78B7D}" destId="{C9D790F4-4A4E-4341-AB71-D7E2CF6A7002}" srcOrd="5" destOrd="0" presId="urn:microsoft.com/office/officeart/2005/8/layout/hierarchy3"/>
    <dgm:cxn modelId="{4F83EA2D-02DC-41FB-9584-D6785A7A5C23}" type="presParOf" srcId="{D6889404-C579-4B78-82C8-F9966EF78B7D}" destId="{34FBF4DA-54D1-42F6-BBD1-32554E43612E}" srcOrd="6" destOrd="0" presId="urn:microsoft.com/office/officeart/2005/8/layout/hierarchy3"/>
    <dgm:cxn modelId="{46528BD6-E92A-4F8F-AC06-159C0EDD1914}" type="presParOf" srcId="{D6889404-C579-4B78-82C8-F9966EF78B7D}" destId="{FAE20391-D48F-4DB9-9FCF-4AE5C0B1064F}" srcOrd="7" destOrd="0" presId="urn:microsoft.com/office/officeart/2005/8/layout/hierarchy3"/>
    <dgm:cxn modelId="{F4AA9E0B-544A-4265-B770-A2B57E9BF801}" type="presParOf" srcId="{D6889404-C579-4B78-82C8-F9966EF78B7D}" destId="{A4B46D5A-788F-4B9D-A95D-8F61702B2C38}" srcOrd="8" destOrd="0" presId="urn:microsoft.com/office/officeart/2005/8/layout/hierarchy3"/>
    <dgm:cxn modelId="{1402D01C-AB40-4ACA-A1F7-87809130DA40}" type="presParOf" srcId="{D6889404-C579-4B78-82C8-F9966EF78B7D}" destId="{B19D877C-10CE-49A5-8C5A-FE3387D06AA3}" srcOrd="9" destOrd="0" presId="urn:microsoft.com/office/officeart/2005/8/layout/hierarchy3"/>
    <dgm:cxn modelId="{A3EF1E51-9E60-44BC-BB9D-0036542ADBD9}" type="presParOf" srcId="{D6889404-C579-4B78-82C8-F9966EF78B7D}" destId="{95975AF0-6A93-4683-898F-2BC2DD5433FA}" srcOrd="10" destOrd="0" presId="urn:microsoft.com/office/officeart/2005/8/layout/hierarchy3"/>
    <dgm:cxn modelId="{88750382-C0D4-4763-AC84-AE2BD180CC77}" type="presParOf" srcId="{D6889404-C579-4B78-82C8-F9966EF78B7D}" destId="{3960BC59-0422-4F04-8990-1E2274B3FD7C}" srcOrd="11" destOrd="0" presId="urn:microsoft.com/office/officeart/2005/8/layout/hierarchy3"/>
    <dgm:cxn modelId="{50FEADE8-47AA-4CA6-9CBE-CF2D4E6E49EE}" type="presParOf" srcId="{D6889404-C579-4B78-82C8-F9966EF78B7D}" destId="{30FA52B8-078F-488D-8DB6-9DF4992891F0}" srcOrd="12" destOrd="0" presId="urn:microsoft.com/office/officeart/2005/8/layout/hierarchy3"/>
    <dgm:cxn modelId="{1405493A-059E-4A1E-B208-696048C9C9CA}" type="presParOf" srcId="{D6889404-C579-4B78-82C8-F9966EF78B7D}" destId="{4BBF69DC-FC26-4531-9E32-05917E450E52}"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AF768-03C0-4763-9F1A-B69E9FFCC08D}">
      <dsp:nvSpPr>
        <dsp:cNvPr id="0" name=""/>
        <dsp:cNvSpPr/>
      </dsp:nvSpPr>
      <dsp:spPr>
        <a:xfrm>
          <a:off x="3654028" y="838674"/>
          <a:ext cx="2593181" cy="617059"/>
        </a:xfrm>
        <a:custGeom>
          <a:avLst/>
          <a:gdLst/>
          <a:ahLst/>
          <a:cxnLst/>
          <a:rect l="0" t="0" r="0" b="0"/>
          <a:pathLst>
            <a:path>
              <a:moveTo>
                <a:pt x="0" y="0"/>
              </a:moveTo>
              <a:lnTo>
                <a:pt x="0" y="420507"/>
              </a:lnTo>
              <a:lnTo>
                <a:pt x="2593181" y="420507"/>
              </a:lnTo>
              <a:lnTo>
                <a:pt x="2593181" y="617059"/>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13185F7-919D-4864-A1FC-4229BC7ABFF6}">
      <dsp:nvSpPr>
        <dsp:cNvPr id="0" name=""/>
        <dsp:cNvSpPr/>
      </dsp:nvSpPr>
      <dsp:spPr>
        <a:xfrm>
          <a:off x="3608308" y="838674"/>
          <a:ext cx="91440" cy="617059"/>
        </a:xfrm>
        <a:custGeom>
          <a:avLst/>
          <a:gdLst/>
          <a:ahLst/>
          <a:cxnLst/>
          <a:rect l="0" t="0" r="0" b="0"/>
          <a:pathLst>
            <a:path>
              <a:moveTo>
                <a:pt x="45720" y="0"/>
              </a:moveTo>
              <a:lnTo>
                <a:pt x="45720" y="617059"/>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7A97154-1826-4759-8A25-08FE5D1CB426}">
      <dsp:nvSpPr>
        <dsp:cNvPr id="0" name=""/>
        <dsp:cNvSpPr/>
      </dsp:nvSpPr>
      <dsp:spPr>
        <a:xfrm>
          <a:off x="1060846" y="838674"/>
          <a:ext cx="2593181" cy="617059"/>
        </a:xfrm>
        <a:custGeom>
          <a:avLst/>
          <a:gdLst/>
          <a:ahLst/>
          <a:cxnLst/>
          <a:rect l="0" t="0" r="0" b="0"/>
          <a:pathLst>
            <a:path>
              <a:moveTo>
                <a:pt x="2593181" y="0"/>
              </a:moveTo>
              <a:lnTo>
                <a:pt x="2593181" y="420507"/>
              </a:lnTo>
              <a:lnTo>
                <a:pt x="0" y="420507"/>
              </a:lnTo>
              <a:lnTo>
                <a:pt x="0" y="617059"/>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CB56F8-2F12-4517-9EB5-2F5F9E682A87}">
      <dsp:nvSpPr>
        <dsp:cNvPr id="0" name=""/>
        <dsp:cNvSpPr/>
      </dsp:nvSpPr>
      <dsp:spPr>
        <a:xfrm>
          <a:off x="752930" y="114298"/>
          <a:ext cx="5802195" cy="724376"/>
        </a:xfrm>
        <a:prstGeom prst="roundRect">
          <a:avLst>
            <a:gd name="adj" fmla="val 10000"/>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80BFF6A-5859-470F-96E1-AA0F1D36766E}">
      <dsp:nvSpPr>
        <dsp:cNvPr id="0" name=""/>
        <dsp:cNvSpPr/>
      </dsp:nvSpPr>
      <dsp:spPr>
        <a:xfrm>
          <a:off x="988673" y="338254"/>
          <a:ext cx="5802195" cy="72437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b="1" kern="1200" dirty="0" smtClean="0">
              <a:solidFill>
                <a:schemeClr val="tx1"/>
              </a:solidFill>
              <a:latin typeface="Times New Roman" pitchFamily="18" charset="0"/>
              <a:cs typeface="Times New Roman" pitchFamily="18" charset="0"/>
            </a:rPr>
            <a:t>Interesele naționale sau de stat, reale și obiective care vizează:</a:t>
          </a:r>
          <a:endParaRPr lang="en-US" sz="1800" kern="1200" dirty="0">
            <a:solidFill>
              <a:schemeClr val="tx1"/>
            </a:solidFill>
            <a:latin typeface="Times New Roman" pitchFamily="18" charset="0"/>
            <a:cs typeface="Times New Roman" pitchFamily="18" charset="0"/>
          </a:endParaRPr>
        </a:p>
      </dsp:txBody>
      <dsp:txXfrm>
        <a:off x="1009889" y="359470"/>
        <a:ext cx="5759763" cy="681944"/>
      </dsp:txXfrm>
    </dsp:sp>
    <dsp:sp modelId="{227BD3BE-090C-48E0-A86A-8DEC607C1777}">
      <dsp:nvSpPr>
        <dsp:cNvPr id="0" name=""/>
        <dsp:cNvSpPr/>
      </dsp:nvSpPr>
      <dsp:spPr>
        <a:xfrm>
          <a:off x="0" y="1455733"/>
          <a:ext cx="2121693" cy="568213"/>
        </a:xfrm>
        <a:prstGeom prst="roundRect">
          <a:avLst>
            <a:gd name="adj" fmla="val 10000"/>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6A40FBF-458E-4925-8F55-C91A26FB9596}">
      <dsp:nvSpPr>
        <dsp:cNvPr id="0" name=""/>
        <dsp:cNvSpPr/>
      </dsp:nvSpPr>
      <dsp:spPr>
        <a:xfrm>
          <a:off x="235743" y="1679690"/>
          <a:ext cx="2121693" cy="56821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b="1" kern="1200" dirty="0" smtClean="0">
              <a:solidFill>
                <a:schemeClr val="tx1"/>
              </a:solidFill>
              <a:latin typeface="Times New Roman" pitchFamily="18" charset="0"/>
              <a:cs typeface="Times New Roman" pitchFamily="18" charset="0"/>
            </a:rPr>
            <a:t>suveranitatea</a:t>
          </a:r>
          <a:endParaRPr lang="en-US" sz="1800" kern="1200" dirty="0">
            <a:solidFill>
              <a:schemeClr val="tx1"/>
            </a:solidFill>
            <a:latin typeface="Times New Roman" pitchFamily="18" charset="0"/>
            <a:cs typeface="Times New Roman" pitchFamily="18" charset="0"/>
          </a:endParaRPr>
        </a:p>
      </dsp:txBody>
      <dsp:txXfrm>
        <a:off x="252385" y="1696332"/>
        <a:ext cx="2088409" cy="534929"/>
      </dsp:txXfrm>
    </dsp:sp>
    <dsp:sp modelId="{F6549DFF-A7A5-4D46-B2E5-64DE51847A87}">
      <dsp:nvSpPr>
        <dsp:cNvPr id="0" name=""/>
        <dsp:cNvSpPr/>
      </dsp:nvSpPr>
      <dsp:spPr>
        <a:xfrm>
          <a:off x="2593181" y="1455733"/>
          <a:ext cx="2121693" cy="568213"/>
        </a:xfrm>
        <a:prstGeom prst="roundRect">
          <a:avLst>
            <a:gd name="adj" fmla="val 10000"/>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9535827-ECFA-4E2D-8199-35F6A1FB4176}">
      <dsp:nvSpPr>
        <dsp:cNvPr id="0" name=""/>
        <dsp:cNvSpPr/>
      </dsp:nvSpPr>
      <dsp:spPr>
        <a:xfrm>
          <a:off x="2828925" y="1679690"/>
          <a:ext cx="2121693" cy="56821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b="1" kern="1200" dirty="0" smtClean="0">
              <a:solidFill>
                <a:schemeClr val="tx1"/>
              </a:solidFill>
              <a:latin typeface="Times New Roman" pitchFamily="18" charset="0"/>
              <a:cs typeface="Times New Roman" pitchFamily="18" charset="0"/>
            </a:rPr>
            <a:t>integritatea teritorială</a:t>
          </a:r>
          <a:endParaRPr lang="en-US" sz="1800" kern="1200" dirty="0">
            <a:solidFill>
              <a:schemeClr val="tx1"/>
            </a:solidFill>
            <a:latin typeface="Times New Roman" pitchFamily="18" charset="0"/>
            <a:cs typeface="Times New Roman" pitchFamily="18" charset="0"/>
          </a:endParaRPr>
        </a:p>
      </dsp:txBody>
      <dsp:txXfrm>
        <a:off x="2845567" y="1696332"/>
        <a:ext cx="2088409" cy="534929"/>
      </dsp:txXfrm>
    </dsp:sp>
    <dsp:sp modelId="{97ED7BF2-F851-4D60-873A-2B1A49195C18}">
      <dsp:nvSpPr>
        <dsp:cNvPr id="0" name=""/>
        <dsp:cNvSpPr/>
      </dsp:nvSpPr>
      <dsp:spPr>
        <a:xfrm>
          <a:off x="5186362" y="1455733"/>
          <a:ext cx="2121693" cy="1025411"/>
        </a:xfrm>
        <a:prstGeom prst="roundRect">
          <a:avLst>
            <a:gd name="adj" fmla="val 10000"/>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96DB1F89-E943-489E-B5E9-6E604E129A42}">
      <dsp:nvSpPr>
        <dsp:cNvPr id="0" name=""/>
        <dsp:cNvSpPr/>
      </dsp:nvSpPr>
      <dsp:spPr>
        <a:xfrm>
          <a:off x="5422106" y="1679690"/>
          <a:ext cx="2121693" cy="102541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b="1" kern="1200" dirty="0" smtClean="0">
              <a:solidFill>
                <a:schemeClr val="tx1"/>
              </a:solidFill>
              <a:latin typeface="Times New Roman" pitchFamily="18" charset="0"/>
              <a:cs typeface="Times New Roman" pitchFamily="18" charset="0"/>
            </a:rPr>
            <a:t>principiul neamestecului în treburile interne ale statului</a:t>
          </a:r>
          <a:endParaRPr lang="en-US" sz="1800" kern="1200" dirty="0">
            <a:solidFill>
              <a:schemeClr val="tx1"/>
            </a:solidFill>
            <a:latin typeface="Times New Roman" pitchFamily="18" charset="0"/>
            <a:cs typeface="Times New Roman" pitchFamily="18" charset="0"/>
          </a:endParaRPr>
        </a:p>
      </dsp:txBody>
      <dsp:txXfrm>
        <a:off x="5452139" y="1709723"/>
        <a:ext cx="2061627" cy="965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F2806-AB02-4C9B-8C78-AA9CEE49E55C}">
      <dsp:nvSpPr>
        <dsp:cNvPr id="0" name=""/>
        <dsp:cNvSpPr/>
      </dsp:nvSpPr>
      <dsp:spPr>
        <a:xfrm>
          <a:off x="1041" y="941313"/>
          <a:ext cx="1995828" cy="1597173"/>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RO" sz="2000" b="1" kern="1200" dirty="0" smtClean="0">
              <a:effectLst>
                <a:outerShdw blurRad="38100" dist="38100" dir="2700000" algn="tl">
                  <a:srgbClr val="000000">
                    <a:alpha val="43137"/>
                  </a:srgbClr>
                </a:outerShdw>
              </a:effectLst>
              <a:latin typeface="Times New Roman" pitchFamily="18" charset="0"/>
              <a:cs typeface="Times New Roman" pitchFamily="18" charset="0"/>
            </a:rPr>
            <a:t>Interesele </a:t>
          </a:r>
        </a:p>
        <a:p>
          <a:pPr lvl="0" algn="ctr" defTabSz="889000">
            <a:lnSpc>
              <a:spcPct val="90000"/>
            </a:lnSpc>
            <a:spcBef>
              <a:spcPct val="0"/>
            </a:spcBef>
            <a:spcAft>
              <a:spcPct val="35000"/>
            </a:spcAft>
          </a:pPr>
          <a:r>
            <a:rPr lang="ro-RO" sz="2000" b="1" kern="1200" dirty="0" smtClean="0">
              <a:effectLst>
                <a:outerShdw blurRad="38100" dist="38100" dir="2700000" algn="tl">
                  <a:srgbClr val="000000">
                    <a:alpha val="43137"/>
                  </a:srgbClr>
                </a:outerShdw>
              </a:effectLst>
              <a:latin typeface="Times New Roman" pitchFamily="18" charset="0"/>
              <a:cs typeface="Times New Roman" pitchFamily="18" charset="0"/>
            </a:rPr>
            <a:t>naționale </a:t>
          </a:r>
        </a:p>
        <a:p>
          <a:pPr lvl="0" algn="ctr" defTabSz="889000">
            <a:lnSpc>
              <a:spcPct val="90000"/>
            </a:lnSpc>
            <a:spcBef>
              <a:spcPct val="0"/>
            </a:spcBef>
            <a:spcAft>
              <a:spcPct val="35000"/>
            </a:spcAft>
          </a:pPr>
          <a:r>
            <a:rPr lang="ro-RO" sz="2000" b="1" kern="1200" dirty="0" smtClean="0">
              <a:effectLst>
                <a:outerShdw blurRad="38100" dist="38100" dir="2700000" algn="tl">
                  <a:srgbClr val="000000">
                    <a:alpha val="43137"/>
                  </a:srgbClr>
                </a:outerShdw>
              </a:effectLst>
              <a:latin typeface="Times New Roman" pitchFamily="18" charset="0"/>
              <a:cs typeface="Times New Roman" pitchFamily="18" charset="0"/>
            </a:rPr>
            <a:t>pot fi:</a:t>
          </a:r>
          <a:endParaRPr lang="en-US" sz="2000"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a:off x="47821" y="988093"/>
        <a:ext cx="1902268" cy="1503613"/>
      </dsp:txXfrm>
    </dsp:sp>
    <dsp:sp modelId="{DE3C2348-FE67-4B59-BA29-E6DAE9C8FB6A}">
      <dsp:nvSpPr>
        <dsp:cNvPr id="0" name=""/>
        <dsp:cNvSpPr/>
      </dsp:nvSpPr>
      <dsp:spPr>
        <a:xfrm rot="17804310">
          <a:off x="1798608" y="1376708"/>
          <a:ext cx="720845" cy="82617"/>
        </a:xfrm>
        <a:custGeom>
          <a:avLst/>
          <a:gdLst/>
          <a:ahLst/>
          <a:cxnLst/>
          <a:rect l="0" t="0" r="0" b="0"/>
          <a:pathLst>
            <a:path>
              <a:moveTo>
                <a:pt x="0" y="41308"/>
              </a:moveTo>
              <a:lnTo>
                <a:pt x="720845" y="4130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effectLst>
              <a:outerShdw blurRad="38100" dist="38100" dir="2700000" algn="tl">
                <a:srgbClr val="000000">
                  <a:alpha val="43137"/>
                </a:srgbClr>
              </a:outerShdw>
            </a:effectLst>
            <a:latin typeface="Times New Roman" pitchFamily="18" charset="0"/>
            <a:cs typeface="Times New Roman" pitchFamily="18" charset="0"/>
          </a:endParaRPr>
        </a:p>
      </dsp:txBody>
      <dsp:txXfrm>
        <a:off x="2141009" y="1399996"/>
        <a:ext cx="36042" cy="36042"/>
      </dsp:txXfrm>
    </dsp:sp>
    <dsp:sp modelId="{7C34B6A0-E9E4-448F-954E-A906B13EE095}">
      <dsp:nvSpPr>
        <dsp:cNvPr id="0" name=""/>
        <dsp:cNvSpPr/>
      </dsp:nvSpPr>
      <dsp:spPr>
        <a:xfrm>
          <a:off x="2321191" y="640501"/>
          <a:ext cx="1524949" cy="911267"/>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RO" sz="2000" b="1" kern="1200" dirty="0" smtClean="0">
              <a:effectLst>
                <a:outerShdw blurRad="38100" dist="38100" dir="2700000" algn="tl">
                  <a:srgbClr val="000000">
                    <a:alpha val="43137"/>
                  </a:srgbClr>
                </a:outerShdw>
              </a:effectLst>
              <a:latin typeface="Times New Roman" pitchFamily="18" charset="0"/>
              <a:cs typeface="Times New Roman" pitchFamily="18" charset="0"/>
            </a:rPr>
            <a:t>Principale</a:t>
          </a:r>
          <a:endParaRPr lang="en-US" sz="2000"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a:off x="2347881" y="667191"/>
        <a:ext cx="1471569" cy="857887"/>
      </dsp:txXfrm>
    </dsp:sp>
    <dsp:sp modelId="{3F19C12C-1763-491D-A753-990A5B23EDBE}">
      <dsp:nvSpPr>
        <dsp:cNvPr id="0" name=""/>
        <dsp:cNvSpPr/>
      </dsp:nvSpPr>
      <dsp:spPr>
        <a:xfrm rot="3364520">
          <a:off x="1843648" y="1986302"/>
          <a:ext cx="693469" cy="82617"/>
        </a:xfrm>
        <a:custGeom>
          <a:avLst/>
          <a:gdLst/>
          <a:ahLst/>
          <a:cxnLst/>
          <a:rect l="0" t="0" r="0" b="0"/>
          <a:pathLst>
            <a:path>
              <a:moveTo>
                <a:pt x="0" y="41308"/>
              </a:moveTo>
              <a:lnTo>
                <a:pt x="693469" y="4130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effectLst>
              <a:outerShdw blurRad="38100" dist="38100" dir="2700000" algn="tl">
                <a:srgbClr val="000000">
                  <a:alpha val="43137"/>
                </a:srgbClr>
              </a:outerShdw>
            </a:effectLst>
            <a:latin typeface="Times New Roman" pitchFamily="18" charset="0"/>
            <a:cs typeface="Times New Roman" pitchFamily="18" charset="0"/>
          </a:endParaRPr>
        </a:p>
      </dsp:txBody>
      <dsp:txXfrm>
        <a:off x="2173046" y="2010274"/>
        <a:ext cx="34673" cy="34673"/>
      </dsp:txXfrm>
    </dsp:sp>
    <dsp:sp modelId="{CC86B2AE-629E-46FB-B100-EC266DEFA5FF}">
      <dsp:nvSpPr>
        <dsp:cNvPr id="0" name=""/>
        <dsp:cNvSpPr/>
      </dsp:nvSpPr>
      <dsp:spPr>
        <a:xfrm>
          <a:off x="2383897" y="1766924"/>
          <a:ext cx="1462436" cy="109679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RO" sz="2000" b="1" kern="1200" dirty="0" smtClean="0">
              <a:effectLst>
                <a:outerShdw blurRad="38100" dist="38100" dir="2700000" algn="tl">
                  <a:srgbClr val="000000">
                    <a:alpha val="43137"/>
                  </a:srgbClr>
                </a:outerShdw>
              </a:effectLst>
              <a:latin typeface="Times New Roman" pitchFamily="18" charset="0"/>
              <a:cs typeface="Times New Roman" pitchFamily="18" charset="0"/>
            </a:rPr>
            <a:t>Secundare </a:t>
          </a:r>
          <a:endParaRPr lang="en-US" sz="2000"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a:off x="2416021" y="1799048"/>
        <a:ext cx="1398188" cy="10325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621F5-4B83-4265-9F52-4DD8E6618935}">
      <dsp:nvSpPr>
        <dsp:cNvPr id="0" name=""/>
        <dsp:cNvSpPr/>
      </dsp:nvSpPr>
      <dsp:spPr>
        <a:xfrm>
          <a:off x="342436" y="2158"/>
          <a:ext cx="3810926" cy="92638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o-RO" sz="2000" b="1" kern="1200" dirty="0" smtClean="0">
              <a:effectLst>
                <a:outerShdw blurRad="38100" dist="38100" dir="2700000" algn="tl">
                  <a:srgbClr val="000000">
                    <a:alpha val="43137"/>
                  </a:srgbClr>
                </a:outerShdw>
              </a:effectLst>
              <a:latin typeface="Times New Roman" pitchFamily="18" charset="0"/>
              <a:cs typeface="Times New Roman" pitchFamily="18" charset="0"/>
            </a:rPr>
            <a:t>Statul își asigură interesele naționale prin toate mijloacele disponibile:</a:t>
          </a:r>
          <a:endParaRPr lang="en-US" sz="2000"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a:off x="369569" y="29291"/>
        <a:ext cx="3756660" cy="872114"/>
      </dsp:txXfrm>
    </dsp:sp>
    <dsp:sp modelId="{213D19D4-809D-4DD5-9572-914E2E4C6BED}">
      <dsp:nvSpPr>
        <dsp:cNvPr id="0" name=""/>
        <dsp:cNvSpPr/>
      </dsp:nvSpPr>
      <dsp:spPr>
        <a:xfrm>
          <a:off x="723529" y="928538"/>
          <a:ext cx="381092" cy="694785"/>
        </a:xfrm>
        <a:custGeom>
          <a:avLst/>
          <a:gdLst/>
          <a:ahLst/>
          <a:cxnLst/>
          <a:rect l="0" t="0" r="0" b="0"/>
          <a:pathLst>
            <a:path>
              <a:moveTo>
                <a:pt x="0" y="0"/>
              </a:moveTo>
              <a:lnTo>
                <a:pt x="0" y="694785"/>
              </a:lnTo>
              <a:lnTo>
                <a:pt x="381092" y="694785"/>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64E4207-C4F1-4F8F-9116-19CD7D63099E}">
      <dsp:nvSpPr>
        <dsp:cNvPr id="0" name=""/>
        <dsp:cNvSpPr/>
      </dsp:nvSpPr>
      <dsp:spPr>
        <a:xfrm>
          <a:off x="1104622" y="1160133"/>
          <a:ext cx="1482209" cy="926380"/>
        </a:xfrm>
        <a:prstGeom prst="roundRect">
          <a:avLst>
            <a:gd name="adj" fmla="val 10000"/>
          </a:avLst>
        </a:prstGeom>
        <a:gradFill rotWithShape="0">
          <a:gsLst>
            <a:gs pos="0">
              <a:schemeClr val="tx2">
                <a:lumMod val="25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bg2">
              <a:lumMod val="5000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o-RO" sz="2000" b="1" kern="1200" dirty="0" smtClean="0">
              <a:effectLst/>
              <a:latin typeface="Times New Roman" pitchFamily="18" charset="0"/>
              <a:cs typeface="Times New Roman" pitchFamily="18" charset="0"/>
            </a:rPr>
            <a:t>Politice</a:t>
          </a:r>
          <a:endParaRPr lang="en-US" sz="2000" kern="1200" dirty="0">
            <a:effectLst/>
            <a:latin typeface="Times New Roman" pitchFamily="18" charset="0"/>
            <a:cs typeface="Times New Roman" pitchFamily="18" charset="0"/>
          </a:endParaRPr>
        </a:p>
      </dsp:txBody>
      <dsp:txXfrm>
        <a:off x="1131755" y="1187266"/>
        <a:ext cx="1427943" cy="872114"/>
      </dsp:txXfrm>
    </dsp:sp>
    <dsp:sp modelId="{B1D440BC-5839-4447-BC69-0BB3C7D6A233}">
      <dsp:nvSpPr>
        <dsp:cNvPr id="0" name=""/>
        <dsp:cNvSpPr/>
      </dsp:nvSpPr>
      <dsp:spPr>
        <a:xfrm>
          <a:off x="723529" y="928538"/>
          <a:ext cx="381092" cy="1852761"/>
        </a:xfrm>
        <a:custGeom>
          <a:avLst/>
          <a:gdLst/>
          <a:ahLst/>
          <a:cxnLst/>
          <a:rect l="0" t="0" r="0" b="0"/>
          <a:pathLst>
            <a:path>
              <a:moveTo>
                <a:pt x="0" y="0"/>
              </a:moveTo>
              <a:lnTo>
                <a:pt x="0" y="1852761"/>
              </a:lnTo>
              <a:lnTo>
                <a:pt x="381092" y="1852761"/>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2BDD72-7570-4A81-8E04-778A3908D92C}">
      <dsp:nvSpPr>
        <dsp:cNvPr id="0" name=""/>
        <dsp:cNvSpPr/>
      </dsp:nvSpPr>
      <dsp:spPr>
        <a:xfrm>
          <a:off x="1104622" y="2318109"/>
          <a:ext cx="1482209" cy="926380"/>
        </a:xfrm>
        <a:prstGeom prst="roundRect">
          <a:avLst>
            <a:gd name="adj" fmla="val 10000"/>
          </a:avLst>
        </a:prstGeom>
        <a:gradFill rotWithShape="0">
          <a:gsLst>
            <a:gs pos="0">
              <a:schemeClr val="tx2">
                <a:lumMod val="25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bg2">
              <a:lumMod val="5000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o-RO" sz="2000" b="1" kern="1200" dirty="0" smtClean="0">
              <a:effectLst/>
              <a:latin typeface="Times New Roman" pitchFamily="18" charset="0"/>
              <a:cs typeface="Times New Roman" pitchFamily="18" charset="0"/>
            </a:rPr>
            <a:t>Militare</a:t>
          </a:r>
          <a:endParaRPr lang="en-US" sz="2000" kern="1200" dirty="0">
            <a:effectLst/>
            <a:latin typeface="Times New Roman" pitchFamily="18" charset="0"/>
            <a:cs typeface="Times New Roman" pitchFamily="18" charset="0"/>
          </a:endParaRPr>
        </a:p>
      </dsp:txBody>
      <dsp:txXfrm>
        <a:off x="1131755" y="2345242"/>
        <a:ext cx="1427943" cy="872114"/>
      </dsp:txXfrm>
    </dsp:sp>
    <dsp:sp modelId="{9474B9E6-C6D9-48C3-BEED-CF9C3BC96356}">
      <dsp:nvSpPr>
        <dsp:cNvPr id="0" name=""/>
        <dsp:cNvSpPr/>
      </dsp:nvSpPr>
      <dsp:spPr>
        <a:xfrm>
          <a:off x="723529" y="928538"/>
          <a:ext cx="381092" cy="3010737"/>
        </a:xfrm>
        <a:custGeom>
          <a:avLst/>
          <a:gdLst/>
          <a:ahLst/>
          <a:cxnLst/>
          <a:rect l="0" t="0" r="0" b="0"/>
          <a:pathLst>
            <a:path>
              <a:moveTo>
                <a:pt x="0" y="0"/>
              </a:moveTo>
              <a:lnTo>
                <a:pt x="0" y="3010737"/>
              </a:lnTo>
              <a:lnTo>
                <a:pt x="381092" y="3010737"/>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024B36F-7DD2-40E4-8926-A6BFEAF34B94}">
      <dsp:nvSpPr>
        <dsp:cNvPr id="0" name=""/>
        <dsp:cNvSpPr/>
      </dsp:nvSpPr>
      <dsp:spPr>
        <a:xfrm>
          <a:off x="1104622" y="3476085"/>
          <a:ext cx="1482209" cy="926380"/>
        </a:xfrm>
        <a:prstGeom prst="roundRect">
          <a:avLst>
            <a:gd name="adj" fmla="val 10000"/>
          </a:avLst>
        </a:prstGeom>
        <a:gradFill rotWithShape="0">
          <a:gsLst>
            <a:gs pos="0">
              <a:schemeClr val="tx2">
                <a:lumMod val="25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bg2">
              <a:lumMod val="5000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o-RO" sz="2000" b="1" kern="1200" dirty="0" smtClean="0">
              <a:effectLst/>
              <a:latin typeface="Times New Roman" pitchFamily="18" charset="0"/>
              <a:cs typeface="Times New Roman" pitchFamily="18" charset="0"/>
            </a:rPr>
            <a:t>Economice</a:t>
          </a:r>
          <a:endParaRPr lang="en-US" sz="2000" kern="1200" dirty="0">
            <a:effectLst/>
            <a:latin typeface="Times New Roman" pitchFamily="18" charset="0"/>
            <a:cs typeface="Times New Roman" pitchFamily="18" charset="0"/>
          </a:endParaRPr>
        </a:p>
      </dsp:txBody>
      <dsp:txXfrm>
        <a:off x="1131755" y="3503218"/>
        <a:ext cx="1427943" cy="872114"/>
      </dsp:txXfrm>
    </dsp:sp>
    <dsp:sp modelId="{B64CCB35-45FA-4D12-99D0-2A19300CE5C7}">
      <dsp:nvSpPr>
        <dsp:cNvPr id="0" name=""/>
        <dsp:cNvSpPr/>
      </dsp:nvSpPr>
      <dsp:spPr>
        <a:xfrm>
          <a:off x="723529" y="928538"/>
          <a:ext cx="381092" cy="4168712"/>
        </a:xfrm>
        <a:custGeom>
          <a:avLst/>
          <a:gdLst/>
          <a:ahLst/>
          <a:cxnLst/>
          <a:rect l="0" t="0" r="0" b="0"/>
          <a:pathLst>
            <a:path>
              <a:moveTo>
                <a:pt x="0" y="0"/>
              </a:moveTo>
              <a:lnTo>
                <a:pt x="0" y="4168712"/>
              </a:lnTo>
              <a:lnTo>
                <a:pt x="381092" y="4168712"/>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913BC88-465D-44FF-995B-05BA4E22FBA0}">
      <dsp:nvSpPr>
        <dsp:cNvPr id="0" name=""/>
        <dsp:cNvSpPr/>
      </dsp:nvSpPr>
      <dsp:spPr>
        <a:xfrm>
          <a:off x="1104622" y="4634061"/>
          <a:ext cx="1482209" cy="926380"/>
        </a:xfrm>
        <a:prstGeom prst="roundRect">
          <a:avLst>
            <a:gd name="adj" fmla="val 10000"/>
          </a:avLst>
        </a:prstGeom>
        <a:gradFill rotWithShape="0">
          <a:gsLst>
            <a:gs pos="0">
              <a:schemeClr val="tx2">
                <a:lumMod val="25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bg2">
              <a:lumMod val="5000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o-RO" sz="2000" b="1" kern="1200" dirty="0" smtClean="0">
              <a:effectLst/>
              <a:latin typeface="Times New Roman" pitchFamily="18" charset="0"/>
              <a:cs typeface="Times New Roman" pitchFamily="18" charset="0"/>
            </a:rPr>
            <a:t>Diplomatice</a:t>
          </a:r>
          <a:endParaRPr lang="en-US" sz="2000" kern="1200" dirty="0">
            <a:effectLst/>
            <a:latin typeface="Times New Roman" pitchFamily="18" charset="0"/>
            <a:cs typeface="Times New Roman" pitchFamily="18" charset="0"/>
          </a:endParaRPr>
        </a:p>
      </dsp:txBody>
      <dsp:txXfrm>
        <a:off x="1131755" y="4661194"/>
        <a:ext cx="1427943" cy="872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621F5-4B83-4265-9F52-4DD8E6618935}">
      <dsp:nvSpPr>
        <dsp:cNvPr id="0" name=""/>
        <dsp:cNvSpPr/>
      </dsp:nvSpPr>
      <dsp:spPr>
        <a:xfrm>
          <a:off x="941785" y="3097"/>
          <a:ext cx="4112610" cy="999715"/>
        </a:xfrm>
        <a:prstGeom prst="roundRect">
          <a:avLst>
            <a:gd name="adj" fmla="val 10000"/>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1">
          <a:schemeClr val="dk1"/>
        </a:lnRef>
        <a:fillRef idx="2">
          <a:schemeClr val="dk1"/>
        </a:fillRef>
        <a:effectRef idx="1">
          <a:schemeClr val="dk1"/>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effectLst/>
              <a:latin typeface="Times New Roman" pitchFamily="18" charset="0"/>
              <a:cs typeface="Times New Roman" pitchFamily="18" charset="0"/>
            </a:rPr>
            <a:t>Securitatea națională a statului cuprinde:</a:t>
          </a:r>
          <a:endParaRPr lang="en-US" sz="2000" b="1" kern="1200" dirty="0">
            <a:solidFill>
              <a:schemeClr val="tx1"/>
            </a:solidFill>
            <a:effectLst/>
            <a:latin typeface="Times New Roman" pitchFamily="18" charset="0"/>
            <a:cs typeface="Times New Roman" pitchFamily="18" charset="0"/>
          </a:endParaRPr>
        </a:p>
      </dsp:txBody>
      <dsp:txXfrm>
        <a:off x="971066" y="32378"/>
        <a:ext cx="4054048" cy="941153"/>
      </dsp:txXfrm>
    </dsp:sp>
    <dsp:sp modelId="{213D19D4-809D-4DD5-9572-914E2E4C6BED}">
      <dsp:nvSpPr>
        <dsp:cNvPr id="0" name=""/>
        <dsp:cNvSpPr/>
      </dsp:nvSpPr>
      <dsp:spPr>
        <a:xfrm>
          <a:off x="1353046" y="1002813"/>
          <a:ext cx="364330" cy="640927"/>
        </a:xfrm>
        <a:custGeom>
          <a:avLst/>
          <a:gdLst/>
          <a:ahLst/>
          <a:cxnLst/>
          <a:rect l="0" t="0" r="0" b="0"/>
          <a:pathLst>
            <a:path>
              <a:moveTo>
                <a:pt x="0" y="0"/>
              </a:moveTo>
              <a:lnTo>
                <a:pt x="0" y="640927"/>
              </a:lnTo>
              <a:lnTo>
                <a:pt x="364330" y="640927"/>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64E4207-C4F1-4F8F-9116-19CD7D63099E}">
      <dsp:nvSpPr>
        <dsp:cNvPr id="0" name=""/>
        <dsp:cNvSpPr/>
      </dsp:nvSpPr>
      <dsp:spPr>
        <a:xfrm>
          <a:off x="1717376" y="1143883"/>
          <a:ext cx="3759426" cy="999715"/>
        </a:xfrm>
        <a:prstGeom prst="roundRect">
          <a:avLst>
            <a:gd name="adj" fmla="val 10000"/>
          </a:avLst>
        </a:prstGeom>
        <a:blipFill>
          <a:blip xmlns:r="http://schemas.openxmlformats.org/officeDocument/2006/relationships" r:embed="rId1">
            <a:duotone>
              <a:schemeClr val="accent4">
                <a:tint val="30000"/>
                <a:satMod val="300000"/>
              </a:schemeClr>
              <a:schemeClr val="accent4">
                <a:tint val="40000"/>
                <a:satMod val="200000"/>
              </a:schemeClr>
            </a:duotone>
          </a:blip>
          <a:tile tx="0" ty="0" sx="70000" sy="70000" flip="none" algn="ctr"/>
        </a:blipFill>
        <a:ln w="9525" cap="flat" cmpd="sng" algn="ctr">
          <a:solidFill>
            <a:schemeClr val="accent4">
              <a:shade val="60000"/>
              <a:satMod val="11000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1">
          <a:schemeClr val="accent4"/>
        </a:lnRef>
        <a:fillRef idx="2">
          <a:schemeClr val="accent4"/>
        </a:fillRef>
        <a:effectRef idx="1">
          <a:schemeClr val="accent4"/>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o-RO" sz="2000" kern="1200" dirty="0" smtClean="0">
              <a:solidFill>
                <a:schemeClr val="tx1"/>
              </a:solidFill>
              <a:effectLst/>
              <a:latin typeface="Times New Roman" pitchFamily="18" charset="0"/>
              <a:cs typeface="Times New Roman" pitchFamily="18" charset="0"/>
            </a:rPr>
            <a:t>asigurarea unor condiţii normale pentru autorealizarea tuturor cetăţenilor;</a:t>
          </a:r>
          <a:endParaRPr lang="en-US" sz="2000" kern="1200" dirty="0">
            <a:solidFill>
              <a:schemeClr val="tx1"/>
            </a:solidFill>
            <a:effectLst/>
            <a:latin typeface="Times New Roman" pitchFamily="18" charset="0"/>
            <a:cs typeface="Times New Roman" pitchFamily="18" charset="0"/>
          </a:endParaRPr>
        </a:p>
      </dsp:txBody>
      <dsp:txXfrm>
        <a:off x="1746657" y="1173164"/>
        <a:ext cx="3700864" cy="941153"/>
      </dsp:txXfrm>
    </dsp:sp>
    <dsp:sp modelId="{B1D440BC-5839-4447-BC69-0BB3C7D6A233}">
      <dsp:nvSpPr>
        <dsp:cNvPr id="0" name=""/>
        <dsp:cNvSpPr/>
      </dsp:nvSpPr>
      <dsp:spPr>
        <a:xfrm>
          <a:off x="1353046" y="1002813"/>
          <a:ext cx="440420" cy="1858361"/>
        </a:xfrm>
        <a:custGeom>
          <a:avLst/>
          <a:gdLst/>
          <a:ahLst/>
          <a:cxnLst/>
          <a:rect l="0" t="0" r="0" b="0"/>
          <a:pathLst>
            <a:path>
              <a:moveTo>
                <a:pt x="0" y="0"/>
              </a:moveTo>
              <a:lnTo>
                <a:pt x="0" y="1858361"/>
              </a:lnTo>
              <a:lnTo>
                <a:pt x="440420" y="1858361"/>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2BDD72-7570-4A81-8E04-778A3908D92C}">
      <dsp:nvSpPr>
        <dsp:cNvPr id="0" name=""/>
        <dsp:cNvSpPr/>
      </dsp:nvSpPr>
      <dsp:spPr>
        <a:xfrm>
          <a:off x="1793466" y="2361316"/>
          <a:ext cx="4685307" cy="999715"/>
        </a:xfrm>
        <a:prstGeom prst="roundRect">
          <a:avLst>
            <a:gd name="adj" fmla="val 10000"/>
          </a:avLst>
        </a:prstGeom>
        <a:blipFill>
          <a:blip xmlns:r="http://schemas.openxmlformats.org/officeDocument/2006/relationships" r:embed="rId1">
            <a:duotone>
              <a:schemeClr val="accent4">
                <a:tint val="30000"/>
                <a:satMod val="300000"/>
              </a:schemeClr>
              <a:schemeClr val="accent4">
                <a:tint val="40000"/>
                <a:satMod val="200000"/>
              </a:schemeClr>
            </a:duotone>
          </a:blip>
          <a:tile tx="0" ty="0" sx="70000" sy="70000" flip="none" algn="ctr"/>
        </a:blipFill>
        <a:ln w="9525" cap="flat" cmpd="sng" algn="ctr">
          <a:solidFill>
            <a:schemeClr val="accent4">
              <a:shade val="60000"/>
              <a:satMod val="11000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1">
          <a:schemeClr val="accent4"/>
        </a:lnRef>
        <a:fillRef idx="2">
          <a:schemeClr val="accent4"/>
        </a:fillRef>
        <a:effectRef idx="1">
          <a:schemeClr val="accent4"/>
        </a:effectRef>
        <a:fontRef idx="minor">
          <a:schemeClr val="dk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ro-RO" sz="2200" kern="1200" dirty="0" smtClean="0">
              <a:solidFill>
                <a:schemeClr val="tx1"/>
              </a:solidFill>
              <a:latin typeface="Times New Roman" pitchFamily="18" charset="0"/>
              <a:cs typeface="Times New Roman" pitchFamily="18" charset="0"/>
            </a:rPr>
            <a:t>apărarea vieţii, libertăţii şi proprietăţii lor împotriva oricăror atentate din partea unei persoane, organizaţii  a statului.</a:t>
          </a:r>
          <a:endParaRPr lang="en-US" sz="2200" kern="1200" dirty="0">
            <a:solidFill>
              <a:schemeClr val="tx1"/>
            </a:solidFill>
            <a:effectLst/>
            <a:latin typeface="Times New Roman" pitchFamily="18" charset="0"/>
            <a:cs typeface="Times New Roman" pitchFamily="18" charset="0"/>
          </a:endParaRPr>
        </a:p>
      </dsp:txBody>
      <dsp:txXfrm>
        <a:off x="1822747" y="2390597"/>
        <a:ext cx="4626745" cy="9411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9A09B-647C-47E8-9A0F-D00B4F07FAFA}">
      <dsp:nvSpPr>
        <dsp:cNvPr id="0" name=""/>
        <dsp:cNvSpPr/>
      </dsp:nvSpPr>
      <dsp:spPr>
        <a:xfrm>
          <a:off x="4114800" y="1291285"/>
          <a:ext cx="2416412" cy="389228"/>
        </a:xfrm>
        <a:custGeom>
          <a:avLst/>
          <a:gdLst/>
          <a:ahLst/>
          <a:cxnLst/>
          <a:rect l="0" t="0" r="0" b="0"/>
          <a:pathLst>
            <a:path>
              <a:moveTo>
                <a:pt x="0" y="0"/>
              </a:moveTo>
              <a:lnTo>
                <a:pt x="0" y="194614"/>
              </a:lnTo>
              <a:lnTo>
                <a:pt x="2416412" y="194614"/>
              </a:lnTo>
              <a:lnTo>
                <a:pt x="2416412" y="389228"/>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6B13CB7-3E79-4676-AD80-8E8A036E6244}">
      <dsp:nvSpPr>
        <dsp:cNvPr id="0" name=""/>
        <dsp:cNvSpPr/>
      </dsp:nvSpPr>
      <dsp:spPr>
        <a:xfrm>
          <a:off x="4047811" y="1291285"/>
          <a:ext cx="91440" cy="389228"/>
        </a:xfrm>
        <a:custGeom>
          <a:avLst/>
          <a:gdLst/>
          <a:ahLst/>
          <a:cxnLst/>
          <a:rect l="0" t="0" r="0" b="0"/>
          <a:pathLst>
            <a:path>
              <a:moveTo>
                <a:pt x="66988" y="0"/>
              </a:moveTo>
              <a:lnTo>
                <a:pt x="66988" y="194614"/>
              </a:lnTo>
              <a:lnTo>
                <a:pt x="45720" y="194614"/>
              </a:lnTo>
              <a:lnTo>
                <a:pt x="45720" y="389228"/>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8AA9221-4E86-4DBB-ACE8-A1FDB23988E3}">
      <dsp:nvSpPr>
        <dsp:cNvPr id="0" name=""/>
        <dsp:cNvSpPr/>
      </dsp:nvSpPr>
      <dsp:spPr>
        <a:xfrm>
          <a:off x="1753314" y="1291285"/>
          <a:ext cx="2361485" cy="389228"/>
        </a:xfrm>
        <a:custGeom>
          <a:avLst/>
          <a:gdLst/>
          <a:ahLst/>
          <a:cxnLst/>
          <a:rect l="0" t="0" r="0" b="0"/>
          <a:pathLst>
            <a:path>
              <a:moveTo>
                <a:pt x="2361485" y="0"/>
              </a:moveTo>
              <a:lnTo>
                <a:pt x="2361485" y="194614"/>
              </a:lnTo>
              <a:lnTo>
                <a:pt x="0" y="194614"/>
              </a:lnTo>
              <a:lnTo>
                <a:pt x="0" y="389228"/>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175B5E4-70B3-4AF6-AE0F-340086F90F4D}">
      <dsp:nvSpPr>
        <dsp:cNvPr id="0" name=""/>
        <dsp:cNvSpPr/>
      </dsp:nvSpPr>
      <dsp:spPr>
        <a:xfrm>
          <a:off x="4891" y="364551"/>
          <a:ext cx="8219816" cy="926734"/>
        </a:xfrm>
        <a:prstGeom prst="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RO" sz="2000" b="1" kern="1200" dirty="0" smtClean="0">
              <a:effectLst>
                <a:outerShdw blurRad="38100" dist="38100" dir="2700000" algn="tl">
                  <a:srgbClr val="000000">
                    <a:alpha val="43137"/>
                  </a:srgbClr>
                </a:outerShdw>
              </a:effectLst>
              <a:latin typeface="Times New Roman" pitchFamily="18" charset="0"/>
              <a:cs typeface="Times New Roman" pitchFamily="18" charset="0"/>
            </a:rPr>
            <a:t>Securitatea națională include:</a:t>
          </a:r>
          <a:endParaRPr lang="ru-RU" sz="2000" b="1"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a:off x="4891" y="364551"/>
        <a:ext cx="8219816" cy="926734"/>
      </dsp:txXfrm>
    </dsp:sp>
    <dsp:sp modelId="{0D6E9373-81B9-469B-92DE-B1599713F523}">
      <dsp:nvSpPr>
        <dsp:cNvPr id="0" name=""/>
        <dsp:cNvSpPr/>
      </dsp:nvSpPr>
      <dsp:spPr>
        <a:xfrm>
          <a:off x="771652" y="1680514"/>
          <a:ext cx="1963323" cy="926734"/>
        </a:xfrm>
        <a:prstGeom prst="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RO" sz="2000" b="1" kern="1200" dirty="0" smtClean="0">
              <a:effectLst>
                <a:outerShdw blurRad="38100" dist="38100" dir="2700000" algn="tl">
                  <a:srgbClr val="000000">
                    <a:alpha val="43137"/>
                  </a:srgbClr>
                </a:outerShdw>
              </a:effectLst>
              <a:latin typeface="Times New Roman" pitchFamily="18" charset="0"/>
              <a:cs typeface="Times New Roman" pitchFamily="18" charset="0"/>
            </a:rPr>
            <a:t>Securitatea politica</a:t>
          </a:r>
          <a:endParaRPr lang="ru-RU" sz="2000" b="1"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a:off x="771652" y="1680514"/>
        <a:ext cx="1963323" cy="926734"/>
      </dsp:txXfrm>
    </dsp:sp>
    <dsp:sp modelId="{84E420A0-A256-4921-9208-2EE4AB412D03}">
      <dsp:nvSpPr>
        <dsp:cNvPr id="0" name=""/>
        <dsp:cNvSpPr/>
      </dsp:nvSpPr>
      <dsp:spPr>
        <a:xfrm>
          <a:off x="3048008" y="1680514"/>
          <a:ext cx="2091045" cy="926734"/>
        </a:xfrm>
        <a:prstGeom prst="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RO" sz="2000" b="1" kern="1200" dirty="0" smtClean="0">
              <a:effectLst>
                <a:outerShdw blurRad="38100" dist="38100" dir="2700000" algn="tl">
                  <a:srgbClr val="000000">
                    <a:alpha val="43137"/>
                  </a:srgbClr>
                </a:outerShdw>
              </a:effectLst>
              <a:latin typeface="Times New Roman" pitchFamily="18" charset="0"/>
              <a:cs typeface="Times New Roman" pitchFamily="18" charset="0"/>
            </a:rPr>
            <a:t>Securitatea economică</a:t>
          </a:r>
          <a:endParaRPr lang="ru-RU" sz="2000" b="1"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a:off x="3048008" y="1680514"/>
        <a:ext cx="2091045" cy="926734"/>
      </dsp:txXfrm>
    </dsp:sp>
    <dsp:sp modelId="{6D590F2F-00B0-458C-9B98-F6AADCA65099}">
      <dsp:nvSpPr>
        <dsp:cNvPr id="0" name=""/>
        <dsp:cNvSpPr/>
      </dsp:nvSpPr>
      <dsp:spPr>
        <a:xfrm>
          <a:off x="5604478" y="1680514"/>
          <a:ext cx="1853468" cy="926734"/>
        </a:xfrm>
        <a:prstGeom prst="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RO" sz="2000" b="1" kern="1200" dirty="0" smtClean="0">
              <a:effectLst>
                <a:outerShdw blurRad="38100" dist="38100" dir="2700000" algn="tl">
                  <a:srgbClr val="000000">
                    <a:alpha val="43137"/>
                  </a:srgbClr>
                </a:outerShdw>
              </a:effectLst>
              <a:latin typeface="Times New Roman" pitchFamily="18" charset="0"/>
              <a:cs typeface="Times New Roman" pitchFamily="18" charset="0"/>
            </a:rPr>
            <a:t>Securitatea militară</a:t>
          </a:r>
          <a:endParaRPr lang="ru-RU" sz="2000" b="1"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a:off x="5604478" y="1680514"/>
        <a:ext cx="1853468" cy="9267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653BE-4EA7-4231-A80F-ED92B0DF1E0E}">
      <dsp:nvSpPr>
        <dsp:cNvPr id="0" name=""/>
        <dsp:cNvSpPr/>
      </dsp:nvSpPr>
      <dsp:spPr>
        <a:xfrm>
          <a:off x="0" y="3571"/>
          <a:ext cx="4250379" cy="245398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o-RO" sz="2000" b="1" kern="1200" noProof="0" smtClean="0">
              <a:effectLst>
                <a:outerShdw blurRad="38100" dist="38100" dir="2700000" algn="tl">
                  <a:srgbClr val="000000">
                    <a:alpha val="43137"/>
                  </a:srgbClr>
                </a:outerShdw>
              </a:effectLst>
              <a:latin typeface="Times New Roman" pitchFamily="18" charset="0"/>
              <a:cs typeface="Times New Roman" pitchFamily="18" charset="0"/>
            </a:rPr>
            <a:t>O parte integrantă a securităţii internaţionale o constituie funcţionarea eficientă a mecanismelor colective de securitate. Modalităţile principale de asigurare a securităţii internaţionale sunt:</a:t>
          </a:r>
          <a:endParaRPr lang="ro-RO" sz="2000" b="1" kern="1200" noProof="0" dirty="0">
            <a:effectLst>
              <a:outerShdw blurRad="38100" dist="38100" dir="2700000" algn="tl">
                <a:srgbClr val="000000">
                  <a:alpha val="43137"/>
                </a:srgbClr>
              </a:outerShdw>
            </a:effectLst>
            <a:latin typeface="Times New Roman" pitchFamily="18" charset="0"/>
            <a:cs typeface="Times New Roman" pitchFamily="18" charset="0"/>
          </a:endParaRPr>
        </a:p>
      </dsp:txBody>
      <dsp:txXfrm>
        <a:off x="71875" y="75446"/>
        <a:ext cx="4106629" cy="2310236"/>
      </dsp:txXfrm>
    </dsp:sp>
    <dsp:sp modelId="{6708C29F-D775-4BAC-BCE3-0B0E1759A049}">
      <dsp:nvSpPr>
        <dsp:cNvPr id="0" name=""/>
        <dsp:cNvSpPr/>
      </dsp:nvSpPr>
      <dsp:spPr>
        <a:xfrm>
          <a:off x="425037" y="2457557"/>
          <a:ext cx="948313" cy="1076549"/>
        </a:xfrm>
        <a:custGeom>
          <a:avLst/>
          <a:gdLst/>
          <a:ahLst/>
          <a:cxnLst/>
          <a:rect l="0" t="0" r="0" b="0"/>
          <a:pathLst>
            <a:path>
              <a:moveTo>
                <a:pt x="0" y="0"/>
              </a:moveTo>
              <a:lnTo>
                <a:pt x="0" y="1076549"/>
              </a:lnTo>
              <a:lnTo>
                <a:pt x="948313" y="1076549"/>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EDEEE28-C24A-4255-9121-8C3E9D47D497}">
      <dsp:nvSpPr>
        <dsp:cNvPr id="0" name=""/>
        <dsp:cNvSpPr/>
      </dsp:nvSpPr>
      <dsp:spPr>
        <a:xfrm>
          <a:off x="1373351" y="2707737"/>
          <a:ext cx="3808181" cy="165273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o-RO" sz="2000" kern="1200" noProof="0" smtClean="0">
              <a:effectLst>
                <a:outerShdw blurRad="38100" dist="38100" dir="2700000" algn="tl">
                  <a:srgbClr val="000000">
                    <a:alpha val="43137"/>
                  </a:srgbClr>
                </a:outerShdw>
              </a:effectLst>
              <a:latin typeface="Times New Roman" pitchFamily="18" charset="0"/>
              <a:cs typeface="Times New Roman" pitchFamily="18" charset="0"/>
            </a:rPr>
            <a:t>tratatele bilaterale (asigură securitatea reciprocă dintre ţările în cauză şi uniunea statelor în alianţe multilaterale)</a:t>
          </a:r>
          <a:endParaRPr lang="ro-RO" sz="2000" kern="1200" noProof="0">
            <a:effectLst>
              <a:outerShdw blurRad="38100" dist="38100" dir="2700000" algn="tl">
                <a:srgbClr val="000000">
                  <a:alpha val="43137"/>
                </a:srgbClr>
              </a:outerShdw>
            </a:effectLst>
            <a:latin typeface="Times New Roman" pitchFamily="18" charset="0"/>
            <a:cs typeface="Times New Roman" pitchFamily="18" charset="0"/>
          </a:endParaRPr>
        </a:p>
      </dsp:txBody>
      <dsp:txXfrm>
        <a:off x="1421758" y="2756144"/>
        <a:ext cx="3711367" cy="1555925"/>
      </dsp:txXfrm>
    </dsp:sp>
    <dsp:sp modelId="{B1272775-847C-43CA-AB22-F66706B5B066}">
      <dsp:nvSpPr>
        <dsp:cNvPr id="0" name=""/>
        <dsp:cNvSpPr/>
      </dsp:nvSpPr>
      <dsp:spPr>
        <a:xfrm>
          <a:off x="425037" y="2457557"/>
          <a:ext cx="879768" cy="2935656"/>
        </a:xfrm>
        <a:custGeom>
          <a:avLst/>
          <a:gdLst/>
          <a:ahLst/>
          <a:cxnLst/>
          <a:rect l="0" t="0" r="0" b="0"/>
          <a:pathLst>
            <a:path>
              <a:moveTo>
                <a:pt x="0" y="0"/>
              </a:moveTo>
              <a:lnTo>
                <a:pt x="0" y="2935656"/>
              </a:lnTo>
              <a:lnTo>
                <a:pt x="879768" y="2935656"/>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69C96AC-01D1-4AC2-B906-1AF4FB683B8F}">
      <dsp:nvSpPr>
        <dsp:cNvPr id="0" name=""/>
        <dsp:cNvSpPr/>
      </dsp:nvSpPr>
      <dsp:spPr>
        <a:xfrm>
          <a:off x="1304806" y="4614228"/>
          <a:ext cx="3800591" cy="155797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o-RO" sz="2000" kern="1200" noProof="0" smtClean="0">
              <a:effectLst>
                <a:outerShdw blurRad="38100" dist="38100" dir="2700000" algn="tl">
                  <a:srgbClr val="000000">
                    <a:alpha val="43137"/>
                  </a:srgbClr>
                </a:outerShdw>
              </a:effectLst>
              <a:latin typeface="Times New Roman" pitchFamily="18" charset="0"/>
              <a:cs typeface="Times New Roman" pitchFamily="18" charset="0"/>
            </a:rPr>
            <a:t>organizaţiile internaţionale universale (organisme şi instituţii pentru menţinerea securităţii internaţionale regionale)</a:t>
          </a:r>
          <a:endParaRPr lang="ro-RO" sz="2000" kern="1200" noProof="0">
            <a:effectLst>
              <a:outerShdw blurRad="38100" dist="38100" dir="2700000" algn="tl">
                <a:srgbClr val="000000">
                  <a:alpha val="43137"/>
                </a:srgbClr>
              </a:outerShdw>
            </a:effectLst>
            <a:latin typeface="Times New Roman" pitchFamily="18" charset="0"/>
            <a:cs typeface="Times New Roman" pitchFamily="18" charset="0"/>
          </a:endParaRPr>
        </a:p>
      </dsp:txBody>
      <dsp:txXfrm>
        <a:off x="1350437" y="4659859"/>
        <a:ext cx="3709329" cy="14667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1B36A-E918-45E4-9E6A-B9C33CF33F9C}">
      <dsp:nvSpPr>
        <dsp:cNvPr id="0" name=""/>
        <dsp:cNvSpPr/>
      </dsp:nvSpPr>
      <dsp:spPr>
        <a:xfrm>
          <a:off x="2822116" y="2286002"/>
          <a:ext cx="3036093" cy="1904995"/>
        </a:xfrm>
        <a:prstGeom prst="roundRect">
          <a:avLst/>
        </a:prstGeom>
        <a:solidFill>
          <a:schemeClr val="accent6"/>
        </a:solidFill>
        <a:ln w="127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100000"/>
            </a:lnSpc>
            <a:spcBef>
              <a:spcPct val="0"/>
            </a:spcBef>
            <a:spcAft>
              <a:spcPts val="0"/>
            </a:spcAft>
          </a:pPr>
          <a:r>
            <a:rPr lang="ro-RO" sz="1800" b="1" kern="1200" noProof="0" smtClean="0">
              <a:solidFill>
                <a:schemeClr val="tx2">
                  <a:lumMod val="10000"/>
                </a:schemeClr>
              </a:solidFill>
              <a:effectLst/>
              <a:latin typeface="Times New Roman" pitchFamily="18" charset="0"/>
              <a:cs typeface="Times New Roman" pitchFamily="18" charset="0"/>
            </a:rPr>
            <a:t>Interesele fundamentale ale statului prin prisma conceptului de ,,securitate internaţională’’ sunt:</a:t>
          </a:r>
          <a:endParaRPr lang="ro-RO" sz="1800" b="1" kern="1200" noProof="0">
            <a:solidFill>
              <a:schemeClr val="tx2">
                <a:lumMod val="10000"/>
              </a:schemeClr>
            </a:solidFill>
            <a:effectLst/>
            <a:latin typeface="Times New Roman" pitchFamily="18" charset="0"/>
            <a:cs typeface="Times New Roman" pitchFamily="18" charset="0"/>
          </a:endParaRPr>
        </a:p>
      </dsp:txBody>
      <dsp:txXfrm>
        <a:off x="2915110" y="2378996"/>
        <a:ext cx="2850105" cy="1719007"/>
      </dsp:txXfrm>
    </dsp:sp>
    <dsp:sp modelId="{262DD644-A49C-422D-ABFD-769881968B89}">
      <dsp:nvSpPr>
        <dsp:cNvPr id="0" name=""/>
        <dsp:cNvSpPr/>
      </dsp:nvSpPr>
      <dsp:spPr>
        <a:xfrm rot="16200000">
          <a:off x="3848378" y="1794217"/>
          <a:ext cx="983568" cy="0"/>
        </a:xfrm>
        <a:custGeom>
          <a:avLst/>
          <a:gdLst/>
          <a:ahLst/>
          <a:cxnLst/>
          <a:rect l="0" t="0" r="0" b="0"/>
          <a:pathLst>
            <a:path>
              <a:moveTo>
                <a:pt x="0" y="0"/>
              </a:moveTo>
              <a:lnTo>
                <a:pt x="983568" y="0"/>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8470A55-4352-454E-A5A1-9CCA4616BF69}">
      <dsp:nvSpPr>
        <dsp:cNvPr id="0" name=""/>
        <dsp:cNvSpPr/>
      </dsp:nvSpPr>
      <dsp:spPr>
        <a:xfrm>
          <a:off x="3689224" y="556"/>
          <a:ext cx="1301877" cy="1301877"/>
        </a:xfrm>
        <a:prstGeom prst="roundRect">
          <a:avLst/>
        </a:prstGeom>
        <a:blipFill>
          <a:blip xmlns:r="http://schemas.openxmlformats.org/officeDocument/2006/relationships" r:embed="rId1">
            <a:duotone>
              <a:schemeClr val="accent6">
                <a:tint val="30000"/>
                <a:satMod val="300000"/>
              </a:schemeClr>
              <a:schemeClr val="accent6">
                <a:tint val="40000"/>
                <a:satMod val="200000"/>
              </a:schemeClr>
            </a:duotone>
          </a:blip>
          <a:tile tx="0" ty="0" sx="70000" sy="70000" flip="none" algn="ctr"/>
        </a:blipFill>
        <a:ln w="9525" cap="flat" cmpd="sng" algn="ctr">
          <a:solidFill>
            <a:schemeClr val="accent6">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100000"/>
            </a:lnSpc>
            <a:spcBef>
              <a:spcPct val="0"/>
            </a:spcBef>
            <a:spcAft>
              <a:spcPts val="0"/>
            </a:spcAft>
          </a:pPr>
          <a:r>
            <a:rPr lang="ro-RO" sz="1800" b="0" kern="1200" smtClean="0">
              <a:solidFill>
                <a:schemeClr val="tx2">
                  <a:lumMod val="10000"/>
                </a:schemeClr>
              </a:solidFill>
              <a:latin typeface="Times New Roman" pitchFamily="18" charset="0"/>
              <a:cs typeface="Times New Roman" pitchFamily="18" charset="0"/>
            </a:rPr>
            <a:t>a) suveranitatea statului;</a:t>
          </a:r>
          <a:endParaRPr lang="ro-RO" sz="1800" b="0" kern="1200" dirty="0">
            <a:solidFill>
              <a:schemeClr val="tx2">
                <a:lumMod val="10000"/>
              </a:schemeClr>
            </a:solidFill>
            <a:latin typeface="Times New Roman" pitchFamily="18" charset="0"/>
            <a:cs typeface="Times New Roman" pitchFamily="18" charset="0"/>
          </a:endParaRPr>
        </a:p>
      </dsp:txBody>
      <dsp:txXfrm>
        <a:off x="3752776" y="64108"/>
        <a:ext cx="1174773" cy="1174773"/>
      </dsp:txXfrm>
    </dsp:sp>
    <dsp:sp modelId="{417C5C2A-9BC4-4956-8E56-306A559D3B4A}">
      <dsp:nvSpPr>
        <dsp:cNvPr id="0" name=""/>
        <dsp:cNvSpPr/>
      </dsp:nvSpPr>
      <dsp:spPr>
        <a:xfrm rot="20249262">
          <a:off x="5818946" y="2412043"/>
          <a:ext cx="1030493" cy="0"/>
        </a:xfrm>
        <a:custGeom>
          <a:avLst/>
          <a:gdLst/>
          <a:ahLst/>
          <a:cxnLst/>
          <a:rect l="0" t="0" r="0" b="0"/>
          <a:pathLst>
            <a:path>
              <a:moveTo>
                <a:pt x="0" y="0"/>
              </a:moveTo>
              <a:lnTo>
                <a:pt x="1030493" y="0"/>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B8A91E7-B323-4792-A726-E793CA75B8AF}">
      <dsp:nvSpPr>
        <dsp:cNvPr id="0" name=""/>
        <dsp:cNvSpPr/>
      </dsp:nvSpPr>
      <dsp:spPr>
        <a:xfrm>
          <a:off x="6810177" y="1294035"/>
          <a:ext cx="1301877" cy="1301877"/>
        </a:xfrm>
        <a:prstGeom prst="roundRect">
          <a:avLst/>
        </a:prstGeom>
        <a:blipFill>
          <a:blip xmlns:r="http://schemas.openxmlformats.org/officeDocument/2006/relationships" r:embed="rId1">
            <a:duotone>
              <a:schemeClr val="accent6">
                <a:tint val="30000"/>
                <a:satMod val="300000"/>
              </a:schemeClr>
              <a:schemeClr val="accent6">
                <a:tint val="40000"/>
                <a:satMod val="200000"/>
              </a:schemeClr>
            </a:duotone>
          </a:blip>
          <a:tile tx="0" ty="0" sx="70000" sy="70000" flip="none" algn="ctr"/>
        </a:blipFill>
        <a:ln w="9525" cap="flat" cmpd="sng" algn="ctr">
          <a:solidFill>
            <a:schemeClr val="accent6">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100000"/>
            </a:lnSpc>
            <a:spcBef>
              <a:spcPct val="0"/>
            </a:spcBef>
            <a:spcAft>
              <a:spcPts val="0"/>
            </a:spcAft>
          </a:pPr>
          <a:r>
            <a:rPr lang="ro-RO" sz="1800" b="0" kern="1200" noProof="0" dirty="0" smtClean="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b) </a:t>
          </a:r>
          <a:r>
            <a:rPr lang="ro-RO" sz="1800" b="0" kern="1200" dirty="0" smtClean="0">
              <a:solidFill>
                <a:schemeClr val="tx2">
                  <a:lumMod val="10000"/>
                </a:schemeClr>
              </a:solidFill>
              <a:latin typeface="Times New Roman" pitchFamily="18" charset="0"/>
              <a:cs typeface="Times New Roman" pitchFamily="18" charset="0"/>
            </a:rPr>
            <a:t>integritatea teritorială;</a:t>
          </a:r>
          <a:endParaRPr lang="ro-RO" sz="1800" b="0" kern="1200" noProof="0"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6873729" y="1357587"/>
        <a:ext cx="1174773" cy="1174773"/>
      </dsp:txXfrm>
    </dsp:sp>
    <dsp:sp modelId="{26693CDF-791E-40A4-95E7-B413EC9C2FB7}">
      <dsp:nvSpPr>
        <dsp:cNvPr id="0" name=""/>
        <dsp:cNvSpPr/>
      </dsp:nvSpPr>
      <dsp:spPr>
        <a:xfrm rot="1385946">
          <a:off x="5820043" y="4072741"/>
          <a:ext cx="952115" cy="0"/>
        </a:xfrm>
        <a:custGeom>
          <a:avLst/>
          <a:gdLst/>
          <a:ahLst/>
          <a:cxnLst/>
          <a:rect l="0" t="0" r="0" b="0"/>
          <a:pathLst>
            <a:path>
              <a:moveTo>
                <a:pt x="0" y="0"/>
              </a:moveTo>
              <a:lnTo>
                <a:pt x="952115" y="0"/>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9F91A2B-90B2-4738-B94F-664353CAFFFA}">
      <dsp:nvSpPr>
        <dsp:cNvPr id="0" name=""/>
        <dsp:cNvSpPr/>
      </dsp:nvSpPr>
      <dsp:spPr>
        <a:xfrm>
          <a:off x="6733992" y="3886208"/>
          <a:ext cx="1301877" cy="1301877"/>
        </a:xfrm>
        <a:prstGeom prst="roundRect">
          <a:avLst/>
        </a:prstGeom>
        <a:blipFill>
          <a:blip xmlns:r="http://schemas.openxmlformats.org/officeDocument/2006/relationships" r:embed="rId1">
            <a:duotone>
              <a:schemeClr val="accent6">
                <a:tint val="30000"/>
                <a:satMod val="300000"/>
              </a:schemeClr>
              <a:schemeClr val="accent6">
                <a:tint val="40000"/>
                <a:satMod val="200000"/>
              </a:schemeClr>
            </a:duotone>
          </a:blip>
          <a:tile tx="0" ty="0" sx="70000" sy="70000" flip="none" algn="ctr"/>
        </a:blipFill>
        <a:ln w="9525" cap="flat" cmpd="sng" algn="ctr">
          <a:solidFill>
            <a:schemeClr val="accent6">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100000"/>
            </a:lnSpc>
            <a:spcBef>
              <a:spcPct val="0"/>
            </a:spcBef>
            <a:spcAft>
              <a:spcPts val="0"/>
            </a:spcAft>
          </a:pPr>
          <a:r>
            <a:rPr lang="ro-RO" sz="1800" b="0" kern="1200" dirty="0" smtClean="0">
              <a:solidFill>
                <a:schemeClr val="tx2">
                  <a:lumMod val="10000"/>
                </a:schemeClr>
              </a:solidFill>
              <a:latin typeface="Times New Roman" pitchFamily="18" charset="0"/>
              <a:cs typeface="Times New Roman" pitchFamily="18" charset="0"/>
            </a:rPr>
            <a:t>c) stabilitatea social-politică a statului;</a:t>
          </a:r>
          <a:endParaRPr lang="ro-RO" sz="1800" b="0" kern="1200" dirty="0">
            <a:solidFill>
              <a:schemeClr val="tx2">
                <a:lumMod val="10000"/>
              </a:schemeClr>
            </a:solidFill>
            <a:latin typeface="Times New Roman" pitchFamily="18" charset="0"/>
            <a:cs typeface="Times New Roman" pitchFamily="18" charset="0"/>
          </a:endParaRPr>
        </a:p>
      </dsp:txBody>
      <dsp:txXfrm>
        <a:off x="6797544" y="3949760"/>
        <a:ext cx="1174773" cy="1174773"/>
      </dsp:txXfrm>
    </dsp:sp>
    <dsp:sp modelId="{B37E7B05-4F4F-43E5-BE41-03E10D697B4A}">
      <dsp:nvSpPr>
        <dsp:cNvPr id="0" name=""/>
        <dsp:cNvSpPr/>
      </dsp:nvSpPr>
      <dsp:spPr>
        <a:xfrm rot="5400000">
          <a:off x="3921060" y="4610100"/>
          <a:ext cx="838204" cy="0"/>
        </a:xfrm>
        <a:custGeom>
          <a:avLst/>
          <a:gdLst/>
          <a:ahLst/>
          <a:cxnLst/>
          <a:rect l="0" t="0" r="0" b="0"/>
          <a:pathLst>
            <a:path>
              <a:moveTo>
                <a:pt x="0" y="0"/>
              </a:moveTo>
              <a:lnTo>
                <a:pt x="838204" y="0"/>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960439B-29BC-42C2-94CD-F4C39DF53311}">
      <dsp:nvSpPr>
        <dsp:cNvPr id="0" name=""/>
        <dsp:cNvSpPr/>
      </dsp:nvSpPr>
      <dsp:spPr>
        <a:xfrm>
          <a:off x="3463863" y="5029202"/>
          <a:ext cx="1752599" cy="1301877"/>
        </a:xfrm>
        <a:prstGeom prst="roundRect">
          <a:avLst/>
        </a:prstGeom>
        <a:blipFill>
          <a:blip xmlns:r="http://schemas.openxmlformats.org/officeDocument/2006/relationships" r:embed="rId1">
            <a:duotone>
              <a:schemeClr val="accent6">
                <a:tint val="30000"/>
                <a:satMod val="300000"/>
              </a:schemeClr>
              <a:schemeClr val="accent6">
                <a:tint val="40000"/>
                <a:satMod val="200000"/>
              </a:schemeClr>
            </a:duotone>
          </a:blip>
          <a:tile tx="0" ty="0" sx="70000" sy="70000" flip="none" algn="ctr"/>
        </a:blipFill>
        <a:ln w="9525" cap="flat" cmpd="sng" algn="ctr">
          <a:solidFill>
            <a:schemeClr val="accent6">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100000"/>
            </a:lnSpc>
            <a:spcBef>
              <a:spcPct val="0"/>
            </a:spcBef>
            <a:spcAft>
              <a:spcPts val="0"/>
            </a:spcAft>
          </a:pPr>
          <a:r>
            <a:rPr lang="ro-RO" sz="1800" b="0" kern="1200" dirty="0" smtClean="0">
              <a:solidFill>
                <a:schemeClr val="tx2">
                  <a:lumMod val="10000"/>
                </a:schemeClr>
              </a:solidFill>
              <a:latin typeface="Times New Roman" pitchFamily="18" charset="0"/>
              <a:cs typeface="Times New Roman" pitchFamily="18" charset="0"/>
            </a:rPr>
            <a:t>d) </a:t>
          </a:r>
        </a:p>
        <a:p>
          <a:pPr lvl="0" algn="ctr" defTabSz="800100">
            <a:lnSpc>
              <a:spcPct val="100000"/>
            </a:lnSpc>
            <a:spcBef>
              <a:spcPct val="0"/>
            </a:spcBef>
            <a:spcAft>
              <a:spcPts val="0"/>
            </a:spcAft>
          </a:pPr>
          <a:r>
            <a:rPr lang="ro-RO" sz="1800" b="0" kern="1200" dirty="0" smtClean="0">
              <a:solidFill>
                <a:schemeClr val="tx2">
                  <a:lumMod val="10000"/>
                </a:schemeClr>
              </a:solidFill>
              <a:latin typeface="Times New Roman" pitchFamily="18" charset="0"/>
              <a:cs typeface="Times New Roman" pitchFamily="18" charset="0"/>
            </a:rPr>
            <a:t>regimul constituţional;</a:t>
          </a:r>
          <a:endParaRPr lang="ro-RO" sz="1800" b="0" kern="1200" dirty="0">
            <a:solidFill>
              <a:schemeClr val="tx2">
                <a:lumMod val="10000"/>
              </a:schemeClr>
            </a:solidFill>
            <a:latin typeface="Times New Roman" pitchFamily="18" charset="0"/>
            <a:cs typeface="Times New Roman" pitchFamily="18" charset="0"/>
          </a:endParaRPr>
        </a:p>
      </dsp:txBody>
      <dsp:txXfrm>
        <a:off x="3527415" y="5092754"/>
        <a:ext cx="1625495" cy="1174773"/>
      </dsp:txXfrm>
    </dsp:sp>
    <dsp:sp modelId="{2AAFA6AD-E4CF-4B0E-A1DE-3BCAFAB557F5}">
      <dsp:nvSpPr>
        <dsp:cNvPr id="0" name=""/>
        <dsp:cNvSpPr/>
      </dsp:nvSpPr>
      <dsp:spPr>
        <a:xfrm rot="9418968">
          <a:off x="2140193" y="4022255"/>
          <a:ext cx="710192" cy="0"/>
        </a:xfrm>
        <a:custGeom>
          <a:avLst/>
          <a:gdLst/>
          <a:ahLst/>
          <a:cxnLst/>
          <a:rect l="0" t="0" r="0" b="0"/>
          <a:pathLst>
            <a:path>
              <a:moveTo>
                <a:pt x="0" y="0"/>
              </a:moveTo>
              <a:lnTo>
                <a:pt x="710192" y="0"/>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534FDD2-8D9E-47B5-83DD-9101950A8D50}">
      <dsp:nvSpPr>
        <dsp:cNvPr id="0" name=""/>
        <dsp:cNvSpPr/>
      </dsp:nvSpPr>
      <dsp:spPr>
        <a:xfrm>
          <a:off x="422334" y="3881065"/>
          <a:ext cx="1746129" cy="1301877"/>
        </a:xfrm>
        <a:prstGeom prst="roundRect">
          <a:avLst/>
        </a:prstGeom>
        <a:blipFill>
          <a:blip xmlns:r="http://schemas.openxmlformats.org/officeDocument/2006/relationships" r:embed="rId1">
            <a:duotone>
              <a:schemeClr val="accent6">
                <a:tint val="30000"/>
                <a:satMod val="300000"/>
              </a:schemeClr>
              <a:schemeClr val="accent6">
                <a:tint val="40000"/>
                <a:satMod val="200000"/>
              </a:schemeClr>
            </a:duotone>
          </a:blip>
          <a:tile tx="0" ty="0" sx="70000" sy="70000" flip="none" algn="ctr"/>
        </a:blipFill>
        <a:ln w="9525" cap="flat" cmpd="sng" algn="ctr">
          <a:solidFill>
            <a:schemeClr val="accent6">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100000"/>
            </a:lnSpc>
            <a:spcBef>
              <a:spcPct val="0"/>
            </a:spcBef>
            <a:spcAft>
              <a:spcPts val="0"/>
            </a:spcAft>
          </a:pPr>
          <a:r>
            <a:rPr lang="ro-RO" sz="1800" b="0" kern="1200" smtClean="0">
              <a:solidFill>
                <a:schemeClr val="tx2">
                  <a:lumMod val="10000"/>
                </a:schemeClr>
              </a:solidFill>
              <a:latin typeface="Times New Roman" pitchFamily="18" charset="0"/>
              <a:cs typeface="Times New Roman" pitchFamily="18" charset="0"/>
            </a:rPr>
            <a:t>e)</a:t>
          </a:r>
        </a:p>
        <a:p>
          <a:pPr lvl="0" algn="ctr" defTabSz="800100">
            <a:lnSpc>
              <a:spcPct val="100000"/>
            </a:lnSpc>
            <a:spcBef>
              <a:spcPct val="0"/>
            </a:spcBef>
            <a:spcAft>
              <a:spcPts val="0"/>
            </a:spcAft>
          </a:pPr>
          <a:r>
            <a:rPr lang="ro-RO" sz="1800" b="0" kern="1200" smtClean="0">
              <a:solidFill>
                <a:schemeClr val="tx2">
                  <a:lumMod val="10000"/>
                </a:schemeClr>
              </a:solidFill>
              <a:latin typeface="Times New Roman" pitchFamily="18" charset="0"/>
              <a:cs typeface="Times New Roman" pitchFamily="18" charset="0"/>
            </a:rPr>
            <a:t>stabilitatea strategică în relaţiile internaţionale;</a:t>
          </a:r>
          <a:endParaRPr lang="ro-RO" sz="1800" b="0" kern="1200" dirty="0">
            <a:solidFill>
              <a:schemeClr val="tx2">
                <a:lumMod val="10000"/>
              </a:schemeClr>
            </a:solidFill>
            <a:latin typeface="Times New Roman" pitchFamily="18" charset="0"/>
            <a:cs typeface="Times New Roman" pitchFamily="18" charset="0"/>
          </a:endParaRPr>
        </a:p>
      </dsp:txBody>
      <dsp:txXfrm>
        <a:off x="485886" y="3944617"/>
        <a:ext cx="1619025" cy="1174773"/>
      </dsp:txXfrm>
    </dsp:sp>
    <dsp:sp modelId="{FD7EE56D-17EB-4F31-89B2-77D483809140}">
      <dsp:nvSpPr>
        <dsp:cNvPr id="0" name=""/>
        <dsp:cNvSpPr/>
      </dsp:nvSpPr>
      <dsp:spPr>
        <a:xfrm rot="12181032">
          <a:off x="2103821" y="2447338"/>
          <a:ext cx="748072" cy="0"/>
        </a:xfrm>
        <a:custGeom>
          <a:avLst/>
          <a:gdLst/>
          <a:ahLst/>
          <a:cxnLst/>
          <a:rect l="0" t="0" r="0" b="0"/>
          <a:pathLst>
            <a:path>
              <a:moveTo>
                <a:pt x="0" y="0"/>
              </a:moveTo>
              <a:lnTo>
                <a:pt x="748072" y="0"/>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F2469F0-F8D7-494C-8C35-D141B160DE3A}">
      <dsp:nvSpPr>
        <dsp:cNvPr id="0" name=""/>
        <dsp:cNvSpPr/>
      </dsp:nvSpPr>
      <dsp:spPr>
        <a:xfrm>
          <a:off x="457198" y="1294057"/>
          <a:ext cx="1676400" cy="1301877"/>
        </a:xfrm>
        <a:prstGeom prst="roundRect">
          <a:avLst/>
        </a:prstGeom>
        <a:blipFill>
          <a:blip xmlns:r="http://schemas.openxmlformats.org/officeDocument/2006/relationships" r:embed="rId1">
            <a:duotone>
              <a:schemeClr val="accent6">
                <a:tint val="30000"/>
                <a:satMod val="300000"/>
              </a:schemeClr>
              <a:schemeClr val="accent6">
                <a:tint val="40000"/>
                <a:satMod val="200000"/>
              </a:schemeClr>
            </a:duotone>
          </a:blip>
          <a:tile tx="0" ty="0" sx="70000" sy="70000" flip="none" algn="ctr"/>
        </a:blipFill>
        <a:ln w="9525" cap="flat" cmpd="sng" algn="ctr">
          <a:solidFill>
            <a:schemeClr val="accent6">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100000"/>
            </a:lnSpc>
            <a:spcBef>
              <a:spcPct val="0"/>
            </a:spcBef>
            <a:spcAft>
              <a:spcPts val="0"/>
            </a:spcAft>
          </a:pPr>
          <a:r>
            <a:rPr lang="ro-RO" sz="1800" b="0" kern="1200" dirty="0" smtClean="0">
              <a:solidFill>
                <a:schemeClr val="tx2">
                  <a:lumMod val="10000"/>
                </a:schemeClr>
              </a:solidFill>
              <a:latin typeface="Times New Roman" pitchFamily="18" charset="0"/>
              <a:cs typeface="Times New Roman" pitchFamily="18" charset="0"/>
            </a:rPr>
            <a:t>f)</a:t>
          </a:r>
        </a:p>
        <a:p>
          <a:pPr lvl="0" algn="ctr" defTabSz="800100">
            <a:lnSpc>
              <a:spcPct val="100000"/>
            </a:lnSpc>
            <a:spcBef>
              <a:spcPct val="0"/>
            </a:spcBef>
            <a:spcAft>
              <a:spcPts val="0"/>
            </a:spcAft>
          </a:pPr>
          <a:r>
            <a:rPr lang="ro-RO" sz="1800" b="0" kern="1200" dirty="0" smtClean="0">
              <a:solidFill>
                <a:schemeClr val="tx2">
                  <a:lumMod val="10000"/>
                </a:schemeClr>
              </a:solidFill>
              <a:latin typeface="Times New Roman" pitchFamily="18" charset="0"/>
              <a:cs typeface="Times New Roman" pitchFamily="18" charset="0"/>
            </a:rPr>
            <a:t>accesul liber la zone de importanţă strategică;</a:t>
          </a:r>
          <a:endParaRPr lang="ro-RO" sz="1800" b="0" kern="1200" dirty="0">
            <a:solidFill>
              <a:schemeClr val="tx2">
                <a:lumMod val="10000"/>
              </a:schemeClr>
            </a:solidFill>
            <a:latin typeface="Times New Roman" pitchFamily="18" charset="0"/>
            <a:cs typeface="Times New Roman" pitchFamily="18" charset="0"/>
          </a:endParaRPr>
        </a:p>
      </dsp:txBody>
      <dsp:txXfrm>
        <a:off x="520750" y="1357609"/>
        <a:ext cx="1549296" cy="11747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621F5-4B83-4265-9F52-4DD8E6618935}">
      <dsp:nvSpPr>
        <dsp:cNvPr id="0" name=""/>
        <dsp:cNvSpPr/>
      </dsp:nvSpPr>
      <dsp:spPr>
        <a:xfrm>
          <a:off x="507466" y="1072"/>
          <a:ext cx="6901035" cy="1113930"/>
        </a:xfrm>
        <a:prstGeom prst="roundRect">
          <a:avLst>
            <a:gd name="adj" fmla="val 10000"/>
          </a:avLst>
        </a:prstGeom>
        <a:blipFill>
          <a:blip xmlns:r="http://schemas.openxmlformats.org/officeDocument/2006/relationships" r:embed="rId1">
            <a:duotone>
              <a:schemeClr val="accent4">
                <a:tint val="30000"/>
                <a:satMod val="300000"/>
              </a:schemeClr>
              <a:schemeClr val="accent4">
                <a:tint val="40000"/>
                <a:satMod val="200000"/>
              </a:schemeClr>
            </a:duotone>
          </a:blip>
          <a:tile tx="0" ty="0" sx="70000" sy="70000" flip="none" algn="ctr"/>
        </a:blipFill>
        <a:ln w="9525" cap="flat" cmpd="sng" algn="ctr">
          <a:solidFill>
            <a:schemeClr val="accent4">
              <a:shade val="60000"/>
              <a:satMod val="11000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o-RO" sz="2000" b="0" kern="1200" noProof="0" dirty="0" smtClean="0">
              <a:effectLst/>
              <a:latin typeface="Times New Roman" pitchFamily="18" charset="0"/>
              <a:cs typeface="Times New Roman" pitchFamily="18" charset="0"/>
            </a:rPr>
            <a:t>Securitatea naţională reprezintă condiţia fundamentală a existenţei poporului din Republica Moldova, a statului moldovenesc şi este un obiectiv al ţării. Obiectivele securităţii naţionale a Republicii Moldova sunt:</a:t>
          </a:r>
          <a:endParaRPr lang="ro-RO" sz="2000" b="0" kern="1200" noProof="0" dirty="0">
            <a:effectLst/>
            <a:latin typeface="Times New Roman" pitchFamily="18" charset="0"/>
            <a:cs typeface="Times New Roman" pitchFamily="18" charset="0"/>
          </a:endParaRPr>
        </a:p>
      </dsp:txBody>
      <dsp:txXfrm>
        <a:off x="540092" y="33698"/>
        <a:ext cx="6835783" cy="1048678"/>
      </dsp:txXfrm>
    </dsp:sp>
    <dsp:sp modelId="{213D19D4-809D-4DD5-9572-914E2E4C6BED}">
      <dsp:nvSpPr>
        <dsp:cNvPr id="0" name=""/>
        <dsp:cNvSpPr/>
      </dsp:nvSpPr>
      <dsp:spPr>
        <a:xfrm>
          <a:off x="1197570" y="1115003"/>
          <a:ext cx="618318" cy="402565"/>
        </a:xfrm>
        <a:custGeom>
          <a:avLst/>
          <a:gdLst/>
          <a:ahLst/>
          <a:cxnLst/>
          <a:rect l="0" t="0" r="0" b="0"/>
          <a:pathLst>
            <a:path>
              <a:moveTo>
                <a:pt x="0" y="0"/>
              </a:moveTo>
              <a:lnTo>
                <a:pt x="0" y="402565"/>
              </a:lnTo>
              <a:lnTo>
                <a:pt x="618318" y="402565"/>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64E4207-C4F1-4F8F-9116-19CD7D63099E}">
      <dsp:nvSpPr>
        <dsp:cNvPr id="0" name=""/>
        <dsp:cNvSpPr/>
      </dsp:nvSpPr>
      <dsp:spPr>
        <a:xfrm>
          <a:off x="1815889" y="1302669"/>
          <a:ext cx="4152306" cy="429797"/>
        </a:xfrm>
        <a:prstGeom prst="roundRect">
          <a:avLst>
            <a:gd name="adj" fmla="val 10000"/>
          </a:avLst>
        </a:prstGeom>
        <a:gradFill rotWithShape="0">
          <a:gsLst>
            <a:gs pos="0">
              <a:schemeClr val="tx2">
                <a:lumMod val="25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bg2">
              <a:lumMod val="5000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o-RO" sz="2000" kern="1200" noProof="0" smtClean="0">
              <a:latin typeface="Times New Roman" pitchFamily="18" charset="0"/>
              <a:cs typeface="Times New Roman" pitchFamily="18" charset="0"/>
            </a:rPr>
            <a:t>asigurarea şi apărarea independenţei</a:t>
          </a:r>
          <a:endParaRPr lang="ro-RO" sz="2000" kern="1200" noProof="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1828477" y="1315257"/>
        <a:ext cx="4127130" cy="404621"/>
      </dsp:txXfrm>
    </dsp:sp>
    <dsp:sp modelId="{A1878C2B-3075-4817-B6F3-A22709F7AC80}">
      <dsp:nvSpPr>
        <dsp:cNvPr id="0" name=""/>
        <dsp:cNvSpPr/>
      </dsp:nvSpPr>
      <dsp:spPr>
        <a:xfrm>
          <a:off x="1197570" y="1115003"/>
          <a:ext cx="618318" cy="926565"/>
        </a:xfrm>
        <a:custGeom>
          <a:avLst/>
          <a:gdLst/>
          <a:ahLst/>
          <a:cxnLst/>
          <a:rect l="0" t="0" r="0" b="0"/>
          <a:pathLst>
            <a:path>
              <a:moveTo>
                <a:pt x="0" y="0"/>
              </a:moveTo>
              <a:lnTo>
                <a:pt x="0" y="926565"/>
              </a:lnTo>
              <a:lnTo>
                <a:pt x="618318" y="926565"/>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F5581C8-21A2-45DD-8C3B-CAFCD005D491}">
      <dsp:nvSpPr>
        <dsp:cNvPr id="0" name=""/>
        <dsp:cNvSpPr/>
      </dsp:nvSpPr>
      <dsp:spPr>
        <a:xfrm>
          <a:off x="1815889" y="1826669"/>
          <a:ext cx="2797703" cy="429797"/>
        </a:xfrm>
        <a:prstGeom prst="roundRect">
          <a:avLst>
            <a:gd name="adj" fmla="val 10000"/>
          </a:avLst>
        </a:prstGeom>
        <a:gradFill rotWithShape="0">
          <a:gsLst>
            <a:gs pos="0">
              <a:schemeClr val="tx2">
                <a:lumMod val="25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o-RO" sz="1800" kern="1200" noProof="0" smtClean="0">
              <a:latin typeface="Times New Roman" pitchFamily="18" charset="0"/>
              <a:cs typeface="Times New Roman" pitchFamily="18" charset="0"/>
            </a:rPr>
            <a:t>suveranităţii</a:t>
          </a:r>
          <a:endParaRPr lang="ro-RO" sz="1800" kern="1200" noProof="0">
            <a:latin typeface="Times New Roman" pitchFamily="18" charset="0"/>
            <a:cs typeface="Times New Roman" pitchFamily="18" charset="0"/>
          </a:endParaRPr>
        </a:p>
      </dsp:txBody>
      <dsp:txXfrm>
        <a:off x="1828477" y="1839257"/>
        <a:ext cx="2772527" cy="404621"/>
      </dsp:txXfrm>
    </dsp:sp>
    <dsp:sp modelId="{222F9CE9-AE58-4CEA-8528-41D909694F93}">
      <dsp:nvSpPr>
        <dsp:cNvPr id="0" name=""/>
        <dsp:cNvSpPr/>
      </dsp:nvSpPr>
      <dsp:spPr>
        <a:xfrm>
          <a:off x="1197570" y="1115003"/>
          <a:ext cx="618318" cy="1450564"/>
        </a:xfrm>
        <a:custGeom>
          <a:avLst/>
          <a:gdLst/>
          <a:ahLst/>
          <a:cxnLst/>
          <a:rect l="0" t="0" r="0" b="0"/>
          <a:pathLst>
            <a:path>
              <a:moveTo>
                <a:pt x="0" y="0"/>
              </a:moveTo>
              <a:lnTo>
                <a:pt x="0" y="1450564"/>
              </a:lnTo>
              <a:lnTo>
                <a:pt x="618318" y="1450564"/>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9D790F4-4A4E-4341-AB71-D7E2CF6A7002}">
      <dsp:nvSpPr>
        <dsp:cNvPr id="0" name=""/>
        <dsp:cNvSpPr/>
      </dsp:nvSpPr>
      <dsp:spPr>
        <a:xfrm>
          <a:off x="1815889" y="2350669"/>
          <a:ext cx="2801059" cy="429797"/>
        </a:xfrm>
        <a:prstGeom prst="roundRect">
          <a:avLst>
            <a:gd name="adj" fmla="val 10000"/>
          </a:avLst>
        </a:prstGeom>
        <a:gradFill rotWithShape="0">
          <a:gsLst>
            <a:gs pos="0">
              <a:schemeClr val="tx2">
                <a:lumMod val="25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o-RO" sz="1800" kern="1200" noProof="0" smtClean="0">
              <a:latin typeface="Times New Roman" pitchFamily="18" charset="0"/>
              <a:cs typeface="Times New Roman" pitchFamily="18" charset="0"/>
            </a:rPr>
            <a:t>integrităţii teritoriale</a:t>
          </a:r>
          <a:endParaRPr lang="ro-RO" sz="1800" kern="1200" noProof="0">
            <a:latin typeface="Times New Roman" pitchFamily="18" charset="0"/>
            <a:cs typeface="Times New Roman" pitchFamily="18" charset="0"/>
          </a:endParaRPr>
        </a:p>
      </dsp:txBody>
      <dsp:txXfrm>
        <a:off x="1828477" y="2363257"/>
        <a:ext cx="2775883" cy="404621"/>
      </dsp:txXfrm>
    </dsp:sp>
    <dsp:sp modelId="{34FBF4DA-54D1-42F6-BBD1-32554E43612E}">
      <dsp:nvSpPr>
        <dsp:cNvPr id="0" name=""/>
        <dsp:cNvSpPr/>
      </dsp:nvSpPr>
      <dsp:spPr>
        <a:xfrm>
          <a:off x="1197570" y="1115003"/>
          <a:ext cx="618318" cy="1974569"/>
        </a:xfrm>
        <a:custGeom>
          <a:avLst/>
          <a:gdLst/>
          <a:ahLst/>
          <a:cxnLst/>
          <a:rect l="0" t="0" r="0" b="0"/>
          <a:pathLst>
            <a:path>
              <a:moveTo>
                <a:pt x="0" y="0"/>
              </a:moveTo>
              <a:lnTo>
                <a:pt x="0" y="1974569"/>
              </a:lnTo>
              <a:lnTo>
                <a:pt x="618318" y="1974569"/>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AE20391-D48F-4DB9-9FCF-4AE5C0B1064F}">
      <dsp:nvSpPr>
        <dsp:cNvPr id="0" name=""/>
        <dsp:cNvSpPr/>
      </dsp:nvSpPr>
      <dsp:spPr>
        <a:xfrm>
          <a:off x="1815889" y="2874674"/>
          <a:ext cx="2748486" cy="429797"/>
        </a:xfrm>
        <a:prstGeom prst="roundRect">
          <a:avLst>
            <a:gd name="adj" fmla="val 10000"/>
          </a:avLst>
        </a:prstGeom>
        <a:gradFill rotWithShape="0">
          <a:gsLst>
            <a:gs pos="0">
              <a:schemeClr val="tx2">
                <a:lumMod val="25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o-RO" sz="1800" kern="1200" noProof="0" smtClean="0">
              <a:latin typeface="Times New Roman" pitchFamily="18" charset="0"/>
              <a:cs typeface="Times New Roman" pitchFamily="18" charset="0"/>
            </a:rPr>
            <a:t>ordinii constituţionale</a:t>
          </a:r>
          <a:endParaRPr lang="ro-RO" sz="1800" kern="1200" noProof="0">
            <a:latin typeface="Times New Roman" pitchFamily="18" charset="0"/>
            <a:cs typeface="Times New Roman" pitchFamily="18" charset="0"/>
          </a:endParaRPr>
        </a:p>
      </dsp:txBody>
      <dsp:txXfrm>
        <a:off x="1828477" y="2887262"/>
        <a:ext cx="2723310" cy="404621"/>
      </dsp:txXfrm>
    </dsp:sp>
    <dsp:sp modelId="{A4B46D5A-788F-4B9D-A95D-8F61702B2C38}">
      <dsp:nvSpPr>
        <dsp:cNvPr id="0" name=""/>
        <dsp:cNvSpPr/>
      </dsp:nvSpPr>
      <dsp:spPr>
        <a:xfrm>
          <a:off x="1197570" y="1115003"/>
          <a:ext cx="618318" cy="2498569"/>
        </a:xfrm>
        <a:custGeom>
          <a:avLst/>
          <a:gdLst/>
          <a:ahLst/>
          <a:cxnLst/>
          <a:rect l="0" t="0" r="0" b="0"/>
          <a:pathLst>
            <a:path>
              <a:moveTo>
                <a:pt x="0" y="0"/>
              </a:moveTo>
              <a:lnTo>
                <a:pt x="0" y="2498569"/>
              </a:lnTo>
              <a:lnTo>
                <a:pt x="618318" y="2498569"/>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9D877C-10CE-49A5-8C5A-FE3387D06AA3}">
      <dsp:nvSpPr>
        <dsp:cNvPr id="0" name=""/>
        <dsp:cNvSpPr/>
      </dsp:nvSpPr>
      <dsp:spPr>
        <a:xfrm>
          <a:off x="1815889" y="3398673"/>
          <a:ext cx="2748493" cy="429797"/>
        </a:xfrm>
        <a:prstGeom prst="roundRect">
          <a:avLst>
            <a:gd name="adj" fmla="val 10000"/>
          </a:avLst>
        </a:prstGeom>
        <a:gradFill rotWithShape="0">
          <a:gsLst>
            <a:gs pos="0">
              <a:schemeClr val="tx2">
                <a:lumMod val="25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o-RO" sz="1800" kern="1200" noProof="0" smtClean="0">
              <a:latin typeface="Times New Roman" pitchFamily="18" charset="0"/>
              <a:cs typeface="Times New Roman" pitchFamily="18" charset="0"/>
            </a:rPr>
            <a:t>dezvoltării democratice</a:t>
          </a:r>
          <a:endParaRPr lang="ro-RO" sz="1800" kern="1200" noProof="0">
            <a:latin typeface="Times New Roman" pitchFamily="18" charset="0"/>
            <a:cs typeface="Times New Roman" pitchFamily="18" charset="0"/>
          </a:endParaRPr>
        </a:p>
      </dsp:txBody>
      <dsp:txXfrm>
        <a:off x="1828477" y="3411261"/>
        <a:ext cx="2723317" cy="404621"/>
      </dsp:txXfrm>
    </dsp:sp>
    <dsp:sp modelId="{95975AF0-6A93-4683-898F-2BC2DD5433FA}">
      <dsp:nvSpPr>
        <dsp:cNvPr id="0" name=""/>
        <dsp:cNvSpPr/>
      </dsp:nvSpPr>
      <dsp:spPr>
        <a:xfrm>
          <a:off x="1197570" y="1115003"/>
          <a:ext cx="618318" cy="3022569"/>
        </a:xfrm>
        <a:custGeom>
          <a:avLst/>
          <a:gdLst/>
          <a:ahLst/>
          <a:cxnLst/>
          <a:rect l="0" t="0" r="0" b="0"/>
          <a:pathLst>
            <a:path>
              <a:moveTo>
                <a:pt x="0" y="0"/>
              </a:moveTo>
              <a:lnTo>
                <a:pt x="0" y="3022569"/>
              </a:lnTo>
              <a:lnTo>
                <a:pt x="618318" y="3022569"/>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960BC59-0422-4F04-8990-1E2274B3FD7C}">
      <dsp:nvSpPr>
        <dsp:cNvPr id="0" name=""/>
        <dsp:cNvSpPr/>
      </dsp:nvSpPr>
      <dsp:spPr>
        <a:xfrm>
          <a:off x="1815889" y="3922673"/>
          <a:ext cx="2748486" cy="429797"/>
        </a:xfrm>
        <a:prstGeom prst="roundRect">
          <a:avLst>
            <a:gd name="adj" fmla="val 10000"/>
          </a:avLst>
        </a:prstGeom>
        <a:gradFill rotWithShape="0">
          <a:gsLst>
            <a:gs pos="0">
              <a:schemeClr val="tx2">
                <a:lumMod val="25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o-RO" sz="1800" kern="1200" noProof="0" smtClean="0">
              <a:latin typeface="Times New Roman" pitchFamily="18" charset="0"/>
              <a:cs typeface="Times New Roman" pitchFamily="18" charset="0"/>
            </a:rPr>
            <a:t>securităţii interne</a:t>
          </a:r>
          <a:endParaRPr lang="ro-RO" sz="1800" kern="1200" noProof="0">
            <a:latin typeface="Times New Roman" pitchFamily="18" charset="0"/>
            <a:cs typeface="Times New Roman" pitchFamily="18" charset="0"/>
          </a:endParaRPr>
        </a:p>
      </dsp:txBody>
      <dsp:txXfrm>
        <a:off x="1828477" y="3935261"/>
        <a:ext cx="2723310" cy="404621"/>
      </dsp:txXfrm>
    </dsp:sp>
    <dsp:sp modelId="{30FA52B8-078F-488D-8DB6-9DF4992891F0}">
      <dsp:nvSpPr>
        <dsp:cNvPr id="0" name=""/>
        <dsp:cNvSpPr/>
      </dsp:nvSpPr>
      <dsp:spPr>
        <a:xfrm>
          <a:off x="1197570" y="1115003"/>
          <a:ext cx="618318" cy="3545825"/>
        </a:xfrm>
        <a:custGeom>
          <a:avLst/>
          <a:gdLst/>
          <a:ahLst/>
          <a:cxnLst/>
          <a:rect l="0" t="0" r="0" b="0"/>
          <a:pathLst>
            <a:path>
              <a:moveTo>
                <a:pt x="0" y="0"/>
              </a:moveTo>
              <a:lnTo>
                <a:pt x="0" y="3545825"/>
              </a:lnTo>
              <a:lnTo>
                <a:pt x="618318" y="3545825"/>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BBF69DC-FC26-4531-9E32-05917E450E52}">
      <dsp:nvSpPr>
        <dsp:cNvPr id="0" name=""/>
        <dsp:cNvSpPr/>
      </dsp:nvSpPr>
      <dsp:spPr>
        <a:xfrm>
          <a:off x="1815889" y="4445930"/>
          <a:ext cx="4157409" cy="429797"/>
        </a:xfrm>
        <a:prstGeom prst="roundRect">
          <a:avLst>
            <a:gd name="adj" fmla="val 10000"/>
          </a:avLst>
        </a:prstGeom>
        <a:gradFill rotWithShape="0">
          <a:gsLst>
            <a:gs pos="0">
              <a:schemeClr val="tx2">
                <a:lumMod val="25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o-RO" sz="1800" kern="1200" noProof="0" dirty="0" smtClean="0">
              <a:latin typeface="Times New Roman" pitchFamily="18" charset="0"/>
              <a:cs typeface="Times New Roman" pitchFamily="18" charset="0"/>
            </a:rPr>
            <a:t>consolidarea statalităţii Republicii Moldova</a:t>
          </a:r>
          <a:endParaRPr lang="ro-RO" sz="1800" kern="1200" noProof="0" dirty="0">
            <a:latin typeface="Times New Roman" pitchFamily="18" charset="0"/>
            <a:cs typeface="Times New Roman" pitchFamily="18" charset="0"/>
          </a:endParaRPr>
        </a:p>
      </dsp:txBody>
      <dsp:txXfrm>
        <a:off x="1828477" y="4458518"/>
        <a:ext cx="4132233" cy="4046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79485-FE6F-4C69-8D19-9412B69CD7BF}" type="datetimeFigureOut">
              <a:rPr lang="en-US" smtClean="0"/>
              <a:pPr/>
              <a:t>12/6/2021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152B9-55B2-4446-BC96-6800D69010EA}" type="slidenum">
              <a:rPr lang="en-US" smtClean="0"/>
              <a:pPr/>
              <a:t>‹#›</a:t>
            </a:fld>
            <a:endParaRPr lang="en-US"/>
          </a:p>
        </p:txBody>
      </p:sp>
    </p:spTree>
    <p:extLst>
      <p:ext uri="{BB962C8B-B14F-4D97-AF65-F5344CB8AC3E}">
        <p14:creationId xmlns:p14="http://schemas.microsoft.com/office/powerpoint/2010/main" val="149418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152B9-55B2-4446-BC96-6800D69010EA}" type="slidenum">
              <a:rPr lang="en-US" smtClean="0"/>
              <a:pPr/>
              <a:t>21</a:t>
            </a:fld>
            <a:endParaRPr lang="en-US"/>
          </a:p>
        </p:txBody>
      </p:sp>
    </p:spTree>
    <p:extLst>
      <p:ext uri="{BB962C8B-B14F-4D97-AF65-F5344CB8AC3E}">
        <p14:creationId xmlns:p14="http://schemas.microsoft.com/office/powerpoint/2010/main" val="2196514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4935F19A-F459-4FC9-ACE7-B27E17B5364E}" type="datetimeFigureOut">
              <a:rPr lang="en-US" smtClean="0"/>
              <a:pPr/>
              <a:t>12/6/2021</a:t>
            </a:fld>
            <a:endParaRPr lang="en-US"/>
          </a:p>
        </p:txBody>
      </p:sp>
      <p:sp>
        <p:nvSpPr>
          <p:cNvPr id="17" name="Нижний колонтитул 16"/>
          <p:cNvSpPr>
            <a:spLocks noGrp="1"/>
          </p:cNvSpPr>
          <p:nvPr>
            <p:ph type="ftr" sz="quarter" idx="11"/>
          </p:nvPr>
        </p:nvSpPr>
        <p:spPr/>
        <p:txBody>
          <a:bodyPr/>
          <a:lstStyle/>
          <a:p>
            <a:endParaRPr lang="en-US"/>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3E71C837-C787-42D9-AD22-02CCE35F314F}" type="slidenum">
              <a:rPr lang="en-US" smtClean="0"/>
              <a:pPr/>
              <a:t>‹#›</a:t>
            </a:fld>
            <a:endParaRPr lang="en-US"/>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935F19A-F459-4FC9-ACE7-B27E17B5364E}" type="datetimeFigureOut">
              <a:rPr lang="en-US" smtClean="0"/>
              <a:pPr/>
              <a:t>12/6/2021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E71C837-C787-42D9-AD22-02CCE35F31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935F19A-F459-4FC9-ACE7-B27E17B5364E}" type="datetimeFigureOut">
              <a:rPr lang="en-US" smtClean="0"/>
              <a:pPr/>
              <a:t>12/6/2021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E71C837-C787-42D9-AD22-02CCE35F31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4935F19A-F459-4FC9-ACE7-B27E17B5364E}" type="datetimeFigureOut">
              <a:rPr lang="en-US" smtClean="0"/>
              <a:pPr/>
              <a:t>12/6/2021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E71C837-C787-42D9-AD22-02CCE35F314F}" type="slidenum">
              <a:rPr lang="en-US" smtClean="0"/>
              <a:pPr/>
              <a:t>‹#›</a:t>
            </a:fld>
            <a:endParaRPr lang="en-US"/>
          </a:p>
        </p:txBody>
      </p:sp>
      <p:sp>
        <p:nvSpPr>
          <p:cNvPr id="8" name="Объект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935F19A-F459-4FC9-ACE7-B27E17B5364E}" type="datetimeFigureOut">
              <a:rPr lang="en-US" smtClean="0"/>
              <a:pPr/>
              <a:t>12/6/2021</a:t>
            </a:fld>
            <a:endParaRPr lang="en-US"/>
          </a:p>
        </p:txBody>
      </p:sp>
      <p:sp>
        <p:nvSpPr>
          <p:cNvPr id="5" name="Нижний колонтитул 4"/>
          <p:cNvSpPr>
            <a:spLocks noGrp="1"/>
          </p:cNvSpPr>
          <p:nvPr>
            <p:ph type="ftr" sz="quarter" idx="11"/>
          </p:nvPr>
        </p:nvSpPr>
        <p:spPr>
          <a:xfrm>
            <a:off x="800100" y="6172200"/>
            <a:ext cx="4000500" cy="457200"/>
          </a:xfrm>
        </p:spPr>
        <p:txBody>
          <a:bodyPr/>
          <a:lstStyle/>
          <a:p>
            <a:endParaRPr lang="en-US"/>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3E71C837-C787-42D9-AD22-02CCE35F31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4935F19A-F459-4FC9-ACE7-B27E17B5364E}" type="datetimeFigureOut">
              <a:rPr lang="en-US" smtClean="0"/>
              <a:pPr/>
              <a:t>12/6/2021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E71C837-C787-42D9-AD22-02CCE35F314F}" type="slidenum">
              <a:rPr lang="en-US" smtClean="0"/>
              <a:pPr/>
              <a:t>‹#›</a:t>
            </a:fld>
            <a:endParaRPr lang="en-US"/>
          </a:p>
        </p:txBody>
      </p:sp>
      <p:sp>
        <p:nvSpPr>
          <p:cNvPr id="9" name="Объект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4935F19A-F459-4FC9-ACE7-B27E17B5364E}" type="datetimeFigureOut">
              <a:rPr lang="en-US" smtClean="0"/>
              <a:pPr/>
              <a:t>12/6/2021</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3E71C837-C787-42D9-AD22-02CCE35F314F}" type="slidenum">
              <a:rPr lang="en-US" smtClean="0"/>
              <a:pPr/>
              <a:t>‹#›</a:t>
            </a:fld>
            <a:endParaRPr lang="en-US"/>
          </a:p>
        </p:txBody>
      </p:sp>
      <p:sp>
        <p:nvSpPr>
          <p:cNvPr id="11" name="Объект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935F19A-F459-4FC9-ACE7-B27E17B5364E}" type="datetimeFigureOut">
              <a:rPr lang="en-US" smtClean="0"/>
              <a:pPr/>
              <a:t>12/6/2021</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3E71C837-C787-42D9-AD22-02CCE35F31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935F19A-F459-4FC9-ACE7-B27E17B5364E}" type="datetimeFigureOut">
              <a:rPr lang="en-US" smtClean="0"/>
              <a:pPr/>
              <a:t>12/6/2021</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3E71C837-C787-42D9-AD22-02CCE35F31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935F19A-F459-4FC9-ACE7-B27E17B5364E}" type="datetimeFigureOut">
              <a:rPr lang="en-US" smtClean="0"/>
              <a:pPr/>
              <a:t>12/6/2021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E71C837-C787-42D9-AD22-02CCE35F314F}" type="slidenum">
              <a:rPr lang="en-US" smtClean="0"/>
              <a:pPr/>
              <a:t>‹#›</a:t>
            </a:fld>
            <a:endParaRPr lang="en-US"/>
          </a:p>
        </p:txBody>
      </p:sp>
      <p:sp>
        <p:nvSpPr>
          <p:cNvPr id="11" name="Объект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935F19A-F459-4FC9-ACE7-B27E17B5364E}" type="datetimeFigureOut">
              <a:rPr lang="en-US" smtClean="0"/>
              <a:pPr/>
              <a:t>12/6/2021</a:t>
            </a:fld>
            <a:endParaRPr lang="en-US"/>
          </a:p>
        </p:txBody>
      </p:sp>
      <p:sp>
        <p:nvSpPr>
          <p:cNvPr id="6" name="Нижний колонтитул 5"/>
          <p:cNvSpPr>
            <a:spLocks noGrp="1"/>
          </p:cNvSpPr>
          <p:nvPr>
            <p:ph type="ftr" sz="quarter" idx="11"/>
          </p:nvPr>
        </p:nvSpPr>
        <p:spPr>
          <a:xfrm>
            <a:off x="914400" y="6172200"/>
            <a:ext cx="3886200" cy="457200"/>
          </a:xfrm>
        </p:spPr>
        <p:txBody>
          <a:bodyPr/>
          <a:lstStyle/>
          <a:p>
            <a:endParaRPr lang="en-US"/>
          </a:p>
        </p:txBody>
      </p:sp>
      <p:sp>
        <p:nvSpPr>
          <p:cNvPr id="7" name="Номер слайда 6"/>
          <p:cNvSpPr>
            <a:spLocks noGrp="1"/>
          </p:cNvSpPr>
          <p:nvPr>
            <p:ph type="sldNum" sz="quarter" idx="12"/>
          </p:nvPr>
        </p:nvSpPr>
        <p:spPr>
          <a:xfrm>
            <a:off x="146304" y="6208776"/>
            <a:ext cx="457200" cy="457200"/>
          </a:xfrm>
        </p:spPr>
        <p:txBody>
          <a:bodyPr/>
          <a:lstStyle/>
          <a:p>
            <a:fld id="{3E71C837-C787-42D9-AD22-02CCE35F314F}" type="slidenum">
              <a:rPr lang="en-US" smtClean="0"/>
              <a:pPr/>
              <a:t>‹#›</a:t>
            </a:fld>
            <a:endParaRPr lang="en-US"/>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935F19A-F459-4FC9-ACE7-B27E17B5364E}" type="datetimeFigureOut">
              <a:rPr lang="en-US" smtClean="0"/>
              <a:pPr/>
              <a:t>12/6/2021</a:t>
            </a:fld>
            <a:endParaRPr lang="en-US"/>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E71C837-C787-42D9-AD22-02CCE35F31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file/d/0B-5-JeCa2Z7hNjZlNDNhOTEtMWNkYi00YmFhLWI3YjUtMDEyMDJkZDExNWRm/edit" TargetMode="External"/><Relationship Id="rId2" Type="http://schemas.openxmlformats.org/officeDocument/2006/relationships/hyperlink" Target="https://www.google.com/url?sa=t&amp;rct=j&amp;q=&amp;esrc=s&amp;source=web&amp;cd=1&amp;ved=0ahUKEwi21ZiahsrTAhUFEJoKHSJrC6AQFgglMAA&amp;url=http://columna.crifst.ro/sites/columna.crifst.ro/files/articole/columna_2013_07.pdf&amp;usg=AFQjCNGfVYb66VwMe2o7DkB1vHiti4CDpw&amp;sig2=aJqyzwmUtMwhl9gtmVqth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The Future of Physical Security: The Decade Ahead - Security Industry  Associa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328"/>
          <a:stretch/>
        </p:blipFill>
        <p:spPr bwMode="auto">
          <a:xfrm>
            <a:off x="2944139" y="157489"/>
            <a:ext cx="3075140" cy="13435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530246" y="5029200"/>
            <a:ext cx="4495800" cy="914400"/>
          </a:xfr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txBody>
          <a:bodyPr>
            <a:normAutofit lnSpcReduction="10000"/>
          </a:bodyPr>
          <a:lstStyle/>
          <a:p>
            <a:pPr algn="ctr">
              <a:spcBef>
                <a:spcPct val="0"/>
              </a:spcBef>
              <a:defRPr/>
            </a:pPr>
            <a:r>
              <a:rPr lang="ro-RO" altLang="en-US" sz="2000" b="1" dirty="0" smtClean="0">
                <a:solidFill>
                  <a:schemeClr val="accent1">
                    <a:lumMod val="50000"/>
                  </a:schemeClr>
                </a:solidFill>
                <a:latin typeface="Times New Roman" pitchFamily="18" charset="0"/>
                <a:cs typeface="Times New Roman" pitchFamily="18" charset="0"/>
              </a:rPr>
              <a:t>Autor:Chiosa Elena, Lungu Mihaela, Postovan Tinia</a:t>
            </a:r>
          </a:p>
          <a:p>
            <a:pPr algn="ctr">
              <a:spcBef>
                <a:spcPct val="0"/>
              </a:spcBef>
              <a:defRPr/>
            </a:pPr>
            <a:r>
              <a:rPr lang="ro-RO" sz="2000" b="1" dirty="0" smtClean="0">
                <a:solidFill>
                  <a:schemeClr val="accent1">
                    <a:lumMod val="50000"/>
                  </a:schemeClr>
                </a:solidFill>
                <a:latin typeface="Times New Roman" pitchFamily="18" charset="0"/>
                <a:cs typeface="Times New Roman" pitchFamily="18" charset="0"/>
              </a:rPr>
              <a:t>Coordonator: Ilasciuc Andrei, lector</a:t>
            </a:r>
            <a:endParaRPr lang="en-US" sz="2000" b="1" dirty="0">
              <a:solidFill>
                <a:schemeClr val="accent1">
                  <a:lumMod val="50000"/>
                </a:schemeClr>
              </a:solidFill>
              <a:latin typeface="Times New Roman" pitchFamily="18" charset="0"/>
              <a:cs typeface="Times New Roman" pitchFamily="18" charset="0"/>
            </a:endParaRPr>
          </a:p>
        </p:txBody>
      </p:sp>
      <p:sp>
        <p:nvSpPr>
          <p:cNvPr id="5" name="Subtitle 2"/>
          <p:cNvSpPr txBox="1">
            <a:spLocks/>
          </p:cNvSpPr>
          <p:nvPr/>
        </p:nvSpPr>
        <p:spPr>
          <a:xfrm>
            <a:off x="2902385" y="6159152"/>
            <a:ext cx="3124200" cy="533400"/>
          </a:xfrm>
          <a:prstGeom prst="rect">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txBody>
          <a:bodyPr vert="horz">
            <a:noAutofit/>
          </a:bodyPr>
          <a:lstStyle/>
          <a:p>
            <a:pPr lvl="0" algn="ctr">
              <a:spcBef>
                <a:spcPct val="0"/>
              </a:spcBef>
              <a:buClr>
                <a:schemeClr val="accent2"/>
              </a:buClr>
              <a:buSzPct val="85000"/>
              <a:defRPr/>
            </a:pPr>
            <a:r>
              <a:rPr lang="ro-RO" altLang="en-US" b="1" dirty="0">
                <a:solidFill>
                  <a:schemeClr val="accent1">
                    <a:lumMod val="50000"/>
                  </a:schemeClr>
                </a:solidFill>
                <a:latin typeface="Times New Roman" pitchFamily="18" charset="0"/>
                <a:cs typeface="Times New Roman" pitchFamily="18" charset="0"/>
              </a:rPr>
              <a:t>Chişinău </a:t>
            </a:r>
            <a:r>
              <a:rPr lang="ro-RO" altLang="en-US" b="1" dirty="0" smtClean="0">
                <a:solidFill>
                  <a:schemeClr val="accent1">
                    <a:lumMod val="50000"/>
                  </a:schemeClr>
                </a:solidFill>
                <a:latin typeface="Times New Roman" pitchFamily="18" charset="0"/>
                <a:cs typeface="Times New Roman" pitchFamily="18" charset="0"/>
              </a:rPr>
              <a:t>2021</a:t>
            </a:r>
            <a:endParaRPr kumimoji="0" lang="en-US" b="1" i="0" u="none" strike="noStrike" kern="1200" cap="none" spc="100" normalizeH="0" baseline="0" noProof="0" dirty="0">
              <a:ln>
                <a:noFill/>
              </a:ln>
              <a:solidFill>
                <a:schemeClr val="accent1">
                  <a:lumMod val="50000"/>
                </a:schemeClr>
              </a:solidFill>
              <a:uLnTx/>
              <a:uFillTx/>
              <a:latin typeface="Times New Roman" pitchFamily="18" charset="0"/>
              <a:cs typeface="Times New Roman" pitchFamily="18" charset="0"/>
            </a:endParaRPr>
          </a:p>
        </p:txBody>
      </p:sp>
      <p:sp>
        <p:nvSpPr>
          <p:cNvPr id="6" name="Rectangle 5"/>
          <p:cNvSpPr/>
          <p:nvPr/>
        </p:nvSpPr>
        <p:spPr>
          <a:xfrm>
            <a:off x="228600" y="1524000"/>
            <a:ext cx="8544838" cy="13716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it-IT" sz="2800" b="1" i="1" spc="100"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Securitatea </a:t>
            </a:r>
            <a:r>
              <a:rPr lang="ro-RO" sz="2800" b="1" i="1" spc="100"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națională: interese naționale, obiective de securitate, strategia națională de securitate</a:t>
            </a:r>
            <a:endParaRPr lang="en-US" sz="2800" b="1" i="1" spc="100"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2" name="Picture 2" descr="Physical security: 7 ways to secure your business - City Security Magaz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984" y="3124200"/>
            <a:ext cx="2947988" cy="19653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154,487 Physical Security Stock Photos, Pictures &amp;amp; Royalty-Free Images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6586" y="3083643"/>
            <a:ext cx="2763554" cy="18423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228600" y="152400"/>
            <a:ext cx="8686800" cy="6553200"/>
          </a:xfrm>
          <a:gradFill>
            <a:gsLst>
              <a:gs pos="0">
                <a:schemeClr val="tx1">
                  <a:lumMod val="85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lstStyle/>
          <a:p>
            <a:pPr algn="just"/>
            <a:endParaRPr lang="en-US" sz="2300" dirty="0">
              <a:solidFill>
                <a:schemeClr val="bg2">
                  <a:lumMod val="50000"/>
                </a:schemeClr>
              </a:solidFill>
              <a:latin typeface="Times New Roman" pitchFamily="18" charset="0"/>
              <a:cs typeface="Times New Roman" pitchFamily="18" charset="0"/>
            </a:endParaRPr>
          </a:p>
          <a:p>
            <a:pPr algn="l">
              <a:spcBef>
                <a:spcPts val="0"/>
              </a:spcBef>
            </a:pPr>
            <a:endParaRPr lang="en-US" sz="2400" dirty="0" smtClean="0">
              <a:solidFill>
                <a:schemeClr val="bg2">
                  <a:lumMod val="50000"/>
                </a:schemeClr>
              </a:solidFill>
              <a:latin typeface="Times New Roman" pitchFamily="18" charset="0"/>
              <a:cs typeface="Times New Roman" pitchFamily="18" charset="0"/>
            </a:endParaRPr>
          </a:p>
          <a:p>
            <a:pPr algn="l">
              <a:spcBef>
                <a:spcPts val="0"/>
              </a:spcBef>
            </a:pPr>
            <a:endParaRPr lang="en-US" sz="2400" dirty="0" smtClean="0">
              <a:solidFill>
                <a:schemeClr val="bg2">
                  <a:lumMod val="50000"/>
                </a:schemeClr>
              </a:solidFill>
              <a:latin typeface="Times New Roman" pitchFamily="18" charset="0"/>
              <a:cs typeface="Times New Roman" pitchFamily="18" charset="0"/>
            </a:endParaRPr>
          </a:p>
          <a:p>
            <a:pPr algn="l">
              <a:spcBef>
                <a:spcPts val="0"/>
              </a:spcBef>
            </a:pPr>
            <a:endParaRPr lang="en-US" sz="2400" dirty="0">
              <a:solidFill>
                <a:schemeClr val="bg2">
                  <a:lumMod val="50000"/>
                </a:schemeClr>
              </a:solidFill>
              <a:latin typeface="Times New Roman" pitchFamily="18" charset="0"/>
              <a:cs typeface="Times New Roman" pitchFamily="18" charset="0"/>
            </a:endParaRPr>
          </a:p>
        </p:txBody>
      </p:sp>
      <p:sp>
        <p:nvSpPr>
          <p:cNvPr id="2" name="Прямоугольник 1"/>
          <p:cNvSpPr/>
          <p:nvPr/>
        </p:nvSpPr>
        <p:spPr>
          <a:xfrm>
            <a:off x="304800" y="228600"/>
            <a:ext cx="4572000" cy="2308324"/>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r>
              <a:rPr lang="ro-RO" dirty="0">
                <a:solidFill>
                  <a:schemeClr val="tx1"/>
                </a:solidFill>
                <a:latin typeface="Times New Roman" pitchFamily="18" charset="0"/>
                <a:cs typeface="Times New Roman" pitchFamily="18" charset="0"/>
              </a:rPr>
              <a:t>Interesul național </a:t>
            </a:r>
            <a:r>
              <a:rPr lang="ro-RO" b="1" dirty="0">
                <a:solidFill>
                  <a:schemeClr val="tx1"/>
                </a:solidFill>
                <a:latin typeface="Times New Roman" pitchFamily="18" charset="0"/>
                <a:cs typeface="Times New Roman" pitchFamily="18" charset="0"/>
              </a:rPr>
              <a:t>principal</a:t>
            </a:r>
            <a:r>
              <a:rPr lang="ro-RO"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este</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determinat</a:t>
            </a:r>
            <a:r>
              <a:rPr lang="en-US" dirty="0">
                <a:solidFill>
                  <a:schemeClr val="tx1"/>
                </a:solidFill>
                <a:latin typeface="Times New Roman" pitchFamily="18" charset="0"/>
                <a:cs typeface="Times New Roman" pitchFamily="18" charset="0"/>
              </a:rPr>
              <a:t> de </a:t>
            </a:r>
            <a:r>
              <a:rPr lang="en-US" dirty="0" err="1">
                <a:solidFill>
                  <a:schemeClr val="tx1"/>
                </a:solidFill>
                <a:latin typeface="Times New Roman" pitchFamily="18" charset="0"/>
                <a:cs typeface="Times New Roman" pitchFamily="18" charset="0"/>
              </a:rPr>
              <a:t>situaţia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geopolitică</a:t>
            </a:r>
            <a:r>
              <a:rPr lang="en-US" dirty="0">
                <a:solidFill>
                  <a:schemeClr val="tx1"/>
                </a:solidFill>
                <a:latin typeface="Times New Roman" pitchFamily="18" charset="0"/>
                <a:cs typeface="Times New Roman" pitchFamily="18" charset="0"/>
              </a:rPr>
              <a:t> a </a:t>
            </a:r>
            <a:r>
              <a:rPr lang="en-US" dirty="0" err="1">
                <a:solidFill>
                  <a:schemeClr val="tx1"/>
                </a:solidFill>
                <a:latin typeface="Times New Roman" pitchFamily="18" charset="0"/>
                <a:cs typeface="Times New Roman" pitchFamily="18" charset="0"/>
              </a:rPr>
              <a:t>statului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şi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vizează</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asigurarea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independenţei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lui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politice</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şi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economice</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securităţii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şi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integrităţii</a:t>
            </a:r>
            <a:r>
              <a:rPr lang="en-US" dirty="0">
                <a:solidFill>
                  <a:schemeClr val="tx1"/>
                </a:solidFill>
                <a:latin typeface="Times New Roman" pitchFamily="18" charset="0"/>
                <a:cs typeface="Times New Roman" pitchFamily="18" charset="0"/>
              </a:rPr>
              <a:t> ca </a:t>
            </a:r>
            <a:r>
              <a:rPr lang="en-US" dirty="0" err="1">
                <a:solidFill>
                  <a:schemeClr val="tx1"/>
                </a:solidFill>
                <a:latin typeface="Times New Roman" pitchFamily="18" charset="0"/>
                <a:cs typeface="Times New Roman" pitchFamily="18" charset="0"/>
              </a:rPr>
              <a:t>unitate</a:t>
            </a:r>
            <a:r>
              <a:rPr lang="en-US" dirty="0">
                <a:solidFill>
                  <a:schemeClr val="tx1"/>
                </a:solidFill>
                <a:latin typeface="Times New Roman" pitchFamily="18" charset="0"/>
                <a:cs typeface="Times New Roman" pitchFamily="18" charset="0"/>
              </a:rPr>
              <a:t> social-</a:t>
            </a:r>
            <a:r>
              <a:rPr lang="en-US" dirty="0" err="1">
                <a:solidFill>
                  <a:schemeClr val="tx1"/>
                </a:solidFill>
                <a:latin typeface="Times New Roman" pitchFamily="18" charset="0"/>
                <a:cs typeface="Times New Roman" pitchFamily="18" charset="0"/>
              </a:rPr>
              <a:t>economică</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şi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politică</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naţional-istorică</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şi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culturală</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aceste</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interese</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fiind</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susţinute</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prin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mijloace</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diplomatice</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şi</a:t>
            </a:r>
            <a:r>
              <a:rPr lang="en-US" dirty="0">
                <a:solidFill>
                  <a:schemeClr val="tx1"/>
                </a:solidFill>
                <a:latin typeface="Times New Roman" pitchFamily="18" charset="0"/>
                <a:cs typeface="Times New Roman" pitchFamily="18" charset="0"/>
              </a:rPr>
              <a:t> politico-</a:t>
            </a:r>
            <a:r>
              <a:rPr lang="en-US" dirty="0" err="1">
                <a:solidFill>
                  <a:schemeClr val="tx1"/>
                </a:solidFill>
                <a:latin typeface="Times New Roman" pitchFamily="18" charset="0"/>
                <a:cs typeface="Times New Roman" pitchFamily="18" charset="0"/>
              </a:rPr>
              <a:t>militare</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economice</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şi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ideologice</a:t>
            </a:r>
            <a:endParaRPr lang="ru-MO" dirty="0">
              <a:solidFill>
                <a:schemeClr val="tx1"/>
              </a:solidFill>
            </a:endParaRPr>
          </a:p>
        </p:txBody>
      </p:sp>
      <p:sp>
        <p:nvSpPr>
          <p:cNvPr id="3" name="Прямоугольник 2"/>
          <p:cNvSpPr/>
          <p:nvPr/>
        </p:nvSpPr>
        <p:spPr>
          <a:xfrm>
            <a:off x="4267200" y="2536924"/>
            <a:ext cx="4572000" cy="203132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a:r>
              <a:rPr lang="ro-RO" dirty="0">
                <a:latin typeface="Times New Roman" pitchFamily="18" charset="0"/>
                <a:cs typeface="Times New Roman" pitchFamily="18" charset="0"/>
              </a:rPr>
              <a:t>Interesul național </a:t>
            </a:r>
            <a:r>
              <a:rPr lang="ro-RO" b="1" dirty="0">
                <a:latin typeface="Times New Roman" pitchFamily="18" charset="0"/>
                <a:cs typeface="Times New Roman" pitchFamily="18" charset="0"/>
              </a:rPr>
              <a:t>secundar</a:t>
            </a:r>
            <a:r>
              <a:rPr lang="ro-RO" dirty="0">
                <a:latin typeface="Times New Roman" pitchFamily="18" charset="0"/>
                <a:cs typeface="Times New Roman" pitchFamily="18" charset="0"/>
              </a:rPr>
              <a:t> - </a:t>
            </a:r>
            <a:r>
              <a:rPr lang="en-US" dirty="0">
                <a:latin typeface="Times New Roman" pitchFamily="18" charset="0"/>
                <a:cs typeface="Times New Roman" pitchFamily="18" charset="0"/>
              </a:rPr>
              <a:t>include </a:t>
            </a:r>
            <a:r>
              <a:rPr lang="en-US" dirty="0" err="1">
                <a:latin typeface="Times New Roman" pitchFamily="18" charset="0"/>
                <a:cs typeface="Times New Roman" pitchFamily="18" charset="0"/>
              </a:rPr>
              <a:t>interesele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statului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în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menţinerea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stabilităţii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sistemului</a:t>
            </a:r>
            <a:r>
              <a:rPr lang="en-US" dirty="0">
                <a:latin typeface="Times New Roman" pitchFamily="18" charset="0"/>
                <a:cs typeface="Times New Roman" pitchFamily="18" charset="0"/>
              </a:rPr>
              <a:t> de </a:t>
            </a:r>
            <a:r>
              <a:rPr lang="en-US" dirty="0" err="1">
                <a:latin typeface="Times New Roman" pitchFamily="18" charset="0"/>
                <a:cs typeface="Times New Roman" pitchFamily="18" charset="0"/>
              </a:rPr>
              <a:t>relaţii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internaţionale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securităţii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internaţionale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inclusiv</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managementul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conflictelor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precum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participarea</a:t>
            </a:r>
            <a:r>
              <a:rPr lang="en-US" dirty="0">
                <a:latin typeface="Times New Roman" pitchFamily="18" charset="0"/>
                <a:cs typeface="Times New Roman" pitchFamily="18" charset="0"/>
              </a:rPr>
              <a:t> la </a:t>
            </a:r>
            <a:r>
              <a:rPr lang="en-US" dirty="0" err="1">
                <a:latin typeface="Times New Roman" pitchFamily="18" charset="0"/>
                <a:cs typeface="Times New Roman" pitchFamily="18" charset="0"/>
              </a:rPr>
              <a:t>procesele</a:t>
            </a:r>
            <a:r>
              <a:rPr lang="en-US" dirty="0">
                <a:latin typeface="Times New Roman" pitchFamily="18" charset="0"/>
                <a:cs typeface="Times New Roman" pitchFamily="18" charset="0"/>
              </a:rPr>
              <a:t> de </a:t>
            </a:r>
            <a:r>
              <a:rPr lang="en-US" dirty="0" err="1">
                <a:latin typeface="Times New Roman" pitchFamily="18" charset="0"/>
                <a:cs typeface="Times New Roman" pitchFamily="18" charset="0"/>
              </a:rPr>
              <a:t>cooperare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economică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ecologică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culturală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ştiinţifică</a:t>
            </a:r>
            <a:r>
              <a:rPr lang="en-US" dirty="0">
                <a:latin typeface="Times New Roman" pitchFamily="18" charset="0"/>
                <a:cs typeface="Times New Roman" pitchFamily="18" charset="0"/>
              </a:rPr>
              <a:t> etc.</a:t>
            </a:r>
            <a:endParaRPr lang="ro-RO" dirty="0">
              <a:latin typeface="Times New Roman" pitchFamily="18" charset="0"/>
              <a:cs typeface="Times New Roman" pitchFamily="18" charset="0"/>
            </a:endParaRPr>
          </a:p>
        </p:txBody>
      </p:sp>
      <p:sp>
        <p:nvSpPr>
          <p:cNvPr id="5" name="Прямоугольник 4"/>
          <p:cNvSpPr/>
          <p:nvPr/>
        </p:nvSpPr>
        <p:spPr>
          <a:xfrm>
            <a:off x="914400" y="4953000"/>
            <a:ext cx="4572000" cy="147732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r>
              <a:rPr lang="en-US" dirty="0" err="1">
                <a:solidFill>
                  <a:schemeClr val="tx1"/>
                </a:solidFill>
                <a:latin typeface="Times New Roman" pitchFamily="18" charset="0"/>
                <a:cs typeface="Times New Roman" pitchFamily="18" charset="0"/>
              </a:rPr>
              <a:t>Interesele</a:t>
            </a:r>
            <a:r>
              <a:rPr lang="en-US"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secundare</a:t>
            </a:r>
            <a:r>
              <a:rPr lang="en-US" dirty="0">
                <a:solidFill>
                  <a:schemeClr val="tx1"/>
                </a:solidFill>
                <a:latin typeface="Times New Roman" pitchFamily="18" charset="0"/>
                <a:cs typeface="Times New Roman" pitchFamily="18" charset="0"/>
              </a:rPr>
              <a:t> se </a:t>
            </a:r>
            <a:r>
              <a:rPr lang="en-US" dirty="0" err="1">
                <a:solidFill>
                  <a:schemeClr val="tx1"/>
                </a:solidFill>
                <a:latin typeface="Times New Roman" pitchFamily="18" charset="0"/>
                <a:cs typeface="Times New Roman" pitchFamily="18" charset="0"/>
              </a:rPr>
              <a:t>află</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în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ultimă</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instanţă</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în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relaţie</a:t>
            </a:r>
            <a:r>
              <a:rPr lang="en-US" dirty="0">
                <a:solidFill>
                  <a:schemeClr val="tx1"/>
                </a:solidFill>
                <a:latin typeface="Times New Roman" pitchFamily="18" charset="0"/>
                <a:cs typeface="Times New Roman" pitchFamily="18" charset="0"/>
              </a:rPr>
              <a:t> de </a:t>
            </a:r>
            <a:r>
              <a:rPr lang="en-US" dirty="0" err="1">
                <a:solidFill>
                  <a:schemeClr val="tx1"/>
                </a:solidFill>
                <a:latin typeface="Times New Roman" pitchFamily="18" charset="0"/>
                <a:cs typeface="Times New Roman" pitchFamily="18" charset="0"/>
              </a:rPr>
              <a:t>dependenţă</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faţă</a:t>
            </a:r>
            <a:r>
              <a:rPr lang="en-US" dirty="0">
                <a:solidFill>
                  <a:schemeClr val="tx1"/>
                </a:solidFill>
                <a:latin typeface="Times New Roman" pitchFamily="18" charset="0"/>
                <a:cs typeface="Times New Roman" pitchFamily="18" charset="0"/>
              </a:rPr>
              <a:t> de </a:t>
            </a:r>
            <a:r>
              <a:rPr lang="en-US" dirty="0" err="1">
                <a:solidFill>
                  <a:schemeClr val="tx1"/>
                </a:solidFill>
                <a:latin typeface="Times New Roman" pitchFamily="18" charset="0"/>
                <a:cs typeface="Times New Roman" pitchFamily="18" charset="0"/>
              </a:rPr>
              <a:t>cele</a:t>
            </a:r>
            <a:r>
              <a:rPr lang="en-US"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principale</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dar</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în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acelaşi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timp</a:t>
            </a:r>
            <a:r>
              <a:rPr lang="en-US" dirty="0">
                <a:solidFill>
                  <a:schemeClr val="tx1"/>
                </a:solidFill>
                <a:latin typeface="Times New Roman" pitchFamily="18" charset="0"/>
                <a:cs typeface="Times New Roman" pitchFamily="18" charset="0"/>
              </a:rPr>
              <a:t> se </a:t>
            </a:r>
            <a:r>
              <a:rPr lang="en-US" dirty="0" err="1">
                <a:solidFill>
                  <a:schemeClr val="tx1"/>
                </a:solidFill>
                <a:latin typeface="Times New Roman" pitchFamily="18" charset="0"/>
                <a:cs typeface="Times New Roman" pitchFamily="18" charset="0"/>
              </a:rPr>
              <a:t>bucură</a:t>
            </a:r>
            <a:r>
              <a:rPr lang="en-US" dirty="0">
                <a:solidFill>
                  <a:schemeClr val="tx1"/>
                </a:solidFill>
                <a:latin typeface="Times New Roman" pitchFamily="18" charset="0"/>
                <a:cs typeface="Times New Roman" pitchFamily="18" charset="0"/>
              </a:rPr>
              <a:t> de </a:t>
            </a:r>
            <a:r>
              <a:rPr lang="en-US" dirty="0" err="1">
                <a:solidFill>
                  <a:schemeClr val="tx1"/>
                </a:solidFill>
                <a:latin typeface="Times New Roman" pitchFamily="18" charset="0"/>
                <a:cs typeface="Times New Roman" pitchFamily="18" charset="0"/>
              </a:rPr>
              <a:t>autonomie</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în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creştere</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determinând</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unele</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activităţi</a:t>
            </a:r>
            <a:r>
              <a:rPr lang="en-US" dirty="0">
                <a:solidFill>
                  <a:schemeClr val="tx1"/>
                </a:solidFill>
                <a:latin typeface="Times New Roman" pitchFamily="18" charset="0"/>
                <a:cs typeface="Times New Roman" pitchFamily="18" charset="0"/>
              </a:rPr>
              <a:t> de </a:t>
            </a:r>
            <a:r>
              <a:rPr lang="en-US" dirty="0" err="1">
                <a:solidFill>
                  <a:schemeClr val="tx1"/>
                </a:solidFill>
                <a:latin typeface="Times New Roman" pitchFamily="18" charset="0"/>
                <a:cs typeface="Times New Roman" pitchFamily="18" charset="0"/>
              </a:rPr>
              <a:t>politică</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externă</a:t>
            </a:r>
            <a:r>
              <a:rPr lang="en-US" dirty="0">
                <a:solidFill>
                  <a:schemeClr val="tx1"/>
                </a:solidFill>
                <a:latin typeface="Times New Roman" pitchFamily="18" charset="0"/>
                <a:cs typeface="Times New Roman" pitchFamily="18" charset="0"/>
              </a:rPr>
              <a:t> ale </a:t>
            </a:r>
            <a:r>
              <a:rPr lang="en-US" dirty="0" err="1">
                <a:solidFill>
                  <a:schemeClr val="tx1"/>
                </a:solidFill>
                <a:latin typeface="Times New Roman" pitchFamily="18" charset="0"/>
                <a:cs typeface="Times New Roman" pitchFamily="18" charset="0"/>
              </a:rPr>
              <a:t>statului</a:t>
            </a:r>
            <a:endParaRPr lang="ru-MO" dirty="0">
              <a:solidFill>
                <a:schemeClr val="tx1"/>
              </a:solidFill>
            </a:endParaRPr>
          </a:p>
        </p:txBody>
      </p:sp>
      <p:pic>
        <p:nvPicPr>
          <p:cNvPr id="9218" name="Picture 2" descr="Don&amp;#39;t Get Hacked: Follow These Useful Cybersecurity Tips | Hey BU Blog |  Boston Univers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03579"/>
            <a:ext cx="3505200" cy="22924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2020: The Year Humanity Lost To Hack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667000"/>
            <a:ext cx="3374409" cy="22496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048000" y="228600"/>
            <a:ext cx="5943600" cy="2667000"/>
          </a:xfrm>
          <a:ln/>
        </p:spPr>
        <p:style>
          <a:lnRef idx="1">
            <a:schemeClr val="accent2"/>
          </a:lnRef>
          <a:fillRef idx="2">
            <a:schemeClr val="accent2"/>
          </a:fillRef>
          <a:effectRef idx="1">
            <a:schemeClr val="accent2"/>
          </a:effectRef>
          <a:fontRef idx="minor">
            <a:schemeClr val="dk1"/>
          </a:fontRef>
        </p:style>
        <p:txBody>
          <a:bodyPr>
            <a:normAutofit/>
          </a:bodyPr>
          <a:lstStyle/>
          <a:p>
            <a:pPr algn="l"/>
            <a:r>
              <a:rPr lang="ro-RO" sz="2400" dirty="0" smtClean="0">
                <a:solidFill>
                  <a:schemeClr val="tx1"/>
                </a:solidFill>
                <a:latin typeface="Times New Roman" pitchFamily="18" charset="0"/>
                <a:cs typeface="Times New Roman" pitchFamily="18" charset="0"/>
              </a:rPr>
              <a:t>	Apariţia Republicii Moldova pe harta lumii în 1991 a pus în fața societăţii probleme noi, le-a perpetuat pe cele vechi. Proclamarea independenţei unei  noi formaţiuni statale şi recunoaşterea ei de jure nu înseamnă că acest stat s-a consolidat/că se va dezvolta cu succes în viitor.</a:t>
            </a:r>
            <a:endParaRPr lang="en-US" sz="2400" dirty="0" smtClean="0">
              <a:solidFill>
                <a:schemeClr val="tx1"/>
              </a:solidFill>
              <a:latin typeface="Times New Roman" pitchFamily="18" charset="0"/>
              <a:cs typeface="Times New Roman" pitchFamily="18" charset="0"/>
            </a:endParaRPr>
          </a:p>
          <a:p>
            <a:pPr algn="l"/>
            <a:endParaRPr lang="en-US" sz="2400" dirty="0" smtClean="0">
              <a:solidFill>
                <a:schemeClr val="tx1"/>
              </a:solidFill>
              <a:latin typeface="Times New Roman" pitchFamily="18" charset="0"/>
              <a:cs typeface="Times New Roman" pitchFamily="18" charset="0"/>
            </a:endParaRPr>
          </a:p>
          <a:p>
            <a:pPr algn="l">
              <a:spcBef>
                <a:spcPts val="0"/>
              </a:spcBef>
            </a:pPr>
            <a:endParaRPr lang="en-US" sz="2400" dirty="0" smtClean="0">
              <a:solidFill>
                <a:schemeClr val="tx1"/>
              </a:solidFill>
              <a:latin typeface="Times New Roman" pitchFamily="18" charset="0"/>
              <a:cs typeface="Times New Roman" pitchFamily="18" charset="0"/>
            </a:endParaRPr>
          </a:p>
          <a:p>
            <a:pPr algn="l">
              <a:spcBef>
                <a:spcPts val="0"/>
              </a:spcBef>
            </a:pPr>
            <a:endParaRPr lang="en-US" sz="2400"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443630" y="152400"/>
            <a:ext cx="2438400" cy="3505200"/>
          </a:xfrm>
          <a:prstGeom prst="roundRect">
            <a:avLst>
              <a:gd name="adj" fmla="val 8594"/>
            </a:avLst>
          </a:prstGeom>
          <a:solidFill>
            <a:srgbClr val="FFFFFF">
              <a:shade val="85000"/>
            </a:srgbClr>
          </a:solidFill>
          <a:ln>
            <a:solidFill>
              <a:schemeClr val="bg2">
                <a:lumMod val="50000"/>
              </a:schemeClr>
            </a:solidFill>
          </a:ln>
          <a:effectLst>
            <a:reflection blurRad="12700" stA="38000" endPos="28000" dist="5000" dir="5400000" sy="-100000" algn="bl" rotWithShape="0"/>
          </a:effectLst>
        </p:spPr>
      </p:pic>
      <p:sp>
        <p:nvSpPr>
          <p:cNvPr id="2" name="Прямоугольник 1"/>
          <p:cNvSpPr/>
          <p:nvPr/>
        </p:nvSpPr>
        <p:spPr>
          <a:xfrm>
            <a:off x="152400" y="3886200"/>
            <a:ext cx="4572000" cy="2246769"/>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r>
              <a:rPr lang="ro-RO" sz="2000" dirty="0">
                <a:latin typeface="Times New Roman" pitchFamily="18" charset="0"/>
                <a:cs typeface="Times New Roman" pitchFamily="18" charset="0"/>
              </a:rPr>
              <a:t>Odată  cu proclamarea independenţei şi suveranităţii statului, cetățenii Republicii Moldova trebuie să menţină şi consolideze statalitatea. Insă la etapa iniţială a independenţei Republicii Moldova, în locul consolidării societăţii s-a făcut divizarea societăţii în tabere antagoniste. </a:t>
            </a:r>
            <a:endParaRPr lang="ru-MO" sz="2000" dirty="0"/>
          </a:p>
        </p:txBody>
      </p:sp>
      <p:sp>
        <p:nvSpPr>
          <p:cNvPr id="3" name="AutoShape 2" descr="Serviciul Tehnologia Informației și Securitate Cibernetică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MO"/>
          </a:p>
        </p:txBody>
      </p:sp>
      <p:sp>
        <p:nvSpPr>
          <p:cNvPr id="5" name="AutoShape 4" descr="Serviciul Tehnologia Informației și Securitate Cibernetică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MO"/>
          </a:p>
        </p:txBody>
      </p:sp>
      <p:sp>
        <p:nvSpPr>
          <p:cNvPr id="6" name="AutoShape 6" descr="Serviciul Tehnologia Informației și Securitate Cibernetică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MO"/>
          </a:p>
        </p:txBody>
      </p:sp>
      <p:pic>
        <p:nvPicPr>
          <p:cNvPr id="10248" name="Picture 8" descr="Home - Zona de Securit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480496"/>
            <a:ext cx="3555936" cy="2145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642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3810000" y="152400"/>
            <a:ext cx="5334000" cy="6019800"/>
          </a:xfrm>
          <a:ln/>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l"/>
            <a:r>
              <a:rPr lang="ro-RO" dirty="0" smtClean="0">
                <a:solidFill>
                  <a:schemeClr val="tx1"/>
                </a:solidFill>
                <a:latin typeface="Times New Roman" pitchFamily="18" charset="0"/>
                <a:cs typeface="Times New Roman" pitchFamily="18" charset="0"/>
              </a:rPr>
              <a:t>	Eroarea comisă de prima guvernare a Republicii Moldova a fost aceiași ca la momentul proclamării independenței,  nimeni nu a formulat ideea cu caracter civic general  care ar fi fost chemată să unească societatea şi statul: toţi cei care trăiesc în Moldova sunt moldoveni, deoarece toți sunt cetățeni ai Moldovei, deși toți au origini etnice diferite.</a:t>
            </a:r>
            <a:endParaRPr lang="en-US" dirty="0" smtClean="0">
              <a:solidFill>
                <a:schemeClr val="tx1"/>
              </a:solidFill>
              <a:latin typeface="Times New Roman" pitchFamily="18" charset="0"/>
              <a:cs typeface="Times New Roman" pitchFamily="18" charset="0"/>
            </a:endParaRPr>
          </a:p>
          <a:p>
            <a:pPr algn="l">
              <a:spcBef>
                <a:spcPts val="0"/>
              </a:spcBef>
            </a:pPr>
            <a:r>
              <a:rPr lang="ro-RO" dirty="0" smtClean="0">
                <a:solidFill>
                  <a:schemeClr val="tx1"/>
                </a:solidFill>
                <a:latin typeface="Times New Roman" pitchFamily="18" charset="0"/>
                <a:cs typeface="Times New Roman" pitchFamily="18" charset="0"/>
              </a:rPr>
              <a:t> 	Pivotul principal al unui stat democratic este cetăţenia, apartenenţa individului la societatea civilă a unui stat/altul, şi nu originea etnică/</a:t>
            </a:r>
            <a:endParaRPr lang="en-US" dirty="0" smtClean="0">
              <a:solidFill>
                <a:schemeClr val="tx1"/>
              </a:solidFill>
              <a:latin typeface="Times New Roman" pitchFamily="18" charset="0"/>
              <a:cs typeface="Times New Roman" pitchFamily="18" charset="0"/>
            </a:endParaRPr>
          </a:p>
          <a:p>
            <a:pPr algn="l">
              <a:spcBef>
                <a:spcPts val="0"/>
              </a:spcBef>
            </a:pPr>
            <a:r>
              <a:rPr lang="ro-RO" dirty="0" smtClean="0">
                <a:solidFill>
                  <a:schemeClr val="tx1"/>
                </a:solidFill>
                <a:latin typeface="Times New Roman" pitchFamily="18" charset="0"/>
                <a:cs typeface="Times New Roman" pitchFamily="18" charset="0"/>
              </a:rPr>
              <a:t>confesiunea. Celelalte aspecte sunt secundare, întrucât cetăţenii sunt egali în drepturi şi posibilităţile lor, indifirent de originea etnică, de confesiune etc.</a:t>
            </a:r>
            <a:endParaRPr lang="en-US" dirty="0" smtClean="0">
              <a:solidFill>
                <a:schemeClr val="tx1"/>
              </a:solidFill>
              <a:latin typeface="Times New Roman" pitchFamily="18" charset="0"/>
              <a:cs typeface="Times New Roman" pitchFamily="18" charset="0"/>
            </a:endParaRPr>
          </a:p>
          <a:p>
            <a:pPr algn="l">
              <a:spcBef>
                <a:spcPts val="0"/>
              </a:spcBef>
            </a:pPr>
            <a:endParaRPr lang="en-US" dirty="0" smtClean="0">
              <a:solidFill>
                <a:schemeClr val="tx1"/>
              </a:solidFill>
              <a:latin typeface="Times New Roman" pitchFamily="18" charset="0"/>
              <a:cs typeface="Times New Roman" pitchFamily="18" charset="0"/>
            </a:endParaRPr>
          </a:p>
          <a:p>
            <a:pPr algn="l">
              <a:spcBef>
                <a:spcPts val="0"/>
              </a:spcBef>
            </a:pPr>
            <a:endParaRPr lang="en-US" dirty="0">
              <a:solidFill>
                <a:schemeClr val="tx1"/>
              </a:solidFill>
              <a:latin typeface="Times New Roman" pitchFamily="18" charset="0"/>
              <a:cs typeface="Times New Roman" pitchFamily="18" charset="0"/>
            </a:endParaRPr>
          </a:p>
        </p:txBody>
      </p:sp>
      <p:pic>
        <p:nvPicPr>
          <p:cNvPr id="9220" name="Picture 4" descr="Картинки по запросу republica moldova DECLARAŢIA DE INDEPENDENŢĂ"/>
          <p:cNvPicPr>
            <a:picLocks noChangeAspect="1" noChangeArrowheads="1"/>
          </p:cNvPicPr>
          <p:nvPr/>
        </p:nvPicPr>
        <p:blipFill>
          <a:blip r:embed="rId2" cstate="print"/>
          <a:srcRect t="1356" r="2000" b="2373"/>
          <a:stretch>
            <a:fillRect/>
          </a:stretch>
        </p:blipFill>
        <p:spPr bwMode="auto">
          <a:xfrm>
            <a:off x="228600" y="152400"/>
            <a:ext cx="3470856" cy="5029200"/>
          </a:xfrm>
          <a:prstGeom prst="rect">
            <a:avLst/>
          </a:prstGeom>
          <a:ln>
            <a:noFill/>
          </a:ln>
          <a:effectLst>
            <a:outerShdw blurRad="292100" dist="139700" dir="2700000" algn="tl" rotWithShape="0">
              <a:srgbClr val="333333">
                <a:alpha val="65000"/>
              </a:srgbClr>
            </a:outerShdw>
          </a:effectLst>
        </p:spPr>
      </p:pic>
      <p:pic>
        <p:nvPicPr>
          <p:cNvPr id="9218" name="Picture 2" descr="Картинки по запросу republica moldova PASAPORT"/>
          <p:cNvPicPr>
            <a:picLocks noChangeAspect="1" noChangeArrowheads="1"/>
          </p:cNvPicPr>
          <p:nvPr/>
        </p:nvPicPr>
        <p:blipFill>
          <a:blip r:embed="rId3" cstate="print"/>
          <a:srcRect/>
          <a:stretch>
            <a:fillRect/>
          </a:stretch>
        </p:blipFill>
        <p:spPr bwMode="auto">
          <a:xfrm>
            <a:off x="1392528" y="5029200"/>
            <a:ext cx="1143000" cy="162938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96" y="183907"/>
            <a:ext cx="8686800" cy="184518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200000"/>
              </a:lnSpc>
            </a:pPr>
            <a:r>
              <a:rPr lang="ro-RO" sz="2000" b="1" dirty="0" smtClean="0">
                <a:latin typeface="Times New Roman" pitchFamily="18" charset="0"/>
                <a:cs typeface="Times New Roman" pitchFamily="18" charset="0"/>
              </a:rPr>
              <a:t>2. INTERESELE </a:t>
            </a:r>
            <a:r>
              <a:rPr lang="ro-RO" sz="2000" b="1" dirty="0">
                <a:latin typeface="Times New Roman" pitchFamily="18" charset="0"/>
                <a:cs typeface="Times New Roman" pitchFamily="18" charset="0"/>
              </a:rPr>
              <a:t>FUNDAMENTALE ALE </a:t>
            </a:r>
            <a:r>
              <a:rPr lang="ro-RO" sz="2000" b="1" dirty="0" smtClean="0">
                <a:latin typeface="Times New Roman" pitchFamily="18" charset="0"/>
                <a:cs typeface="Times New Roman" pitchFamily="18" charset="0"/>
              </a:rPr>
              <a:t>STATULUI </a:t>
            </a:r>
            <a:r>
              <a:rPr lang="ro-RO" sz="2000" b="1" dirty="0">
                <a:latin typeface="Times New Roman" pitchFamily="18" charset="0"/>
                <a:cs typeface="Times New Roman" pitchFamily="18" charset="0"/>
              </a:rPr>
              <a:t>PRIN PRISMA CONCEPTULUI DE ”SECURITATE INTERNAȚIONALĂ”. SECURITATEA NAȚIONALĂ/STATALĂ</a:t>
            </a:r>
          </a:p>
        </p:txBody>
      </p:sp>
      <p:pic>
        <p:nvPicPr>
          <p:cNvPr id="3074" name="Picture 2" descr="Techpreview.org-Technology News,Science,Gadgets,Reviews,Computers,Social  Media,Bus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65626"/>
            <a:ext cx="8598596" cy="4299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7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CURITATE CIBERNETICĂ | Ministerul Economiei și Infrastructur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0386" y="3276600"/>
            <a:ext cx="3429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a:spLocks noGrp="1"/>
          </p:cNvSpPr>
          <p:nvPr>
            <p:ph type="subTitle" idx="1"/>
          </p:nvPr>
        </p:nvSpPr>
        <p:spPr>
          <a:xfrm>
            <a:off x="228600" y="304800"/>
            <a:ext cx="8763000" cy="1676400"/>
          </a:xfrm>
          <a:ln/>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lgn="l">
              <a:spcBef>
                <a:spcPts val="0"/>
              </a:spcBef>
            </a:pPr>
            <a:r>
              <a:rPr lang="ro-RO" b="1" dirty="0" smtClean="0">
                <a:solidFill>
                  <a:schemeClr val="tx1"/>
                </a:solidFill>
                <a:latin typeface="Times New Roman" pitchFamily="18" charset="0"/>
                <a:cs typeface="Times New Roman" pitchFamily="18" charset="0"/>
              </a:rPr>
              <a:t>	Securitatea națională/statală</a:t>
            </a:r>
            <a:r>
              <a:rPr lang="ro-RO" dirty="0" smtClean="0">
                <a:solidFill>
                  <a:schemeClr val="tx1"/>
                </a:solidFill>
                <a:latin typeface="Times New Roman" pitchFamily="18" charset="0"/>
                <a:cs typeface="Times New Roman" pitchFamily="18" charset="0"/>
              </a:rPr>
              <a:t> – apărarea și amenținerea suveranității şi integrității teritoriale, capacitatea de a reacţiona în mod adecvat la orice pericol real </a:t>
            </a:r>
            <a:r>
              <a:rPr lang="en-US" dirty="0" smtClean="0">
                <a:solidFill>
                  <a:schemeClr val="tx1"/>
                </a:solidFill>
                <a:latin typeface="Times New Roman" pitchFamily="18" charset="0"/>
                <a:cs typeface="Times New Roman" pitchFamily="18" charset="0"/>
              </a:rPr>
              <a:t>/</a:t>
            </a:r>
            <a:r>
              <a:rPr lang="ro-RO" dirty="0" smtClean="0">
                <a:solidFill>
                  <a:schemeClr val="tx1"/>
                </a:solidFill>
                <a:latin typeface="Times New Roman" pitchFamily="18" charset="0"/>
                <a:cs typeface="Times New Roman" pitchFamily="18" charset="0"/>
              </a:rPr>
              <a:t> potenţial din afară şi din interior.</a:t>
            </a:r>
          </a:p>
          <a:p>
            <a:pPr algn="l">
              <a:spcBef>
                <a:spcPts val="0"/>
              </a:spcBef>
            </a:pPr>
            <a:r>
              <a:rPr lang="ro-RO" b="1" dirty="0" smtClean="0">
                <a:solidFill>
                  <a:schemeClr val="tx1"/>
                </a:solidFill>
                <a:latin typeface="Times New Roman" pitchFamily="18" charset="0"/>
                <a:cs typeface="Times New Roman" pitchFamily="18" charset="0"/>
              </a:rPr>
              <a:t>	Securitatea națională</a:t>
            </a:r>
            <a:r>
              <a:rPr lang="ro-RO" dirty="0" smtClean="0">
                <a:solidFill>
                  <a:schemeClr val="tx1"/>
                </a:solidFill>
                <a:latin typeface="Times New Roman" pitchFamily="18" charset="0"/>
                <a:cs typeface="Times New Roman" pitchFamily="18" charset="0"/>
              </a:rPr>
              <a:t> reprezintă totalitatea normelor şi principiilor care reglementează interacţiunea statelor în domeniul asigurării păcii şi securităţii.</a:t>
            </a:r>
            <a:endParaRPr lang="en-US" dirty="0" smtClean="0">
              <a:solidFill>
                <a:schemeClr val="tx1"/>
              </a:solidFill>
              <a:latin typeface="Times New Roman" pitchFamily="18" charset="0"/>
              <a:cs typeface="Times New Roman" pitchFamily="18" charset="0"/>
            </a:endParaRPr>
          </a:p>
          <a:p>
            <a:pPr algn="l">
              <a:spcBef>
                <a:spcPts val="0"/>
              </a:spcBef>
            </a:pPr>
            <a:r>
              <a:rPr lang="ro-RO" dirty="0" smtClean="0">
                <a:solidFill>
                  <a:schemeClr val="tx1"/>
                </a:solidFill>
                <a:latin typeface="Times New Roman" pitchFamily="18" charset="0"/>
                <a:cs typeface="Times New Roman" pitchFamily="18" charset="0"/>
              </a:rPr>
              <a:t> 	</a:t>
            </a:r>
            <a:endParaRPr lang="en-US" dirty="0" smtClean="0">
              <a:solidFill>
                <a:schemeClr val="tx1"/>
              </a:solidFill>
              <a:latin typeface="Times New Roman" pitchFamily="18" charset="0"/>
              <a:cs typeface="Times New Roman" pitchFamily="18" charset="0"/>
            </a:endParaRPr>
          </a:p>
          <a:p>
            <a:pPr algn="l">
              <a:spcBef>
                <a:spcPts val="0"/>
              </a:spcBef>
            </a:pPr>
            <a:endParaRPr lang="en-US" dirty="0">
              <a:solidFill>
                <a:schemeClr val="tx1"/>
              </a:solidFill>
              <a:latin typeface="Times New Roman" pitchFamily="18" charset="0"/>
              <a:cs typeface="Times New Roman" pitchFamily="18" charset="0"/>
            </a:endParaRPr>
          </a:p>
        </p:txBody>
      </p:sp>
      <p:graphicFrame>
        <p:nvGraphicFramePr>
          <p:cNvPr id="7" name="Diagram 6"/>
          <p:cNvGraphicFramePr/>
          <p:nvPr>
            <p:extLst>
              <p:ext uri="{D42A27DB-BD31-4B8C-83A1-F6EECF244321}">
                <p14:modId xmlns:p14="http://schemas.microsoft.com/office/powerpoint/2010/main" val="1178153428"/>
              </p:ext>
            </p:extLst>
          </p:nvPr>
        </p:nvGraphicFramePr>
        <p:xfrm>
          <a:off x="0" y="2438400"/>
          <a:ext cx="73914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228600" y="685800"/>
            <a:ext cx="8610600" cy="1676400"/>
          </a:xfrm>
          <a:ln/>
        </p:spPr>
        <p:style>
          <a:lnRef idx="1">
            <a:schemeClr val="accent2"/>
          </a:lnRef>
          <a:fillRef idx="2">
            <a:schemeClr val="accent2"/>
          </a:fillRef>
          <a:effectRef idx="1">
            <a:schemeClr val="accent2"/>
          </a:effectRef>
          <a:fontRef idx="minor">
            <a:schemeClr val="dk1"/>
          </a:fontRef>
        </p:style>
        <p:txBody>
          <a:bodyPr>
            <a:normAutofit/>
          </a:bodyPr>
          <a:lstStyle/>
          <a:p>
            <a:pPr algn="l"/>
            <a:r>
              <a:rPr lang="ro-RO" sz="2000" dirty="0" smtClean="0">
                <a:solidFill>
                  <a:schemeClr val="tx1"/>
                </a:solidFill>
                <a:latin typeface="Times New Roman" pitchFamily="18" charset="0"/>
                <a:cs typeface="Times New Roman" pitchFamily="18" charset="0"/>
              </a:rPr>
              <a:t>	Securitatea naţională a Republicii Moldova se realizează prin măsuri adecvate de natură politică, economică, diplomatică, socială, juridică, educativă, administrativă şi militară, prin activitate de informaţii, contrainformaţii, precum şi prin depăşirea eficientă a crizelor, în conformitate cu legislaţia în vigoare şi cu dreptul internaţional.</a:t>
            </a:r>
          </a:p>
          <a:p>
            <a:pPr algn="l">
              <a:spcBef>
                <a:spcPts val="0"/>
              </a:spcBef>
            </a:pPr>
            <a:endParaRPr lang="ro-RO" sz="2000" dirty="0" smtClean="0">
              <a:solidFill>
                <a:schemeClr val="tx1"/>
              </a:solidFill>
              <a:latin typeface="Times New Roman" pitchFamily="18" charset="0"/>
              <a:cs typeface="Times New Roman" pitchFamily="18" charset="0"/>
            </a:endParaRPr>
          </a:p>
          <a:p>
            <a:pPr algn="l">
              <a:spcBef>
                <a:spcPts val="0"/>
              </a:spcBef>
            </a:pPr>
            <a:endParaRPr lang="ro-RO" sz="2000" dirty="0">
              <a:solidFill>
                <a:schemeClr val="tx1"/>
              </a:solidFill>
              <a:latin typeface="Times New Roman" pitchFamily="18" charset="0"/>
              <a:cs typeface="Times New Roman" pitchFamily="18" charset="0"/>
            </a:endParaRPr>
          </a:p>
        </p:txBody>
      </p:sp>
      <p:graphicFrame>
        <p:nvGraphicFramePr>
          <p:cNvPr id="2" name="Схема 1"/>
          <p:cNvGraphicFramePr/>
          <p:nvPr>
            <p:extLst>
              <p:ext uri="{D42A27DB-BD31-4B8C-83A1-F6EECF244321}">
                <p14:modId xmlns:p14="http://schemas.microsoft.com/office/powerpoint/2010/main" val="2787772468"/>
              </p:ext>
            </p:extLst>
          </p:nvPr>
        </p:nvGraphicFramePr>
        <p:xfrm>
          <a:off x="381000" y="2971800"/>
          <a:ext cx="82296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609600" y="228600"/>
            <a:ext cx="7848600" cy="6248400"/>
          </a:xfrm>
          <a:gradFill>
            <a:gsLst>
              <a:gs pos="0">
                <a:schemeClr val="tx1">
                  <a:lumMod val="85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lstStyle/>
          <a:p>
            <a:pPr algn="l"/>
            <a:r>
              <a:rPr lang="ro-RO" dirty="0" smtClean="0">
                <a:solidFill>
                  <a:schemeClr val="bg2">
                    <a:lumMod val="75000"/>
                  </a:schemeClr>
                </a:solidFill>
                <a:latin typeface="Times New Roman" pitchFamily="18" charset="0"/>
                <a:cs typeface="Times New Roman" pitchFamily="18" charset="0"/>
              </a:rPr>
              <a:t>	</a:t>
            </a:r>
            <a:endParaRPr lang="en-US" dirty="0">
              <a:solidFill>
                <a:schemeClr val="bg2">
                  <a:lumMod val="75000"/>
                </a:schemeClr>
              </a:solidFill>
              <a:latin typeface="Times New Roman" pitchFamily="18" charset="0"/>
              <a:cs typeface="Times New Roman" pitchFamily="18" charset="0"/>
            </a:endParaRPr>
          </a:p>
        </p:txBody>
      </p:sp>
      <p:sp>
        <p:nvSpPr>
          <p:cNvPr id="2" name="Прямоугольник 1"/>
          <p:cNvSpPr/>
          <p:nvPr/>
        </p:nvSpPr>
        <p:spPr>
          <a:xfrm>
            <a:off x="838200" y="533400"/>
            <a:ext cx="7467600" cy="2362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2000" dirty="0"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Securitatea politică </a:t>
            </a:r>
          </a:p>
          <a:p>
            <a:pPr lvl="0" algn="ctr"/>
            <a:r>
              <a:rPr lang="ro-RO" sz="2000" dirty="0" smtClean="0">
                <a:solidFill>
                  <a:schemeClr val="tx1"/>
                </a:solidFill>
                <a:latin typeface="Times New Roman" pitchFamily="18" charset="0"/>
                <a:cs typeface="Times New Roman" pitchFamily="18" charset="0"/>
              </a:rPr>
              <a:t>	Esența </a:t>
            </a:r>
            <a:r>
              <a:rPr lang="ro-RO" sz="2000" dirty="0">
                <a:solidFill>
                  <a:schemeClr val="tx1"/>
                </a:solidFill>
                <a:latin typeface="Times New Roman" pitchFamily="18" charset="0"/>
                <a:cs typeface="Times New Roman" pitchFamily="18" charset="0"/>
              </a:rPr>
              <a:t>Securității politice consta în </a:t>
            </a:r>
            <a:r>
              <a:rPr lang="ro-RO" sz="2000" dirty="0" smtClean="0">
                <a:solidFill>
                  <a:schemeClr val="tx1"/>
                </a:solidFill>
                <a:latin typeface="Times New Roman" pitchFamily="18" charset="0"/>
                <a:cs typeface="Times New Roman" pitchFamily="18" charset="0"/>
              </a:rPr>
              <a:t>capacitățile </a:t>
            </a:r>
            <a:r>
              <a:rPr lang="ro-RO" sz="2000" dirty="0">
                <a:solidFill>
                  <a:schemeClr val="tx1"/>
                </a:solidFill>
                <a:latin typeface="Times New Roman" pitchFamily="18" charset="0"/>
                <a:cs typeface="Times New Roman" pitchFamily="18" charset="0"/>
              </a:rPr>
              <a:t>și </a:t>
            </a:r>
            <a:r>
              <a:rPr lang="ro-RO" sz="2000" dirty="0" smtClean="0">
                <a:solidFill>
                  <a:schemeClr val="tx1"/>
                </a:solidFill>
                <a:latin typeface="Times New Roman" pitchFamily="18" charset="0"/>
                <a:cs typeface="Times New Roman" pitchFamily="18" charset="0"/>
              </a:rPr>
              <a:t>posibilitățile </a:t>
            </a:r>
            <a:r>
              <a:rPr lang="ro-RO" sz="2000" dirty="0">
                <a:solidFill>
                  <a:schemeClr val="tx1"/>
                </a:solidFill>
                <a:latin typeface="Times New Roman" pitchFamily="18" charset="0"/>
                <a:cs typeface="Times New Roman" pitchFamily="18" charset="0"/>
              </a:rPr>
              <a:t>națiunii (societăţii civile) de a rezolva problemele orânduirii de stat, de a promova în mod independent politica internă şi externă în interesul persoanei şi al societăţii.</a:t>
            </a:r>
            <a:endParaRPr lang="en-US" sz="2000" dirty="0">
              <a:solidFill>
                <a:schemeClr val="tx1"/>
              </a:solidFill>
              <a:latin typeface="Times New Roman" pitchFamily="18" charset="0"/>
              <a:cs typeface="Times New Roman" pitchFamily="18" charset="0"/>
            </a:endParaRPr>
          </a:p>
          <a:p>
            <a:pPr algn="ctr"/>
            <a:endParaRPr lang="ru-RU" sz="2000" dirty="0">
              <a:solidFill>
                <a:schemeClr val="tx1"/>
              </a:solidFill>
              <a:latin typeface="Times New Roman" pitchFamily="18" charset="0"/>
              <a:cs typeface="Times New Roman" pitchFamily="18" charset="0"/>
            </a:endParaRPr>
          </a:p>
        </p:txBody>
      </p:sp>
      <p:sp>
        <p:nvSpPr>
          <p:cNvPr id="7" name="Прямоугольник 6"/>
          <p:cNvSpPr/>
          <p:nvPr/>
        </p:nvSpPr>
        <p:spPr>
          <a:xfrm>
            <a:off x="838200" y="3200400"/>
            <a:ext cx="7467600" cy="2895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solidFill>
                  <a:schemeClr val="tx1"/>
                </a:solidFill>
                <a:latin typeface="Times New Roman" pitchFamily="18" charset="0"/>
                <a:cs typeface="Times New Roman" pitchFamily="18" charset="0"/>
              </a:rPr>
              <a:t>	</a:t>
            </a:r>
            <a:r>
              <a:rPr lang="ro-RO" sz="2000" dirty="0" smtClean="0">
                <a:solidFill>
                  <a:schemeClr val="tx1"/>
                </a:solidFill>
                <a:latin typeface="Times New Roman" pitchFamily="18" charset="0"/>
                <a:cs typeface="Times New Roman" pitchFamily="18" charset="0"/>
              </a:rPr>
              <a:t> </a:t>
            </a:r>
            <a:r>
              <a:rPr lang="ro-RO" sz="2000" dirty="0">
                <a:solidFill>
                  <a:schemeClr val="tx1"/>
                </a:solidFill>
                <a:latin typeface="Times New Roman" pitchFamily="18" charset="0"/>
                <a:cs typeface="Times New Roman" pitchFamily="18" charset="0"/>
              </a:rPr>
              <a:t>Pentru Republica Moldova acest aspect este extrem de important, deoarece sunt </a:t>
            </a:r>
            <a:r>
              <a:rPr lang="ro-RO" sz="2000" dirty="0" smtClean="0">
                <a:solidFill>
                  <a:schemeClr val="tx1"/>
                </a:solidFill>
                <a:latin typeface="Times New Roman" pitchFamily="18" charset="0"/>
                <a:cs typeface="Times New Roman" pitchFamily="18" charset="0"/>
              </a:rPr>
              <a:t>puține </a:t>
            </a:r>
            <a:r>
              <a:rPr lang="ro-RO" sz="2000" dirty="0">
                <a:solidFill>
                  <a:schemeClr val="tx1"/>
                </a:solidFill>
                <a:latin typeface="Times New Roman" pitchFamily="18" charset="0"/>
                <a:cs typeface="Times New Roman" pitchFamily="18" charset="0"/>
              </a:rPr>
              <a:t>statele unde reprezentanți ai partidelor şi formațiunilor politice, </a:t>
            </a:r>
            <a:r>
              <a:rPr lang="ro-RO" sz="2000" dirty="0" smtClean="0">
                <a:solidFill>
                  <a:schemeClr val="tx1"/>
                </a:solidFill>
                <a:latin typeface="Times New Roman" pitchFamily="18" charset="0"/>
                <a:cs typeface="Times New Roman" pitchFamily="18" charset="0"/>
              </a:rPr>
              <a:t>membri </a:t>
            </a:r>
            <a:r>
              <a:rPr lang="ro-RO" sz="2000" dirty="0">
                <a:solidFill>
                  <a:schemeClr val="tx1"/>
                </a:solidFill>
                <a:latin typeface="Times New Roman" pitchFamily="18" charset="0"/>
                <a:cs typeface="Times New Roman" pitchFamily="18" charset="0"/>
              </a:rPr>
              <a:t>ai Parlamentului, Guvernului, respectă </a:t>
            </a:r>
            <a:r>
              <a:rPr lang="ro-RO" sz="2000" dirty="0" smtClean="0">
                <a:solidFill>
                  <a:schemeClr val="tx1"/>
                </a:solidFill>
                <a:latin typeface="Times New Roman" pitchFamily="18" charset="0"/>
                <a:cs typeface="Times New Roman" pitchFamily="18" charset="0"/>
              </a:rPr>
              <a:t>întru </a:t>
            </a:r>
            <a:r>
              <a:rPr lang="ro-RO" sz="2000" dirty="0">
                <a:solidFill>
                  <a:schemeClr val="tx1"/>
                </a:solidFill>
                <a:latin typeface="Times New Roman" pitchFamily="18" charset="0"/>
                <a:cs typeface="Times New Roman" pitchFamily="18" charset="0"/>
              </a:rPr>
              <a:t>totul Constituția şi alte acte legislative ale tării.</a:t>
            </a:r>
            <a:endParaRPr lang="en-US" sz="2000" dirty="0">
              <a:solidFill>
                <a:schemeClr val="tx1"/>
              </a:solidFill>
              <a:latin typeface="Times New Roman" pitchFamily="18" charset="0"/>
              <a:cs typeface="Times New Roman" pitchFamily="18" charset="0"/>
            </a:endParaRPr>
          </a:p>
          <a:p>
            <a:pPr algn="ctr"/>
            <a:r>
              <a:rPr lang="ro-RO" sz="2000" dirty="0">
                <a:solidFill>
                  <a:schemeClr val="tx1"/>
                </a:solidFill>
                <a:latin typeface="Times New Roman" pitchFamily="18" charset="0"/>
                <a:cs typeface="Times New Roman" pitchFamily="18" charset="0"/>
              </a:rPr>
              <a:t> 	În politica externă a Republicii Moldova neasigurarea securității politice  cuvenite a făcut să apară pericolul dezintegrării teritoriale a țării, ceea ce, în ultima </a:t>
            </a:r>
            <a:r>
              <a:rPr lang="ro-RO" sz="2000" dirty="0" smtClean="0">
                <a:solidFill>
                  <a:schemeClr val="tx1"/>
                </a:solidFill>
                <a:latin typeface="Times New Roman" pitchFamily="18" charset="0"/>
                <a:cs typeface="Times New Roman" pitchFamily="18" charset="0"/>
              </a:rPr>
              <a:t>instanță, </a:t>
            </a:r>
            <a:r>
              <a:rPr lang="ro-RO" sz="2000" dirty="0">
                <a:solidFill>
                  <a:schemeClr val="tx1"/>
                </a:solidFill>
                <a:latin typeface="Times New Roman" pitchFamily="18" charset="0"/>
                <a:cs typeface="Times New Roman" pitchFamily="18" charset="0"/>
              </a:rPr>
              <a:t>nu înseamnă altceva decât imposibilitatea de a promova o politică externă independentă.</a:t>
            </a:r>
            <a:endParaRPr lang="en-US" sz="2000" dirty="0">
              <a:solidFill>
                <a:schemeClr val="tx1"/>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609600" y="228600"/>
            <a:ext cx="7848600" cy="6248400"/>
          </a:xfrm>
          <a:gradFill>
            <a:gsLst>
              <a:gs pos="0">
                <a:schemeClr val="tx1">
                  <a:lumMod val="85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lstStyle/>
          <a:p>
            <a:pPr algn="l"/>
            <a:r>
              <a:rPr lang="ro-RO" dirty="0" smtClean="0">
                <a:solidFill>
                  <a:schemeClr val="bg2">
                    <a:lumMod val="75000"/>
                  </a:schemeClr>
                </a:solidFill>
                <a:latin typeface="Times New Roman" pitchFamily="18" charset="0"/>
                <a:cs typeface="Times New Roman" pitchFamily="18" charset="0"/>
              </a:rPr>
              <a:t>	</a:t>
            </a:r>
            <a:endParaRPr lang="en-US" dirty="0">
              <a:solidFill>
                <a:schemeClr val="bg2">
                  <a:lumMod val="75000"/>
                </a:schemeClr>
              </a:solidFill>
              <a:latin typeface="Times New Roman" pitchFamily="18" charset="0"/>
              <a:cs typeface="Times New Roman" pitchFamily="18" charset="0"/>
            </a:endParaRPr>
          </a:p>
        </p:txBody>
      </p:sp>
      <p:sp>
        <p:nvSpPr>
          <p:cNvPr id="2" name="Прямоугольник 1"/>
          <p:cNvSpPr/>
          <p:nvPr/>
        </p:nvSpPr>
        <p:spPr>
          <a:xfrm>
            <a:off x="838200" y="533400"/>
            <a:ext cx="7467600" cy="3124200"/>
          </a:xfrm>
          <a:prstGeom prst="rect">
            <a:avLst/>
          </a:prstGeom>
          <a:gradFill flip="none" rotWithShape="1">
            <a:gsLst>
              <a:gs pos="25000">
                <a:srgbClr val="CAD2E6"/>
              </a:gs>
              <a:gs pos="0">
                <a:schemeClr val="tx1">
                  <a:lumMod val="8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r>
              <a:rPr lang="en-US" sz="2000" dirty="0"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Securitatea economică</a:t>
            </a:r>
            <a:r>
              <a:rPr lang="ro-RO" sz="2000" dirty="0" smtClean="0">
                <a:solidFill>
                  <a:schemeClr val="tx1"/>
                </a:solidFill>
                <a:latin typeface="Times New Roman" pitchFamily="18" charset="0"/>
                <a:cs typeface="Times New Roman" pitchFamily="18" charset="0"/>
              </a:rPr>
              <a:t> se caracterizează prin nivelul relațiilor economice în societate, infrastructură, resurselor strategice, forța de muncă calificată şi a unui sistem de pregătire a ei, precum caracterul integrării în sistemul relațiilor economice mondiale.</a:t>
            </a:r>
          </a:p>
          <a:p>
            <a:r>
              <a:rPr lang="ro-RO" sz="2000" b="1" dirty="0" smtClean="0">
                <a:solidFill>
                  <a:schemeClr val="tx1"/>
                </a:solidFill>
                <a:latin typeface="Times New Roman" pitchFamily="18" charset="0"/>
                <a:cs typeface="Times New Roman" pitchFamily="18" charset="0"/>
              </a:rPr>
              <a:t>	Securitatea militară</a:t>
            </a:r>
            <a:r>
              <a:rPr lang="ro-RO" sz="2000" dirty="0" smtClean="0">
                <a:solidFill>
                  <a:schemeClr val="tx1"/>
                </a:solidFill>
                <a:latin typeface="Times New Roman" pitchFamily="18" charset="0"/>
                <a:cs typeface="Times New Roman" pitchFamily="18" charset="0"/>
              </a:rPr>
              <a:t> constă în asigurarea Securității naționale prin mijloace militar</a:t>
            </a:r>
            <a:r>
              <a:rPr lang="en-US" sz="2000" dirty="0" smtClean="0">
                <a:solidFill>
                  <a:schemeClr val="tx1"/>
                </a:solidFill>
                <a:latin typeface="Times New Roman" pitchFamily="18" charset="0"/>
                <a:cs typeface="Times New Roman" pitchFamily="18" charset="0"/>
              </a:rPr>
              <a:t>e</a:t>
            </a:r>
            <a:r>
              <a:rPr lang="ro-RO" sz="2000" dirty="0" smtClean="0">
                <a:solidFill>
                  <a:schemeClr val="tx1"/>
                </a:solidFill>
                <a:latin typeface="Times New Roman" pitchFamily="18" charset="0"/>
                <a:cs typeface="Times New Roman" pitchFamily="18" charset="0"/>
              </a:rPr>
              <a:t>. Ținând cont de faptul că Republica Moldova şi-a declarat neutralitatea, ea trebuie să întrețină o armată puțin numeroasă, bine instruită şi bine înarmată. Cu toate acestea Republica Moldova are nevoie de garanți serioși şi puternici ai neutralității sale.</a:t>
            </a:r>
            <a:endParaRPr lang="en-US" sz="2000" dirty="0" smtClean="0">
              <a:solidFill>
                <a:schemeClr val="tx1"/>
              </a:solidFill>
              <a:latin typeface="Times New Roman" pitchFamily="18" charset="0"/>
              <a:cs typeface="Times New Roman" pitchFamily="18" charset="0"/>
            </a:endParaRPr>
          </a:p>
          <a:p>
            <a:endParaRPr lang="ru-RU" sz="2000" dirty="0">
              <a:solidFill>
                <a:schemeClr val="tx1"/>
              </a:solidFill>
              <a:latin typeface="Times New Roman" pitchFamily="18" charset="0"/>
              <a:cs typeface="Times New Roman" pitchFamily="18" charset="0"/>
            </a:endParaRPr>
          </a:p>
        </p:txBody>
      </p:sp>
      <p:sp>
        <p:nvSpPr>
          <p:cNvPr id="7" name="Прямоугольник 6"/>
          <p:cNvSpPr/>
          <p:nvPr/>
        </p:nvSpPr>
        <p:spPr>
          <a:xfrm>
            <a:off x="838200" y="4114800"/>
            <a:ext cx="7467600" cy="1981200"/>
          </a:xfrm>
          <a:prstGeom prst="rect">
            <a:avLst/>
          </a:prstGeom>
          <a:gradFill flip="none" rotWithShape="1">
            <a:gsLst>
              <a:gs pos="25000">
                <a:srgbClr val="F6AEA0"/>
              </a:gs>
              <a:gs pos="0">
                <a:schemeClr val="tx1">
                  <a:lumMod val="8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r>
              <a:rPr lang="en-US" sz="2000" dirty="0" smtClean="0">
                <a:solidFill>
                  <a:schemeClr val="tx1"/>
                </a:solidFill>
                <a:latin typeface="Times New Roman" pitchFamily="18" charset="0"/>
                <a:cs typeface="Times New Roman" pitchFamily="18" charset="0"/>
              </a:rPr>
              <a:t>	</a:t>
            </a:r>
            <a:r>
              <a:rPr lang="ro-RO" sz="2000" dirty="0" smtClean="0">
                <a:solidFill>
                  <a:schemeClr val="tx1"/>
                </a:solidFill>
                <a:latin typeface="Times New Roman" pitchFamily="18" charset="0"/>
                <a:cs typeface="Times New Roman" pitchFamily="18" charset="0"/>
              </a:rPr>
              <a:t> Cele menționate mai sus reprezintă minimul obligatoriu fără de care Moldova nu va putea exista ca stat independent şi suveran. Totuși, acestea sunt insuficiente. Mai este nevoie de voință politică, deoarece se impune necesitatea acută de a se face ordine în țară, de a se pune capăt corupţiei, criminalității şi lipsei  de responsabilitate la toate nivelurile puterii de stat. </a:t>
            </a: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341101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tegrarea securității cibernetice într-o lume IoT - Cronica de securi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57" y="1987194"/>
            <a:ext cx="8572500" cy="407743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5907" y="381000"/>
            <a:ext cx="86868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200000"/>
              </a:lnSpc>
            </a:pPr>
            <a:r>
              <a:rPr lang="ro-RO" sz="2400" b="1" dirty="0" smtClean="0">
                <a:latin typeface="Times New Roman" pitchFamily="18" charset="0"/>
                <a:cs typeface="Times New Roman" pitchFamily="18" charset="0"/>
              </a:rPr>
              <a:t>3. PARTICULARITĂȚILE </a:t>
            </a:r>
            <a:r>
              <a:rPr lang="ro-RO" sz="2400" b="1" dirty="0">
                <a:latin typeface="Times New Roman" pitchFamily="18" charset="0"/>
                <a:cs typeface="Times New Roman" pitchFamily="18" charset="0"/>
              </a:rPr>
              <a:t>TRANFORMĂRII NECESITĂȚILOR INTERNE ÎN INTERESE NAȚIONALE</a:t>
            </a:r>
          </a:p>
        </p:txBody>
      </p:sp>
    </p:spTree>
    <p:extLst>
      <p:ext uri="{BB962C8B-B14F-4D97-AF65-F5344CB8AC3E}">
        <p14:creationId xmlns:p14="http://schemas.microsoft.com/office/powerpoint/2010/main" val="3146195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2400" y="304800"/>
            <a:ext cx="8839200" cy="6172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pPr>
            <a:r>
              <a:rPr lang="ro-RO" dirty="0" smtClean="0">
                <a:solidFill>
                  <a:schemeClr val="tx1"/>
                </a:solidFill>
                <a:latin typeface="Times New Roman" pitchFamily="18" charset="0"/>
                <a:cs typeface="Times New Roman" pitchFamily="18" charset="0"/>
              </a:rPr>
              <a:t>	 </a:t>
            </a:r>
          </a:p>
          <a:p>
            <a:pPr>
              <a:lnSpc>
                <a:spcPct val="150000"/>
              </a:lnSpc>
            </a:pPr>
            <a:r>
              <a:rPr lang="ro-RO" b="1" dirty="0" smtClean="0">
                <a:solidFill>
                  <a:schemeClr val="tx1"/>
                </a:solidFill>
                <a:latin typeface="Times New Roman" pitchFamily="18" charset="0"/>
                <a:cs typeface="Times New Roman" pitchFamily="18" charset="0"/>
              </a:rPr>
              <a:t>Printre principiile securităţii internaţionale se pot enumera: </a:t>
            </a:r>
          </a:p>
          <a:p>
            <a:pPr lvl="0">
              <a:lnSpc>
                <a:spcPct val="150000"/>
              </a:lnSpc>
              <a:buFont typeface="Wingdings" pitchFamily="2" charset="2"/>
              <a:buChar char="Ø"/>
            </a:pPr>
            <a:r>
              <a:rPr lang="ro-RO" dirty="0" smtClean="0">
                <a:solidFill>
                  <a:schemeClr val="tx1"/>
                </a:solidFill>
                <a:latin typeface="Times New Roman" pitchFamily="18" charset="0"/>
                <a:cs typeface="Times New Roman" pitchFamily="18" charset="0"/>
              </a:rPr>
              <a:t>coexistenţa paşnică ca un principiu universal al relaţiilor internaţionale;</a:t>
            </a:r>
          </a:p>
          <a:p>
            <a:pPr lvl="0">
              <a:lnSpc>
                <a:spcPct val="150000"/>
              </a:lnSpc>
              <a:buFont typeface="Wingdings" pitchFamily="2" charset="2"/>
              <a:buChar char="Ø"/>
            </a:pPr>
            <a:r>
              <a:rPr lang="ro-RO" dirty="0" smtClean="0">
                <a:solidFill>
                  <a:schemeClr val="tx1"/>
                </a:solidFill>
                <a:latin typeface="Times New Roman" pitchFamily="18" charset="0"/>
                <a:cs typeface="Times New Roman" pitchFamily="18" charset="0"/>
              </a:rPr>
              <a:t>asigurarea securităţii pentru toate statele; </a:t>
            </a:r>
          </a:p>
          <a:p>
            <a:pPr lvl="0">
              <a:lnSpc>
                <a:spcPct val="150000"/>
              </a:lnSpc>
              <a:buFont typeface="Wingdings" pitchFamily="2" charset="2"/>
              <a:buChar char="Ø"/>
            </a:pPr>
            <a:r>
              <a:rPr lang="ro-RO" dirty="0" smtClean="0">
                <a:solidFill>
                  <a:schemeClr val="tx1"/>
                </a:solidFill>
                <a:latin typeface="Times New Roman" pitchFamily="18" charset="0"/>
                <a:cs typeface="Times New Roman" pitchFamily="18" charset="0"/>
              </a:rPr>
              <a:t>crearea de garanţii eficiente în domeniul militar, politic, economic şi umanitar;</a:t>
            </a:r>
          </a:p>
          <a:p>
            <a:pPr lvl="0">
              <a:lnSpc>
                <a:spcPct val="150000"/>
              </a:lnSpc>
              <a:buFont typeface="Wingdings" pitchFamily="2" charset="2"/>
              <a:buChar char="Ø"/>
            </a:pPr>
            <a:r>
              <a:rPr lang="ro-RO" dirty="0" smtClean="0">
                <a:solidFill>
                  <a:schemeClr val="tx1"/>
                </a:solidFill>
                <a:latin typeface="Times New Roman" pitchFamily="18" charset="0"/>
                <a:cs typeface="Times New Roman" pitchFamily="18" charset="0"/>
              </a:rPr>
              <a:t>prevenirea cursei înarmărilor în spaţiul cosmic, încetarea tuturor testelor de arme nucleare şi finalizarea lichidării acesteia;</a:t>
            </a:r>
          </a:p>
          <a:p>
            <a:pPr lvl="0">
              <a:lnSpc>
                <a:spcPct val="150000"/>
              </a:lnSpc>
              <a:buFont typeface="Wingdings" pitchFamily="2" charset="2"/>
              <a:buChar char="Ø"/>
            </a:pPr>
            <a:r>
              <a:rPr lang="ro-RO" dirty="0" smtClean="0">
                <a:solidFill>
                  <a:schemeClr val="tx1"/>
                </a:solidFill>
                <a:latin typeface="Times New Roman" pitchFamily="18" charset="0"/>
                <a:cs typeface="Times New Roman" pitchFamily="18" charset="0"/>
              </a:rPr>
              <a:t>respectarea necondiţionată a drepturilor suverane ale fiecărui popor;</a:t>
            </a:r>
          </a:p>
          <a:p>
            <a:pPr lvl="0">
              <a:lnSpc>
                <a:spcPct val="150000"/>
              </a:lnSpc>
              <a:buFont typeface="Wingdings" pitchFamily="2" charset="2"/>
              <a:buChar char="Ø"/>
            </a:pPr>
            <a:r>
              <a:rPr lang="ro-RO" dirty="0" smtClean="0">
                <a:solidFill>
                  <a:schemeClr val="tx1"/>
                </a:solidFill>
                <a:latin typeface="Times New Roman" pitchFamily="18" charset="0"/>
                <a:cs typeface="Times New Roman" pitchFamily="18" charset="0"/>
              </a:rPr>
              <a:t>soluţionarea politică a crizelor internaţionale şi a conflictelor regionale;</a:t>
            </a:r>
          </a:p>
          <a:p>
            <a:pPr lvl="0">
              <a:lnSpc>
                <a:spcPct val="150000"/>
              </a:lnSpc>
              <a:buFont typeface="Wingdings" pitchFamily="2" charset="2"/>
              <a:buChar char="Ø"/>
            </a:pPr>
            <a:r>
              <a:rPr lang="ro-RO" dirty="0" smtClean="0">
                <a:solidFill>
                  <a:schemeClr val="tx1"/>
                </a:solidFill>
                <a:latin typeface="Times New Roman" pitchFamily="18" charset="0"/>
                <a:cs typeface="Times New Roman" pitchFamily="18" charset="0"/>
              </a:rPr>
              <a:t>consolidarea încrederii între state;</a:t>
            </a:r>
            <a:endParaRPr lang="en-US" dirty="0" smtClean="0">
              <a:solidFill>
                <a:schemeClr val="tx1"/>
              </a:solidFill>
              <a:latin typeface="Times New Roman" pitchFamily="18" charset="0"/>
              <a:cs typeface="Times New Roman" pitchFamily="18" charset="0"/>
            </a:endParaRPr>
          </a:p>
          <a:p>
            <a:pPr lvl="0">
              <a:lnSpc>
                <a:spcPct val="150000"/>
              </a:lnSpc>
              <a:buFont typeface="Wingdings" pitchFamily="2" charset="2"/>
              <a:buChar char="Ø"/>
            </a:pPr>
            <a:r>
              <a:rPr lang="ro-RO" dirty="0" smtClean="0">
                <a:solidFill>
                  <a:schemeClr val="tx1"/>
                </a:solidFill>
                <a:latin typeface="Times New Roman" pitchFamily="18" charset="0"/>
                <a:cs typeface="Times New Roman" pitchFamily="18" charset="0"/>
              </a:rPr>
              <a:t> dezvoltarea unor metode eficiente de prevenire a terorismului internaţional;</a:t>
            </a:r>
          </a:p>
          <a:p>
            <a:pPr lvl="0">
              <a:lnSpc>
                <a:spcPct val="150000"/>
              </a:lnSpc>
              <a:buFont typeface="Wingdings" pitchFamily="2" charset="2"/>
              <a:buChar char="Ø"/>
            </a:pPr>
            <a:r>
              <a:rPr lang="ro-RO" dirty="0" smtClean="0">
                <a:solidFill>
                  <a:schemeClr val="tx1"/>
                </a:solidFill>
                <a:latin typeface="Times New Roman" pitchFamily="18" charset="0"/>
                <a:cs typeface="Times New Roman" pitchFamily="18" charset="0"/>
              </a:rPr>
              <a:t>eradicarea genocidului, apartheidului, fascismului etc.;</a:t>
            </a:r>
          </a:p>
          <a:p>
            <a:pPr lvl="0">
              <a:lnSpc>
                <a:spcPct val="150000"/>
              </a:lnSpc>
              <a:buFont typeface="Wingdings" pitchFamily="2" charset="2"/>
              <a:buChar char="Ø"/>
            </a:pPr>
            <a:r>
              <a:rPr lang="ro-RO" dirty="0" smtClean="0">
                <a:solidFill>
                  <a:schemeClr val="tx1"/>
                </a:solidFill>
                <a:latin typeface="Times New Roman" pitchFamily="18" charset="0"/>
                <a:cs typeface="Times New Roman" pitchFamily="18" charset="0"/>
              </a:rPr>
              <a:t>excluderea din practica internaţională a tuturor formelor de discriminare, blocade economice şi a sancţiunilor (fără recomandările comunităţii internaţionale); </a:t>
            </a:r>
          </a:p>
          <a:p>
            <a:pPr lvl="0">
              <a:lnSpc>
                <a:spcPct val="150000"/>
              </a:lnSpc>
              <a:buFont typeface="Wingdings" pitchFamily="2" charset="2"/>
              <a:buChar char="Ø"/>
            </a:pPr>
            <a:r>
              <a:rPr lang="ro-RO" dirty="0" smtClean="0">
                <a:solidFill>
                  <a:schemeClr val="tx1"/>
                </a:solidFill>
                <a:latin typeface="Times New Roman" pitchFamily="18" charset="0"/>
                <a:cs typeface="Times New Roman" pitchFamily="18" charset="0"/>
              </a:rPr>
              <a:t>stabilirea unei</a:t>
            </a:r>
            <a:r>
              <a:rPr lang="en-US" dirty="0" smtClean="0">
                <a:solidFill>
                  <a:schemeClr val="tx1"/>
                </a:solidFill>
                <a:latin typeface="Times New Roman" pitchFamily="18" charset="0"/>
                <a:cs typeface="Times New Roman" pitchFamily="18" charset="0"/>
              </a:rPr>
              <a:t> </a:t>
            </a:r>
            <a:r>
              <a:rPr lang="ro-RO" dirty="0" smtClean="0">
                <a:solidFill>
                  <a:schemeClr val="tx1"/>
                </a:solidFill>
                <a:latin typeface="Times New Roman" pitchFamily="18" charset="0"/>
                <a:cs typeface="Times New Roman" pitchFamily="18" charset="0"/>
              </a:rPr>
              <a:t>noi ordini economice, care să asigure securitatea economică egală a tuturor statelor. </a:t>
            </a:r>
          </a:p>
          <a:p>
            <a:pPr>
              <a:lnSpc>
                <a:spcPct val="150000"/>
              </a:lnSpc>
            </a:pPr>
            <a:endParaRPr lang="ro-RO" dirty="0">
              <a:solidFill>
                <a:schemeClr val="tx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76200"/>
            <a:ext cx="8839200" cy="632460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200000"/>
              </a:lnSpc>
            </a:pPr>
            <a:r>
              <a:rPr lang="ro-RO" sz="2400" b="1" dirty="0" smtClean="0">
                <a:latin typeface="Times New Roman" pitchFamily="18" charset="0"/>
                <a:cs typeface="Times New Roman" pitchFamily="18" charset="0"/>
              </a:rPr>
              <a:t>CUPRINS:</a:t>
            </a:r>
          </a:p>
          <a:p>
            <a:pPr>
              <a:lnSpc>
                <a:spcPct val="200000"/>
              </a:lnSpc>
            </a:pPr>
            <a:r>
              <a:rPr lang="ro-RO" b="1" dirty="0" smtClean="0">
                <a:latin typeface="Times New Roman" pitchFamily="18" charset="0"/>
                <a:cs typeface="Times New Roman" pitchFamily="18" charset="0"/>
              </a:rPr>
              <a:t>INTRODUCERE</a:t>
            </a:r>
          </a:p>
          <a:p>
            <a:pPr marL="342900" indent="-342900">
              <a:lnSpc>
                <a:spcPct val="200000"/>
              </a:lnSpc>
              <a:buAutoNum type="arabicPeriod"/>
            </a:pPr>
            <a:r>
              <a:rPr lang="ro-RO" b="1" dirty="0" smtClean="0">
                <a:latin typeface="Times New Roman" pitchFamily="18" charset="0"/>
                <a:cs typeface="Times New Roman" pitchFamily="18" charset="0"/>
              </a:rPr>
              <a:t>CONCEPTUL </a:t>
            </a:r>
            <a:r>
              <a:rPr lang="en-US" b="1" dirty="0" smtClean="0">
                <a:latin typeface="Times New Roman" pitchFamily="18" charset="0"/>
                <a:cs typeface="Times New Roman" pitchFamily="18" charset="0"/>
              </a:rPr>
              <a:t>“</a:t>
            </a:r>
            <a:r>
              <a:rPr lang="ro-RO" b="1" dirty="0" smtClean="0">
                <a:latin typeface="Times New Roman" pitchFamily="18" charset="0"/>
                <a:cs typeface="Times New Roman" pitchFamily="18" charset="0"/>
              </a:rPr>
              <a:t>INTERESUL  NAŢIONAL</a:t>
            </a:r>
            <a:r>
              <a:rPr lang="en-US" b="1" dirty="0" smtClean="0">
                <a:latin typeface="Times New Roman" pitchFamily="18" charset="0"/>
                <a:cs typeface="Times New Roman" pitchFamily="18" charset="0"/>
              </a:rPr>
              <a:t>”</a:t>
            </a:r>
            <a:endParaRPr lang="ro-MO" b="1" dirty="0" smtClean="0">
              <a:latin typeface="Times New Roman" pitchFamily="18" charset="0"/>
              <a:cs typeface="Times New Roman" pitchFamily="18" charset="0"/>
            </a:endParaRPr>
          </a:p>
          <a:p>
            <a:pPr marL="342900" indent="-342900">
              <a:lnSpc>
                <a:spcPct val="200000"/>
              </a:lnSpc>
              <a:buFontTx/>
              <a:buAutoNum type="arabicPeriod"/>
            </a:pPr>
            <a:r>
              <a:rPr lang="ro-RO" b="1" dirty="0" smtClean="0">
                <a:latin typeface="Times New Roman" pitchFamily="18" charset="0"/>
                <a:cs typeface="Times New Roman" pitchFamily="18" charset="0"/>
              </a:rPr>
              <a:t>INTERESELE FUNDAMENTALE ALE STATULUI PRIN PRISMA CONCEPTULUI DE ”SECURITATE INTERNAȚIONALĂ”. SECURITATEA NAȚIONALĂ/STATALĂ</a:t>
            </a:r>
          </a:p>
          <a:p>
            <a:pPr marL="342900" indent="-342900">
              <a:lnSpc>
                <a:spcPct val="200000"/>
              </a:lnSpc>
              <a:buFontTx/>
              <a:buAutoNum type="arabicPeriod"/>
            </a:pPr>
            <a:r>
              <a:rPr lang="ro-RO" b="1" dirty="0" smtClean="0">
                <a:latin typeface="Times New Roman" pitchFamily="18" charset="0"/>
                <a:cs typeface="Times New Roman" pitchFamily="18" charset="0"/>
              </a:rPr>
              <a:t>PARTICULARITĂȚILE TRANFORMĂRII NECESITĂȚILOR INTERNE ÎN INTERESE NAȚIONALE</a:t>
            </a:r>
          </a:p>
          <a:p>
            <a:pPr>
              <a:lnSpc>
                <a:spcPct val="200000"/>
              </a:lnSpc>
            </a:pPr>
            <a:r>
              <a:rPr lang="ro-RO" b="1" dirty="0" smtClean="0">
                <a:latin typeface="Times New Roman" pitchFamily="18" charset="0"/>
                <a:cs typeface="Times New Roman" pitchFamily="18" charset="0"/>
              </a:rPr>
              <a:t>CONCLUZIE</a:t>
            </a:r>
          </a:p>
          <a:p>
            <a:pPr>
              <a:lnSpc>
                <a:spcPct val="200000"/>
              </a:lnSpc>
            </a:pPr>
            <a:r>
              <a:rPr lang="ro-RO" b="1" dirty="0" smtClean="0">
                <a:latin typeface="Times New Roman" pitchFamily="18" charset="0"/>
                <a:cs typeface="Times New Roman" pitchFamily="18" charset="0"/>
              </a:rPr>
              <a:t>BIBLIOGRAFIE</a:t>
            </a:r>
            <a:endParaRPr lang="en-US" b="1" dirty="0" smtClean="0">
              <a:latin typeface="Times New Roman" pitchFamily="18" charset="0"/>
              <a:cs typeface="Times New Roman" pitchFamily="18" charset="0"/>
            </a:endParaRPr>
          </a:p>
          <a:p>
            <a:pPr marL="342900" indent="-342900">
              <a:buAutoNum type="arabicPeriod"/>
            </a:pPr>
            <a:endParaRPr lang="ro-MO" b="1" dirty="0" smtClean="0">
              <a:solidFill>
                <a:schemeClr val="bg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469443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685800" y="228600"/>
            <a:ext cx="7848600" cy="6248400"/>
          </a:xfrm>
          <a:gradFill>
            <a:gsLst>
              <a:gs pos="0">
                <a:schemeClr val="tx1">
                  <a:lumMod val="85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lstStyle/>
          <a:p>
            <a:pPr algn="l"/>
            <a:r>
              <a:rPr lang="ro-RO" sz="1800" dirty="0" smtClean="0">
                <a:solidFill>
                  <a:schemeClr val="bg2">
                    <a:lumMod val="75000"/>
                  </a:schemeClr>
                </a:solidFill>
                <a:latin typeface="Times New Roman" pitchFamily="18" charset="0"/>
                <a:cs typeface="Times New Roman" pitchFamily="18" charset="0"/>
              </a:rPr>
              <a:t>	</a:t>
            </a:r>
            <a:endParaRPr lang="en-US" sz="1800" dirty="0">
              <a:solidFill>
                <a:schemeClr val="bg2">
                  <a:lumMod val="75000"/>
                </a:schemeClr>
              </a:solidFill>
              <a:latin typeface="Times New Roman" pitchFamily="18" charset="0"/>
              <a:cs typeface="Times New Roman" pitchFamily="18" charset="0"/>
            </a:endParaRPr>
          </a:p>
        </p:txBody>
      </p:sp>
      <p:graphicFrame>
        <p:nvGraphicFramePr>
          <p:cNvPr id="6" name="Diagram 5"/>
          <p:cNvGraphicFramePr/>
          <p:nvPr/>
        </p:nvGraphicFramePr>
        <p:xfrm>
          <a:off x="1828800" y="304800"/>
          <a:ext cx="62484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32838150"/>
              </p:ext>
            </p:extLst>
          </p:nvPr>
        </p:nvGraphicFramePr>
        <p:xfrm>
          <a:off x="304800" y="152400"/>
          <a:ext cx="84582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8728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685800" y="228600"/>
            <a:ext cx="7848600" cy="6248400"/>
          </a:xfrm>
          <a:gradFill>
            <a:gsLst>
              <a:gs pos="0">
                <a:schemeClr val="tx1">
                  <a:lumMod val="85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lstStyle/>
          <a:p>
            <a:pPr algn="l"/>
            <a:r>
              <a:rPr lang="ro-RO" dirty="0" smtClean="0">
                <a:solidFill>
                  <a:schemeClr val="bg2">
                    <a:lumMod val="75000"/>
                  </a:schemeClr>
                </a:solidFill>
                <a:latin typeface="Times New Roman" pitchFamily="18" charset="0"/>
                <a:cs typeface="Times New Roman" pitchFamily="18" charset="0"/>
              </a:rPr>
              <a:t>	</a:t>
            </a:r>
            <a:endParaRPr lang="en-US" dirty="0">
              <a:solidFill>
                <a:schemeClr val="bg2">
                  <a:lumMod val="75000"/>
                </a:schemeClr>
              </a:solidFill>
              <a:latin typeface="Times New Roman" pitchFamily="18" charset="0"/>
              <a:cs typeface="Times New Roman" pitchFamily="18" charset="0"/>
            </a:endParaRPr>
          </a:p>
        </p:txBody>
      </p:sp>
      <p:sp>
        <p:nvSpPr>
          <p:cNvPr id="7" name="Прямоугольник 6"/>
          <p:cNvSpPr/>
          <p:nvPr/>
        </p:nvSpPr>
        <p:spPr>
          <a:xfrm>
            <a:off x="838200" y="5181600"/>
            <a:ext cx="7543800" cy="1447800"/>
          </a:xfrm>
          <a:prstGeom prst="rect">
            <a:avLst/>
          </a:prstGeom>
          <a:gradFill flip="none" rotWithShape="1">
            <a:gsLst>
              <a:gs pos="25000">
                <a:srgbClr val="F6AEA0"/>
              </a:gs>
              <a:gs pos="0">
                <a:schemeClr val="tx1">
                  <a:lumMod val="8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r>
              <a:rPr lang="ro-RO" dirty="0" smtClean="0">
                <a:solidFill>
                  <a:schemeClr val="tx2">
                    <a:lumMod val="10000"/>
                  </a:schemeClr>
                </a:solidFill>
                <a:latin typeface="Times New Roman" pitchFamily="18" charset="0"/>
                <a:cs typeface="Times New Roman" pitchFamily="18" charset="0"/>
              </a:rPr>
              <a:t>	 Un loc aparte în acest sens revine apărării şi promovării valorilor, intereselor şi obiectivelor naţionale. Securitatea naţională nu este numai securitatea statului, ci şi securitatea societăţii şi a cetăţenilor Republicii Moldova, atât pe teritoriul Republicii Moldova, cât şi peste hotarele țării</a:t>
            </a:r>
            <a:r>
              <a:rPr lang="en-US" smtClean="0">
                <a:solidFill>
                  <a:schemeClr val="tx2">
                    <a:lumMod val="10000"/>
                  </a:schemeClr>
                </a:solidFill>
                <a:latin typeface="Times New Roman" pitchFamily="18" charset="0"/>
                <a:cs typeface="Times New Roman" pitchFamily="18" charset="0"/>
              </a:rPr>
              <a:t>.</a:t>
            </a:r>
            <a:endParaRPr lang="ro-RO" dirty="0">
              <a:solidFill>
                <a:schemeClr val="tx2">
                  <a:lumMod val="10000"/>
                </a:schemeClr>
              </a:solidFill>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4162685646"/>
              </p:ext>
            </p:extLst>
          </p:nvPr>
        </p:nvGraphicFramePr>
        <p:xfrm>
          <a:off x="685800" y="228600"/>
          <a:ext cx="7772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612845"/>
            <a:ext cx="8839200" cy="507831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50000"/>
              </a:lnSpc>
            </a:pPr>
            <a:r>
              <a:rPr lang="ro-RO" sz="2000" b="1" dirty="0" smtClean="0">
                <a:latin typeface="Times New Roman" pitchFamily="18" charset="0"/>
                <a:cs typeface="Times New Roman" pitchFamily="18" charset="0"/>
              </a:rPr>
              <a:t>CONCLUZIE</a:t>
            </a:r>
          </a:p>
          <a:p>
            <a:pPr algn="ctr">
              <a:lnSpc>
                <a:spcPct val="150000"/>
              </a:lnSpc>
            </a:pPr>
            <a:r>
              <a:rPr lang="ro-RO" dirty="0" smtClean="0">
                <a:latin typeface="Times New Roman" pitchFamily="18" charset="0"/>
                <a:cs typeface="Times New Roman" pitchFamily="18" charset="0"/>
              </a:rPr>
              <a:t>Interesul </a:t>
            </a:r>
            <a:r>
              <a:rPr lang="ro-RO" dirty="0">
                <a:latin typeface="Times New Roman" pitchFamily="18" charset="0"/>
                <a:cs typeface="Times New Roman" pitchFamily="18" charset="0"/>
              </a:rPr>
              <a:t>național principal </a:t>
            </a:r>
            <a:r>
              <a:rPr lang="en-US" dirty="0" err="1">
                <a:latin typeface="Times New Roman" pitchFamily="18" charset="0"/>
                <a:cs typeface="Times New Roman" pitchFamily="18" charset="0"/>
              </a:rPr>
              <a:t>este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determinat</a:t>
            </a:r>
            <a:r>
              <a:rPr lang="en-US" dirty="0">
                <a:latin typeface="Times New Roman" pitchFamily="18" charset="0"/>
                <a:cs typeface="Times New Roman" pitchFamily="18" charset="0"/>
              </a:rPr>
              <a:t> de </a:t>
            </a:r>
            <a:r>
              <a:rPr lang="en-US" dirty="0" err="1">
                <a:latin typeface="Times New Roman" pitchFamily="18" charset="0"/>
                <a:cs typeface="Times New Roman" pitchFamily="18" charset="0"/>
              </a:rPr>
              <a:t>situaţia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geopolitică</a:t>
            </a:r>
            <a:r>
              <a:rPr lang="en-US" dirty="0">
                <a:latin typeface="Times New Roman" pitchFamily="18" charset="0"/>
                <a:cs typeface="Times New Roman" pitchFamily="18" charset="0"/>
              </a:rPr>
              <a:t> a </a:t>
            </a:r>
            <a:r>
              <a:rPr lang="en-US" dirty="0" err="1">
                <a:latin typeface="Times New Roman" pitchFamily="18" charset="0"/>
                <a:cs typeface="Times New Roman" pitchFamily="18" charset="0"/>
              </a:rPr>
              <a:t>statului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vizează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asigurarea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independenţei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politice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economice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securităţii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integrităţii</a:t>
            </a:r>
            <a:r>
              <a:rPr lang="en-US" dirty="0">
                <a:latin typeface="Times New Roman" pitchFamily="18" charset="0"/>
                <a:cs typeface="Times New Roman" pitchFamily="18" charset="0"/>
              </a:rPr>
              <a:t> ca </a:t>
            </a:r>
            <a:r>
              <a:rPr lang="en-US" dirty="0" err="1">
                <a:latin typeface="Times New Roman" pitchFamily="18" charset="0"/>
                <a:cs typeface="Times New Roman" pitchFamily="18" charset="0"/>
              </a:rPr>
              <a:t>unitate</a:t>
            </a:r>
            <a:r>
              <a:rPr lang="en-US" dirty="0">
                <a:latin typeface="Times New Roman" pitchFamily="18" charset="0"/>
                <a:cs typeface="Times New Roman" pitchFamily="18" charset="0"/>
              </a:rPr>
              <a:t> social-</a:t>
            </a:r>
            <a:r>
              <a:rPr lang="en-US" dirty="0" err="1">
                <a:latin typeface="Times New Roman" pitchFamily="18" charset="0"/>
                <a:cs typeface="Times New Roman" pitchFamily="18" charset="0"/>
              </a:rPr>
              <a:t>economică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politică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naţional-istorică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culturală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aceste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interese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fiind</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susţinute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mijloace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diplomatice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şi</a:t>
            </a:r>
            <a:r>
              <a:rPr lang="en-US" dirty="0">
                <a:latin typeface="Times New Roman" pitchFamily="18" charset="0"/>
                <a:cs typeface="Times New Roman" pitchFamily="18" charset="0"/>
              </a:rPr>
              <a:t> politico-</a:t>
            </a:r>
            <a:r>
              <a:rPr lang="en-US" dirty="0" err="1">
                <a:latin typeface="Times New Roman" pitchFamily="18" charset="0"/>
                <a:cs typeface="Times New Roman" pitchFamily="18" charset="0"/>
              </a:rPr>
              <a:t>militare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economice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ideologice</a:t>
            </a:r>
            <a:r>
              <a:rPr lang="en-US" dirty="0">
                <a:latin typeface="Times New Roman" pitchFamily="18" charset="0"/>
                <a:cs typeface="Times New Roman" pitchFamily="18" charset="0"/>
              </a:rPr>
              <a:t>. </a:t>
            </a:r>
            <a:endParaRPr lang="ro-RO" dirty="0">
              <a:latin typeface="Times New Roman" pitchFamily="18" charset="0"/>
              <a:cs typeface="Times New Roman" pitchFamily="18" charset="0"/>
            </a:endParaRPr>
          </a:p>
          <a:p>
            <a:pPr algn="ctr">
              <a:lnSpc>
                <a:spcPct val="150000"/>
              </a:lnSpc>
            </a:pPr>
            <a:r>
              <a:rPr lang="ro-RO" dirty="0">
                <a:latin typeface="Times New Roman" pitchFamily="18" charset="0"/>
                <a:cs typeface="Times New Roman" pitchFamily="18" charset="0"/>
              </a:rPr>
              <a:t>	Interesul național secundar - </a:t>
            </a:r>
            <a:r>
              <a:rPr lang="en-US" dirty="0">
                <a:latin typeface="Times New Roman" pitchFamily="18" charset="0"/>
                <a:cs typeface="Times New Roman" pitchFamily="18" charset="0"/>
              </a:rPr>
              <a:t>include </a:t>
            </a:r>
            <a:r>
              <a:rPr lang="en-US" dirty="0" err="1">
                <a:latin typeface="Times New Roman" pitchFamily="18" charset="0"/>
                <a:cs typeface="Times New Roman" pitchFamily="18" charset="0"/>
              </a:rPr>
              <a:t>interesele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statului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în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menţinerea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stabilităţii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sistemului</a:t>
            </a:r>
            <a:r>
              <a:rPr lang="en-US" dirty="0">
                <a:latin typeface="Times New Roman" pitchFamily="18" charset="0"/>
                <a:cs typeface="Times New Roman" pitchFamily="18" charset="0"/>
              </a:rPr>
              <a:t> de </a:t>
            </a:r>
            <a:r>
              <a:rPr lang="en-US" dirty="0" err="1">
                <a:latin typeface="Times New Roman" pitchFamily="18" charset="0"/>
                <a:cs typeface="Times New Roman" pitchFamily="18" charset="0"/>
              </a:rPr>
              <a:t>relaţii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internaţionale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securităţii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internaţionale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inclusiv</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managementul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conflictelor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precum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participarea</a:t>
            </a:r>
            <a:r>
              <a:rPr lang="en-US" dirty="0">
                <a:latin typeface="Times New Roman" pitchFamily="18" charset="0"/>
                <a:cs typeface="Times New Roman" pitchFamily="18" charset="0"/>
              </a:rPr>
              <a:t> la </a:t>
            </a:r>
            <a:r>
              <a:rPr lang="en-US" dirty="0" err="1">
                <a:latin typeface="Times New Roman" pitchFamily="18" charset="0"/>
                <a:cs typeface="Times New Roman" pitchFamily="18" charset="0"/>
              </a:rPr>
              <a:t>procesele</a:t>
            </a:r>
            <a:r>
              <a:rPr lang="en-US" dirty="0">
                <a:latin typeface="Times New Roman" pitchFamily="18" charset="0"/>
                <a:cs typeface="Times New Roman" pitchFamily="18" charset="0"/>
              </a:rPr>
              <a:t> de </a:t>
            </a:r>
            <a:r>
              <a:rPr lang="en-US" dirty="0" err="1">
                <a:latin typeface="Times New Roman" pitchFamily="18" charset="0"/>
                <a:cs typeface="Times New Roman" pitchFamily="18" charset="0"/>
              </a:rPr>
              <a:t>cooperare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economică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ecologică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culturală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ştiinţifică</a:t>
            </a:r>
            <a:r>
              <a:rPr lang="en-US" dirty="0">
                <a:latin typeface="Times New Roman" pitchFamily="18" charset="0"/>
                <a:cs typeface="Times New Roman" pitchFamily="18" charset="0"/>
              </a:rPr>
              <a:t> etc.</a:t>
            </a:r>
            <a:endParaRPr lang="ro-RO" dirty="0">
              <a:latin typeface="Times New Roman" pitchFamily="18" charset="0"/>
              <a:cs typeface="Times New Roman" pitchFamily="18" charset="0"/>
            </a:endParaRPr>
          </a:p>
          <a:p>
            <a:pPr algn="ctr">
              <a:lnSpc>
                <a:spcPct val="150000"/>
              </a:lnSpc>
            </a:pPr>
            <a:r>
              <a:rPr lang="ro-RO" dirty="0">
                <a:latin typeface="Times New Roman" pitchFamily="18" charset="0"/>
                <a:cs typeface="Times New Roman" pitchFamily="18" charset="0"/>
              </a:rPr>
              <a:t>	</a:t>
            </a:r>
            <a:r>
              <a:rPr lang="en-US" dirty="0" err="1">
                <a:latin typeface="Times New Roman" pitchFamily="18" charset="0"/>
                <a:cs typeface="Times New Roman" pitchFamily="18" charset="0"/>
              </a:rPr>
              <a:t>Interesele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secundare</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află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în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ultimă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instanţă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în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relaţie</a:t>
            </a:r>
            <a:r>
              <a:rPr lang="en-US" dirty="0">
                <a:latin typeface="Times New Roman" pitchFamily="18" charset="0"/>
                <a:cs typeface="Times New Roman" pitchFamily="18" charset="0"/>
              </a:rPr>
              <a:t> de </a:t>
            </a:r>
            <a:r>
              <a:rPr lang="en-US" dirty="0" err="1">
                <a:latin typeface="Times New Roman" pitchFamily="18" charset="0"/>
                <a:cs typeface="Times New Roman" pitchFamily="18" charset="0"/>
              </a:rPr>
              <a:t>dependenţă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faţă</a:t>
            </a:r>
            <a:r>
              <a:rPr lang="en-US" dirty="0">
                <a:latin typeface="Times New Roman" pitchFamily="18" charset="0"/>
                <a:cs typeface="Times New Roman" pitchFamily="18" charset="0"/>
              </a:rPr>
              <a:t> de </a:t>
            </a:r>
            <a:r>
              <a:rPr lang="en-US" dirty="0" err="1">
                <a:latin typeface="Times New Roman" pitchFamily="18" charset="0"/>
                <a:cs typeface="Times New Roman" pitchFamily="18" charset="0"/>
              </a:rPr>
              <a:t>cele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principale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în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acelaşi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timp</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bucură</a:t>
            </a:r>
            <a:r>
              <a:rPr lang="en-US" dirty="0">
                <a:latin typeface="Times New Roman" pitchFamily="18" charset="0"/>
                <a:cs typeface="Times New Roman" pitchFamily="18" charset="0"/>
              </a:rPr>
              <a:t> de </a:t>
            </a:r>
            <a:r>
              <a:rPr lang="en-US" dirty="0" err="1">
                <a:latin typeface="Times New Roman" pitchFamily="18" charset="0"/>
                <a:cs typeface="Times New Roman" pitchFamily="18" charset="0"/>
              </a:rPr>
              <a:t>autonomie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în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creştere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determinând</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unele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activităţi</a:t>
            </a:r>
            <a:r>
              <a:rPr lang="en-US" dirty="0">
                <a:latin typeface="Times New Roman" pitchFamily="18" charset="0"/>
                <a:cs typeface="Times New Roman" pitchFamily="18" charset="0"/>
              </a:rPr>
              <a:t> de </a:t>
            </a:r>
            <a:r>
              <a:rPr lang="en-US" dirty="0" err="1">
                <a:latin typeface="Times New Roman" pitchFamily="18" charset="0"/>
                <a:cs typeface="Times New Roman" pitchFamily="18" charset="0"/>
              </a:rPr>
              <a:t>politică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externă</a:t>
            </a:r>
            <a:r>
              <a:rPr lang="en-US" dirty="0">
                <a:latin typeface="Times New Roman" pitchFamily="18" charset="0"/>
                <a:cs typeface="Times New Roman" pitchFamily="18" charset="0"/>
              </a:rPr>
              <a:t> ale </a:t>
            </a:r>
            <a:r>
              <a:rPr lang="en-US" dirty="0" err="1">
                <a:latin typeface="Times New Roman" pitchFamily="18" charset="0"/>
                <a:cs typeface="Times New Roman" pitchFamily="18" charset="0"/>
              </a:rPr>
              <a:t>statului</a:t>
            </a:r>
            <a:r>
              <a:rPr lang="ro-RO"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83800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685800" y="228600"/>
            <a:ext cx="7848600" cy="6248400"/>
          </a:xfrm>
          <a:gradFill>
            <a:gsLst>
              <a:gs pos="0">
                <a:schemeClr val="tx1">
                  <a:lumMod val="85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lstStyle/>
          <a:p>
            <a:pPr algn="l"/>
            <a:r>
              <a:rPr lang="ro-RO" dirty="0" smtClean="0">
                <a:solidFill>
                  <a:schemeClr val="bg2">
                    <a:lumMod val="75000"/>
                  </a:schemeClr>
                </a:solidFill>
                <a:latin typeface="Times New Roman" pitchFamily="18" charset="0"/>
                <a:cs typeface="Times New Roman" pitchFamily="18" charset="0"/>
              </a:rPr>
              <a:t>	</a:t>
            </a:r>
            <a:endParaRPr lang="en-US" dirty="0">
              <a:solidFill>
                <a:schemeClr val="bg2">
                  <a:lumMod val="75000"/>
                </a:schemeClr>
              </a:solidFill>
              <a:latin typeface="Times New Roman" pitchFamily="18" charset="0"/>
              <a:cs typeface="Times New Roman" pitchFamily="18" charset="0"/>
            </a:endParaRPr>
          </a:p>
        </p:txBody>
      </p:sp>
      <p:sp>
        <p:nvSpPr>
          <p:cNvPr id="2" name="Прямоугольник 1"/>
          <p:cNvSpPr/>
          <p:nvPr/>
        </p:nvSpPr>
        <p:spPr>
          <a:xfrm>
            <a:off x="685800" y="228600"/>
            <a:ext cx="7467600" cy="914400"/>
          </a:xfrm>
          <a:prstGeom prst="rect">
            <a:avLst/>
          </a:prstGeom>
          <a:gradFill flip="none" rotWithShape="1">
            <a:gsLst>
              <a:gs pos="25000">
                <a:srgbClr val="CAD2E6"/>
              </a:gs>
              <a:gs pos="0">
                <a:schemeClr val="tx1">
                  <a:lumMod val="8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dirty="0">
              <a:solidFill>
                <a:schemeClr val="bg2">
                  <a:lumMod val="50000"/>
                </a:schemeClr>
              </a:solidFill>
              <a:latin typeface="Times New Roman" pitchFamily="18" charset="0"/>
              <a:cs typeface="Times New Roman" pitchFamily="18" charset="0"/>
            </a:endParaRPr>
          </a:p>
          <a:p>
            <a:pPr algn="ctr"/>
            <a:r>
              <a:rPr lang="ro-RO" sz="1600" dirty="0">
                <a:solidFill>
                  <a:schemeClr val="bg2">
                    <a:lumMod val="50000"/>
                  </a:schemeClr>
                </a:solidFill>
                <a:latin typeface="Times New Roman" pitchFamily="18" charset="0"/>
                <a:cs typeface="Times New Roman" pitchFamily="18" charset="0"/>
              </a:rPr>
              <a:t> </a:t>
            </a:r>
            <a:r>
              <a:rPr lang="ro-RO" sz="2400" b="1" dirty="0" smtClean="0">
                <a:solidFill>
                  <a:schemeClr val="tx1"/>
                </a:solidFill>
                <a:latin typeface="Times New Roman" pitchFamily="18" charset="0"/>
                <a:cs typeface="Times New Roman" pitchFamily="18" charset="0"/>
              </a:rPr>
              <a:t>BIBLIOGRAFIE</a:t>
            </a:r>
            <a:r>
              <a:rPr lang="ro-RO" sz="1600" b="1" dirty="0" smtClean="0">
                <a:solidFill>
                  <a:schemeClr val="bg2">
                    <a:lumMod val="50000"/>
                  </a:schemeClr>
                </a:solidFill>
                <a:latin typeface="Times New Roman" pitchFamily="18" charset="0"/>
                <a:cs typeface="Times New Roman" pitchFamily="18" charset="0"/>
              </a:rPr>
              <a:t> </a:t>
            </a:r>
            <a:endParaRPr lang="ro-RO" sz="1600" b="1" dirty="0">
              <a:solidFill>
                <a:schemeClr val="bg2">
                  <a:lumMod val="50000"/>
                </a:schemeClr>
              </a:solidFill>
              <a:latin typeface="Times New Roman" pitchFamily="18" charset="0"/>
              <a:cs typeface="Times New Roman" pitchFamily="18" charset="0"/>
            </a:endParaRPr>
          </a:p>
          <a:p>
            <a:r>
              <a:rPr lang="ro-RO" sz="1600" dirty="0">
                <a:solidFill>
                  <a:schemeClr val="bg2">
                    <a:lumMod val="50000"/>
                  </a:schemeClr>
                </a:solidFill>
                <a:latin typeface="Times New Roman" pitchFamily="18" charset="0"/>
                <a:cs typeface="Times New Roman" pitchFamily="18" charset="0"/>
              </a:rPr>
              <a:t>	</a:t>
            </a:r>
          </a:p>
        </p:txBody>
      </p:sp>
      <p:sp>
        <p:nvSpPr>
          <p:cNvPr id="7" name="Прямоугольник 6"/>
          <p:cNvSpPr/>
          <p:nvPr/>
        </p:nvSpPr>
        <p:spPr>
          <a:xfrm>
            <a:off x="685800" y="1143000"/>
            <a:ext cx="7467600" cy="4724400"/>
          </a:xfrm>
          <a:prstGeom prst="rect">
            <a:avLst/>
          </a:prstGeom>
          <a:gradFill flip="none" rotWithShape="1">
            <a:gsLst>
              <a:gs pos="25000">
                <a:srgbClr val="F6AEA0"/>
              </a:gs>
              <a:gs pos="0">
                <a:schemeClr val="tx1">
                  <a:lumMod val="8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ro-RO" sz="1400" b="1" dirty="0" smtClean="0"/>
              <a:t> </a:t>
            </a:r>
            <a:endParaRPr lang="en-US" sz="1400" dirty="0" smtClean="0"/>
          </a:p>
          <a:p>
            <a:pPr marL="342900" lvl="0" indent="-342900" algn="just">
              <a:buFont typeface="+mj-lt"/>
              <a:buAutoNum type="arabicPeriod"/>
            </a:pPr>
            <a:r>
              <a:rPr lang="ro-RO" sz="1400" dirty="0" err="1" smtClean="0">
                <a:solidFill>
                  <a:schemeClr val="tx1"/>
                </a:solidFill>
                <a:latin typeface="Times New Roman" pitchFamily="18" charset="0"/>
                <a:cs typeface="Times New Roman" pitchFamily="18" charset="0"/>
              </a:rPr>
              <a:t>Dicţionar</a:t>
            </a:r>
            <a:r>
              <a:rPr lang="ro-RO" sz="1400" dirty="0" smtClean="0">
                <a:solidFill>
                  <a:schemeClr val="tx1"/>
                </a:solidFill>
                <a:latin typeface="Times New Roman" pitchFamily="18" charset="0"/>
                <a:cs typeface="Times New Roman" pitchFamily="18" charset="0"/>
              </a:rPr>
              <a:t> explicativ al limbii române. </a:t>
            </a:r>
            <a:r>
              <a:rPr lang="ro-RO" sz="1400" dirty="0" err="1" smtClean="0">
                <a:solidFill>
                  <a:schemeClr val="tx1"/>
                </a:solidFill>
                <a:latin typeface="Times New Roman" pitchFamily="18" charset="0"/>
                <a:cs typeface="Times New Roman" pitchFamily="18" charset="0"/>
              </a:rPr>
              <a:t>Bucureşti</a:t>
            </a:r>
            <a:r>
              <a:rPr lang="ro-RO" sz="1400" dirty="0" smtClean="0">
                <a:solidFill>
                  <a:schemeClr val="tx1"/>
                </a:solidFill>
                <a:latin typeface="Times New Roman" pitchFamily="18" charset="0"/>
                <a:cs typeface="Times New Roman" pitchFamily="18" charset="0"/>
              </a:rPr>
              <a:t>, 1998. Editura Academiei, passim.</a:t>
            </a:r>
          </a:p>
          <a:p>
            <a:pPr marL="342900" lvl="0" indent="-342900" algn="just">
              <a:buFont typeface="+mj-lt"/>
              <a:buAutoNum type="arabicPeriod"/>
            </a:pPr>
            <a:r>
              <a:rPr lang="ro-RO" sz="1400" dirty="0" smtClean="0">
                <a:solidFill>
                  <a:schemeClr val="tx1"/>
                </a:solidFill>
                <a:latin typeface="Times New Roman" pitchFamily="18" charset="0"/>
                <a:cs typeface="Times New Roman" pitchFamily="18" charset="0"/>
              </a:rPr>
              <a:t>Iancu Șt., Societatea </a:t>
            </a:r>
            <a:r>
              <a:rPr lang="ro-RO" sz="1400" dirty="0" err="1" smtClean="0">
                <a:solidFill>
                  <a:schemeClr val="tx1"/>
                </a:solidFill>
                <a:latin typeface="Times New Roman" pitchFamily="18" charset="0"/>
                <a:cs typeface="Times New Roman" pitchFamily="18" charset="0"/>
              </a:rPr>
              <a:t>Informaţională</a:t>
            </a:r>
            <a:r>
              <a:rPr lang="ro-RO" sz="1400" dirty="0" smtClean="0">
                <a:solidFill>
                  <a:schemeClr val="tx1"/>
                </a:solidFill>
                <a:latin typeface="Times New Roman" pitchFamily="18" charset="0"/>
                <a:cs typeface="Times New Roman" pitchFamily="18" charset="0"/>
              </a:rPr>
              <a:t>–Societatea </a:t>
            </a:r>
            <a:r>
              <a:rPr lang="ro-RO" sz="1400" dirty="0" err="1" smtClean="0">
                <a:solidFill>
                  <a:schemeClr val="tx1"/>
                </a:solidFill>
                <a:latin typeface="Times New Roman" pitchFamily="18" charset="0"/>
                <a:cs typeface="Times New Roman" pitchFamily="18" charset="0"/>
              </a:rPr>
              <a:t>Cunoaşterii</a:t>
            </a:r>
            <a:r>
              <a:rPr lang="ro-RO" sz="1400" dirty="0" smtClean="0">
                <a:solidFill>
                  <a:schemeClr val="tx1"/>
                </a:solidFill>
                <a:latin typeface="Times New Roman" pitchFamily="18" charset="0"/>
                <a:cs typeface="Times New Roman" pitchFamily="18" charset="0"/>
              </a:rPr>
              <a:t> sau Societate </a:t>
            </a:r>
            <a:r>
              <a:rPr lang="ro-RO" sz="1400" dirty="0" err="1" smtClean="0">
                <a:solidFill>
                  <a:schemeClr val="tx1"/>
                </a:solidFill>
                <a:latin typeface="Times New Roman" pitchFamily="18" charset="0"/>
                <a:cs typeface="Times New Roman" pitchFamily="18" charset="0"/>
              </a:rPr>
              <a:t>parţial</a:t>
            </a:r>
            <a:r>
              <a:rPr lang="ro-RO" sz="1400" dirty="0" smtClean="0">
                <a:solidFill>
                  <a:schemeClr val="tx1"/>
                </a:solidFill>
                <a:latin typeface="Times New Roman" pitchFamily="18" charset="0"/>
                <a:cs typeface="Times New Roman" pitchFamily="18" charset="0"/>
              </a:rPr>
              <a:t> Informatizată? Accesibil la:  </a:t>
            </a:r>
            <a:r>
              <a:rPr lang="ro-RO" sz="1400" dirty="0" smtClean="0">
                <a:solidFill>
                  <a:schemeClr val="tx1"/>
                </a:solidFill>
                <a:latin typeface="Times New Roman" pitchFamily="18" charset="0"/>
                <a:cs typeface="Times New Roman" pitchFamily="18" charset="0"/>
                <a:hlinkClick r:id="rId2"/>
              </a:rPr>
              <a:t>https://www.google.com/url?sa=t&amp;rct=j&amp;q=&amp;esrc=s&amp;source=web&amp;cd=1&amp;ved=0ahUKEwi21ZiahsrTAhUFEJoKHSJrC6AQFgglMAA&amp;url=http%3A%2F%2Fcolumna.crifst.ro%2Fsites%2Fcolumna.crifst.ro%2Ffiles%2Farticole%2Fcolumna_2013_07.pdf&amp;usg=AFQjCNGfVYb66VwMe2o7DkB1vHiti4CDpw&amp;sig2=aJqyzwmUtMwhl9gtmVqthg</a:t>
            </a:r>
            <a:r>
              <a:rPr lang="ro-RO" sz="1400" dirty="0" smtClean="0">
                <a:solidFill>
                  <a:schemeClr val="tx1"/>
                </a:solidFill>
                <a:latin typeface="Times New Roman" pitchFamily="18" charset="0"/>
                <a:cs typeface="Times New Roman" pitchFamily="18" charset="0"/>
              </a:rPr>
              <a:t> </a:t>
            </a:r>
          </a:p>
          <a:p>
            <a:pPr marL="342900" lvl="0" indent="-342900" algn="just">
              <a:buFont typeface="+mj-lt"/>
              <a:buAutoNum type="arabicPeriod"/>
            </a:pPr>
            <a:r>
              <a:rPr lang="ro-RO" sz="1400" dirty="0" err="1" smtClean="0">
                <a:solidFill>
                  <a:schemeClr val="tx1"/>
                </a:solidFill>
                <a:latin typeface="Times New Roman" pitchFamily="18" charset="0"/>
                <a:cs typeface="Times New Roman" pitchFamily="18" charset="0"/>
              </a:rPr>
              <a:t>Maslow</a:t>
            </a:r>
            <a:r>
              <a:rPr lang="ro-RO" sz="1400" dirty="0" smtClean="0">
                <a:solidFill>
                  <a:schemeClr val="tx1"/>
                </a:solidFill>
                <a:latin typeface="Times New Roman" pitchFamily="18" charset="0"/>
                <a:cs typeface="Times New Roman" pitchFamily="18" charset="0"/>
              </a:rPr>
              <a:t> A. H., A </a:t>
            </a:r>
            <a:r>
              <a:rPr lang="ro-RO" sz="1400" dirty="0" err="1" smtClean="0">
                <a:solidFill>
                  <a:schemeClr val="tx1"/>
                </a:solidFill>
                <a:latin typeface="Times New Roman" pitchFamily="18" charset="0"/>
                <a:cs typeface="Times New Roman" pitchFamily="18" charset="0"/>
              </a:rPr>
              <a:t>Theory</a:t>
            </a:r>
            <a:r>
              <a:rPr lang="ro-RO" sz="1400" dirty="0" smtClean="0">
                <a:solidFill>
                  <a:schemeClr val="tx1"/>
                </a:solidFill>
                <a:latin typeface="Times New Roman" pitchFamily="18" charset="0"/>
                <a:cs typeface="Times New Roman" pitchFamily="18" charset="0"/>
              </a:rPr>
              <a:t> of </a:t>
            </a:r>
            <a:r>
              <a:rPr lang="ro-RO" sz="1400" dirty="0" err="1" smtClean="0">
                <a:solidFill>
                  <a:schemeClr val="tx1"/>
                </a:solidFill>
                <a:latin typeface="Times New Roman" pitchFamily="18" charset="0"/>
                <a:cs typeface="Times New Roman" pitchFamily="18" charset="0"/>
              </a:rPr>
              <a:t>Human</a:t>
            </a:r>
            <a:r>
              <a:rPr lang="ro-RO" sz="1400" dirty="0" smtClean="0">
                <a:solidFill>
                  <a:schemeClr val="tx1"/>
                </a:solidFill>
                <a:latin typeface="Times New Roman" pitchFamily="18" charset="0"/>
                <a:cs typeface="Times New Roman" pitchFamily="18" charset="0"/>
              </a:rPr>
              <a:t> </a:t>
            </a:r>
            <a:r>
              <a:rPr lang="ro-RO" sz="1400" dirty="0" err="1" smtClean="0">
                <a:solidFill>
                  <a:schemeClr val="tx1"/>
                </a:solidFill>
                <a:latin typeface="Times New Roman" pitchFamily="18" charset="0"/>
                <a:cs typeface="Times New Roman" pitchFamily="18" charset="0"/>
              </a:rPr>
              <a:t>Motivation</a:t>
            </a:r>
            <a:r>
              <a:rPr lang="ro-RO" sz="1400" dirty="0" smtClean="0">
                <a:solidFill>
                  <a:schemeClr val="tx1"/>
                </a:solidFill>
                <a:latin typeface="Times New Roman" pitchFamily="18" charset="0"/>
                <a:cs typeface="Times New Roman" pitchFamily="18" charset="0"/>
              </a:rPr>
              <a:t>, </a:t>
            </a:r>
            <a:r>
              <a:rPr lang="ro-RO" sz="1400" dirty="0" err="1" smtClean="0">
                <a:solidFill>
                  <a:schemeClr val="tx1"/>
                </a:solidFill>
                <a:latin typeface="Times New Roman" pitchFamily="18" charset="0"/>
                <a:cs typeface="Times New Roman" pitchFamily="18" charset="0"/>
              </a:rPr>
              <a:t>Psyhological</a:t>
            </a:r>
            <a:r>
              <a:rPr lang="ro-RO" sz="1400" dirty="0" smtClean="0">
                <a:solidFill>
                  <a:schemeClr val="tx1"/>
                </a:solidFill>
                <a:latin typeface="Times New Roman" pitchFamily="18" charset="0"/>
                <a:cs typeface="Times New Roman" pitchFamily="18" charset="0"/>
              </a:rPr>
              <a:t> </a:t>
            </a:r>
            <a:r>
              <a:rPr lang="ro-RO" sz="1400" dirty="0" err="1" smtClean="0">
                <a:solidFill>
                  <a:schemeClr val="tx1"/>
                </a:solidFill>
                <a:latin typeface="Times New Roman" pitchFamily="18" charset="0"/>
                <a:cs typeface="Times New Roman" pitchFamily="18" charset="0"/>
              </a:rPr>
              <a:t>review</a:t>
            </a:r>
            <a:r>
              <a:rPr lang="ro-RO" sz="1400" dirty="0" smtClean="0">
                <a:solidFill>
                  <a:schemeClr val="tx1"/>
                </a:solidFill>
                <a:latin typeface="Times New Roman" pitchFamily="18" charset="0"/>
                <a:cs typeface="Times New Roman" pitchFamily="18" charset="0"/>
              </a:rPr>
              <a:t>, Vol. 50, nr. 4, 1993, p. 370-376. Accesibil la: </a:t>
            </a:r>
            <a:r>
              <a:rPr lang="ro-RO" sz="1400" dirty="0" smtClean="0">
                <a:solidFill>
                  <a:schemeClr val="tx1"/>
                </a:solidFill>
                <a:latin typeface="Times New Roman" pitchFamily="18" charset="0"/>
                <a:cs typeface="Times New Roman" pitchFamily="18" charset="0"/>
                <a:hlinkClick r:id="rId3"/>
              </a:rPr>
              <a:t>https://docs.google.com/file/d/0B-5-JeCa2Z7hNjZlNDNhOTEtMWNkYi00YmFhLWI3YjUtMDEyMDJkZDExNWRm/edit</a:t>
            </a:r>
            <a:r>
              <a:rPr lang="ro-RO" sz="1400" dirty="0" smtClean="0">
                <a:solidFill>
                  <a:schemeClr val="tx1"/>
                </a:solidFill>
                <a:latin typeface="Times New Roman" pitchFamily="18" charset="0"/>
                <a:cs typeface="Times New Roman" pitchFamily="18" charset="0"/>
              </a:rPr>
              <a:t> </a:t>
            </a:r>
          </a:p>
          <a:p>
            <a:pPr marL="342900" lvl="0" indent="-342900" algn="just">
              <a:buFont typeface="+mj-lt"/>
              <a:buAutoNum type="arabicPeriod"/>
            </a:pPr>
            <a:r>
              <a:rPr lang="ro-RO" sz="1400" dirty="0" err="1" smtClean="0">
                <a:solidFill>
                  <a:schemeClr val="tx1"/>
                </a:solidFill>
                <a:latin typeface="Times New Roman" pitchFamily="18" charset="0"/>
                <a:cs typeface="Times New Roman" pitchFamily="18" charset="0"/>
              </a:rPr>
              <a:t>Morgenthau</a:t>
            </a:r>
            <a:r>
              <a:rPr lang="ro-RO" sz="1400" dirty="0" smtClean="0">
                <a:solidFill>
                  <a:schemeClr val="tx1"/>
                </a:solidFill>
                <a:latin typeface="Times New Roman" pitchFamily="18" charset="0"/>
                <a:cs typeface="Times New Roman" pitchFamily="18" charset="0"/>
              </a:rPr>
              <a:t>, H. Politica între </a:t>
            </a:r>
            <a:r>
              <a:rPr lang="ro-RO" sz="1400" dirty="0" err="1" smtClean="0">
                <a:solidFill>
                  <a:schemeClr val="tx1"/>
                </a:solidFill>
                <a:latin typeface="Times New Roman" pitchFamily="18" charset="0"/>
                <a:cs typeface="Times New Roman" pitchFamily="18" charset="0"/>
              </a:rPr>
              <a:t>naţiuni</a:t>
            </a:r>
            <a:r>
              <a:rPr lang="ro-RO" sz="1400" dirty="0" smtClean="0">
                <a:solidFill>
                  <a:schemeClr val="tx1"/>
                </a:solidFill>
                <a:latin typeface="Times New Roman" pitchFamily="18" charset="0"/>
                <a:cs typeface="Times New Roman" pitchFamily="18" charset="0"/>
              </a:rPr>
              <a:t>. Lupta pentru putere şi lupta pentru pace, </a:t>
            </a:r>
            <a:r>
              <a:rPr lang="ro-RO" sz="1400" dirty="0" err="1" smtClean="0">
                <a:solidFill>
                  <a:schemeClr val="tx1"/>
                </a:solidFill>
                <a:latin typeface="Times New Roman" pitchFamily="18" charset="0"/>
                <a:cs typeface="Times New Roman" pitchFamily="18" charset="0"/>
              </a:rPr>
              <a:t>Iaşi</a:t>
            </a:r>
            <a:r>
              <a:rPr lang="ro-RO" sz="1400" dirty="0" smtClean="0">
                <a:solidFill>
                  <a:schemeClr val="tx1"/>
                </a:solidFill>
                <a:latin typeface="Times New Roman" pitchFamily="18" charset="0"/>
                <a:cs typeface="Times New Roman" pitchFamily="18" charset="0"/>
              </a:rPr>
              <a:t>: Polirom, 2007, p. 44.</a:t>
            </a:r>
          </a:p>
          <a:p>
            <a:pPr marL="342900" lvl="0" indent="-342900" algn="just">
              <a:buFont typeface="+mj-lt"/>
              <a:buAutoNum type="arabicPeriod"/>
            </a:pPr>
            <a:r>
              <a:rPr lang="ro-RO" sz="1400" dirty="0" err="1" smtClean="0">
                <a:solidFill>
                  <a:schemeClr val="tx1"/>
                </a:solidFill>
                <a:latin typeface="Times New Roman" pitchFamily="18" charset="0"/>
                <a:cs typeface="Times New Roman" pitchFamily="18" charset="0"/>
              </a:rPr>
              <a:t>Mureşan</a:t>
            </a:r>
            <a:r>
              <a:rPr lang="ro-RO" sz="1400" dirty="0" smtClean="0">
                <a:solidFill>
                  <a:schemeClr val="tx1"/>
                </a:solidFill>
                <a:latin typeface="Times New Roman" pitchFamily="18" charset="0"/>
                <a:cs typeface="Times New Roman" pitchFamily="18" charset="0"/>
              </a:rPr>
              <a:t>, M., Văduva, Gh., Războiul viitorului, viitorul războiului. </a:t>
            </a:r>
            <a:r>
              <a:rPr lang="ro-RO" sz="1400" dirty="0" err="1" smtClean="0">
                <a:solidFill>
                  <a:schemeClr val="tx1"/>
                </a:solidFill>
                <a:latin typeface="Times New Roman" pitchFamily="18" charset="0"/>
                <a:cs typeface="Times New Roman" pitchFamily="18" charset="0"/>
              </a:rPr>
              <a:t>Bucureşti</a:t>
            </a:r>
            <a:r>
              <a:rPr lang="ro-RO" sz="1400" dirty="0" smtClean="0">
                <a:solidFill>
                  <a:schemeClr val="tx1"/>
                </a:solidFill>
                <a:latin typeface="Times New Roman" pitchFamily="18" charset="0"/>
                <a:cs typeface="Times New Roman" pitchFamily="18" charset="0"/>
              </a:rPr>
              <a:t>, 2006. Editura </a:t>
            </a:r>
            <a:r>
              <a:rPr lang="ro-RO" sz="1400" dirty="0" err="1" smtClean="0">
                <a:solidFill>
                  <a:schemeClr val="tx1"/>
                </a:solidFill>
                <a:latin typeface="Times New Roman" pitchFamily="18" charset="0"/>
                <a:cs typeface="Times New Roman" pitchFamily="18" charset="0"/>
              </a:rPr>
              <a:t>Universităţii</a:t>
            </a:r>
            <a:r>
              <a:rPr lang="ro-RO" sz="1400" dirty="0" smtClean="0">
                <a:solidFill>
                  <a:schemeClr val="tx1"/>
                </a:solidFill>
                <a:latin typeface="Times New Roman" pitchFamily="18" charset="0"/>
                <a:cs typeface="Times New Roman" pitchFamily="18" charset="0"/>
              </a:rPr>
              <a:t> </a:t>
            </a:r>
            <a:r>
              <a:rPr lang="ro-RO" sz="1400" dirty="0" err="1" smtClean="0">
                <a:solidFill>
                  <a:schemeClr val="tx1"/>
                </a:solidFill>
                <a:latin typeface="Times New Roman" pitchFamily="18" charset="0"/>
                <a:cs typeface="Times New Roman" pitchFamily="18" charset="0"/>
              </a:rPr>
              <a:t>Naţionale</a:t>
            </a:r>
            <a:r>
              <a:rPr lang="ro-RO" sz="1400" dirty="0" smtClean="0">
                <a:solidFill>
                  <a:schemeClr val="tx1"/>
                </a:solidFill>
                <a:latin typeface="Times New Roman" pitchFamily="18" charset="0"/>
                <a:cs typeface="Times New Roman" pitchFamily="18" charset="0"/>
              </a:rPr>
              <a:t> de Apărare „Carol I”, p. 87.</a:t>
            </a:r>
          </a:p>
          <a:p>
            <a:pPr marL="342900" lvl="0" indent="-342900" algn="just">
              <a:buFont typeface="+mj-lt"/>
              <a:buAutoNum type="arabicPeriod"/>
            </a:pPr>
            <a:r>
              <a:rPr lang="ro-RO" sz="1400" dirty="0" err="1" smtClean="0">
                <a:solidFill>
                  <a:schemeClr val="tx1"/>
                </a:solidFill>
                <a:latin typeface="Times New Roman" pitchFamily="18" charset="0"/>
                <a:cs typeface="Times New Roman" pitchFamily="18" charset="0"/>
              </a:rPr>
              <a:t>Troncă</a:t>
            </a:r>
            <a:r>
              <a:rPr lang="ro-RO" sz="1400" dirty="0" smtClean="0">
                <a:solidFill>
                  <a:schemeClr val="tx1"/>
                </a:solidFill>
                <a:latin typeface="Times New Roman" pitchFamily="18" charset="0"/>
                <a:cs typeface="Times New Roman" pitchFamily="18" charset="0"/>
              </a:rPr>
              <a:t> C. Suport de curs pentru disciplina Securitate internaţională, 2006, p. 6</a:t>
            </a:r>
          </a:p>
          <a:p>
            <a:pPr marL="342900" lvl="0" indent="-342900" algn="just">
              <a:buFont typeface="+mj-lt"/>
              <a:buAutoNum type="arabicPeriod"/>
            </a:pPr>
            <a:r>
              <a:rPr lang="ro-RO" sz="1400" dirty="0" smtClean="0">
                <a:solidFill>
                  <a:schemeClr val="tx1"/>
                </a:solidFill>
                <a:latin typeface="Times New Roman" pitchFamily="18" charset="0"/>
                <a:cs typeface="Times New Roman" pitchFamily="18" charset="0"/>
              </a:rPr>
              <a:t>Saca V. Considerații privind evoluția relației interes național-securitate (Exemplul societăţii în schimbare). Studii naționale de securitate. Revistă </a:t>
            </a:r>
            <a:r>
              <a:rPr lang="ro-RO" sz="1400" dirty="0" err="1" smtClean="0">
                <a:solidFill>
                  <a:schemeClr val="tx1"/>
                </a:solidFill>
                <a:latin typeface="Times New Roman" pitchFamily="18" charset="0"/>
                <a:cs typeface="Times New Roman" pitchFamily="18" charset="0"/>
              </a:rPr>
              <a:t>științifico</a:t>
            </a:r>
            <a:r>
              <a:rPr lang="ro-RO" sz="1400" dirty="0" smtClean="0">
                <a:solidFill>
                  <a:schemeClr val="tx1"/>
                </a:solidFill>
                <a:latin typeface="Times New Roman" pitchFamily="18" charset="0"/>
                <a:cs typeface="Times New Roman" pitchFamily="18" charset="0"/>
              </a:rPr>
              <a:t>-practică Nr. 1 (1) 2020. ISSN 2587-3822 CZU 004.056: 355.40 DOI: 10.5281/zenodo.3989164. Chișinău, 2020, p. 89-102.</a:t>
            </a:r>
          </a:p>
          <a:p>
            <a:pPr marL="342900" lvl="0" indent="-342900" algn="just">
              <a:buFont typeface="+mj-lt"/>
              <a:buAutoNum type="arabicPeriod"/>
            </a:pPr>
            <a:r>
              <a:rPr lang="ro-RO" sz="1400" dirty="0" smtClean="0">
                <a:solidFill>
                  <a:schemeClr val="tx1"/>
                </a:solidFill>
                <a:latin typeface="Times New Roman" pitchFamily="18" charset="0"/>
                <a:cs typeface="Times New Roman" pitchFamily="18" charset="0"/>
              </a:rPr>
              <a:t>Samuel Huntigton, Ciocnirea </a:t>
            </a:r>
            <a:r>
              <a:rPr lang="ro-RO" sz="1400" dirty="0" err="1" smtClean="0">
                <a:solidFill>
                  <a:schemeClr val="tx1"/>
                </a:solidFill>
                <a:latin typeface="Times New Roman" pitchFamily="18" charset="0"/>
                <a:cs typeface="Times New Roman" pitchFamily="18" charset="0"/>
              </a:rPr>
              <a:t>civilizaţiilor</a:t>
            </a:r>
            <a:r>
              <a:rPr lang="ro-RO" sz="1400" dirty="0" smtClean="0">
                <a:solidFill>
                  <a:schemeClr val="tx1"/>
                </a:solidFill>
                <a:latin typeface="Times New Roman" pitchFamily="18" charset="0"/>
                <a:cs typeface="Times New Roman" pitchFamily="18" charset="0"/>
              </a:rPr>
              <a:t> şi refacerea ordinii mondiale, </a:t>
            </a:r>
            <a:r>
              <a:rPr lang="ro-RO" sz="1400" dirty="0" err="1" smtClean="0">
                <a:solidFill>
                  <a:schemeClr val="tx1"/>
                </a:solidFill>
                <a:latin typeface="Times New Roman" pitchFamily="18" charset="0"/>
                <a:cs typeface="Times New Roman" pitchFamily="18" charset="0"/>
              </a:rPr>
              <a:t>Bucureşti</a:t>
            </a:r>
            <a:r>
              <a:rPr lang="ro-RO" sz="1400" dirty="0" smtClean="0">
                <a:solidFill>
                  <a:schemeClr val="tx1"/>
                </a:solidFill>
                <a:latin typeface="Times New Roman" pitchFamily="18" charset="0"/>
                <a:cs typeface="Times New Roman" pitchFamily="18" charset="0"/>
              </a:rPr>
              <a:t>, 1997. Editura Antet, p. 94.</a:t>
            </a:r>
          </a:p>
          <a:p>
            <a:r>
              <a:rPr lang="ro-RO" sz="1400" dirty="0" smtClean="0">
                <a:solidFill>
                  <a:schemeClr val="bg2">
                    <a:lumMod val="50000"/>
                  </a:schemeClr>
                </a:solidFill>
                <a:latin typeface="Times New Roman" pitchFamily="18" charset="0"/>
                <a:cs typeface="Times New Roman" pitchFamily="18" charset="0"/>
              </a:rPr>
              <a:t> </a:t>
            </a:r>
            <a:endParaRPr lang="ro-RO" sz="1400" dirty="0">
              <a:solidFill>
                <a:schemeClr val="bg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21691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4294967295"/>
          </p:nvPr>
        </p:nvSpPr>
        <p:spPr>
          <a:xfrm>
            <a:off x="609600" y="386741"/>
            <a:ext cx="7848600" cy="6248400"/>
          </a:xfrm>
          <a:gradFill>
            <a:gsLst>
              <a:gs pos="0">
                <a:schemeClr val="tx1">
                  <a:lumMod val="85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lstStyle/>
          <a:p>
            <a:pPr algn="l"/>
            <a:r>
              <a:rPr lang="ro-RO" dirty="0" smtClean="0">
                <a:solidFill>
                  <a:schemeClr val="bg2">
                    <a:lumMod val="75000"/>
                  </a:schemeClr>
                </a:solidFill>
                <a:latin typeface="Times New Roman" pitchFamily="18" charset="0"/>
                <a:cs typeface="Times New Roman" pitchFamily="18" charset="0"/>
              </a:rPr>
              <a:t>	</a:t>
            </a:r>
            <a:endParaRPr lang="en-US" dirty="0">
              <a:solidFill>
                <a:schemeClr val="bg2">
                  <a:lumMod val="75000"/>
                </a:schemeClr>
              </a:solidFill>
              <a:latin typeface="Times New Roman" pitchFamily="18" charset="0"/>
              <a:cs typeface="Times New Roman" pitchFamily="18" charset="0"/>
            </a:endParaRPr>
          </a:p>
        </p:txBody>
      </p:sp>
      <p:sp>
        <p:nvSpPr>
          <p:cNvPr id="2" name="Прямоугольник 1"/>
          <p:cNvSpPr/>
          <p:nvPr/>
        </p:nvSpPr>
        <p:spPr>
          <a:xfrm>
            <a:off x="800100" y="1143000"/>
            <a:ext cx="7467600" cy="4953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o-RO" sz="2000" dirty="0" smtClean="0">
              <a:solidFill>
                <a:schemeClr val="tx1"/>
              </a:solidFill>
              <a:latin typeface="Times New Roman" pitchFamily="18" charset="0"/>
              <a:cs typeface="Times New Roman" pitchFamily="18" charset="0"/>
            </a:endParaRPr>
          </a:p>
          <a:p>
            <a:r>
              <a:rPr lang="ro-RO" sz="2000" dirty="0" smtClean="0">
                <a:solidFill>
                  <a:schemeClr val="tx1"/>
                </a:solidFill>
                <a:latin typeface="Times New Roman" pitchFamily="18" charset="0"/>
                <a:cs typeface="Times New Roman" pitchFamily="18" charset="0"/>
              </a:rPr>
              <a:t>	Prin </a:t>
            </a:r>
            <a:r>
              <a:rPr lang="ro-RO" sz="2000" dirty="0">
                <a:solidFill>
                  <a:schemeClr val="tx1"/>
                </a:solidFill>
                <a:latin typeface="Times New Roman" pitchFamily="18" charset="0"/>
                <a:cs typeface="Times New Roman" pitchFamily="18" charset="0"/>
              </a:rPr>
              <a:t>securitate națională se înțelege starea generalizată de liniște şi încredere că existența unei națiuni este în afară de orice pericol. Prin securitate colectivă se înțelege starea relațiilor dintre state creată prin luarea pe cale de tratat a unor măsuri de apărare comună împotriva unei agresiuni.</a:t>
            </a:r>
            <a:endParaRPr lang="en-US" sz="2000" dirty="0">
              <a:solidFill>
                <a:schemeClr val="tx1"/>
              </a:solidFill>
              <a:latin typeface="Times New Roman" pitchFamily="18" charset="0"/>
              <a:cs typeface="Times New Roman" pitchFamily="18" charset="0"/>
            </a:endParaRPr>
          </a:p>
          <a:p>
            <a:r>
              <a:rPr lang="ro-RO" sz="2000" dirty="0">
                <a:solidFill>
                  <a:schemeClr val="tx1"/>
                </a:solidFill>
                <a:latin typeface="Times New Roman" pitchFamily="18" charset="0"/>
                <a:cs typeface="Times New Roman" pitchFamily="18" charset="0"/>
              </a:rPr>
              <a:t>După anul 1990 securitatea tinde spre acumularea de aspecte noi, importante pentru </a:t>
            </a:r>
            <a:r>
              <a:rPr lang="ro-RO" sz="2000" dirty="0" err="1">
                <a:solidFill>
                  <a:schemeClr val="tx1"/>
                </a:solidFill>
                <a:latin typeface="Times New Roman" pitchFamily="18" charset="0"/>
                <a:cs typeface="Times New Roman" pitchFamily="18" charset="0"/>
              </a:rPr>
              <a:t>însăşi</a:t>
            </a:r>
            <a:r>
              <a:rPr lang="ro-RO" sz="2000" dirty="0">
                <a:solidFill>
                  <a:schemeClr val="tx1"/>
                </a:solidFill>
                <a:latin typeface="Times New Roman" pitchFamily="18" charset="0"/>
                <a:cs typeface="Times New Roman" pitchFamily="18" charset="0"/>
              </a:rPr>
              <a:t> </a:t>
            </a:r>
            <a:r>
              <a:rPr lang="ro-RO" sz="2000" dirty="0" err="1">
                <a:solidFill>
                  <a:schemeClr val="tx1"/>
                </a:solidFill>
                <a:latin typeface="Times New Roman" pitchFamily="18" charset="0"/>
                <a:cs typeface="Times New Roman" pitchFamily="18" charset="0"/>
              </a:rPr>
              <a:t>existenţa</a:t>
            </a:r>
            <a:r>
              <a:rPr lang="ro-RO" sz="2000" dirty="0">
                <a:solidFill>
                  <a:schemeClr val="tx1"/>
                </a:solidFill>
                <a:latin typeface="Times New Roman" pitchFamily="18" charset="0"/>
                <a:cs typeface="Times New Roman" pitchFamily="18" charset="0"/>
              </a:rPr>
              <a:t> statală a </a:t>
            </a:r>
            <a:r>
              <a:rPr lang="ro-RO" sz="2000" dirty="0" err="1">
                <a:solidFill>
                  <a:schemeClr val="tx1"/>
                </a:solidFill>
                <a:latin typeface="Times New Roman" pitchFamily="18" charset="0"/>
                <a:cs typeface="Times New Roman" pitchFamily="18" charset="0"/>
              </a:rPr>
              <a:t>ţării</a:t>
            </a:r>
            <a:r>
              <a:rPr lang="ro-RO" sz="2000" dirty="0">
                <a:solidFill>
                  <a:schemeClr val="tx1"/>
                </a:solidFill>
                <a:latin typeface="Times New Roman" pitchFamily="18" charset="0"/>
                <a:cs typeface="Times New Roman" pitchFamily="18" charset="0"/>
              </a:rPr>
              <a:t>. Schimbările în curs de </a:t>
            </a:r>
            <a:r>
              <a:rPr lang="ro-RO" sz="2000" dirty="0" err="1">
                <a:solidFill>
                  <a:schemeClr val="tx1"/>
                </a:solidFill>
                <a:latin typeface="Times New Roman" pitchFamily="18" charset="0"/>
                <a:cs typeface="Times New Roman" pitchFamily="18" charset="0"/>
              </a:rPr>
              <a:t>desfăşurare</a:t>
            </a:r>
            <a:r>
              <a:rPr lang="ro-RO" sz="2000" dirty="0">
                <a:solidFill>
                  <a:schemeClr val="tx1"/>
                </a:solidFill>
                <a:latin typeface="Times New Roman" pitchFamily="18" charset="0"/>
                <a:cs typeface="Times New Roman" pitchFamily="18" charset="0"/>
              </a:rPr>
              <a:t> pe plan </a:t>
            </a:r>
            <a:r>
              <a:rPr lang="ro-RO" sz="2000" dirty="0" err="1">
                <a:solidFill>
                  <a:schemeClr val="tx1"/>
                </a:solidFill>
                <a:latin typeface="Times New Roman" pitchFamily="18" charset="0"/>
                <a:cs typeface="Times New Roman" pitchFamily="18" charset="0"/>
              </a:rPr>
              <a:t>internaţional</a:t>
            </a:r>
            <a:r>
              <a:rPr lang="ro-RO" sz="2000" dirty="0">
                <a:solidFill>
                  <a:schemeClr val="tx1"/>
                </a:solidFill>
                <a:latin typeface="Times New Roman" pitchFamily="18" charset="0"/>
                <a:cs typeface="Times New Roman" pitchFamily="18" charset="0"/>
              </a:rPr>
              <a:t> şi transformările care au avut loc pe plan intern, importante pentru </a:t>
            </a:r>
            <a:r>
              <a:rPr lang="ro-RO" sz="2000" dirty="0" err="1">
                <a:solidFill>
                  <a:schemeClr val="tx1"/>
                </a:solidFill>
                <a:latin typeface="Times New Roman" pitchFamily="18" charset="0"/>
                <a:cs typeface="Times New Roman" pitchFamily="18" charset="0"/>
              </a:rPr>
              <a:t>însăşi</a:t>
            </a:r>
            <a:r>
              <a:rPr lang="ro-RO" sz="2000" dirty="0">
                <a:solidFill>
                  <a:schemeClr val="tx1"/>
                </a:solidFill>
                <a:latin typeface="Times New Roman" pitchFamily="18" charset="0"/>
                <a:cs typeface="Times New Roman" pitchFamily="18" charset="0"/>
              </a:rPr>
              <a:t> </a:t>
            </a:r>
            <a:r>
              <a:rPr lang="ro-RO" sz="2000" dirty="0" err="1">
                <a:solidFill>
                  <a:schemeClr val="tx1"/>
                </a:solidFill>
                <a:latin typeface="Times New Roman" pitchFamily="18" charset="0"/>
                <a:cs typeface="Times New Roman" pitchFamily="18" charset="0"/>
              </a:rPr>
              <a:t>existenţa</a:t>
            </a:r>
            <a:r>
              <a:rPr lang="ro-RO" sz="2000" dirty="0">
                <a:solidFill>
                  <a:schemeClr val="tx1"/>
                </a:solidFill>
                <a:latin typeface="Times New Roman" pitchFamily="18" charset="0"/>
                <a:cs typeface="Times New Roman" pitchFamily="18" charset="0"/>
              </a:rPr>
              <a:t> statală a </a:t>
            </a:r>
            <a:r>
              <a:rPr lang="ro-RO" sz="2000" dirty="0" err="1">
                <a:solidFill>
                  <a:schemeClr val="tx1"/>
                </a:solidFill>
                <a:latin typeface="Times New Roman" pitchFamily="18" charset="0"/>
                <a:cs typeface="Times New Roman" pitchFamily="18" charset="0"/>
              </a:rPr>
              <a:t>ţării</a:t>
            </a:r>
            <a:r>
              <a:rPr lang="ro-RO" sz="2000" dirty="0">
                <a:solidFill>
                  <a:schemeClr val="tx1"/>
                </a:solidFill>
                <a:latin typeface="Times New Roman" pitchFamily="18" charset="0"/>
                <a:cs typeface="Times New Roman" pitchFamily="18" charset="0"/>
              </a:rPr>
              <a:t>, au avut o importanță deosebită. Securitatea </a:t>
            </a:r>
            <a:r>
              <a:rPr lang="ro-RO" sz="2000" dirty="0" err="1">
                <a:solidFill>
                  <a:schemeClr val="tx1"/>
                </a:solidFill>
                <a:latin typeface="Times New Roman" pitchFamily="18" charset="0"/>
                <a:cs typeface="Times New Roman" pitchFamily="18" charset="0"/>
              </a:rPr>
              <a:t>naţională</a:t>
            </a:r>
            <a:r>
              <a:rPr lang="ro-RO" sz="2000" dirty="0">
                <a:solidFill>
                  <a:schemeClr val="tx1"/>
                </a:solidFill>
                <a:latin typeface="Times New Roman" pitchFamily="18" charset="0"/>
                <a:cs typeface="Times New Roman" pitchFamily="18" charset="0"/>
              </a:rPr>
              <a:t> creată ca atribut al politicii trebuie </a:t>
            </a:r>
            <a:r>
              <a:rPr lang="ro-RO" sz="2000" dirty="0" err="1">
                <a:solidFill>
                  <a:schemeClr val="tx1"/>
                </a:solidFill>
                <a:latin typeface="Times New Roman" pitchFamily="18" charset="0"/>
                <a:cs typeface="Times New Roman" pitchFamily="18" charset="0"/>
              </a:rPr>
              <a:t>înţeleasă</a:t>
            </a:r>
            <a:r>
              <a:rPr lang="ro-RO" sz="2000" dirty="0">
                <a:solidFill>
                  <a:schemeClr val="tx1"/>
                </a:solidFill>
                <a:latin typeface="Times New Roman" pitchFamily="18" charset="0"/>
                <a:cs typeface="Times New Roman" pitchFamily="18" charset="0"/>
              </a:rPr>
              <a:t> şi elaborată în </a:t>
            </a:r>
            <a:r>
              <a:rPr lang="ro-RO" sz="2000" dirty="0" err="1">
                <a:solidFill>
                  <a:schemeClr val="tx1"/>
                </a:solidFill>
                <a:latin typeface="Times New Roman" pitchFamily="18" charset="0"/>
                <a:cs typeface="Times New Roman" pitchFamily="18" charset="0"/>
              </a:rPr>
              <a:t>aşa</a:t>
            </a:r>
            <a:r>
              <a:rPr lang="ro-RO" sz="2000" dirty="0">
                <a:solidFill>
                  <a:schemeClr val="tx1"/>
                </a:solidFill>
                <a:latin typeface="Times New Roman" pitchFamily="18" charset="0"/>
                <a:cs typeface="Times New Roman" pitchFamily="18" charset="0"/>
              </a:rPr>
              <a:t> fel încât să definească </a:t>
            </a:r>
            <a:r>
              <a:rPr lang="ro-RO" sz="2000" dirty="0" err="1">
                <a:solidFill>
                  <a:schemeClr val="tx1"/>
                </a:solidFill>
                <a:latin typeface="Times New Roman" pitchFamily="18" charset="0"/>
                <a:cs typeface="Times New Roman" pitchFamily="18" charset="0"/>
              </a:rPr>
              <a:t>priorităţile</a:t>
            </a:r>
            <a:r>
              <a:rPr lang="ro-RO" sz="2000" dirty="0">
                <a:solidFill>
                  <a:schemeClr val="tx1"/>
                </a:solidFill>
                <a:latin typeface="Times New Roman" pitchFamily="18" charset="0"/>
                <a:cs typeface="Times New Roman" pitchFamily="18" charset="0"/>
              </a:rPr>
              <a:t> </a:t>
            </a:r>
            <a:r>
              <a:rPr lang="ro-RO" sz="2000" dirty="0" err="1">
                <a:solidFill>
                  <a:schemeClr val="tx1"/>
                </a:solidFill>
                <a:latin typeface="Times New Roman" pitchFamily="18" charset="0"/>
                <a:cs typeface="Times New Roman" pitchFamily="18" charset="0"/>
              </a:rPr>
              <a:t>naţionale</a:t>
            </a:r>
            <a:r>
              <a:rPr lang="ro-RO" sz="2000" dirty="0">
                <a:solidFill>
                  <a:schemeClr val="tx1"/>
                </a:solidFill>
                <a:latin typeface="Times New Roman" pitchFamily="18" charset="0"/>
                <a:cs typeface="Times New Roman" pitchFamily="18" charset="0"/>
              </a:rPr>
              <a:t>. Aceasta constituie, totodată, suportul </a:t>
            </a:r>
            <a:r>
              <a:rPr lang="ro-RO" sz="2000" dirty="0" err="1">
                <a:solidFill>
                  <a:schemeClr val="tx1"/>
                </a:solidFill>
                <a:latin typeface="Times New Roman" pitchFamily="18" charset="0"/>
                <a:cs typeface="Times New Roman" pitchFamily="18" charset="0"/>
              </a:rPr>
              <a:t>esenţial</a:t>
            </a:r>
            <a:r>
              <a:rPr lang="ro-RO" sz="2000" dirty="0">
                <a:solidFill>
                  <a:schemeClr val="tx1"/>
                </a:solidFill>
                <a:latin typeface="Times New Roman" pitchFamily="18" charset="0"/>
                <a:cs typeface="Times New Roman" pitchFamily="18" charset="0"/>
              </a:rPr>
              <a:t> şi hotărâtor al politicii.</a:t>
            </a:r>
            <a:endParaRPr lang="en-US" sz="2000" dirty="0">
              <a:solidFill>
                <a:schemeClr val="tx1"/>
              </a:solidFill>
              <a:latin typeface="Times New Roman" pitchFamily="18" charset="0"/>
              <a:cs typeface="Times New Roman" pitchFamily="18" charset="0"/>
            </a:endParaRPr>
          </a:p>
          <a:p>
            <a:r>
              <a:rPr lang="ro-RO" sz="2000" dirty="0" smtClean="0">
                <a:solidFill>
                  <a:schemeClr val="tx1"/>
                </a:solidFill>
                <a:latin typeface="Times New Roman" pitchFamily="18" charset="0"/>
                <a:cs typeface="Times New Roman" pitchFamily="18" charset="0"/>
              </a:rPr>
              <a:t>	</a:t>
            </a:r>
            <a:endParaRPr lang="ro-RO" sz="2000" dirty="0">
              <a:solidFill>
                <a:schemeClr val="tx1"/>
              </a:solidFill>
              <a:latin typeface="Times New Roman" pitchFamily="18" charset="0"/>
              <a:cs typeface="Times New Roman" pitchFamily="18" charset="0"/>
            </a:endParaRPr>
          </a:p>
          <a:p>
            <a:endParaRPr lang="ru-RU" sz="2000" dirty="0">
              <a:solidFill>
                <a:schemeClr val="tx1"/>
              </a:solidFill>
              <a:latin typeface="Times New Roman" pitchFamily="18" charset="0"/>
              <a:cs typeface="Times New Roman" pitchFamily="18" charset="0"/>
            </a:endParaRPr>
          </a:p>
        </p:txBody>
      </p:sp>
      <p:sp>
        <p:nvSpPr>
          <p:cNvPr id="6" name="Rectangle 5"/>
          <p:cNvSpPr/>
          <p:nvPr/>
        </p:nvSpPr>
        <p:spPr>
          <a:xfrm>
            <a:off x="1219200" y="419100"/>
            <a:ext cx="6324600" cy="5334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o-MO" sz="2400" b="1" dirty="0" smtClean="0">
                <a:solidFill>
                  <a:schemeClr val="tx1"/>
                </a:solidFill>
                <a:latin typeface="Times New Roman" pitchFamily="18" charset="0"/>
                <a:cs typeface="Times New Roman" pitchFamily="18" charset="0"/>
              </a:rPr>
              <a:t>INTRODUCERE</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19054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228600"/>
            <a:ext cx="8077200" cy="213949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ctr">
              <a:lnSpc>
                <a:spcPct val="200000"/>
              </a:lnSpc>
              <a:buAutoNum type="arabicPeriod"/>
            </a:pPr>
            <a:r>
              <a:rPr lang="ro-RO" sz="3600" b="1" dirty="0">
                <a:latin typeface="Times New Roman" pitchFamily="18" charset="0"/>
                <a:cs typeface="Times New Roman" pitchFamily="18" charset="0"/>
              </a:rPr>
              <a:t>CONCEPTUL </a:t>
            </a:r>
            <a:endParaRPr lang="ro-RO" sz="3600" b="1" dirty="0" smtClean="0">
              <a:latin typeface="Times New Roman" pitchFamily="18" charset="0"/>
              <a:cs typeface="Times New Roman" pitchFamily="18" charset="0"/>
            </a:endParaRPr>
          </a:p>
          <a:p>
            <a:pPr algn="ctr">
              <a:lnSpc>
                <a:spcPct val="200000"/>
              </a:lnSpc>
            </a:pPr>
            <a:r>
              <a:rPr lang="en-US" sz="3600" b="1" dirty="0" smtClean="0">
                <a:latin typeface="Times New Roman" pitchFamily="18" charset="0"/>
                <a:cs typeface="Times New Roman" pitchFamily="18" charset="0"/>
              </a:rPr>
              <a:t>“</a:t>
            </a:r>
            <a:r>
              <a:rPr lang="ro-RO" sz="3600" b="1" dirty="0">
                <a:latin typeface="Times New Roman" pitchFamily="18" charset="0"/>
                <a:cs typeface="Times New Roman" pitchFamily="18" charset="0"/>
              </a:rPr>
              <a:t>INTERESUL  NAŢIONAL</a:t>
            </a:r>
            <a:r>
              <a:rPr lang="en-US" sz="3600" b="1" dirty="0">
                <a:latin typeface="Times New Roman" pitchFamily="18" charset="0"/>
                <a:cs typeface="Times New Roman" pitchFamily="18" charset="0"/>
              </a:rPr>
              <a:t>”</a:t>
            </a:r>
            <a:endParaRPr lang="ro-MO" sz="3600" b="1" dirty="0">
              <a:latin typeface="Times New Roman" pitchFamily="18" charset="0"/>
              <a:cs typeface="Times New Roman" pitchFamily="18" charset="0"/>
            </a:endParaRPr>
          </a:p>
        </p:txBody>
      </p:sp>
      <p:pic>
        <p:nvPicPr>
          <p:cNvPr id="4098" name="Picture 2" descr="Brand Feature: 2020 Vision for Physical Security: Where are we Hea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96" y="2419819"/>
            <a:ext cx="8051104" cy="4133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489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609600" y="228600"/>
            <a:ext cx="7848600" cy="6248400"/>
          </a:xfrm>
          <a:gradFill>
            <a:gsLst>
              <a:gs pos="0">
                <a:schemeClr val="tx1">
                  <a:lumMod val="85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lstStyle/>
          <a:p>
            <a:pPr algn="l"/>
            <a:r>
              <a:rPr lang="ro-RO" dirty="0" smtClean="0">
                <a:solidFill>
                  <a:schemeClr val="bg2">
                    <a:lumMod val="75000"/>
                  </a:schemeClr>
                </a:solidFill>
                <a:latin typeface="Times New Roman" pitchFamily="18" charset="0"/>
                <a:cs typeface="Times New Roman" pitchFamily="18" charset="0"/>
              </a:rPr>
              <a:t>	</a:t>
            </a:r>
            <a:endParaRPr lang="en-US" dirty="0">
              <a:solidFill>
                <a:schemeClr val="bg2">
                  <a:lumMod val="75000"/>
                </a:schemeClr>
              </a:solidFill>
              <a:latin typeface="Times New Roman" pitchFamily="18" charset="0"/>
              <a:cs typeface="Times New Roman" pitchFamily="18" charset="0"/>
            </a:endParaRPr>
          </a:p>
        </p:txBody>
      </p:sp>
      <p:sp>
        <p:nvSpPr>
          <p:cNvPr id="2" name="Прямоугольник 1"/>
          <p:cNvSpPr/>
          <p:nvPr/>
        </p:nvSpPr>
        <p:spPr>
          <a:xfrm>
            <a:off x="789662" y="381000"/>
            <a:ext cx="7467600" cy="2057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ro-RO" sz="2000" dirty="0" smtClean="0">
              <a:solidFill>
                <a:schemeClr val="tx1"/>
              </a:solidFill>
              <a:latin typeface="Times New Roman" pitchFamily="18" charset="0"/>
              <a:cs typeface="Times New Roman" pitchFamily="18" charset="0"/>
            </a:endParaRPr>
          </a:p>
          <a:p>
            <a:pPr algn="just"/>
            <a:r>
              <a:rPr lang="ro-RO" sz="2000" dirty="0" smtClean="0">
                <a:solidFill>
                  <a:schemeClr val="tx1"/>
                </a:solidFill>
                <a:latin typeface="Times New Roman" pitchFamily="18" charset="0"/>
                <a:cs typeface="Times New Roman" pitchFamily="18" charset="0"/>
              </a:rPr>
              <a:t>	</a:t>
            </a:r>
            <a:r>
              <a:rPr lang="ro-RO" sz="2000" dirty="0">
                <a:solidFill>
                  <a:schemeClr val="tx1"/>
                </a:solidFill>
                <a:latin typeface="Times New Roman" pitchFamily="18" charset="0"/>
                <a:cs typeface="Times New Roman" pitchFamily="18" charset="0"/>
              </a:rPr>
              <a:t>În sens  comun, securitatea este </a:t>
            </a:r>
            <a:r>
              <a:rPr lang="ro-RO" sz="2000" dirty="0" err="1">
                <a:solidFill>
                  <a:schemeClr val="tx1"/>
                </a:solidFill>
                <a:latin typeface="Times New Roman" pitchFamily="18" charset="0"/>
                <a:cs typeface="Times New Roman" pitchFamily="18" charset="0"/>
              </a:rPr>
              <a:t>înţeleasă</a:t>
            </a:r>
            <a:r>
              <a:rPr lang="ro-RO" sz="2000" dirty="0">
                <a:solidFill>
                  <a:schemeClr val="tx1"/>
                </a:solidFill>
                <a:latin typeface="Times New Roman" pitchFamily="18" charset="0"/>
                <a:cs typeface="Times New Roman" pitchFamily="18" charset="0"/>
              </a:rPr>
              <a:t> drept capacitatea unui actor, exprimată în vectori de putere, de a-şi proteja valorile fundamentale şi de a le sprijini în </a:t>
            </a:r>
            <a:r>
              <a:rPr lang="ro-RO" sz="2000" dirty="0" err="1">
                <a:solidFill>
                  <a:schemeClr val="tx1"/>
                </a:solidFill>
                <a:latin typeface="Times New Roman" pitchFamily="18" charset="0"/>
                <a:cs typeface="Times New Roman" pitchFamily="18" charset="0"/>
              </a:rPr>
              <a:t>proiecţia</a:t>
            </a:r>
            <a:r>
              <a:rPr lang="ro-RO" sz="2000" dirty="0">
                <a:solidFill>
                  <a:schemeClr val="tx1"/>
                </a:solidFill>
                <a:latin typeface="Times New Roman" pitchFamily="18" charset="0"/>
                <a:cs typeface="Times New Roman" pitchFamily="18" charset="0"/>
              </a:rPr>
              <a:t> lor pe arena internaţională. Securitatea este echivalentă cu existenţa acelei forţe capabile să facă faţă acestor cerinţe, de tăria acesteia depinzând, în ultimă instanţă, puterea actorului în cauză</a:t>
            </a:r>
            <a:r>
              <a:rPr lang="ro-RO"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p:txBody>
      </p:sp>
      <p:sp>
        <p:nvSpPr>
          <p:cNvPr id="3" name="Прямоугольник 2"/>
          <p:cNvSpPr/>
          <p:nvPr/>
        </p:nvSpPr>
        <p:spPr>
          <a:xfrm>
            <a:off x="3718664" y="2590800"/>
            <a:ext cx="4572000" cy="286232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r>
              <a:rPr lang="ro-RO" sz="2000" dirty="0">
                <a:latin typeface="Times New Roman" pitchFamily="18" charset="0"/>
                <a:cs typeface="Times New Roman" pitchFamily="18" charset="0"/>
              </a:rPr>
              <a:t>Conceptul de securitate utilizat frecvent în domeniul relaţiilor internaţionale nu are o definiţie unanim acceptată, evidenţiindu-se o ambiguitate rezultată din caracterul complex al domeniului, accentuată de faptul că în viaţa politică internă a statelor sub acoperirea securităţii naţionale sunt invocate, în funcţie de împrejurări, o serie largă de acţiuni şi activităţi publice</a:t>
            </a:r>
            <a:r>
              <a:rPr lang="ro-RO"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6146" name="Picture 2" descr="The Future of Physical Security: The Decade Ahead - Security Industry  Associ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146" y="3145661"/>
            <a:ext cx="3115733"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991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609600" y="228600"/>
            <a:ext cx="7848600" cy="6248400"/>
          </a:xfrm>
          <a:gradFill>
            <a:gsLst>
              <a:gs pos="0">
                <a:schemeClr val="tx1">
                  <a:lumMod val="85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lstStyle/>
          <a:p>
            <a:pPr algn="l"/>
            <a:r>
              <a:rPr lang="ro-RO" smtClean="0">
                <a:solidFill>
                  <a:schemeClr val="bg2">
                    <a:lumMod val="75000"/>
                  </a:schemeClr>
                </a:solidFill>
                <a:latin typeface="Times New Roman" pitchFamily="18" charset="0"/>
                <a:cs typeface="Times New Roman" pitchFamily="18" charset="0"/>
              </a:rPr>
              <a:t>	</a:t>
            </a:r>
            <a:endParaRPr lang="en-US" dirty="0">
              <a:solidFill>
                <a:schemeClr val="bg2">
                  <a:lumMod val="75000"/>
                </a:schemeClr>
              </a:solidFill>
              <a:latin typeface="Times New Roman" pitchFamily="18" charset="0"/>
              <a:cs typeface="Times New Roman" pitchFamily="18" charset="0"/>
            </a:endParaRPr>
          </a:p>
        </p:txBody>
      </p:sp>
      <p:sp>
        <p:nvSpPr>
          <p:cNvPr id="3" name="Прямоугольник 2"/>
          <p:cNvSpPr/>
          <p:nvPr/>
        </p:nvSpPr>
        <p:spPr>
          <a:xfrm>
            <a:off x="3733800" y="1981200"/>
            <a:ext cx="4572000" cy="203132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r>
              <a:rPr lang="ro-RO" dirty="0">
                <a:latin typeface="Times New Roman" pitchFamily="18" charset="0"/>
                <a:cs typeface="Times New Roman" pitchFamily="18" charset="0"/>
              </a:rPr>
              <a:t>Cercetătorul S.</a:t>
            </a:r>
            <a:r>
              <a:rPr lang="en-US" dirty="0">
                <a:latin typeface="Times New Roman" pitchFamily="18" charset="0"/>
                <a:cs typeface="Times New Roman" pitchFamily="18" charset="0"/>
              </a:rPr>
              <a:t> </a:t>
            </a:r>
            <a:r>
              <a:rPr lang="ro-RO" dirty="0">
                <a:latin typeface="Times New Roman" pitchFamily="18" charset="0"/>
                <a:cs typeface="Times New Roman" pitchFamily="18" charset="0"/>
              </a:rPr>
              <a:t>Burchill, în lucrarea sa: ”Interesul naţional în teoria relațiilor internaționale”, explică modul de asimilare diferită a termenului „interes naţional” de către realiști, marxiști, anarhiști, școala liberală engleză şi de teoriile constructiviste ale relațiilor internaționale</a:t>
            </a:r>
            <a:endParaRPr lang="ru-MO" dirty="0"/>
          </a:p>
        </p:txBody>
      </p:sp>
      <p:sp>
        <p:nvSpPr>
          <p:cNvPr id="4" name="Прямоугольник 3"/>
          <p:cNvSpPr/>
          <p:nvPr/>
        </p:nvSpPr>
        <p:spPr>
          <a:xfrm>
            <a:off x="914400" y="4212939"/>
            <a:ext cx="4572000" cy="175432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r>
              <a:rPr lang="ro-RO" dirty="0">
                <a:latin typeface="Times New Roman" pitchFamily="18" charset="0"/>
                <a:cs typeface="Times New Roman" pitchFamily="18" charset="0"/>
              </a:rPr>
              <a:t>Există un număr de norme și reguli ce influențează existența și dezbinarea statului. Acesta este interesul major al societății civile, care există în cadrul oricărui stat suveran și este definit, sub aspect politologic și geopolitic, ca interes național/interes de stat.</a:t>
            </a:r>
            <a:endParaRPr lang="en-US" dirty="0">
              <a:latin typeface="Times New Roman" pitchFamily="18" charset="0"/>
              <a:cs typeface="Times New Roman" pitchFamily="18" charset="0"/>
            </a:endParaRPr>
          </a:p>
        </p:txBody>
      </p:sp>
      <p:sp>
        <p:nvSpPr>
          <p:cNvPr id="7" name="Прямоугольник 6"/>
          <p:cNvSpPr/>
          <p:nvPr/>
        </p:nvSpPr>
        <p:spPr>
          <a:xfrm>
            <a:off x="762000" y="533400"/>
            <a:ext cx="4572000" cy="1200329"/>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r>
              <a:rPr lang="ro-RO" dirty="0">
                <a:latin typeface="Times New Roman" pitchFamily="18" charset="0"/>
                <a:cs typeface="Times New Roman" pitchFamily="18" charset="0"/>
              </a:rPr>
              <a:t>Conceptul </a:t>
            </a:r>
            <a:r>
              <a:rPr lang="ro-RO" i="1" dirty="0">
                <a:latin typeface="Times New Roman" pitchFamily="18" charset="0"/>
                <a:cs typeface="Times New Roman" pitchFamily="18" charset="0"/>
              </a:rPr>
              <a:t>de interes naţional </a:t>
            </a:r>
            <a:r>
              <a:rPr lang="ro-RO" dirty="0">
                <a:latin typeface="Times New Roman" pitchFamily="18" charset="0"/>
                <a:cs typeface="Times New Roman" pitchFamily="18" charset="0"/>
              </a:rPr>
              <a:t>este o caracteristică tot mai des prezentă în discursuri diplomatice contemporane şi a fost larg analizat de către istorici şi politologi. </a:t>
            </a:r>
            <a:endParaRPr lang="ru-MO" dirty="0"/>
          </a:p>
        </p:txBody>
      </p:sp>
      <p:pic>
        <p:nvPicPr>
          <p:cNvPr id="7170" name="Picture 2" descr="How To Find the Best Custom Software Development Agency in the U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1400" y="342891"/>
            <a:ext cx="2684400" cy="15813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Cybersecurity &amp;amp; Technological Risk | Robert Half U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062961"/>
            <a:ext cx="2971800" cy="19821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4" name="Picture 6" descr="Cybersecurity Awareness Month - Calhoun Community Colle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399" y="4315074"/>
            <a:ext cx="2937229" cy="16521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584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609600" y="228600"/>
            <a:ext cx="7848600" cy="6248400"/>
          </a:xfrm>
          <a:gradFill>
            <a:gsLst>
              <a:gs pos="0">
                <a:schemeClr val="tx1">
                  <a:lumMod val="85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lstStyle/>
          <a:p>
            <a:pPr algn="l"/>
            <a:r>
              <a:rPr lang="ro-RO" dirty="0" smtClean="0">
                <a:solidFill>
                  <a:schemeClr val="bg2">
                    <a:lumMod val="75000"/>
                  </a:schemeClr>
                </a:solidFill>
                <a:latin typeface="Times New Roman" pitchFamily="18" charset="0"/>
                <a:cs typeface="Times New Roman" pitchFamily="18" charset="0"/>
              </a:rPr>
              <a:t>	</a:t>
            </a:r>
            <a:endParaRPr lang="en-US" dirty="0">
              <a:solidFill>
                <a:schemeClr val="bg2">
                  <a:lumMod val="75000"/>
                </a:schemeClr>
              </a:solidFill>
              <a:latin typeface="Times New Roman" pitchFamily="18" charset="0"/>
              <a:cs typeface="Times New Roman" pitchFamily="18" charset="0"/>
            </a:endParaRPr>
          </a:p>
        </p:txBody>
      </p:sp>
      <p:sp>
        <p:nvSpPr>
          <p:cNvPr id="2" name="Прямоугольник 1"/>
          <p:cNvSpPr/>
          <p:nvPr/>
        </p:nvSpPr>
        <p:spPr>
          <a:xfrm>
            <a:off x="609600" y="304800"/>
            <a:ext cx="7848600" cy="3756314"/>
          </a:xfrm>
          <a:prstGeom prst="rect">
            <a:avLst/>
          </a:prstGeom>
          <a:gradFill flip="none" rotWithShape="1">
            <a:gsLst>
              <a:gs pos="25000">
                <a:srgbClr val="CAD2E6"/>
              </a:gs>
              <a:gs pos="0">
                <a:schemeClr val="tx1">
                  <a:lumMod val="8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endParaRPr lang="ro-RO" sz="2000" dirty="0" smtClean="0">
              <a:solidFill>
                <a:schemeClr val="tx1"/>
              </a:solidFill>
              <a:latin typeface="Times New Roman" pitchFamily="18" charset="0"/>
              <a:cs typeface="Times New Roman" pitchFamily="18" charset="0"/>
            </a:endParaRPr>
          </a:p>
          <a:p>
            <a:endParaRPr lang="ro-RO" sz="2000" dirty="0">
              <a:solidFill>
                <a:schemeClr val="tx1"/>
              </a:solidFill>
              <a:latin typeface="Times New Roman" pitchFamily="18" charset="0"/>
              <a:cs typeface="Times New Roman" pitchFamily="18" charset="0"/>
            </a:endParaRPr>
          </a:p>
          <a:p>
            <a:endParaRPr lang="ro-RO" sz="2000" dirty="0" smtClean="0">
              <a:solidFill>
                <a:schemeClr val="tx1"/>
              </a:solidFill>
              <a:latin typeface="Times New Roman" pitchFamily="18" charset="0"/>
              <a:cs typeface="Times New Roman" pitchFamily="18" charset="0"/>
            </a:endParaRPr>
          </a:p>
          <a:p>
            <a:r>
              <a:rPr lang="ro-RO" sz="2000" dirty="0">
                <a:solidFill>
                  <a:schemeClr val="tx1"/>
                </a:solidFill>
                <a:latin typeface="Times New Roman" pitchFamily="18" charset="0"/>
                <a:cs typeface="Times New Roman" pitchFamily="18" charset="0"/>
              </a:rPr>
              <a:t>Interesul naţional constă în promovarea a trei interese fundamentale ale statului:</a:t>
            </a:r>
            <a:endParaRPr lang="en-US" sz="2000" dirty="0">
              <a:solidFill>
                <a:schemeClr val="tx1"/>
              </a:solidFill>
              <a:latin typeface="Times New Roman" pitchFamily="18" charset="0"/>
              <a:cs typeface="Times New Roman" pitchFamily="18" charset="0"/>
            </a:endParaRPr>
          </a:p>
          <a:p>
            <a:pPr marL="342900" lvl="0" indent="-342900">
              <a:buFont typeface="Wingdings" panose="05000000000000000000" pitchFamily="2" charset="2"/>
              <a:buChar char="q"/>
            </a:pPr>
            <a:r>
              <a:rPr lang="ro-RO" sz="2000" dirty="0">
                <a:solidFill>
                  <a:schemeClr val="tx1"/>
                </a:solidFill>
                <a:latin typeface="Times New Roman" pitchFamily="18" charset="0"/>
                <a:cs typeface="Times New Roman" pitchFamily="18" charset="0"/>
              </a:rPr>
              <a:t>Asigurarea </a:t>
            </a:r>
            <a:r>
              <a:rPr lang="ro-RO" sz="2000" dirty="0" err="1">
                <a:solidFill>
                  <a:schemeClr val="tx1"/>
                </a:solidFill>
                <a:latin typeface="Times New Roman" pitchFamily="18" charset="0"/>
                <a:cs typeface="Times New Roman" pitchFamily="18" charset="0"/>
              </a:rPr>
              <a:t>supravieţuirii</a:t>
            </a:r>
            <a:r>
              <a:rPr lang="ro-RO" sz="2000" dirty="0">
                <a:solidFill>
                  <a:schemeClr val="tx1"/>
                </a:solidFill>
                <a:latin typeface="Times New Roman" pitchFamily="18" charset="0"/>
                <a:cs typeface="Times New Roman" pitchFamily="18" charset="0"/>
              </a:rPr>
              <a:t> fizice a statului, ceea ce presupune implicit protejarea </a:t>
            </a:r>
            <a:r>
              <a:rPr lang="ro-RO" sz="2000" dirty="0" err="1">
                <a:solidFill>
                  <a:schemeClr val="tx1"/>
                </a:solidFill>
                <a:latin typeface="Times New Roman" pitchFamily="18" charset="0"/>
                <a:cs typeface="Times New Roman" pitchFamily="18" charset="0"/>
              </a:rPr>
              <a:t>vieţii</a:t>
            </a:r>
            <a:r>
              <a:rPr lang="ro-RO" sz="2000" dirty="0">
                <a:solidFill>
                  <a:schemeClr val="tx1"/>
                </a:solidFill>
                <a:latin typeface="Times New Roman" pitchFamily="18" charset="0"/>
                <a:cs typeface="Times New Roman" pitchFamily="18" charset="0"/>
              </a:rPr>
              <a:t> </a:t>
            </a:r>
            <a:r>
              <a:rPr lang="ro-RO" sz="2000" dirty="0" err="1">
                <a:solidFill>
                  <a:schemeClr val="tx1"/>
                </a:solidFill>
                <a:latin typeface="Times New Roman" pitchFamily="18" charset="0"/>
                <a:cs typeface="Times New Roman" pitchFamily="18" charset="0"/>
              </a:rPr>
              <a:t>cetăţenilor</a:t>
            </a:r>
            <a:r>
              <a:rPr lang="ro-RO" sz="2000" dirty="0">
                <a:solidFill>
                  <a:schemeClr val="tx1"/>
                </a:solidFill>
                <a:latin typeface="Times New Roman" pitchFamily="18" charset="0"/>
                <a:cs typeface="Times New Roman" pitchFamily="18" charset="0"/>
              </a:rPr>
              <a:t> şi </a:t>
            </a:r>
            <a:r>
              <a:rPr lang="ro-RO" sz="2000" dirty="0" err="1">
                <a:solidFill>
                  <a:schemeClr val="tx1"/>
                </a:solidFill>
                <a:latin typeface="Times New Roman" pitchFamily="18" charset="0"/>
                <a:cs typeface="Times New Roman" pitchFamily="18" charset="0"/>
              </a:rPr>
              <a:t>menţinerea</a:t>
            </a:r>
            <a:r>
              <a:rPr lang="ro-RO" sz="2000" dirty="0">
                <a:solidFill>
                  <a:schemeClr val="tx1"/>
                </a:solidFill>
                <a:latin typeface="Times New Roman" pitchFamily="18" charset="0"/>
                <a:cs typeface="Times New Roman" pitchFamily="18" charset="0"/>
              </a:rPr>
              <a:t> </a:t>
            </a:r>
            <a:r>
              <a:rPr lang="ro-RO" sz="2000" dirty="0" err="1">
                <a:solidFill>
                  <a:schemeClr val="tx1"/>
                </a:solidFill>
                <a:latin typeface="Times New Roman" pitchFamily="18" charset="0"/>
                <a:cs typeface="Times New Roman" pitchFamily="18" charset="0"/>
              </a:rPr>
              <a:t>integrităţii</a:t>
            </a:r>
            <a:r>
              <a:rPr lang="ro-RO" sz="2000" dirty="0">
                <a:solidFill>
                  <a:schemeClr val="tx1"/>
                </a:solidFill>
                <a:latin typeface="Times New Roman" pitchFamily="18" charset="0"/>
                <a:cs typeface="Times New Roman" pitchFamily="18" charset="0"/>
              </a:rPr>
              <a:t> teritoriale;</a:t>
            </a:r>
            <a:endParaRPr lang="en-US" sz="2000" dirty="0">
              <a:solidFill>
                <a:schemeClr val="tx1"/>
              </a:solidFill>
              <a:latin typeface="Times New Roman" pitchFamily="18" charset="0"/>
              <a:cs typeface="Times New Roman" pitchFamily="18" charset="0"/>
            </a:endParaRPr>
          </a:p>
          <a:p>
            <a:pPr marL="342900" lvl="0" indent="-342900">
              <a:buFont typeface="Wingdings" panose="05000000000000000000" pitchFamily="2" charset="2"/>
              <a:buChar char="q"/>
            </a:pPr>
            <a:r>
              <a:rPr lang="ro-RO" sz="2000" dirty="0">
                <a:solidFill>
                  <a:schemeClr val="tx1"/>
                </a:solidFill>
                <a:latin typeface="Times New Roman" pitchFamily="18" charset="0"/>
                <a:cs typeface="Times New Roman" pitchFamily="18" charset="0"/>
              </a:rPr>
              <a:t>Promovarea bunăstării economice a </a:t>
            </a:r>
            <a:r>
              <a:rPr lang="ro-RO" sz="2000" dirty="0" err="1">
                <a:solidFill>
                  <a:schemeClr val="tx1"/>
                </a:solidFill>
                <a:latin typeface="Times New Roman" pitchFamily="18" charset="0"/>
                <a:cs typeface="Times New Roman" pitchFamily="18" charset="0"/>
              </a:rPr>
              <a:t>populaţiei</a:t>
            </a:r>
            <a:r>
              <a:rPr lang="ro-RO" sz="2000" dirty="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a:p>
            <a:pPr marL="342900" lvl="0" indent="-342900">
              <a:buFont typeface="Wingdings" panose="05000000000000000000" pitchFamily="2" charset="2"/>
              <a:buChar char="q"/>
            </a:pPr>
            <a:r>
              <a:rPr lang="ro-RO" sz="2000" dirty="0">
                <a:solidFill>
                  <a:schemeClr val="tx1"/>
                </a:solidFill>
                <a:latin typeface="Times New Roman" pitchFamily="18" charset="0"/>
                <a:cs typeface="Times New Roman" pitchFamily="18" charset="0"/>
              </a:rPr>
              <a:t>Conservarea autonomiei (autodeterminării) şi a sistemului de guvernământ al </a:t>
            </a:r>
            <a:r>
              <a:rPr lang="ro-RO" sz="2000" dirty="0" err="1">
                <a:solidFill>
                  <a:schemeClr val="tx1"/>
                </a:solidFill>
                <a:latin typeface="Times New Roman" pitchFamily="18" charset="0"/>
                <a:cs typeface="Times New Roman" pitchFamily="18" charset="0"/>
              </a:rPr>
              <a:t>ţării</a:t>
            </a:r>
            <a:r>
              <a:rPr lang="ro-RO" sz="2000" dirty="0">
                <a:solidFill>
                  <a:schemeClr val="tx1"/>
                </a:solidFill>
                <a:latin typeface="Times New Roman" pitchFamily="18" charset="0"/>
                <a:cs typeface="Times New Roman" pitchFamily="18" charset="0"/>
              </a:rPr>
              <a:t>, precum şi elaborarea şi realizarea politicii ei interne.</a:t>
            </a:r>
            <a:endParaRPr lang="en-US" sz="2000" dirty="0">
              <a:solidFill>
                <a:schemeClr val="tx1"/>
              </a:solidFill>
              <a:latin typeface="Times New Roman" pitchFamily="18" charset="0"/>
              <a:cs typeface="Times New Roman" pitchFamily="18" charset="0"/>
            </a:endParaRPr>
          </a:p>
          <a:p>
            <a:r>
              <a:rPr lang="ro-RO" sz="2000" dirty="0">
                <a:solidFill>
                  <a:schemeClr val="tx1"/>
                </a:solidFill>
                <a:latin typeface="Times New Roman" pitchFamily="18" charset="0"/>
                <a:cs typeface="Times New Roman" pitchFamily="18" charset="0"/>
              </a:rPr>
              <a:t>La acestea se pot adăuga şi scopuri periferice, cum ar fi nevoia de prestigiu a unui stat.</a:t>
            </a:r>
            <a:endParaRPr lang="en-US" sz="2000" dirty="0">
              <a:solidFill>
                <a:schemeClr val="tx1"/>
              </a:solidFill>
              <a:latin typeface="Times New Roman" pitchFamily="18" charset="0"/>
              <a:cs typeface="Times New Roman" pitchFamily="18" charset="0"/>
            </a:endParaRPr>
          </a:p>
          <a:p>
            <a:endParaRPr lang="ro-RO" sz="2000" dirty="0">
              <a:solidFill>
                <a:schemeClr val="tx1"/>
              </a:solidFill>
              <a:latin typeface="Times New Roman" pitchFamily="18" charset="0"/>
              <a:cs typeface="Times New Roman" pitchFamily="18" charset="0"/>
            </a:endParaRPr>
          </a:p>
          <a:p>
            <a:r>
              <a:rPr lang="en-US" sz="2000" dirty="0" smtClean="0">
                <a:solidFill>
                  <a:schemeClr val="tx1"/>
                </a:solidFill>
                <a:latin typeface="Times New Roman" pitchFamily="18" charset="0"/>
                <a:cs typeface="Times New Roman" pitchFamily="18" charset="0"/>
              </a:rPr>
              <a:t>	</a:t>
            </a:r>
            <a:endParaRPr lang="ro-RO" sz="2000" dirty="0">
              <a:solidFill>
                <a:schemeClr val="tx1"/>
              </a:solidFill>
              <a:latin typeface="Times New Roman" pitchFamily="18" charset="0"/>
              <a:cs typeface="Times New Roman" pitchFamily="18" charset="0"/>
            </a:endParaRPr>
          </a:p>
          <a:p>
            <a:endParaRPr lang="ru-RU" sz="2000" dirty="0">
              <a:solidFill>
                <a:schemeClr val="tx1"/>
              </a:solidFill>
              <a:latin typeface="Times New Roman" pitchFamily="18" charset="0"/>
              <a:cs typeface="Times New Roman" pitchFamily="18" charset="0"/>
            </a:endParaRPr>
          </a:p>
        </p:txBody>
      </p:sp>
      <p:pic>
        <p:nvPicPr>
          <p:cNvPr id="8194" name="Picture 2" descr="Don&amp;#39;t Get Hacked: Follow These Useful Cybersecurity Tips | Hey BU Blog |  Boston Univers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9161" y="3810000"/>
            <a:ext cx="4567097" cy="298688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155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076" y="304800"/>
            <a:ext cx="8970723" cy="1295400"/>
          </a:xfrm>
          <a:ln/>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l">
              <a:spcBef>
                <a:spcPts val="0"/>
              </a:spcBef>
            </a:pPr>
            <a:r>
              <a:rPr lang="ro-RO" sz="2000" dirty="0" smtClean="0">
                <a:solidFill>
                  <a:schemeClr val="tx1"/>
                </a:solidFill>
                <a:latin typeface="Times New Roman" pitchFamily="18" charset="0"/>
                <a:cs typeface="Times New Roman" pitchFamily="18" charset="0"/>
              </a:rPr>
              <a:t>	 Interesul național – o categorie, subiectivă și abstractă, fiind dominată de societatea și statul care le realizează. </a:t>
            </a:r>
            <a:endParaRPr lang="en-US" sz="2000" dirty="0" smtClean="0">
              <a:solidFill>
                <a:schemeClr val="tx1"/>
              </a:solidFill>
              <a:latin typeface="Times New Roman" pitchFamily="18" charset="0"/>
              <a:cs typeface="Times New Roman" pitchFamily="18" charset="0"/>
            </a:endParaRPr>
          </a:p>
          <a:p>
            <a:pPr algn="l">
              <a:spcBef>
                <a:spcPts val="0"/>
              </a:spcBef>
            </a:pPr>
            <a:r>
              <a:rPr lang="ro-RO" sz="2000" dirty="0" smtClean="0">
                <a:solidFill>
                  <a:schemeClr val="tx1"/>
                </a:solidFill>
                <a:latin typeface="Times New Roman" pitchFamily="18" charset="0"/>
                <a:cs typeface="Times New Roman" pitchFamily="18" charset="0"/>
              </a:rPr>
              <a:t>Politica poate fi considerată cel mai important mijloc de realizare a </a:t>
            </a:r>
            <a:r>
              <a:rPr lang="ro-RO" sz="2000" b="1" dirty="0" smtClean="0">
                <a:solidFill>
                  <a:schemeClr val="tx1"/>
                </a:solidFill>
                <a:latin typeface="Times New Roman" pitchFamily="18" charset="0"/>
                <a:cs typeface="Times New Roman" pitchFamily="18" charset="0"/>
              </a:rPr>
              <a:t>intereselor naționale. </a:t>
            </a:r>
            <a:endParaRPr lang="en-US" sz="2000" dirty="0" smtClean="0">
              <a:solidFill>
                <a:schemeClr val="tx1"/>
              </a:solidFill>
              <a:latin typeface="Times New Roman" pitchFamily="18" charset="0"/>
              <a:cs typeface="Times New Roman" pitchFamily="18" charset="0"/>
            </a:endParaRPr>
          </a:p>
          <a:p>
            <a:pPr algn="l">
              <a:spcBef>
                <a:spcPts val="0"/>
              </a:spcBef>
            </a:pPr>
            <a:endParaRPr lang="en-US" sz="2000" dirty="0" smtClean="0">
              <a:solidFill>
                <a:schemeClr val="tx1"/>
              </a:solidFill>
              <a:latin typeface="Times New Roman" pitchFamily="18" charset="0"/>
              <a:cs typeface="Times New Roman" pitchFamily="18" charset="0"/>
            </a:endParaRPr>
          </a:p>
          <a:p>
            <a:pPr algn="l">
              <a:spcBef>
                <a:spcPts val="0"/>
              </a:spcBef>
            </a:pPr>
            <a:endParaRPr lang="en-US" sz="2000" dirty="0" smtClean="0">
              <a:solidFill>
                <a:schemeClr val="tx1"/>
              </a:solidFill>
              <a:latin typeface="Times New Roman" pitchFamily="18" charset="0"/>
              <a:cs typeface="Times New Roman" pitchFamily="18" charset="0"/>
            </a:endParaRPr>
          </a:p>
          <a:p>
            <a:pPr algn="l">
              <a:spcBef>
                <a:spcPts val="0"/>
              </a:spcBef>
            </a:pPr>
            <a:endParaRPr lang="en-US" sz="2000" dirty="0">
              <a:solidFill>
                <a:schemeClr val="tx1"/>
              </a:solidFill>
              <a:latin typeface="Times New Roman" pitchFamily="18" charset="0"/>
              <a:cs typeface="Times New Roman" pitchFamily="18" charset="0"/>
            </a:endParaRPr>
          </a:p>
        </p:txBody>
      </p:sp>
      <p:graphicFrame>
        <p:nvGraphicFramePr>
          <p:cNvPr id="4" name="Diagram 3"/>
          <p:cNvGraphicFramePr/>
          <p:nvPr>
            <p:extLst>
              <p:ext uri="{D42A27DB-BD31-4B8C-83A1-F6EECF244321}">
                <p14:modId xmlns:p14="http://schemas.microsoft.com/office/powerpoint/2010/main" val="2984060944"/>
              </p:ext>
            </p:extLst>
          </p:nvPr>
        </p:nvGraphicFramePr>
        <p:xfrm>
          <a:off x="914400" y="2209800"/>
          <a:ext cx="75438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btitle 2"/>
          <p:cNvSpPr txBox="1">
            <a:spLocks/>
          </p:cNvSpPr>
          <p:nvPr/>
        </p:nvSpPr>
        <p:spPr>
          <a:xfrm>
            <a:off x="76200" y="5181600"/>
            <a:ext cx="8991600" cy="1524000"/>
          </a:xfrm>
          <a:prstGeom prst="rect">
            <a:avLst/>
          </a:prstGeom>
          <a:ln/>
        </p:spPr>
        <p:style>
          <a:lnRef idx="1">
            <a:schemeClr val="accent1"/>
          </a:lnRef>
          <a:fillRef idx="2">
            <a:schemeClr val="accent1"/>
          </a:fillRef>
          <a:effectRef idx="1">
            <a:schemeClr val="accent1"/>
          </a:effectRef>
          <a:fontRef idx="minor">
            <a:schemeClr val="dk1"/>
          </a:fontRef>
        </p:style>
        <p:txBody>
          <a:bodyPr vert="horz">
            <a:noAutofit/>
          </a:bodyPr>
          <a:lstStyle/>
          <a:p>
            <a:r>
              <a:rPr kumimoji="0" lang="ro-RO" sz="1900" i="0" u="none" strike="noStrike" kern="1200" cap="none" spc="100" normalizeH="0" baseline="0" noProof="0" dirty="0" smtClean="0">
                <a:ln>
                  <a:noFill/>
                </a:ln>
                <a:solidFill>
                  <a:schemeClr val="tx1"/>
                </a:solidFill>
                <a:effectLst/>
                <a:uLnTx/>
                <a:uFillTx/>
                <a:latin typeface="Times New Roman" pitchFamily="18" charset="0"/>
                <a:cs typeface="Times New Roman" pitchFamily="18" charset="0"/>
              </a:rPr>
              <a:t>	 </a:t>
            </a:r>
            <a:r>
              <a:rPr lang="ro-RO" sz="1900" dirty="0" smtClean="0">
                <a:solidFill>
                  <a:schemeClr val="tx1"/>
                </a:solidFill>
                <a:latin typeface="Times New Roman" pitchFamily="18" charset="0"/>
                <a:cs typeface="Times New Roman" pitchFamily="18" charset="0"/>
              </a:rPr>
              <a:t>Constituie principalul factor propulsiv al activității de politică externă a statelor și realizării relațiilor internaționale. Formarea intereselor naționale reprezintă un proces istoric treptat și de lungă durată care se produce într-o împletire complicată a factorilor economici, sociali, național-psihologici și de altă natură care în totalitatea lor determină conținutul și caracterul experienței național-istorice a poporului. </a:t>
            </a:r>
            <a:endParaRPr kumimoji="0" lang="en-US" sz="1900" i="0" u="none" strike="noStrike" kern="1200" cap="none" spc="100" normalizeH="0" baseline="0" noProof="0" dirty="0" smtClean="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
                <a:schemeClr val="accent2"/>
              </a:buClr>
              <a:buSzPct val="85000"/>
              <a:buFont typeface="Wingdings 2"/>
              <a:buNone/>
              <a:tabLst/>
              <a:defRPr/>
            </a:pPr>
            <a:endParaRPr kumimoji="0" lang="en-US" sz="1900" i="0" u="none" strike="noStrike" kern="1200" cap="none" spc="100" normalizeH="0" baseline="0" noProof="0" dirty="0" smtClean="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
                <a:schemeClr val="accent2"/>
              </a:buClr>
              <a:buSzPct val="85000"/>
              <a:buFont typeface="Wingdings 2"/>
              <a:buNone/>
              <a:tabLst/>
              <a:defRPr/>
            </a:pPr>
            <a:endParaRPr kumimoji="0" lang="en-US" sz="1900" i="0" u="none" strike="noStrike" kern="1200" cap="none" spc="10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nvGraphicFramePr>
        <p:xfrm>
          <a:off x="304800" y="1905000"/>
          <a:ext cx="4800600" cy="347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Diagram 17"/>
          <p:cNvGraphicFramePr/>
          <p:nvPr>
            <p:extLst>
              <p:ext uri="{D42A27DB-BD31-4B8C-83A1-F6EECF244321}">
                <p14:modId xmlns:p14="http://schemas.microsoft.com/office/powerpoint/2010/main" val="2751795693"/>
              </p:ext>
            </p:extLst>
          </p:nvPr>
        </p:nvGraphicFramePr>
        <p:xfrm>
          <a:off x="4495800" y="609600"/>
          <a:ext cx="4495800" cy="556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2350</TotalTime>
  <Words>793</Words>
  <Application>Microsoft Office PowerPoint</Application>
  <PresentationFormat>Экран (4:3)</PresentationFormat>
  <Paragraphs>145</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Справедливость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Vinvico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Tatiana Busuncian</dc:creator>
  <cp:lastModifiedBy>Admin</cp:lastModifiedBy>
  <cp:revision>173</cp:revision>
  <dcterms:created xsi:type="dcterms:W3CDTF">2016-10-10T06:51:47Z</dcterms:created>
  <dcterms:modified xsi:type="dcterms:W3CDTF">2021-12-06T20:53:56Z</dcterms:modified>
</cp:coreProperties>
</file>