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4"/>
  </p:notesMasterIdLst>
  <p:sldIdLst>
    <p:sldId id="256" r:id="rId2"/>
    <p:sldId id="258" r:id="rId3"/>
    <p:sldId id="259" r:id="rId4"/>
    <p:sldId id="262" r:id="rId5"/>
    <p:sldId id="260" r:id="rId6"/>
    <p:sldId id="261" r:id="rId7"/>
    <p:sldId id="263" r:id="rId8"/>
    <p:sldId id="300" r:id="rId9"/>
    <p:sldId id="264" r:id="rId10"/>
    <p:sldId id="265" r:id="rId11"/>
    <p:sldId id="301" r:id="rId12"/>
    <p:sldId id="267" r:id="rId13"/>
    <p:sldId id="268" r:id="rId14"/>
    <p:sldId id="302" r:id="rId15"/>
    <p:sldId id="270" r:id="rId16"/>
    <p:sldId id="271" r:id="rId17"/>
    <p:sldId id="272" r:id="rId18"/>
    <p:sldId id="273" r:id="rId19"/>
    <p:sldId id="274" r:id="rId20"/>
    <p:sldId id="275" r:id="rId21"/>
    <p:sldId id="280" r:id="rId22"/>
    <p:sldId id="281" r:id="rId23"/>
  </p:sldIdLst>
  <p:sldSz cx="9144000" cy="5143500" type="screen16x9"/>
  <p:notesSz cx="6858000" cy="9144000"/>
  <p:embeddedFontLst>
    <p:embeddedFont>
      <p:font typeface="Open Sans" panose="020B0604020202020204" charset="0"/>
      <p:regular r:id="rId25"/>
      <p:bold r:id="rId26"/>
      <p:italic r:id="rId27"/>
      <p:boldItalic r:id="rId28"/>
    </p:embeddedFont>
    <p:embeddedFont>
      <p:font typeface="Oswald" panose="020B0604020202020204" charset="-52"/>
      <p:regular r:id="rId29"/>
      <p:bold r:id="rId30"/>
    </p:embeddedFont>
    <p:embeddedFont>
      <p:font typeface="Montserrat" panose="020B0604020202020204" charset="-52"/>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FDBE12-B4AB-4E08-8E3B-563800C7C5D9}">
  <a:tblStyle styleId="{9CFDBE12-B4AB-4E08-8E3B-563800C7C5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diagrams/_rels/data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6.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6F19C-E864-4E40-9220-42C7D9A42250}" type="doc">
      <dgm:prSet loTypeId="urn:microsoft.com/office/officeart/2005/8/layout/vList6" loCatId="list" qsTypeId="urn:microsoft.com/office/officeart/2005/8/quickstyle/simple1" qsCatId="simple" csTypeId="urn:microsoft.com/office/officeart/2005/8/colors/accent3_5" csCatId="accent3" phldr="1"/>
      <dgm:spPr/>
      <dgm:t>
        <a:bodyPr/>
        <a:lstStyle/>
        <a:p>
          <a:endParaRPr lang="ru-RU"/>
        </a:p>
      </dgm:t>
    </dgm:pt>
    <dgm:pt modelId="{CE5748FA-16FB-483F-BA6D-B2B2130655B6}">
      <dgm:prSet phldrT="[Текст]"/>
      <dgm:spPr/>
      <dgm:t>
        <a:bodyPr/>
        <a:lstStyle/>
        <a:p>
          <a:r>
            <a:rPr lang="ro-MD" noProof="0" dirty="0" smtClean="0"/>
            <a:t>Misiunea și activitățile Națiunilor Unite sunt guvernate de</a:t>
          </a:r>
          <a:endParaRPr lang="ro-MD" noProof="0" dirty="0"/>
        </a:p>
      </dgm:t>
    </dgm:pt>
    <dgm:pt modelId="{58C2AAAD-029B-43EE-9BC5-6D14330A8463}" type="parTrans" cxnId="{E612A457-453E-4E35-B9EE-EBAF6FB3A9BA}">
      <dgm:prSet/>
      <dgm:spPr/>
      <dgm:t>
        <a:bodyPr/>
        <a:lstStyle/>
        <a:p>
          <a:endParaRPr lang="ru-RU"/>
        </a:p>
      </dgm:t>
    </dgm:pt>
    <dgm:pt modelId="{F1F07B6D-C78F-4815-886D-F1D9D6D206F1}" type="sibTrans" cxnId="{E612A457-453E-4E35-B9EE-EBAF6FB3A9BA}">
      <dgm:prSet/>
      <dgm:spPr/>
      <dgm:t>
        <a:bodyPr/>
        <a:lstStyle/>
        <a:p>
          <a:endParaRPr lang="ru-RU"/>
        </a:p>
      </dgm:t>
    </dgm:pt>
    <dgm:pt modelId="{3171A899-6891-4A6B-B38B-F2B4694E91CA}">
      <dgm:prSet phldrT="[Текст]"/>
      <dgm:spPr/>
      <dgm:t>
        <a:bodyPr/>
        <a:lstStyle/>
        <a:p>
          <a:r>
            <a:rPr lang="ro-MD" noProof="0" dirty="0" smtClean="0"/>
            <a:t>scopurile și principiile stabilite în Carta sa</a:t>
          </a:r>
          <a:endParaRPr lang="ro-MD" noProof="0" dirty="0"/>
        </a:p>
      </dgm:t>
    </dgm:pt>
    <dgm:pt modelId="{BA36A680-7E68-444B-893E-DC2A44C9887C}" type="parTrans" cxnId="{F1B84A1B-79E4-4061-8EAB-BFB6A0380D8E}">
      <dgm:prSet/>
      <dgm:spPr/>
      <dgm:t>
        <a:bodyPr/>
        <a:lstStyle/>
        <a:p>
          <a:endParaRPr lang="ru-RU"/>
        </a:p>
      </dgm:t>
    </dgm:pt>
    <dgm:pt modelId="{12519F65-6544-4E20-BC8E-3ABBC1E501C4}" type="sibTrans" cxnId="{F1B84A1B-79E4-4061-8EAB-BFB6A0380D8E}">
      <dgm:prSet/>
      <dgm:spPr/>
      <dgm:t>
        <a:bodyPr/>
        <a:lstStyle/>
        <a:p>
          <a:endParaRPr lang="ru-RU"/>
        </a:p>
      </dgm:t>
    </dgm:pt>
    <dgm:pt modelId="{659CB3EF-8FBD-4C6C-B190-1647B6994DCE}">
      <dgm:prSet phldrT="[Текст]"/>
      <dgm:spPr/>
      <dgm:t>
        <a:bodyPr/>
        <a:lstStyle/>
        <a:p>
          <a:r>
            <a:rPr lang="ro-MD" noProof="0" dirty="0" smtClean="0"/>
            <a:t>Principalele organe ale ONU sunt</a:t>
          </a:r>
          <a:endParaRPr lang="ro-MD" noProof="0" dirty="0"/>
        </a:p>
      </dgm:t>
    </dgm:pt>
    <dgm:pt modelId="{46C567F5-FC64-4688-B5B6-8BF540640446}" type="parTrans" cxnId="{A08EEFE6-F7D5-40D5-B3A6-5A80B13C37FC}">
      <dgm:prSet/>
      <dgm:spPr/>
      <dgm:t>
        <a:bodyPr/>
        <a:lstStyle/>
        <a:p>
          <a:endParaRPr lang="ru-RU"/>
        </a:p>
      </dgm:t>
    </dgm:pt>
    <dgm:pt modelId="{909324B5-95FB-48D0-81A0-8076D5DD1CB8}" type="sibTrans" cxnId="{A08EEFE6-F7D5-40D5-B3A6-5A80B13C37FC}">
      <dgm:prSet/>
      <dgm:spPr/>
      <dgm:t>
        <a:bodyPr/>
        <a:lstStyle/>
        <a:p>
          <a:endParaRPr lang="ru-RU"/>
        </a:p>
      </dgm:t>
    </dgm:pt>
    <dgm:pt modelId="{0DAAE686-82BC-4AF6-9285-BBFF7968C3F5}">
      <dgm:prSet phldrT="[Текст]"/>
      <dgm:spPr/>
      <dgm:t>
        <a:bodyPr/>
        <a:lstStyle/>
        <a:p>
          <a:r>
            <a:rPr lang="ro-MD" noProof="0" dirty="0" smtClean="0"/>
            <a:t>Adunarea Generală, Consiliul de Securitate, Consiliul Economic și Social, Consiliul de Tutela, Curtea Internațională de Justiție și Secretariatul ONU</a:t>
          </a:r>
          <a:endParaRPr lang="ro-MD" noProof="0" dirty="0"/>
        </a:p>
      </dgm:t>
    </dgm:pt>
    <dgm:pt modelId="{584AC9D8-483D-4250-AF8C-A804DFEA5413}" type="parTrans" cxnId="{5961787A-84A5-406B-BDFB-13E58D4351A9}">
      <dgm:prSet/>
      <dgm:spPr/>
      <dgm:t>
        <a:bodyPr/>
        <a:lstStyle/>
        <a:p>
          <a:endParaRPr lang="ru-RU"/>
        </a:p>
      </dgm:t>
    </dgm:pt>
    <dgm:pt modelId="{3F9D6741-62F9-4E1B-9170-0B927816169E}" type="sibTrans" cxnId="{5961787A-84A5-406B-BDFB-13E58D4351A9}">
      <dgm:prSet/>
      <dgm:spPr/>
      <dgm:t>
        <a:bodyPr/>
        <a:lstStyle/>
        <a:p>
          <a:endParaRPr lang="ru-RU"/>
        </a:p>
      </dgm:t>
    </dgm:pt>
    <dgm:pt modelId="{64935833-AC7A-4A7F-882F-2E64F6A08FAA}">
      <dgm:prSet phldrT="[Текст]"/>
      <dgm:spPr/>
      <dgm:t>
        <a:bodyPr/>
        <a:lstStyle/>
        <a:p>
          <a:r>
            <a:rPr lang="ro-MD" noProof="0" dirty="0" smtClean="0"/>
            <a:t>Sistemul ONU este alcătuit din</a:t>
          </a:r>
          <a:endParaRPr lang="ro-MD" noProof="0" dirty="0"/>
        </a:p>
      </dgm:t>
    </dgm:pt>
    <dgm:pt modelId="{F72F42D3-DA02-471E-8604-33143A875A9B}" type="parTrans" cxnId="{C0910635-EFD1-4BA2-9D26-0C6D89FFABB5}">
      <dgm:prSet/>
      <dgm:spPr/>
      <dgm:t>
        <a:bodyPr/>
        <a:lstStyle/>
        <a:p>
          <a:endParaRPr lang="ru-RU"/>
        </a:p>
      </dgm:t>
    </dgm:pt>
    <dgm:pt modelId="{D6600B24-4D3C-49F8-B9DC-9C9EE39C2010}" type="sibTrans" cxnId="{C0910635-EFD1-4BA2-9D26-0C6D89FFABB5}">
      <dgm:prSet/>
      <dgm:spPr/>
      <dgm:t>
        <a:bodyPr/>
        <a:lstStyle/>
        <a:p>
          <a:endParaRPr lang="ru-RU"/>
        </a:p>
      </dgm:t>
    </dgm:pt>
    <dgm:pt modelId="{C957580B-204B-4B8B-90FA-19A2BE706E96}">
      <dgm:prSet phldrT="[Текст]"/>
      <dgm:spPr/>
      <dgm:t>
        <a:bodyPr/>
        <a:lstStyle/>
        <a:p>
          <a:r>
            <a:rPr lang="ro-MD" noProof="0" dirty="0" smtClean="0"/>
            <a:t>ONU însăși și multe programe, fonduri și agenții specializate asociate, fiecare având propriul membru, conducere și buget</a:t>
          </a:r>
          <a:endParaRPr lang="ro-MD" noProof="0" dirty="0"/>
        </a:p>
      </dgm:t>
    </dgm:pt>
    <dgm:pt modelId="{DBFB023A-07E9-4F51-8C04-72003E197B0C}" type="parTrans" cxnId="{DEA79652-5400-4E0F-9F05-1004EB7C2C18}">
      <dgm:prSet/>
      <dgm:spPr/>
      <dgm:t>
        <a:bodyPr/>
        <a:lstStyle/>
        <a:p>
          <a:endParaRPr lang="ru-RU"/>
        </a:p>
      </dgm:t>
    </dgm:pt>
    <dgm:pt modelId="{2386F87B-0287-441F-AB11-2984BE694837}" type="sibTrans" cxnId="{DEA79652-5400-4E0F-9F05-1004EB7C2C18}">
      <dgm:prSet/>
      <dgm:spPr/>
      <dgm:t>
        <a:bodyPr/>
        <a:lstStyle/>
        <a:p>
          <a:endParaRPr lang="ru-RU"/>
        </a:p>
      </dgm:t>
    </dgm:pt>
    <dgm:pt modelId="{3949E5F1-6DCE-48B2-A513-D7673EF50D5B}">
      <dgm:prSet phldrT="[Текст]"/>
      <dgm:spPr/>
      <dgm:t>
        <a:bodyPr/>
        <a:lstStyle/>
        <a:p>
          <a:r>
            <a:rPr lang="ro-MD" noProof="0" dirty="0" smtClean="0"/>
            <a:t>Programele și fondurile sunt</a:t>
          </a:r>
          <a:endParaRPr lang="ro-MD" noProof="0" dirty="0"/>
        </a:p>
      </dgm:t>
    </dgm:pt>
    <dgm:pt modelId="{72048A25-7709-4DBB-BB73-819DA3FDB943}" type="parTrans" cxnId="{CC6E2597-B8AA-40D7-801A-B6B0D6BD0D80}">
      <dgm:prSet/>
      <dgm:spPr/>
      <dgm:t>
        <a:bodyPr/>
        <a:lstStyle/>
        <a:p>
          <a:endParaRPr lang="ru-RU"/>
        </a:p>
      </dgm:t>
    </dgm:pt>
    <dgm:pt modelId="{569C5850-3323-4215-BD8A-8592DD6558D0}" type="sibTrans" cxnId="{CC6E2597-B8AA-40D7-801A-B6B0D6BD0D80}">
      <dgm:prSet/>
      <dgm:spPr/>
      <dgm:t>
        <a:bodyPr/>
        <a:lstStyle/>
        <a:p>
          <a:endParaRPr lang="ru-RU"/>
        </a:p>
      </dgm:t>
    </dgm:pt>
    <dgm:pt modelId="{3C97EF94-9254-4C48-9B5C-B9CA37CA1E71}">
      <dgm:prSet phldrT="[Текст]"/>
      <dgm:spPr/>
      <dgm:t>
        <a:bodyPr/>
        <a:lstStyle/>
        <a:p>
          <a:r>
            <a:rPr lang="ro-MD" noProof="0" dirty="0" smtClean="0"/>
            <a:t>Agențiile specializate sunt</a:t>
          </a:r>
          <a:endParaRPr lang="ro-MD" noProof="0" dirty="0"/>
        </a:p>
      </dgm:t>
    </dgm:pt>
    <dgm:pt modelId="{73EC614A-1F54-4F05-8010-FFC19D790A1A}" type="parTrans" cxnId="{A0417BCA-DC7A-4E04-9FE3-4D695859DBB8}">
      <dgm:prSet/>
      <dgm:spPr/>
      <dgm:t>
        <a:bodyPr/>
        <a:lstStyle/>
        <a:p>
          <a:endParaRPr lang="ru-RU"/>
        </a:p>
      </dgm:t>
    </dgm:pt>
    <dgm:pt modelId="{2BC16CDB-D3E6-4E05-B14D-2FCA3CE23065}" type="sibTrans" cxnId="{A0417BCA-DC7A-4E04-9FE3-4D695859DBB8}">
      <dgm:prSet/>
      <dgm:spPr/>
      <dgm:t>
        <a:bodyPr/>
        <a:lstStyle/>
        <a:p>
          <a:endParaRPr lang="ru-RU"/>
        </a:p>
      </dgm:t>
    </dgm:pt>
    <dgm:pt modelId="{6A03FB43-A485-4B47-BD59-C4897439ADA2}">
      <dgm:prSet phldrT="[Текст]"/>
      <dgm:spPr/>
      <dgm:t>
        <a:bodyPr/>
        <a:lstStyle/>
        <a:p>
          <a:r>
            <a:rPr lang="ro-MD" noProof="0" dirty="0" smtClean="0"/>
            <a:t>finanțate prin contribuții voluntare</a:t>
          </a:r>
          <a:endParaRPr lang="ro-MD" noProof="0" dirty="0"/>
        </a:p>
      </dgm:t>
    </dgm:pt>
    <dgm:pt modelId="{15F5A88D-5D69-404B-B92D-558AE847B182}" type="parTrans" cxnId="{2012CD06-C634-4E6F-901D-2DD87E624462}">
      <dgm:prSet/>
      <dgm:spPr/>
      <dgm:t>
        <a:bodyPr/>
        <a:lstStyle/>
        <a:p>
          <a:endParaRPr lang="ru-RU"/>
        </a:p>
      </dgm:t>
    </dgm:pt>
    <dgm:pt modelId="{56B92BCD-B078-4050-AB14-C2B26C70B7D5}" type="sibTrans" cxnId="{2012CD06-C634-4E6F-901D-2DD87E624462}">
      <dgm:prSet/>
      <dgm:spPr/>
      <dgm:t>
        <a:bodyPr/>
        <a:lstStyle/>
        <a:p>
          <a:endParaRPr lang="ru-RU"/>
        </a:p>
      </dgm:t>
    </dgm:pt>
    <dgm:pt modelId="{EC1C0713-E937-4B12-B422-AAC1033DC3D7}">
      <dgm:prSet phldrT="[Текст]"/>
      <dgm:spPr/>
      <dgm:t>
        <a:bodyPr/>
        <a:lstStyle/>
        <a:p>
          <a:r>
            <a:rPr lang="it-IT" dirty="0" smtClean="0"/>
            <a:t>organizații internaționale independente finanțate prin contribuții voluntare și fixe</a:t>
          </a:r>
          <a:endParaRPr lang="ru-RU" dirty="0"/>
        </a:p>
      </dgm:t>
    </dgm:pt>
    <dgm:pt modelId="{5B2AA1F5-45CC-4C97-96A0-FD01F5221AFC}" type="parTrans" cxnId="{2CEBB188-D5F0-4637-A7E0-A3279785547B}">
      <dgm:prSet/>
      <dgm:spPr/>
      <dgm:t>
        <a:bodyPr/>
        <a:lstStyle/>
        <a:p>
          <a:endParaRPr lang="ru-RU"/>
        </a:p>
      </dgm:t>
    </dgm:pt>
    <dgm:pt modelId="{4B03AE29-EBC6-4289-B542-F0792BD66012}" type="sibTrans" cxnId="{2CEBB188-D5F0-4637-A7E0-A3279785547B}">
      <dgm:prSet/>
      <dgm:spPr/>
      <dgm:t>
        <a:bodyPr/>
        <a:lstStyle/>
        <a:p>
          <a:endParaRPr lang="ru-RU"/>
        </a:p>
      </dgm:t>
    </dgm:pt>
    <dgm:pt modelId="{4895D200-6CB5-4381-9721-BF6BEFFB7D9C}" type="pres">
      <dgm:prSet presAssocID="{E346F19C-E864-4E40-9220-42C7D9A42250}" presName="Name0" presStyleCnt="0">
        <dgm:presLayoutVars>
          <dgm:dir/>
          <dgm:animLvl val="lvl"/>
          <dgm:resizeHandles/>
        </dgm:presLayoutVars>
      </dgm:prSet>
      <dgm:spPr/>
    </dgm:pt>
    <dgm:pt modelId="{DC5B385A-3616-45D6-BE5E-FECD176E9FE1}" type="pres">
      <dgm:prSet presAssocID="{CE5748FA-16FB-483F-BA6D-B2B2130655B6}" presName="linNode" presStyleCnt="0"/>
      <dgm:spPr/>
    </dgm:pt>
    <dgm:pt modelId="{55A70490-790E-4D17-94B8-66100065D173}" type="pres">
      <dgm:prSet presAssocID="{CE5748FA-16FB-483F-BA6D-B2B2130655B6}" presName="parentShp" presStyleLbl="node1" presStyleIdx="0" presStyleCnt="5">
        <dgm:presLayoutVars>
          <dgm:bulletEnabled val="1"/>
        </dgm:presLayoutVars>
      </dgm:prSet>
      <dgm:spPr/>
    </dgm:pt>
    <dgm:pt modelId="{118846E1-A7E4-40E1-AE31-2D14E8D9BAB6}" type="pres">
      <dgm:prSet presAssocID="{CE5748FA-16FB-483F-BA6D-B2B2130655B6}" presName="childShp" presStyleLbl="bgAccFollowNode1" presStyleIdx="0" presStyleCnt="5">
        <dgm:presLayoutVars>
          <dgm:bulletEnabled val="1"/>
        </dgm:presLayoutVars>
      </dgm:prSet>
      <dgm:spPr/>
    </dgm:pt>
    <dgm:pt modelId="{7B5B052A-CDAA-468B-8ECD-7B3C713BF0FA}" type="pres">
      <dgm:prSet presAssocID="{F1F07B6D-C78F-4815-886D-F1D9D6D206F1}" presName="spacing" presStyleCnt="0"/>
      <dgm:spPr/>
    </dgm:pt>
    <dgm:pt modelId="{A7E63D6A-8EBC-46F4-B7EC-8582AD16E3D2}" type="pres">
      <dgm:prSet presAssocID="{659CB3EF-8FBD-4C6C-B190-1647B6994DCE}" presName="linNode" presStyleCnt="0"/>
      <dgm:spPr/>
    </dgm:pt>
    <dgm:pt modelId="{E89D61BA-45F4-43D9-B678-0839184D0F51}" type="pres">
      <dgm:prSet presAssocID="{659CB3EF-8FBD-4C6C-B190-1647B6994DCE}" presName="parentShp" presStyleLbl="node1" presStyleIdx="1" presStyleCnt="5">
        <dgm:presLayoutVars>
          <dgm:bulletEnabled val="1"/>
        </dgm:presLayoutVars>
      </dgm:prSet>
      <dgm:spPr/>
    </dgm:pt>
    <dgm:pt modelId="{66E59413-3D42-4ECB-BDDF-2ED541B6BB1C}" type="pres">
      <dgm:prSet presAssocID="{659CB3EF-8FBD-4C6C-B190-1647B6994DCE}" presName="childShp" presStyleLbl="bgAccFollowNode1" presStyleIdx="1" presStyleCnt="5">
        <dgm:presLayoutVars>
          <dgm:bulletEnabled val="1"/>
        </dgm:presLayoutVars>
      </dgm:prSet>
      <dgm:spPr/>
    </dgm:pt>
    <dgm:pt modelId="{B62D6A07-D4DB-435A-BCFA-3AA4C4C1C2DB}" type="pres">
      <dgm:prSet presAssocID="{909324B5-95FB-48D0-81A0-8076D5DD1CB8}" presName="spacing" presStyleCnt="0"/>
      <dgm:spPr/>
    </dgm:pt>
    <dgm:pt modelId="{C2FC1701-3E7F-4FCE-BAF0-C571A98E5C27}" type="pres">
      <dgm:prSet presAssocID="{64935833-AC7A-4A7F-882F-2E64F6A08FAA}" presName="linNode" presStyleCnt="0"/>
      <dgm:spPr/>
    </dgm:pt>
    <dgm:pt modelId="{939C34E5-7976-4136-AE3A-E249F67AE96B}" type="pres">
      <dgm:prSet presAssocID="{64935833-AC7A-4A7F-882F-2E64F6A08FAA}" presName="parentShp" presStyleLbl="node1" presStyleIdx="2" presStyleCnt="5">
        <dgm:presLayoutVars>
          <dgm:bulletEnabled val="1"/>
        </dgm:presLayoutVars>
      </dgm:prSet>
      <dgm:spPr/>
    </dgm:pt>
    <dgm:pt modelId="{A1229F72-3812-44CC-BD73-CF9A1C0D83E0}" type="pres">
      <dgm:prSet presAssocID="{64935833-AC7A-4A7F-882F-2E64F6A08FAA}" presName="childShp" presStyleLbl="bgAccFollowNode1" presStyleIdx="2" presStyleCnt="5">
        <dgm:presLayoutVars>
          <dgm:bulletEnabled val="1"/>
        </dgm:presLayoutVars>
      </dgm:prSet>
      <dgm:spPr/>
    </dgm:pt>
    <dgm:pt modelId="{8078BD61-2DF1-4846-97B4-26F49FB00903}" type="pres">
      <dgm:prSet presAssocID="{D6600B24-4D3C-49F8-B9DC-9C9EE39C2010}" presName="spacing" presStyleCnt="0"/>
      <dgm:spPr/>
    </dgm:pt>
    <dgm:pt modelId="{FDF72884-A63A-4FD4-B969-D361D33BAE3D}" type="pres">
      <dgm:prSet presAssocID="{3949E5F1-6DCE-48B2-A513-D7673EF50D5B}" presName="linNode" presStyleCnt="0"/>
      <dgm:spPr/>
    </dgm:pt>
    <dgm:pt modelId="{9775A354-5402-4260-AFCC-53AE136D2585}" type="pres">
      <dgm:prSet presAssocID="{3949E5F1-6DCE-48B2-A513-D7673EF50D5B}" presName="parentShp" presStyleLbl="node1" presStyleIdx="3" presStyleCnt="5">
        <dgm:presLayoutVars>
          <dgm:bulletEnabled val="1"/>
        </dgm:presLayoutVars>
      </dgm:prSet>
      <dgm:spPr/>
    </dgm:pt>
    <dgm:pt modelId="{21BB1C9B-7EFD-475C-B111-F4A9BD235270}" type="pres">
      <dgm:prSet presAssocID="{3949E5F1-6DCE-48B2-A513-D7673EF50D5B}" presName="childShp" presStyleLbl="bgAccFollowNode1" presStyleIdx="3" presStyleCnt="5">
        <dgm:presLayoutVars>
          <dgm:bulletEnabled val="1"/>
        </dgm:presLayoutVars>
      </dgm:prSet>
      <dgm:spPr/>
    </dgm:pt>
    <dgm:pt modelId="{28D3E024-6755-494C-81AA-0DF902824B6B}" type="pres">
      <dgm:prSet presAssocID="{569C5850-3323-4215-BD8A-8592DD6558D0}" presName="spacing" presStyleCnt="0"/>
      <dgm:spPr/>
    </dgm:pt>
    <dgm:pt modelId="{41D7393C-8268-455C-9373-2AFF6E3495CE}" type="pres">
      <dgm:prSet presAssocID="{3C97EF94-9254-4C48-9B5C-B9CA37CA1E71}" presName="linNode" presStyleCnt="0"/>
      <dgm:spPr/>
    </dgm:pt>
    <dgm:pt modelId="{D46F9F93-9D45-40CF-91D3-A7C3E0712588}" type="pres">
      <dgm:prSet presAssocID="{3C97EF94-9254-4C48-9B5C-B9CA37CA1E71}" presName="parentShp" presStyleLbl="node1" presStyleIdx="4" presStyleCnt="5">
        <dgm:presLayoutVars>
          <dgm:bulletEnabled val="1"/>
        </dgm:presLayoutVars>
      </dgm:prSet>
      <dgm:spPr/>
    </dgm:pt>
    <dgm:pt modelId="{79AC2B19-F93A-4F27-81CE-816476E03D59}" type="pres">
      <dgm:prSet presAssocID="{3C97EF94-9254-4C48-9B5C-B9CA37CA1E71}" presName="childShp" presStyleLbl="bgAccFollowNode1" presStyleIdx="4" presStyleCnt="5">
        <dgm:presLayoutVars>
          <dgm:bulletEnabled val="1"/>
        </dgm:presLayoutVars>
      </dgm:prSet>
      <dgm:spPr/>
    </dgm:pt>
  </dgm:ptLst>
  <dgm:cxnLst>
    <dgm:cxn modelId="{1A8F830D-2E2D-475B-A473-1A11EFDE4CE4}" type="presOf" srcId="{EC1C0713-E937-4B12-B422-AAC1033DC3D7}" destId="{79AC2B19-F93A-4F27-81CE-816476E03D59}" srcOrd="0" destOrd="0" presId="urn:microsoft.com/office/officeart/2005/8/layout/vList6"/>
    <dgm:cxn modelId="{2CEBB188-D5F0-4637-A7E0-A3279785547B}" srcId="{3C97EF94-9254-4C48-9B5C-B9CA37CA1E71}" destId="{EC1C0713-E937-4B12-B422-AAC1033DC3D7}" srcOrd="0" destOrd="0" parTransId="{5B2AA1F5-45CC-4C97-96A0-FD01F5221AFC}" sibTransId="{4B03AE29-EBC6-4289-B542-F0792BD66012}"/>
    <dgm:cxn modelId="{BFE6D900-11F6-4DA4-B464-7E264F714327}" type="presOf" srcId="{E346F19C-E864-4E40-9220-42C7D9A42250}" destId="{4895D200-6CB5-4381-9721-BF6BEFFB7D9C}" srcOrd="0" destOrd="0" presId="urn:microsoft.com/office/officeart/2005/8/layout/vList6"/>
    <dgm:cxn modelId="{C0910635-EFD1-4BA2-9D26-0C6D89FFABB5}" srcId="{E346F19C-E864-4E40-9220-42C7D9A42250}" destId="{64935833-AC7A-4A7F-882F-2E64F6A08FAA}" srcOrd="2" destOrd="0" parTransId="{F72F42D3-DA02-471E-8604-33143A875A9B}" sibTransId="{D6600B24-4D3C-49F8-B9DC-9C9EE39C2010}"/>
    <dgm:cxn modelId="{CC6E2597-B8AA-40D7-801A-B6B0D6BD0D80}" srcId="{E346F19C-E864-4E40-9220-42C7D9A42250}" destId="{3949E5F1-6DCE-48B2-A513-D7673EF50D5B}" srcOrd="3" destOrd="0" parTransId="{72048A25-7709-4DBB-BB73-819DA3FDB943}" sibTransId="{569C5850-3323-4215-BD8A-8592DD6558D0}"/>
    <dgm:cxn modelId="{F1B84A1B-79E4-4061-8EAB-BFB6A0380D8E}" srcId="{CE5748FA-16FB-483F-BA6D-B2B2130655B6}" destId="{3171A899-6891-4A6B-B38B-F2B4694E91CA}" srcOrd="0" destOrd="0" parTransId="{BA36A680-7E68-444B-893E-DC2A44C9887C}" sibTransId="{12519F65-6544-4E20-BC8E-3ABBC1E501C4}"/>
    <dgm:cxn modelId="{A0417BCA-DC7A-4E04-9FE3-4D695859DBB8}" srcId="{E346F19C-E864-4E40-9220-42C7D9A42250}" destId="{3C97EF94-9254-4C48-9B5C-B9CA37CA1E71}" srcOrd="4" destOrd="0" parTransId="{73EC614A-1F54-4F05-8010-FFC19D790A1A}" sibTransId="{2BC16CDB-D3E6-4E05-B14D-2FCA3CE23065}"/>
    <dgm:cxn modelId="{2012CD06-C634-4E6F-901D-2DD87E624462}" srcId="{3949E5F1-6DCE-48B2-A513-D7673EF50D5B}" destId="{6A03FB43-A485-4B47-BD59-C4897439ADA2}" srcOrd="0" destOrd="0" parTransId="{15F5A88D-5D69-404B-B92D-558AE847B182}" sibTransId="{56B92BCD-B078-4050-AB14-C2B26C70B7D5}"/>
    <dgm:cxn modelId="{9781BA70-E813-42D8-B8C3-0EFD49086E8C}" type="presOf" srcId="{3C97EF94-9254-4C48-9B5C-B9CA37CA1E71}" destId="{D46F9F93-9D45-40CF-91D3-A7C3E0712588}" srcOrd="0" destOrd="0" presId="urn:microsoft.com/office/officeart/2005/8/layout/vList6"/>
    <dgm:cxn modelId="{A08EEFE6-F7D5-40D5-B3A6-5A80B13C37FC}" srcId="{E346F19C-E864-4E40-9220-42C7D9A42250}" destId="{659CB3EF-8FBD-4C6C-B190-1647B6994DCE}" srcOrd="1" destOrd="0" parTransId="{46C567F5-FC64-4688-B5B6-8BF540640446}" sibTransId="{909324B5-95FB-48D0-81A0-8076D5DD1CB8}"/>
    <dgm:cxn modelId="{3A19B8C8-4108-45D7-9BF0-7875E34C1629}" type="presOf" srcId="{CE5748FA-16FB-483F-BA6D-B2B2130655B6}" destId="{55A70490-790E-4D17-94B8-66100065D173}" srcOrd="0" destOrd="0" presId="urn:microsoft.com/office/officeart/2005/8/layout/vList6"/>
    <dgm:cxn modelId="{C720DA33-A84A-4831-970F-B24AC7378064}" type="presOf" srcId="{0DAAE686-82BC-4AF6-9285-BBFF7968C3F5}" destId="{66E59413-3D42-4ECB-BDDF-2ED541B6BB1C}" srcOrd="0" destOrd="0" presId="urn:microsoft.com/office/officeart/2005/8/layout/vList6"/>
    <dgm:cxn modelId="{8B7BCF38-C1BD-4D33-81B9-5C601E1F3317}" type="presOf" srcId="{3171A899-6891-4A6B-B38B-F2B4694E91CA}" destId="{118846E1-A7E4-40E1-AE31-2D14E8D9BAB6}" srcOrd="0" destOrd="0" presId="urn:microsoft.com/office/officeart/2005/8/layout/vList6"/>
    <dgm:cxn modelId="{E426D8DD-A569-482C-946F-9822F43903B9}" type="presOf" srcId="{659CB3EF-8FBD-4C6C-B190-1647B6994DCE}" destId="{E89D61BA-45F4-43D9-B678-0839184D0F51}" srcOrd="0" destOrd="0" presId="urn:microsoft.com/office/officeart/2005/8/layout/vList6"/>
    <dgm:cxn modelId="{E612A457-453E-4E35-B9EE-EBAF6FB3A9BA}" srcId="{E346F19C-E864-4E40-9220-42C7D9A42250}" destId="{CE5748FA-16FB-483F-BA6D-B2B2130655B6}" srcOrd="0" destOrd="0" parTransId="{58C2AAAD-029B-43EE-9BC5-6D14330A8463}" sibTransId="{F1F07B6D-C78F-4815-886D-F1D9D6D206F1}"/>
    <dgm:cxn modelId="{9C80C246-6EDB-43BC-807C-88AB0646DC95}" type="presOf" srcId="{64935833-AC7A-4A7F-882F-2E64F6A08FAA}" destId="{939C34E5-7976-4136-AE3A-E249F67AE96B}" srcOrd="0" destOrd="0" presId="urn:microsoft.com/office/officeart/2005/8/layout/vList6"/>
    <dgm:cxn modelId="{5961787A-84A5-406B-BDFB-13E58D4351A9}" srcId="{659CB3EF-8FBD-4C6C-B190-1647B6994DCE}" destId="{0DAAE686-82BC-4AF6-9285-BBFF7968C3F5}" srcOrd="0" destOrd="0" parTransId="{584AC9D8-483D-4250-AF8C-A804DFEA5413}" sibTransId="{3F9D6741-62F9-4E1B-9170-0B927816169E}"/>
    <dgm:cxn modelId="{248865BA-1D4F-4878-966B-82AF6C262064}" type="presOf" srcId="{6A03FB43-A485-4B47-BD59-C4897439ADA2}" destId="{21BB1C9B-7EFD-475C-B111-F4A9BD235270}" srcOrd="0" destOrd="0" presId="urn:microsoft.com/office/officeart/2005/8/layout/vList6"/>
    <dgm:cxn modelId="{1A0FADAB-5E9E-480F-BA71-3D18604A7086}" type="presOf" srcId="{3949E5F1-6DCE-48B2-A513-D7673EF50D5B}" destId="{9775A354-5402-4260-AFCC-53AE136D2585}" srcOrd="0" destOrd="0" presId="urn:microsoft.com/office/officeart/2005/8/layout/vList6"/>
    <dgm:cxn modelId="{57D25C5B-B5CF-45FC-8488-7A03224446F4}" type="presOf" srcId="{C957580B-204B-4B8B-90FA-19A2BE706E96}" destId="{A1229F72-3812-44CC-BD73-CF9A1C0D83E0}" srcOrd="0" destOrd="0" presId="urn:microsoft.com/office/officeart/2005/8/layout/vList6"/>
    <dgm:cxn modelId="{DEA79652-5400-4E0F-9F05-1004EB7C2C18}" srcId="{64935833-AC7A-4A7F-882F-2E64F6A08FAA}" destId="{C957580B-204B-4B8B-90FA-19A2BE706E96}" srcOrd="0" destOrd="0" parTransId="{DBFB023A-07E9-4F51-8C04-72003E197B0C}" sibTransId="{2386F87B-0287-441F-AB11-2984BE694837}"/>
    <dgm:cxn modelId="{EDB6898D-CD65-4A75-9325-9DB4A556F1A4}" type="presParOf" srcId="{4895D200-6CB5-4381-9721-BF6BEFFB7D9C}" destId="{DC5B385A-3616-45D6-BE5E-FECD176E9FE1}" srcOrd="0" destOrd="0" presId="urn:microsoft.com/office/officeart/2005/8/layout/vList6"/>
    <dgm:cxn modelId="{068AD2CA-75DF-4C75-8504-671386A714F9}" type="presParOf" srcId="{DC5B385A-3616-45D6-BE5E-FECD176E9FE1}" destId="{55A70490-790E-4D17-94B8-66100065D173}" srcOrd="0" destOrd="0" presId="urn:microsoft.com/office/officeart/2005/8/layout/vList6"/>
    <dgm:cxn modelId="{2DB43B43-6379-48E1-89C2-5442D42CAA0F}" type="presParOf" srcId="{DC5B385A-3616-45D6-BE5E-FECD176E9FE1}" destId="{118846E1-A7E4-40E1-AE31-2D14E8D9BAB6}" srcOrd="1" destOrd="0" presId="urn:microsoft.com/office/officeart/2005/8/layout/vList6"/>
    <dgm:cxn modelId="{4B671262-87EC-4267-896F-8E18E2BFD9F2}" type="presParOf" srcId="{4895D200-6CB5-4381-9721-BF6BEFFB7D9C}" destId="{7B5B052A-CDAA-468B-8ECD-7B3C713BF0FA}" srcOrd="1" destOrd="0" presId="urn:microsoft.com/office/officeart/2005/8/layout/vList6"/>
    <dgm:cxn modelId="{731A63D2-C4BA-425E-A78A-AE2FBF6307BB}" type="presParOf" srcId="{4895D200-6CB5-4381-9721-BF6BEFFB7D9C}" destId="{A7E63D6A-8EBC-46F4-B7EC-8582AD16E3D2}" srcOrd="2" destOrd="0" presId="urn:microsoft.com/office/officeart/2005/8/layout/vList6"/>
    <dgm:cxn modelId="{94EA0EFC-4484-4AF6-8025-D961CFE79E15}" type="presParOf" srcId="{A7E63D6A-8EBC-46F4-B7EC-8582AD16E3D2}" destId="{E89D61BA-45F4-43D9-B678-0839184D0F51}" srcOrd="0" destOrd="0" presId="urn:microsoft.com/office/officeart/2005/8/layout/vList6"/>
    <dgm:cxn modelId="{D24BF19B-A627-4D4C-B135-913D45A07FFD}" type="presParOf" srcId="{A7E63D6A-8EBC-46F4-B7EC-8582AD16E3D2}" destId="{66E59413-3D42-4ECB-BDDF-2ED541B6BB1C}" srcOrd="1" destOrd="0" presId="urn:microsoft.com/office/officeart/2005/8/layout/vList6"/>
    <dgm:cxn modelId="{0ECC7858-FA46-43AA-9490-F8C321EF252D}" type="presParOf" srcId="{4895D200-6CB5-4381-9721-BF6BEFFB7D9C}" destId="{B62D6A07-D4DB-435A-BCFA-3AA4C4C1C2DB}" srcOrd="3" destOrd="0" presId="urn:microsoft.com/office/officeart/2005/8/layout/vList6"/>
    <dgm:cxn modelId="{27C26A34-C5EC-4313-B2A3-9813FC1A5D96}" type="presParOf" srcId="{4895D200-6CB5-4381-9721-BF6BEFFB7D9C}" destId="{C2FC1701-3E7F-4FCE-BAF0-C571A98E5C27}" srcOrd="4" destOrd="0" presId="urn:microsoft.com/office/officeart/2005/8/layout/vList6"/>
    <dgm:cxn modelId="{5957EF5C-4A4B-4BC1-B718-8F6D53D22985}" type="presParOf" srcId="{C2FC1701-3E7F-4FCE-BAF0-C571A98E5C27}" destId="{939C34E5-7976-4136-AE3A-E249F67AE96B}" srcOrd="0" destOrd="0" presId="urn:microsoft.com/office/officeart/2005/8/layout/vList6"/>
    <dgm:cxn modelId="{9E4F98EE-291A-44AB-A288-825B56F4B7FD}" type="presParOf" srcId="{C2FC1701-3E7F-4FCE-BAF0-C571A98E5C27}" destId="{A1229F72-3812-44CC-BD73-CF9A1C0D83E0}" srcOrd="1" destOrd="0" presId="urn:microsoft.com/office/officeart/2005/8/layout/vList6"/>
    <dgm:cxn modelId="{174A2F3A-586C-46C8-866F-2FF5F1E15DE7}" type="presParOf" srcId="{4895D200-6CB5-4381-9721-BF6BEFFB7D9C}" destId="{8078BD61-2DF1-4846-97B4-26F49FB00903}" srcOrd="5" destOrd="0" presId="urn:microsoft.com/office/officeart/2005/8/layout/vList6"/>
    <dgm:cxn modelId="{3CC2AEBD-D9B5-4973-8C5D-131E7BD7E298}" type="presParOf" srcId="{4895D200-6CB5-4381-9721-BF6BEFFB7D9C}" destId="{FDF72884-A63A-4FD4-B969-D361D33BAE3D}" srcOrd="6" destOrd="0" presId="urn:microsoft.com/office/officeart/2005/8/layout/vList6"/>
    <dgm:cxn modelId="{425B395E-09A0-44C8-B06A-F8253CA18C5E}" type="presParOf" srcId="{FDF72884-A63A-4FD4-B969-D361D33BAE3D}" destId="{9775A354-5402-4260-AFCC-53AE136D2585}" srcOrd="0" destOrd="0" presId="urn:microsoft.com/office/officeart/2005/8/layout/vList6"/>
    <dgm:cxn modelId="{62E2CCA0-E449-4594-9D68-5B633FFFD642}" type="presParOf" srcId="{FDF72884-A63A-4FD4-B969-D361D33BAE3D}" destId="{21BB1C9B-7EFD-475C-B111-F4A9BD235270}" srcOrd="1" destOrd="0" presId="urn:microsoft.com/office/officeart/2005/8/layout/vList6"/>
    <dgm:cxn modelId="{BDB71112-AAC2-4A96-A6D6-3D689DFCB17E}" type="presParOf" srcId="{4895D200-6CB5-4381-9721-BF6BEFFB7D9C}" destId="{28D3E024-6755-494C-81AA-0DF902824B6B}" srcOrd="7" destOrd="0" presId="urn:microsoft.com/office/officeart/2005/8/layout/vList6"/>
    <dgm:cxn modelId="{FA882E08-BC37-404E-8719-E0603A92A766}" type="presParOf" srcId="{4895D200-6CB5-4381-9721-BF6BEFFB7D9C}" destId="{41D7393C-8268-455C-9373-2AFF6E3495CE}" srcOrd="8" destOrd="0" presId="urn:microsoft.com/office/officeart/2005/8/layout/vList6"/>
    <dgm:cxn modelId="{AA9B5812-05EF-47CB-8464-83512217FA81}" type="presParOf" srcId="{41D7393C-8268-455C-9373-2AFF6E3495CE}" destId="{D46F9F93-9D45-40CF-91D3-A7C3E0712588}" srcOrd="0" destOrd="0" presId="urn:microsoft.com/office/officeart/2005/8/layout/vList6"/>
    <dgm:cxn modelId="{1332AF2C-B08E-4CE3-B546-D80C262C9E03}" type="presParOf" srcId="{41D7393C-8268-455C-9373-2AFF6E3495CE}" destId="{79AC2B19-F93A-4F27-81CE-816476E03D5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13F9F6-ECDA-4479-89A3-F03A8DA8D32B}" type="doc">
      <dgm:prSet loTypeId="urn:microsoft.com/office/officeart/2005/8/layout/gear1" loCatId="relationship" qsTypeId="urn:microsoft.com/office/officeart/2005/8/quickstyle/simple1" qsCatId="simple" csTypeId="urn:microsoft.com/office/officeart/2005/8/colors/accent3_5" csCatId="accent3" phldr="1"/>
      <dgm:spPr/>
    </dgm:pt>
    <dgm:pt modelId="{A1F30150-3A6E-4DC8-B0AB-AA9743867580}">
      <dgm:prSet phldrT="[Текст]" custT="1"/>
      <dgm:spPr/>
      <dgm:t>
        <a:bodyPr/>
        <a:lstStyle/>
        <a:p>
          <a:r>
            <a:rPr lang="ro-MD" sz="800" noProof="0" dirty="0" smtClean="0"/>
            <a:t>UE joacă un rol important în eforturile OSCE, OCDE, ONU, NATO și Consiliul Europei (CoE) de a dezvolta norme și bune practici pentru guvernarea democratică a sectorului de securitate. </a:t>
          </a:r>
          <a:endParaRPr lang="ro-MD" sz="800" noProof="0" dirty="0"/>
        </a:p>
      </dgm:t>
    </dgm:pt>
    <dgm:pt modelId="{26838335-BECE-4642-9799-72A3117864BC}" type="parTrans" cxnId="{CED3677D-AE36-4E05-9980-048CE4F993DF}">
      <dgm:prSet/>
      <dgm:spPr/>
      <dgm:t>
        <a:bodyPr/>
        <a:lstStyle/>
        <a:p>
          <a:endParaRPr lang="ru-RU"/>
        </a:p>
      </dgm:t>
    </dgm:pt>
    <dgm:pt modelId="{C9094553-BBC1-4C00-AEFE-0F9E6FB3A564}" type="sibTrans" cxnId="{CED3677D-AE36-4E05-9980-048CE4F993DF}">
      <dgm:prSet/>
      <dgm:spPr/>
      <dgm:t>
        <a:bodyPr/>
        <a:lstStyle/>
        <a:p>
          <a:endParaRPr lang="ru-RU"/>
        </a:p>
      </dgm:t>
    </dgm:pt>
    <dgm:pt modelId="{932EC6F2-F4E1-4087-A253-D8EFE88C7F8A}">
      <dgm:prSet phldrT="[Текст]" custT="1"/>
      <dgm:spPr/>
      <dgm:t>
        <a:bodyPr/>
        <a:lstStyle/>
        <a:p>
          <a:r>
            <a:rPr lang="ro-MD" sz="800" noProof="0" dirty="0" smtClean="0"/>
            <a:t>Un exemplu ilustrativ al acestor eforturi este adoptarea Codului de conduită al OSCE privind aspectele politico-militare ale securității în 1994.</a:t>
          </a:r>
          <a:endParaRPr lang="ro-MD" sz="800" noProof="0" dirty="0"/>
        </a:p>
      </dgm:t>
    </dgm:pt>
    <dgm:pt modelId="{5247A852-7F52-4403-B953-0EFD2F8D9FE7}" type="parTrans" cxnId="{0EB6A288-A0D5-4E22-BE43-0361C144EEC8}">
      <dgm:prSet/>
      <dgm:spPr/>
      <dgm:t>
        <a:bodyPr/>
        <a:lstStyle/>
        <a:p>
          <a:endParaRPr lang="ru-RU"/>
        </a:p>
      </dgm:t>
    </dgm:pt>
    <dgm:pt modelId="{7B7957FD-0D82-4DC5-96EF-AE26D3092BEA}" type="sibTrans" cxnId="{0EB6A288-A0D5-4E22-BE43-0361C144EEC8}">
      <dgm:prSet/>
      <dgm:spPr/>
      <dgm:t>
        <a:bodyPr/>
        <a:lstStyle/>
        <a:p>
          <a:endParaRPr lang="ru-RU"/>
        </a:p>
      </dgm:t>
    </dgm:pt>
    <dgm:pt modelId="{DD01AF7B-3176-459C-BBE5-518964180E21}" type="pres">
      <dgm:prSet presAssocID="{7C13F9F6-ECDA-4479-89A3-F03A8DA8D32B}" presName="composite" presStyleCnt="0">
        <dgm:presLayoutVars>
          <dgm:chMax val="3"/>
          <dgm:animLvl val="lvl"/>
          <dgm:resizeHandles val="exact"/>
        </dgm:presLayoutVars>
      </dgm:prSet>
      <dgm:spPr/>
    </dgm:pt>
    <dgm:pt modelId="{4E4B1925-B9DB-4216-AD93-22D5389AAC56}" type="pres">
      <dgm:prSet presAssocID="{A1F30150-3A6E-4DC8-B0AB-AA9743867580}" presName="gear1" presStyleLbl="node1" presStyleIdx="0" presStyleCnt="2">
        <dgm:presLayoutVars>
          <dgm:chMax val="1"/>
          <dgm:bulletEnabled val="1"/>
        </dgm:presLayoutVars>
      </dgm:prSet>
      <dgm:spPr/>
      <dgm:t>
        <a:bodyPr/>
        <a:lstStyle/>
        <a:p>
          <a:endParaRPr lang="ru-RU"/>
        </a:p>
      </dgm:t>
    </dgm:pt>
    <dgm:pt modelId="{5B8A1E62-6B98-4194-B235-6CC334FBD791}" type="pres">
      <dgm:prSet presAssocID="{A1F30150-3A6E-4DC8-B0AB-AA9743867580}" presName="gear1srcNode" presStyleLbl="node1" presStyleIdx="0" presStyleCnt="2"/>
      <dgm:spPr/>
    </dgm:pt>
    <dgm:pt modelId="{4104D47D-A3C2-4362-A265-6EEEEC6403E6}" type="pres">
      <dgm:prSet presAssocID="{A1F30150-3A6E-4DC8-B0AB-AA9743867580}" presName="gear1dstNode" presStyleLbl="node1" presStyleIdx="0" presStyleCnt="2"/>
      <dgm:spPr/>
    </dgm:pt>
    <dgm:pt modelId="{2F1CE322-C257-46D7-AFDE-EA006D3917B7}" type="pres">
      <dgm:prSet presAssocID="{932EC6F2-F4E1-4087-A253-D8EFE88C7F8A}" presName="gear2" presStyleLbl="node1" presStyleIdx="1" presStyleCnt="2">
        <dgm:presLayoutVars>
          <dgm:chMax val="1"/>
          <dgm:bulletEnabled val="1"/>
        </dgm:presLayoutVars>
      </dgm:prSet>
      <dgm:spPr/>
      <dgm:t>
        <a:bodyPr/>
        <a:lstStyle/>
        <a:p>
          <a:endParaRPr lang="ru-RU"/>
        </a:p>
      </dgm:t>
    </dgm:pt>
    <dgm:pt modelId="{F7EA093D-0B9C-4755-A26B-1857BBFD68CC}" type="pres">
      <dgm:prSet presAssocID="{932EC6F2-F4E1-4087-A253-D8EFE88C7F8A}" presName="gear2srcNode" presStyleLbl="node1" presStyleIdx="1" presStyleCnt="2"/>
      <dgm:spPr/>
    </dgm:pt>
    <dgm:pt modelId="{D01CFB38-0D1D-4D63-B767-8747D62CAF1A}" type="pres">
      <dgm:prSet presAssocID="{932EC6F2-F4E1-4087-A253-D8EFE88C7F8A}" presName="gear2dstNode" presStyleLbl="node1" presStyleIdx="1" presStyleCnt="2"/>
      <dgm:spPr/>
    </dgm:pt>
    <dgm:pt modelId="{F1D88040-018C-4F86-A900-6ADA4ED211E1}" type="pres">
      <dgm:prSet presAssocID="{C9094553-BBC1-4C00-AEFE-0F9E6FB3A564}" presName="connector1" presStyleLbl="sibTrans2D1" presStyleIdx="0" presStyleCnt="2"/>
      <dgm:spPr/>
    </dgm:pt>
    <dgm:pt modelId="{707DEB99-F97F-4773-A42E-9C352D8DE56C}" type="pres">
      <dgm:prSet presAssocID="{7B7957FD-0D82-4DC5-96EF-AE26D3092BEA}" presName="connector2" presStyleLbl="sibTrans2D1" presStyleIdx="1" presStyleCnt="2"/>
      <dgm:spPr/>
    </dgm:pt>
  </dgm:ptLst>
  <dgm:cxnLst>
    <dgm:cxn modelId="{A2714E11-D262-49E4-A94D-5153BEB03A98}" type="presOf" srcId="{932EC6F2-F4E1-4087-A253-D8EFE88C7F8A}" destId="{D01CFB38-0D1D-4D63-B767-8747D62CAF1A}" srcOrd="2" destOrd="0" presId="urn:microsoft.com/office/officeart/2005/8/layout/gear1"/>
    <dgm:cxn modelId="{907791C8-143C-4F0A-B4F6-0505AEAB0922}" type="presOf" srcId="{932EC6F2-F4E1-4087-A253-D8EFE88C7F8A}" destId="{2F1CE322-C257-46D7-AFDE-EA006D3917B7}" srcOrd="0" destOrd="0" presId="urn:microsoft.com/office/officeart/2005/8/layout/gear1"/>
    <dgm:cxn modelId="{C2785DEB-7961-4A40-9B1A-442E68E54360}" type="presOf" srcId="{932EC6F2-F4E1-4087-A253-D8EFE88C7F8A}" destId="{F7EA093D-0B9C-4755-A26B-1857BBFD68CC}" srcOrd="1" destOrd="0" presId="urn:microsoft.com/office/officeart/2005/8/layout/gear1"/>
    <dgm:cxn modelId="{64B44233-D2D1-4F91-8E8B-30F3B622DC32}" type="presOf" srcId="{7B7957FD-0D82-4DC5-96EF-AE26D3092BEA}" destId="{707DEB99-F97F-4773-A42E-9C352D8DE56C}" srcOrd="0" destOrd="0" presId="urn:microsoft.com/office/officeart/2005/8/layout/gear1"/>
    <dgm:cxn modelId="{631CE21A-6162-46F4-AB37-80AEE843041B}" type="presOf" srcId="{A1F30150-3A6E-4DC8-B0AB-AA9743867580}" destId="{4104D47D-A3C2-4362-A265-6EEEEC6403E6}" srcOrd="2" destOrd="0" presId="urn:microsoft.com/office/officeart/2005/8/layout/gear1"/>
    <dgm:cxn modelId="{CED3677D-AE36-4E05-9980-048CE4F993DF}" srcId="{7C13F9F6-ECDA-4479-89A3-F03A8DA8D32B}" destId="{A1F30150-3A6E-4DC8-B0AB-AA9743867580}" srcOrd="0" destOrd="0" parTransId="{26838335-BECE-4642-9799-72A3117864BC}" sibTransId="{C9094553-BBC1-4C00-AEFE-0F9E6FB3A564}"/>
    <dgm:cxn modelId="{090BC96C-C308-4003-8CBE-E41FED9BB4D1}" type="presOf" srcId="{7C13F9F6-ECDA-4479-89A3-F03A8DA8D32B}" destId="{DD01AF7B-3176-459C-BBE5-518964180E21}" srcOrd="0" destOrd="0" presId="urn:microsoft.com/office/officeart/2005/8/layout/gear1"/>
    <dgm:cxn modelId="{37C5887F-7166-46D1-B1BD-0597E86CA32A}" type="presOf" srcId="{A1F30150-3A6E-4DC8-B0AB-AA9743867580}" destId="{4E4B1925-B9DB-4216-AD93-22D5389AAC56}" srcOrd="0" destOrd="0" presId="urn:microsoft.com/office/officeart/2005/8/layout/gear1"/>
    <dgm:cxn modelId="{7208B4C5-316B-4E97-A72E-2FCB81C2CA47}" type="presOf" srcId="{A1F30150-3A6E-4DC8-B0AB-AA9743867580}" destId="{5B8A1E62-6B98-4194-B235-6CC334FBD791}" srcOrd="1" destOrd="0" presId="urn:microsoft.com/office/officeart/2005/8/layout/gear1"/>
    <dgm:cxn modelId="{E1C4AB8F-FE97-4CA9-8F18-51F2685D2ED7}" type="presOf" srcId="{C9094553-BBC1-4C00-AEFE-0F9E6FB3A564}" destId="{F1D88040-018C-4F86-A900-6ADA4ED211E1}" srcOrd="0" destOrd="0" presId="urn:microsoft.com/office/officeart/2005/8/layout/gear1"/>
    <dgm:cxn modelId="{0EB6A288-A0D5-4E22-BE43-0361C144EEC8}" srcId="{7C13F9F6-ECDA-4479-89A3-F03A8DA8D32B}" destId="{932EC6F2-F4E1-4087-A253-D8EFE88C7F8A}" srcOrd="1" destOrd="0" parTransId="{5247A852-7F52-4403-B953-0EFD2F8D9FE7}" sibTransId="{7B7957FD-0D82-4DC5-96EF-AE26D3092BEA}"/>
    <dgm:cxn modelId="{C9919424-74EE-4DA7-9B51-03F5FD2D0504}" type="presParOf" srcId="{DD01AF7B-3176-459C-BBE5-518964180E21}" destId="{4E4B1925-B9DB-4216-AD93-22D5389AAC56}" srcOrd="0" destOrd="0" presId="urn:microsoft.com/office/officeart/2005/8/layout/gear1"/>
    <dgm:cxn modelId="{DD715CF1-D94F-4B97-946F-106B260DB18E}" type="presParOf" srcId="{DD01AF7B-3176-459C-BBE5-518964180E21}" destId="{5B8A1E62-6B98-4194-B235-6CC334FBD791}" srcOrd="1" destOrd="0" presId="urn:microsoft.com/office/officeart/2005/8/layout/gear1"/>
    <dgm:cxn modelId="{0820E496-2E1E-4C60-AB88-02B79422C71A}" type="presParOf" srcId="{DD01AF7B-3176-459C-BBE5-518964180E21}" destId="{4104D47D-A3C2-4362-A265-6EEEEC6403E6}" srcOrd="2" destOrd="0" presId="urn:microsoft.com/office/officeart/2005/8/layout/gear1"/>
    <dgm:cxn modelId="{B5D88023-E697-4C1F-B2BB-AE316EACC063}" type="presParOf" srcId="{DD01AF7B-3176-459C-BBE5-518964180E21}" destId="{2F1CE322-C257-46D7-AFDE-EA006D3917B7}" srcOrd="3" destOrd="0" presId="urn:microsoft.com/office/officeart/2005/8/layout/gear1"/>
    <dgm:cxn modelId="{A3C7DD25-7DD7-42E8-A816-3C6757D935B8}" type="presParOf" srcId="{DD01AF7B-3176-459C-BBE5-518964180E21}" destId="{F7EA093D-0B9C-4755-A26B-1857BBFD68CC}" srcOrd="4" destOrd="0" presId="urn:microsoft.com/office/officeart/2005/8/layout/gear1"/>
    <dgm:cxn modelId="{3E1DE9E5-E9E5-49B1-9ABB-876A90DA3ECF}" type="presParOf" srcId="{DD01AF7B-3176-459C-BBE5-518964180E21}" destId="{D01CFB38-0D1D-4D63-B767-8747D62CAF1A}" srcOrd="5" destOrd="0" presId="urn:microsoft.com/office/officeart/2005/8/layout/gear1"/>
    <dgm:cxn modelId="{3135330C-C022-4289-B0C3-BF0EDB6DE316}" type="presParOf" srcId="{DD01AF7B-3176-459C-BBE5-518964180E21}" destId="{F1D88040-018C-4F86-A900-6ADA4ED211E1}" srcOrd="6" destOrd="0" presId="urn:microsoft.com/office/officeart/2005/8/layout/gear1"/>
    <dgm:cxn modelId="{B94F7656-083D-4B6D-9964-4C4A1E972FD1}" type="presParOf" srcId="{DD01AF7B-3176-459C-BBE5-518964180E21}" destId="{707DEB99-F97F-4773-A42E-9C352D8DE56C}"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E35419-9DC5-45B7-A1D6-1D15C577986C}"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ru-RU"/>
        </a:p>
      </dgm:t>
    </dgm:pt>
    <dgm:pt modelId="{69AE4717-0BF5-40F7-92DC-9F44E80D8F3A}">
      <dgm:prSet phldrT="[Текст]"/>
      <dgm:spPr/>
      <dgm:t>
        <a:bodyPr/>
        <a:lstStyle/>
        <a:p>
          <a:r>
            <a:rPr lang="ro-MD" noProof="0" dirty="0" smtClean="0"/>
            <a:t>UE a fost implicată încă de la început în reformarea sectorului de securitate într-o varietate de moduri, inclusiv în operațiuni polițienești și militare, întărirea statului de drept, a sistemului judiciar și a sistemului penitenciar. Inițial, aceste măsuri au fost implementate fără o politică specifică de reformă a sectorului de securitate. În 2003, UE a aprobat prima sa strategie europeană de securitate. În 2005, Consiliul European a aprobat un concept pentru sprijinirea reformei sectorului de securitate în cadrul politicii europene de securitate și apărare. În 2006, Comisia Europeană a aprobat Conceptul de sprijin pentru reforma sectorului de securitate de către Comunitatea Europeană. Aceste documente au definit abordarea conceptuală a UE cu privire la reformele de securitate. În 2016, Comisia Europeană a emis o Comunicare către Parlamentul European și Consiliu - Elemente ale principiilor strategice pentru reforma sectorului de securitate în UE</a:t>
          </a:r>
          <a:endParaRPr lang="ro-MD" noProof="0" dirty="0"/>
        </a:p>
      </dgm:t>
    </dgm:pt>
    <dgm:pt modelId="{A528FE23-86B7-4FC7-806A-DA8B20D82C8A}" type="parTrans" cxnId="{592BA34D-5C69-4173-BA13-BFAC15763C04}">
      <dgm:prSet/>
      <dgm:spPr/>
      <dgm:t>
        <a:bodyPr/>
        <a:lstStyle/>
        <a:p>
          <a:endParaRPr lang="ru-RU"/>
        </a:p>
      </dgm:t>
    </dgm:pt>
    <dgm:pt modelId="{1A7D3275-1CA6-4592-87CC-F9BD30F7D29F}" type="sibTrans" cxnId="{592BA34D-5C69-4173-BA13-BFAC15763C04}">
      <dgm:prSet/>
      <dgm:spPr/>
      <dgm:t>
        <a:bodyPr/>
        <a:lstStyle/>
        <a:p>
          <a:endParaRPr lang="ru-RU"/>
        </a:p>
      </dgm:t>
    </dgm:pt>
    <dgm:pt modelId="{538D0839-C1D5-4FB9-B9A2-5DD41F919649}">
      <dgm:prSet phldrT="[Текст]"/>
      <dgm:spPr/>
      <dgm:t>
        <a:bodyPr/>
        <a:lstStyle/>
        <a:p>
          <a:r>
            <a:rPr lang="ro-MD" noProof="0" dirty="0" smtClean="0"/>
            <a:t>Uniunea Europeană implementează activități de reformă a sectorului de securitate la trei niveluri interdependente: la nivel comunitar, la nivelul țărilor participante și împreună cu organizațiile internaționale. La nivel comunitar, aceste activități sunt desfășurate în primul rând de către Consiliu și Comisie. Măsurile Comisiei sunt exclusiv civile, în timp ce Consiliul desfășoară evenimente civile, militare și mixte. La nivelul statelor membre, tarile UE influenteaza problemele si politicile UE de reformare a sectorului de securitate si desfasoara independent activitati in tari terte. UE, ca organizație, este implicată activ în eforturile de reformă a sectorului de securitate dezvoltate de organizațiile internaționale. În plus, statele membre, în virtutea calității de membru și din proprie inițiativă, participă la numeroase inițiative de reformă a sectorului de securitate desfășurate în comun cu organizații internaționale. În consecință, multe proiecte de reformă a sectorului de securitate, evenimente și acțiuni comune în care UE este implicată și finanțată sau organizată, sau statele membre UE participante, se suprapun.</a:t>
          </a:r>
          <a:endParaRPr lang="ro-MD" noProof="0" dirty="0"/>
        </a:p>
      </dgm:t>
    </dgm:pt>
    <dgm:pt modelId="{2A269860-448F-4D99-8C25-ACF2008663DA}" type="parTrans" cxnId="{38A02705-3CDF-428D-8763-50A3584E4C8B}">
      <dgm:prSet/>
      <dgm:spPr/>
      <dgm:t>
        <a:bodyPr/>
        <a:lstStyle/>
        <a:p>
          <a:endParaRPr lang="ru-RU"/>
        </a:p>
      </dgm:t>
    </dgm:pt>
    <dgm:pt modelId="{3429FB55-3114-4B21-87FD-7BF9292F75D9}" type="sibTrans" cxnId="{38A02705-3CDF-428D-8763-50A3584E4C8B}">
      <dgm:prSet/>
      <dgm:spPr/>
      <dgm:t>
        <a:bodyPr/>
        <a:lstStyle/>
        <a:p>
          <a:endParaRPr lang="ru-RU"/>
        </a:p>
      </dgm:t>
    </dgm:pt>
    <dgm:pt modelId="{FFCFF334-7B7E-443C-91AC-4D45EBB6EFD3}" type="pres">
      <dgm:prSet presAssocID="{36E35419-9DC5-45B7-A1D6-1D15C577986C}" presName="Name0" presStyleCnt="0">
        <dgm:presLayoutVars>
          <dgm:dir/>
          <dgm:resizeHandles val="exact"/>
        </dgm:presLayoutVars>
      </dgm:prSet>
      <dgm:spPr/>
    </dgm:pt>
    <dgm:pt modelId="{D3D23C93-F9D3-43D3-9418-34199B614F1C}" type="pres">
      <dgm:prSet presAssocID="{69AE4717-0BF5-40F7-92DC-9F44E80D8F3A}" presName="node" presStyleLbl="node1" presStyleIdx="0" presStyleCnt="2">
        <dgm:presLayoutVars>
          <dgm:bulletEnabled val="1"/>
        </dgm:presLayoutVars>
      </dgm:prSet>
      <dgm:spPr/>
      <dgm:t>
        <a:bodyPr/>
        <a:lstStyle/>
        <a:p>
          <a:endParaRPr lang="ru-RU"/>
        </a:p>
      </dgm:t>
    </dgm:pt>
    <dgm:pt modelId="{1EF55729-3193-494B-94D0-CBD80F6CD047}" type="pres">
      <dgm:prSet presAssocID="{1A7D3275-1CA6-4592-87CC-F9BD30F7D29F}" presName="sibTrans" presStyleCnt="0"/>
      <dgm:spPr/>
    </dgm:pt>
    <dgm:pt modelId="{E527101A-537A-4246-8319-A9B0D1D64911}" type="pres">
      <dgm:prSet presAssocID="{538D0839-C1D5-4FB9-B9A2-5DD41F919649}" presName="node" presStyleLbl="node1" presStyleIdx="1" presStyleCnt="2">
        <dgm:presLayoutVars>
          <dgm:bulletEnabled val="1"/>
        </dgm:presLayoutVars>
      </dgm:prSet>
      <dgm:spPr/>
      <dgm:t>
        <a:bodyPr/>
        <a:lstStyle/>
        <a:p>
          <a:endParaRPr lang="ru-RU"/>
        </a:p>
      </dgm:t>
    </dgm:pt>
  </dgm:ptLst>
  <dgm:cxnLst>
    <dgm:cxn modelId="{6E7A4044-7113-4B5E-B96A-D211F2BC5DBD}" type="presOf" srcId="{36E35419-9DC5-45B7-A1D6-1D15C577986C}" destId="{FFCFF334-7B7E-443C-91AC-4D45EBB6EFD3}" srcOrd="0" destOrd="0" presId="urn:microsoft.com/office/officeart/2005/8/layout/hList6"/>
    <dgm:cxn modelId="{D3488BD1-D3F3-4BF2-BF07-0FBDA225A353}" type="presOf" srcId="{69AE4717-0BF5-40F7-92DC-9F44E80D8F3A}" destId="{D3D23C93-F9D3-43D3-9418-34199B614F1C}" srcOrd="0" destOrd="0" presId="urn:microsoft.com/office/officeart/2005/8/layout/hList6"/>
    <dgm:cxn modelId="{5964B2D4-F2F3-46BE-B3B2-3F797EB7B71B}" type="presOf" srcId="{538D0839-C1D5-4FB9-B9A2-5DD41F919649}" destId="{E527101A-537A-4246-8319-A9B0D1D64911}" srcOrd="0" destOrd="0" presId="urn:microsoft.com/office/officeart/2005/8/layout/hList6"/>
    <dgm:cxn modelId="{592BA34D-5C69-4173-BA13-BFAC15763C04}" srcId="{36E35419-9DC5-45B7-A1D6-1D15C577986C}" destId="{69AE4717-0BF5-40F7-92DC-9F44E80D8F3A}" srcOrd="0" destOrd="0" parTransId="{A528FE23-86B7-4FC7-806A-DA8B20D82C8A}" sibTransId="{1A7D3275-1CA6-4592-87CC-F9BD30F7D29F}"/>
    <dgm:cxn modelId="{38A02705-3CDF-428D-8763-50A3584E4C8B}" srcId="{36E35419-9DC5-45B7-A1D6-1D15C577986C}" destId="{538D0839-C1D5-4FB9-B9A2-5DD41F919649}" srcOrd="1" destOrd="0" parTransId="{2A269860-448F-4D99-8C25-ACF2008663DA}" sibTransId="{3429FB55-3114-4B21-87FD-7BF9292F75D9}"/>
    <dgm:cxn modelId="{4425664B-23D5-4935-8377-2D8D372F1B74}" type="presParOf" srcId="{FFCFF334-7B7E-443C-91AC-4D45EBB6EFD3}" destId="{D3D23C93-F9D3-43D3-9418-34199B614F1C}" srcOrd="0" destOrd="0" presId="urn:microsoft.com/office/officeart/2005/8/layout/hList6"/>
    <dgm:cxn modelId="{73800BB3-12B0-4213-96F2-8DB0FB971A38}" type="presParOf" srcId="{FFCFF334-7B7E-443C-91AC-4D45EBB6EFD3}" destId="{1EF55729-3193-494B-94D0-CBD80F6CD047}" srcOrd="1" destOrd="0" presId="urn:microsoft.com/office/officeart/2005/8/layout/hList6"/>
    <dgm:cxn modelId="{B9295E24-06EA-4DDD-B3AE-190923798B21}" type="presParOf" srcId="{FFCFF334-7B7E-443C-91AC-4D45EBB6EFD3}" destId="{E527101A-537A-4246-8319-A9B0D1D64911}" srcOrd="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5E42E3-9235-47CB-8252-061E784819C1}"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ru-RU"/>
        </a:p>
      </dgm:t>
    </dgm:pt>
    <dgm:pt modelId="{1EDD646E-1590-465B-9ED9-18C77CD870F5}">
      <dgm:prSet phldrT="[Текст]"/>
      <dgm:spPr/>
      <dgm:t>
        <a:bodyPr/>
        <a:lstStyle/>
        <a:p>
          <a:r>
            <a:rPr lang="ro-MD" noProof="0" dirty="0" smtClean="0"/>
            <a:t>Consiliul Europei (CoE) este o organizație internațională cu sediul la Strasbourg. Consiliul Europei reunește 47 de țări europene și a fost înființat în 1949 pentru a sprijini democrația, drepturile omului și statul de drept în Europa.</a:t>
          </a:r>
          <a:endParaRPr lang="ro-MD" noProof="0" dirty="0"/>
        </a:p>
      </dgm:t>
    </dgm:pt>
    <dgm:pt modelId="{ECE9CE9F-2146-4ACA-AE32-204C26A6DB97}" type="parTrans" cxnId="{178359FB-3278-44D2-A2B4-39FD7D360488}">
      <dgm:prSet/>
      <dgm:spPr/>
      <dgm:t>
        <a:bodyPr/>
        <a:lstStyle/>
        <a:p>
          <a:endParaRPr lang="ru-RU"/>
        </a:p>
      </dgm:t>
    </dgm:pt>
    <dgm:pt modelId="{20D38D93-3D35-49CF-90B9-A6313120682D}" type="sibTrans" cxnId="{178359FB-3278-44D2-A2B4-39FD7D360488}">
      <dgm:prSet/>
      <dgm:spPr/>
      <dgm:t>
        <a:bodyPr/>
        <a:lstStyle/>
        <a:p>
          <a:endParaRPr lang="ru-RU"/>
        </a:p>
      </dgm:t>
    </dgm:pt>
    <dgm:pt modelId="{559B9444-03F0-4AD6-8023-4233A67B892C}">
      <dgm:prSet/>
      <dgm:spPr/>
      <dgm:t>
        <a:bodyPr/>
        <a:lstStyle/>
        <a:p>
          <a:r>
            <a:rPr lang="ro-MD" noProof="0" dirty="0" smtClean="0"/>
            <a:t>La început, CoE s-a preocupat în primul rând de drepturile omului, statul de drept, responsabilitatea guvernamentală și alte probleme de guvernanță. Aceste teme au evoluat treptat către guvernarea democratică a securității, deoarece toate sunt legate intrinsec de securitate și responsabilitate. Schimbările din situația internațională din anii 1990 au contribuit, de asemenea, la accentuarea problemelor de securitate.</a:t>
          </a:r>
          <a:endParaRPr lang="ro-MD" noProof="0" dirty="0"/>
        </a:p>
      </dgm:t>
    </dgm:pt>
    <dgm:pt modelId="{B13CEB05-09C3-4013-97E3-683123BDBFC1}" type="parTrans" cxnId="{D25C825B-3850-456E-B5CA-599F21111477}">
      <dgm:prSet/>
      <dgm:spPr/>
      <dgm:t>
        <a:bodyPr/>
        <a:lstStyle/>
        <a:p>
          <a:endParaRPr lang="ru-RU"/>
        </a:p>
      </dgm:t>
    </dgm:pt>
    <dgm:pt modelId="{24F9F436-3789-40F3-BDC6-48C82D0B9C80}" type="sibTrans" cxnId="{D25C825B-3850-456E-B5CA-599F21111477}">
      <dgm:prSet/>
      <dgm:spPr/>
      <dgm:t>
        <a:bodyPr/>
        <a:lstStyle/>
        <a:p>
          <a:endParaRPr lang="ru-RU"/>
        </a:p>
      </dgm:t>
    </dgm:pt>
    <dgm:pt modelId="{7AB4BA46-A514-44FB-966A-1F11BD8DF20E}" type="pres">
      <dgm:prSet presAssocID="{385E42E3-9235-47CB-8252-061E784819C1}" presName="compositeShape" presStyleCnt="0">
        <dgm:presLayoutVars>
          <dgm:chMax val="2"/>
          <dgm:dir/>
          <dgm:resizeHandles val="exact"/>
        </dgm:presLayoutVars>
      </dgm:prSet>
      <dgm:spPr/>
    </dgm:pt>
    <dgm:pt modelId="{7E5077D1-CA8F-4DA3-8A8B-FBC4875BFB6F}" type="pres">
      <dgm:prSet presAssocID="{385E42E3-9235-47CB-8252-061E784819C1}" presName="ribbon" presStyleLbl="node1" presStyleIdx="0" presStyleCnt="1"/>
      <dgm:spPr/>
    </dgm:pt>
    <dgm:pt modelId="{7A0F0F30-7E7B-44F2-AB1D-7E2816A5118F}" type="pres">
      <dgm:prSet presAssocID="{385E42E3-9235-47CB-8252-061E784819C1}" presName="leftArrowText" presStyleLbl="node1" presStyleIdx="0" presStyleCnt="1">
        <dgm:presLayoutVars>
          <dgm:chMax val="0"/>
          <dgm:bulletEnabled val="1"/>
        </dgm:presLayoutVars>
      </dgm:prSet>
      <dgm:spPr/>
      <dgm:t>
        <a:bodyPr/>
        <a:lstStyle/>
        <a:p>
          <a:endParaRPr lang="ru-RU"/>
        </a:p>
      </dgm:t>
    </dgm:pt>
    <dgm:pt modelId="{DF57433E-0FC2-42A7-AD70-FEEB63A17AE2}" type="pres">
      <dgm:prSet presAssocID="{385E42E3-9235-47CB-8252-061E784819C1}" presName="rightArrowText" presStyleLbl="node1" presStyleIdx="0" presStyleCnt="1">
        <dgm:presLayoutVars>
          <dgm:chMax val="0"/>
          <dgm:bulletEnabled val="1"/>
        </dgm:presLayoutVars>
      </dgm:prSet>
      <dgm:spPr/>
    </dgm:pt>
  </dgm:ptLst>
  <dgm:cxnLst>
    <dgm:cxn modelId="{C7FC5A82-D148-4491-BEC1-9739FAE3C538}" type="presOf" srcId="{559B9444-03F0-4AD6-8023-4233A67B892C}" destId="{DF57433E-0FC2-42A7-AD70-FEEB63A17AE2}" srcOrd="0" destOrd="0" presId="urn:microsoft.com/office/officeart/2005/8/layout/arrow6"/>
    <dgm:cxn modelId="{490BA31B-CAE8-4EC9-B49F-97AF805948F2}" type="presOf" srcId="{1EDD646E-1590-465B-9ED9-18C77CD870F5}" destId="{7A0F0F30-7E7B-44F2-AB1D-7E2816A5118F}" srcOrd="0" destOrd="0" presId="urn:microsoft.com/office/officeart/2005/8/layout/arrow6"/>
    <dgm:cxn modelId="{D25C825B-3850-456E-B5CA-599F21111477}" srcId="{385E42E3-9235-47CB-8252-061E784819C1}" destId="{559B9444-03F0-4AD6-8023-4233A67B892C}" srcOrd="1" destOrd="0" parTransId="{B13CEB05-09C3-4013-97E3-683123BDBFC1}" sibTransId="{24F9F436-3789-40F3-BDC6-48C82D0B9C80}"/>
    <dgm:cxn modelId="{1521B60F-2620-49A2-A38E-59A849088BB7}" type="presOf" srcId="{385E42E3-9235-47CB-8252-061E784819C1}" destId="{7AB4BA46-A514-44FB-966A-1F11BD8DF20E}" srcOrd="0" destOrd="0" presId="urn:microsoft.com/office/officeart/2005/8/layout/arrow6"/>
    <dgm:cxn modelId="{178359FB-3278-44D2-A2B4-39FD7D360488}" srcId="{385E42E3-9235-47CB-8252-061E784819C1}" destId="{1EDD646E-1590-465B-9ED9-18C77CD870F5}" srcOrd="0" destOrd="0" parTransId="{ECE9CE9F-2146-4ACA-AE32-204C26A6DB97}" sibTransId="{20D38D93-3D35-49CF-90B9-A6313120682D}"/>
    <dgm:cxn modelId="{BB0C52B5-D2BB-4354-9B3A-22464E7B727D}" type="presParOf" srcId="{7AB4BA46-A514-44FB-966A-1F11BD8DF20E}" destId="{7E5077D1-CA8F-4DA3-8A8B-FBC4875BFB6F}" srcOrd="0" destOrd="0" presId="urn:microsoft.com/office/officeart/2005/8/layout/arrow6"/>
    <dgm:cxn modelId="{0215ADF0-2748-4BEB-A995-2BDF8834E93D}" type="presParOf" srcId="{7AB4BA46-A514-44FB-966A-1F11BD8DF20E}" destId="{7A0F0F30-7E7B-44F2-AB1D-7E2816A5118F}" srcOrd="1" destOrd="0" presId="urn:microsoft.com/office/officeart/2005/8/layout/arrow6"/>
    <dgm:cxn modelId="{C9BC8001-056E-46ED-B84B-229DB14080E0}" type="presParOf" srcId="{7AB4BA46-A514-44FB-966A-1F11BD8DF20E}" destId="{DF57433E-0FC2-42A7-AD70-FEEB63A17AE2}"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985561-7BB8-4CDD-975D-8E7EBFF1F241}"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ru-RU"/>
        </a:p>
      </dgm:t>
    </dgm:pt>
    <dgm:pt modelId="{82AE4FEE-FCA2-401E-A898-D6E10E53376C}">
      <dgm:prSet phldrT="[Текст]"/>
      <dgm:spPr/>
      <dgm:t>
        <a:bodyPr/>
        <a:lstStyle/>
        <a:p>
          <a:r>
            <a:rPr lang="ro-MD" noProof="0" dirty="0" smtClean="0"/>
            <a:t>Activitățile de management al siguranței CE acoperă diverse aspecte, inclusiv dezvoltarea capacităților, procedurile de investigație și judiciare și sarcini de consiliere și formare. </a:t>
          </a:r>
          <a:endParaRPr lang="ro-MD" noProof="0" dirty="0"/>
        </a:p>
      </dgm:t>
    </dgm:pt>
    <dgm:pt modelId="{A28A5497-934F-49EF-8119-69EF829C3E19}" type="parTrans" cxnId="{93C96174-C47B-4207-9EAC-0056635F2604}">
      <dgm:prSet/>
      <dgm:spPr/>
      <dgm:t>
        <a:bodyPr/>
        <a:lstStyle/>
        <a:p>
          <a:endParaRPr lang="ru-RU"/>
        </a:p>
      </dgm:t>
    </dgm:pt>
    <dgm:pt modelId="{24907843-AC3D-476E-926B-4CC12C796D8D}" type="sibTrans" cxnId="{93C96174-C47B-4207-9EAC-0056635F2604}">
      <dgm:prSet/>
      <dgm:spPr/>
      <dgm:t>
        <a:bodyPr/>
        <a:lstStyle/>
        <a:p>
          <a:endParaRPr lang="ru-RU"/>
        </a:p>
      </dgm:t>
    </dgm:pt>
    <dgm:pt modelId="{BC4F4D2A-7912-4D1A-AB4B-F88620EDC5D0}">
      <dgm:prSet phldrT="[Текст]"/>
      <dgm:spPr/>
      <dgm:t>
        <a:bodyPr/>
        <a:lstStyle/>
        <a:p>
          <a:r>
            <a:rPr lang="ro-MD" noProof="0" dirty="0" smtClean="0"/>
            <a:t>Prin programele pregătitoare pentru aderarea la UE, CoE dezvoltă capacitățile țărilor aspirante în ceea ce privește responsabilitatea, drepturile omului și statul de drept.</a:t>
          </a:r>
          <a:endParaRPr lang="ro-MD" noProof="0" dirty="0"/>
        </a:p>
      </dgm:t>
    </dgm:pt>
    <dgm:pt modelId="{876A44B3-8AA0-42C7-A86F-3FE4449AE2AE}" type="parTrans" cxnId="{EF190205-C634-49F8-97A8-EF220C99F2A5}">
      <dgm:prSet/>
      <dgm:spPr/>
      <dgm:t>
        <a:bodyPr/>
        <a:lstStyle/>
        <a:p>
          <a:endParaRPr lang="ru-RU"/>
        </a:p>
      </dgm:t>
    </dgm:pt>
    <dgm:pt modelId="{0A4E53FC-131B-4E01-8192-D06EB6867522}" type="sibTrans" cxnId="{EF190205-C634-49F8-97A8-EF220C99F2A5}">
      <dgm:prSet/>
      <dgm:spPr/>
      <dgm:t>
        <a:bodyPr/>
        <a:lstStyle/>
        <a:p>
          <a:endParaRPr lang="ru-RU"/>
        </a:p>
      </dgm:t>
    </dgm:pt>
    <dgm:pt modelId="{75EE9B42-C140-46E0-AFC3-B1538FEE7D37}">
      <dgm:prSet phldrT="[Текст]"/>
      <dgm:spPr/>
      <dgm:t>
        <a:bodyPr/>
        <a:lstStyle/>
        <a:p>
          <a:r>
            <a:rPr lang="ro-MD" noProof="0" dirty="0" smtClean="0"/>
            <a:t>CE investighează probleme precum detențiile secrete. De asemenea, oferă consiliere privind politicile și organizează evenimente de formare pentru personalul din sectorul de securitate. </a:t>
          </a:r>
          <a:endParaRPr lang="ro-MD" noProof="0" dirty="0"/>
        </a:p>
      </dgm:t>
    </dgm:pt>
    <dgm:pt modelId="{D32200AA-4F16-486F-BD54-FBEB3D93AE8E}" type="parTrans" cxnId="{6445C5D0-616B-441D-B541-49FBD040213D}">
      <dgm:prSet/>
      <dgm:spPr/>
      <dgm:t>
        <a:bodyPr/>
        <a:lstStyle/>
        <a:p>
          <a:endParaRPr lang="ru-RU"/>
        </a:p>
      </dgm:t>
    </dgm:pt>
    <dgm:pt modelId="{61098B91-E68C-4D98-8ABA-A078D38BC514}" type="sibTrans" cxnId="{6445C5D0-616B-441D-B541-49FBD040213D}">
      <dgm:prSet/>
      <dgm:spPr/>
      <dgm:t>
        <a:bodyPr/>
        <a:lstStyle/>
        <a:p>
          <a:endParaRPr lang="ru-RU"/>
        </a:p>
      </dgm:t>
    </dgm:pt>
    <dgm:pt modelId="{A03479BC-4814-41C8-ABFB-BDC12C16331D}">
      <dgm:prSet phldrT="[Текст]"/>
      <dgm:spPr/>
      <dgm:t>
        <a:bodyPr/>
        <a:lstStyle/>
        <a:p>
          <a:r>
            <a:rPr lang="ro-MD" noProof="0" smtClean="0"/>
            <a:t>Un </a:t>
          </a:r>
          <a:r>
            <a:rPr lang="ro-MD" noProof="0" dirty="0" smtClean="0"/>
            <a:t>domeniu important de activitate al CE este stabilirea standardelor sectorului de securitate. În plus, CoE asigură responsabilitatea pentru sectorul de securitate al statelor membre și îndeplinește o funcție juridică importantă atunci când vine vorba de încălcări ale drepturilor omului.</a:t>
          </a:r>
          <a:endParaRPr lang="ro-MD" noProof="0" dirty="0"/>
        </a:p>
      </dgm:t>
    </dgm:pt>
    <dgm:pt modelId="{6B475750-B941-4C4E-BBDD-BD62BB582904}" type="parTrans" cxnId="{A038F687-882C-4DA3-974E-86B0D46BF88A}">
      <dgm:prSet/>
      <dgm:spPr/>
      <dgm:t>
        <a:bodyPr/>
        <a:lstStyle/>
        <a:p>
          <a:endParaRPr lang="ru-RU"/>
        </a:p>
      </dgm:t>
    </dgm:pt>
    <dgm:pt modelId="{52884B46-6887-4979-86F1-584F2A423238}" type="sibTrans" cxnId="{A038F687-882C-4DA3-974E-86B0D46BF88A}">
      <dgm:prSet/>
      <dgm:spPr/>
      <dgm:t>
        <a:bodyPr/>
        <a:lstStyle/>
        <a:p>
          <a:endParaRPr lang="ru-RU"/>
        </a:p>
      </dgm:t>
    </dgm:pt>
    <dgm:pt modelId="{F228AB65-945D-420C-A0D5-08C0D11DAD50}" type="pres">
      <dgm:prSet presAssocID="{1C985561-7BB8-4CDD-975D-8E7EBFF1F241}" presName="outerComposite" presStyleCnt="0">
        <dgm:presLayoutVars>
          <dgm:chMax val="5"/>
          <dgm:dir/>
          <dgm:resizeHandles val="exact"/>
        </dgm:presLayoutVars>
      </dgm:prSet>
      <dgm:spPr/>
    </dgm:pt>
    <dgm:pt modelId="{0FE2996B-B599-4487-AA68-AA72C8CCE341}" type="pres">
      <dgm:prSet presAssocID="{1C985561-7BB8-4CDD-975D-8E7EBFF1F241}" presName="dummyMaxCanvas" presStyleCnt="0">
        <dgm:presLayoutVars/>
      </dgm:prSet>
      <dgm:spPr/>
    </dgm:pt>
    <dgm:pt modelId="{68BFD961-0963-4735-867E-E5DDE2558ECE}" type="pres">
      <dgm:prSet presAssocID="{1C985561-7BB8-4CDD-975D-8E7EBFF1F241}" presName="FourNodes_1" presStyleLbl="node1" presStyleIdx="0" presStyleCnt="4">
        <dgm:presLayoutVars>
          <dgm:bulletEnabled val="1"/>
        </dgm:presLayoutVars>
      </dgm:prSet>
      <dgm:spPr/>
    </dgm:pt>
    <dgm:pt modelId="{AD329BF5-757B-415B-82FF-C1EFDF657306}" type="pres">
      <dgm:prSet presAssocID="{1C985561-7BB8-4CDD-975D-8E7EBFF1F241}" presName="FourNodes_2" presStyleLbl="node1" presStyleIdx="1" presStyleCnt="4">
        <dgm:presLayoutVars>
          <dgm:bulletEnabled val="1"/>
        </dgm:presLayoutVars>
      </dgm:prSet>
      <dgm:spPr/>
    </dgm:pt>
    <dgm:pt modelId="{5149920C-D1AF-4F54-A7C5-07488FC00515}" type="pres">
      <dgm:prSet presAssocID="{1C985561-7BB8-4CDD-975D-8E7EBFF1F241}" presName="FourNodes_3" presStyleLbl="node1" presStyleIdx="2" presStyleCnt="4">
        <dgm:presLayoutVars>
          <dgm:bulletEnabled val="1"/>
        </dgm:presLayoutVars>
      </dgm:prSet>
      <dgm:spPr/>
    </dgm:pt>
    <dgm:pt modelId="{278B3797-3ADF-4581-A822-CEC64A93E9F6}" type="pres">
      <dgm:prSet presAssocID="{1C985561-7BB8-4CDD-975D-8E7EBFF1F241}" presName="FourNodes_4" presStyleLbl="node1" presStyleIdx="3" presStyleCnt="4">
        <dgm:presLayoutVars>
          <dgm:bulletEnabled val="1"/>
        </dgm:presLayoutVars>
      </dgm:prSet>
      <dgm:spPr/>
      <dgm:t>
        <a:bodyPr/>
        <a:lstStyle/>
        <a:p>
          <a:endParaRPr lang="ru-RU"/>
        </a:p>
      </dgm:t>
    </dgm:pt>
    <dgm:pt modelId="{0B10FB92-3C91-48C5-B9A1-59182FAA70A4}" type="pres">
      <dgm:prSet presAssocID="{1C985561-7BB8-4CDD-975D-8E7EBFF1F241}" presName="FourConn_1-2" presStyleLbl="fgAccFollowNode1" presStyleIdx="0" presStyleCnt="3">
        <dgm:presLayoutVars>
          <dgm:bulletEnabled val="1"/>
        </dgm:presLayoutVars>
      </dgm:prSet>
      <dgm:spPr/>
    </dgm:pt>
    <dgm:pt modelId="{6FC3C140-2329-42A5-B4B2-B7E5F5E55E56}" type="pres">
      <dgm:prSet presAssocID="{1C985561-7BB8-4CDD-975D-8E7EBFF1F241}" presName="FourConn_2-3" presStyleLbl="fgAccFollowNode1" presStyleIdx="1" presStyleCnt="3">
        <dgm:presLayoutVars>
          <dgm:bulletEnabled val="1"/>
        </dgm:presLayoutVars>
      </dgm:prSet>
      <dgm:spPr/>
    </dgm:pt>
    <dgm:pt modelId="{811F2869-424E-4833-89B6-F54AC9BC1646}" type="pres">
      <dgm:prSet presAssocID="{1C985561-7BB8-4CDD-975D-8E7EBFF1F241}" presName="FourConn_3-4" presStyleLbl="fgAccFollowNode1" presStyleIdx="2" presStyleCnt="3">
        <dgm:presLayoutVars>
          <dgm:bulletEnabled val="1"/>
        </dgm:presLayoutVars>
      </dgm:prSet>
      <dgm:spPr/>
    </dgm:pt>
    <dgm:pt modelId="{9DE4DEED-5AB2-46E3-A845-EC754DCC043E}" type="pres">
      <dgm:prSet presAssocID="{1C985561-7BB8-4CDD-975D-8E7EBFF1F241}" presName="FourNodes_1_text" presStyleLbl="node1" presStyleIdx="3" presStyleCnt="4">
        <dgm:presLayoutVars>
          <dgm:bulletEnabled val="1"/>
        </dgm:presLayoutVars>
      </dgm:prSet>
      <dgm:spPr/>
    </dgm:pt>
    <dgm:pt modelId="{6A8DF55D-9E53-4C6B-B895-1E89CBDC8105}" type="pres">
      <dgm:prSet presAssocID="{1C985561-7BB8-4CDD-975D-8E7EBFF1F241}" presName="FourNodes_2_text" presStyleLbl="node1" presStyleIdx="3" presStyleCnt="4">
        <dgm:presLayoutVars>
          <dgm:bulletEnabled val="1"/>
        </dgm:presLayoutVars>
      </dgm:prSet>
      <dgm:spPr/>
    </dgm:pt>
    <dgm:pt modelId="{4C2A8C92-8CBC-4A9D-B1D7-188260A39BD5}" type="pres">
      <dgm:prSet presAssocID="{1C985561-7BB8-4CDD-975D-8E7EBFF1F241}" presName="FourNodes_3_text" presStyleLbl="node1" presStyleIdx="3" presStyleCnt="4">
        <dgm:presLayoutVars>
          <dgm:bulletEnabled val="1"/>
        </dgm:presLayoutVars>
      </dgm:prSet>
      <dgm:spPr/>
    </dgm:pt>
    <dgm:pt modelId="{EEB10E38-7FB3-4B1D-B00A-D05739CF3087}" type="pres">
      <dgm:prSet presAssocID="{1C985561-7BB8-4CDD-975D-8E7EBFF1F241}" presName="FourNodes_4_text" presStyleLbl="node1" presStyleIdx="3" presStyleCnt="4">
        <dgm:presLayoutVars>
          <dgm:bulletEnabled val="1"/>
        </dgm:presLayoutVars>
      </dgm:prSet>
      <dgm:spPr/>
      <dgm:t>
        <a:bodyPr/>
        <a:lstStyle/>
        <a:p>
          <a:endParaRPr lang="ru-RU"/>
        </a:p>
      </dgm:t>
    </dgm:pt>
  </dgm:ptLst>
  <dgm:cxnLst>
    <dgm:cxn modelId="{0DAC9B27-35A0-41A6-AEB1-66FE54D50C46}" type="presOf" srcId="{1C985561-7BB8-4CDD-975D-8E7EBFF1F241}" destId="{F228AB65-945D-420C-A0D5-08C0D11DAD50}" srcOrd="0" destOrd="0" presId="urn:microsoft.com/office/officeart/2005/8/layout/vProcess5"/>
    <dgm:cxn modelId="{EF190205-C634-49F8-97A8-EF220C99F2A5}" srcId="{1C985561-7BB8-4CDD-975D-8E7EBFF1F241}" destId="{BC4F4D2A-7912-4D1A-AB4B-F88620EDC5D0}" srcOrd="1" destOrd="0" parTransId="{876A44B3-8AA0-42C7-A86F-3FE4449AE2AE}" sibTransId="{0A4E53FC-131B-4E01-8192-D06EB6867522}"/>
    <dgm:cxn modelId="{A038F687-882C-4DA3-974E-86B0D46BF88A}" srcId="{1C985561-7BB8-4CDD-975D-8E7EBFF1F241}" destId="{A03479BC-4814-41C8-ABFB-BDC12C16331D}" srcOrd="3" destOrd="0" parTransId="{6B475750-B941-4C4E-BBDD-BD62BB582904}" sibTransId="{52884B46-6887-4979-86F1-584F2A423238}"/>
    <dgm:cxn modelId="{A7C27586-22A9-497D-A891-D9DF8918F2AE}" type="presOf" srcId="{75EE9B42-C140-46E0-AFC3-B1538FEE7D37}" destId="{5149920C-D1AF-4F54-A7C5-07488FC00515}" srcOrd="0" destOrd="0" presId="urn:microsoft.com/office/officeart/2005/8/layout/vProcess5"/>
    <dgm:cxn modelId="{F9140E89-E388-472B-B355-A075E1FDF300}" type="presOf" srcId="{24907843-AC3D-476E-926B-4CC12C796D8D}" destId="{0B10FB92-3C91-48C5-B9A1-59182FAA70A4}" srcOrd="0" destOrd="0" presId="urn:microsoft.com/office/officeart/2005/8/layout/vProcess5"/>
    <dgm:cxn modelId="{544325E1-590F-4949-9888-0A4FC0FB5358}" type="presOf" srcId="{A03479BC-4814-41C8-ABFB-BDC12C16331D}" destId="{278B3797-3ADF-4581-A822-CEC64A93E9F6}" srcOrd="0" destOrd="0" presId="urn:microsoft.com/office/officeart/2005/8/layout/vProcess5"/>
    <dgm:cxn modelId="{6445C5D0-616B-441D-B541-49FBD040213D}" srcId="{1C985561-7BB8-4CDD-975D-8E7EBFF1F241}" destId="{75EE9B42-C140-46E0-AFC3-B1538FEE7D37}" srcOrd="2" destOrd="0" parTransId="{D32200AA-4F16-486F-BD54-FBEB3D93AE8E}" sibTransId="{61098B91-E68C-4D98-8ABA-A078D38BC514}"/>
    <dgm:cxn modelId="{89E02113-1261-4239-8563-FF2E8F22CE7E}" type="presOf" srcId="{61098B91-E68C-4D98-8ABA-A078D38BC514}" destId="{811F2869-424E-4833-89B6-F54AC9BC1646}" srcOrd="0" destOrd="0" presId="urn:microsoft.com/office/officeart/2005/8/layout/vProcess5"/>
    <dgm:cxn modelId="{E1F8343B-DEBB-4F48-B725-2919D2D179FD}" type="presOf" srcId="{BC4F4D2A-7912-4D1A-AB4B-F88620EDC5D0}" destId="{6A8DF55D-9E53-4C6B-B895-1E89CBDC8105}" srcOrd="1" destOrd="0" presId="urn:microsoft.com/office/officeart/2005/8/layout/vProcess5"/>
    <dgm:cxn modelId="{7BEF86E0-48F1-406A-9AE8-F76A7D0632E7}" type="presOf" srcId="{82AE4FEE-FCA2-401E-A898-D6E10E53376C}" destId="{9DE4DEED-5AB2-46E3-A845-EC754DCC043E}" srcOrd="1" destOrd="0" presId="urn:microsoft.com/office/officeart/2005/8/layout/vProcess5"/>
    <dgm:cxn modelId="{E454CFD6-E087-4D5E-AE25-629F69EE4E00}" type="presOf" srcId="{BC4F4D2A-7912-4D1A-AB4B-F88620EDC5D0}" destId="{AD329BF5-757B-415B-82FF-C1EFDF657306}" srcOrd="0" destOrd="0" presId="urn:microsoft.com/office/officeart/2005/8/layout/vProcess5"/>
    <dgm:cxn modelId="{87498E54-E9E7-43D9-9AC1-A6909F29FF1F}" type="presOf" srcId="{A03479BC-4814-41C8-ABFB-BDC12C16331D}" destId="{EEB10E38-7FB3-4B1D-B00A-D05739CF3087}" srcOrd="1" destOrd="0" presId="urn:microsoft.com/office/officeart/2005/8/layout/vProcess5"/>
    <dgm:cxn modelId="{DF75A06D-5AC3-4482-8E4A-F4268AD8B114}" type="presOf" srcId="{0A4E53FC-131B-4E01-8192-D06EB6867522}" destId="{6FC3C140-2329-42A5-B4B2-B7E5F5E55E56}" srcOrd="0" destOrd="0" presId="urn:microsoft.com/office/officeart/2005/8/layout/vProcess5"/>
    <dgm:cxn modelId="{A9DBA8DA-038D-4994-8B0E-D7E57473C3D0}" type="presOf" srcId="{82AE4FEE-FCA2-401E-A898-D6E10E53376C}" destId="{68BFD961-0963-4735-867E-E5DDE2558ECE}" srcOrd="0" destOrd="0" presId="urn:microsoft.com/office/officeart/2005/8/layout/vProcess5"/>
    <dgm:cxn modelId="{93C96174-C47B-4207-9EAC-0056635F2604}" srcId="{1C985561-7BB8-4CDD-975D-8E7EBFF1F241}" destId="{82AE4FEE-FCA2-401E-A898-D6E10E53376C}" srcOrd="0" destOrd="0" parTransId="{A28A5497-934F-49EF-8119-69EF829C3E19}" sibTransId="{24907843-AC3D-476E-926B-4CC12C796D8D}"/>
    <dgm:cxn modelId="{B5381E9D-CAED-40A1-9D26-584A9CAA671A}" type="presOf" srcId="{75EE9B42-C140-46E0-AFC3-B1538FEE7D37}" destId="{4C2A8C92-8CBC-4A9D-B1D7-188260A39BD5}" srcOrd="1" destOrd="0" presId="urn:microsoft.com/office/officeart/2005/8/layout/vProcess5"/>
    <dgm:cxn modelId="{E001C1F1-31EE-4D38-A7B6-29E101D0BEE0}" type="presParOf" srcId="{F228AB65-945D-420C-A0D5-08C0D11DAD50}" destId="{0FE2996B-B599-4487-AA68-AA72C8CCE341}" srcOrd="0" destOrd="0" presId="urn:microsoft.com/office/officeart/2005/8/layout/vProcess5"/>
    <dgm:cxn modelId="{661538F7-5530-4B11-9536-51929ECE96F7}" type="presParOf" srcId="{F228AB65-945D-420C-A0D5-08C0D11DAD50}" destId="{68BFD961-0963-4735-867E-E5DDE2558ECE}" srcOrd="1" destOrd="0" presId="urn:microsoft.com/office/officeart/2005/8/layout/vProcess5"/>
    <dgm:cxn modelId="{2290A363-D195-45DE-967D-7D23B351ED7B}" type="presParOf" srcId="{F228AB65-945D-420C-A0D5-08C0D11DAD50}" destId="{AD329BF5-757B-415B-82FF-C1EFDF657306}" srcOrd="2" destOrd="0" presId="urn:microsoft.com/office/officeart/2005/8/layout/vProcess5"/>
    <dgm:cxn modelId="{824B62B7-52B9-442B-9B6B-A3DCBBEE34F2}" type="presParOf" srcId="{F228AB65-945D-420C-A0D5-08C0D11DAD50}" destId="{5149920C-D1AF-4F54-A7C5-07488FC00515}" srcOrd="3" destOrd="0" presId="urn:microsoft.com/office/officeart/2005/8/layout/vProcess5"/>
    <dgm:cxn modelId="{985E450B-870C-4D22-B8AB-DA5FE1E58DDC}" type="presParOf" srcId="{F228AB65-945D-420C-A0D5-08C0D11DAD50}" destId="{278B3797-3ADF-4581-A822-CEC64A93E9F6}" srcOrd="4" destOrd="0" presId="urn:microsoft.com/office/officeart/2005/8/layout/vProcess5"/>
    <dgm:cxn modelId="{36071049-9477-4685-BCD2-706D166763F6}" type="presParOf" srcId="{F228AB65-945D-420C-A0D5-08C0D11DAD50}" destId="{0B10FB92-3C91-48C5-B9A1-59182FAA70A4}" srcOrd="5" destOrd="0" presId="urn:microsoft.com/office/officeart/2005/8/layout/vProcess5"/>
    <dgm:cxn modelId="{56B8CD40-BE37-4D2C-BEAD-C058A5CB6EF5}" type="presParOf" srcId="{F228AB65-945D-420C-A0D5-08C0D11DAD50}" destId="{6FC3C140-2329-42A5-B4B2-B7E5F5E55E56}" srcOrd="6" destOrd="0" presId="urn:microsoft.com/office/officeart/2005/8/layout/vProcess5"/>
    <dgm:cxn modelId="{BA304C04-22F5-493F-88E9-D8B7F71499E3}" type="presParOf" srcId="{F228AB65-945D-420C-A0D5-08C0D11DAD50}" destId="{811F2869-424E-4833-89B6-F54AC9BC1646}" srcOrd="7" destOrd="0" presId="urn:microsoft.com/office/officeart/2005/8/layout/vProcess5"/>
    <dgm:cxn modelId="{46FDED37-CAF0-40CE-BD99-A6EFD492CAB9}" type="presParOf" srcId="{F228AB65-945D-420C-A0D5-08C0D11DAD50}" destId="{9DE4DEED-5AB2-46E3-A845-EC754DCC043E}" srcOrd="8" destOrd="0" presId="urn:microsoft.com/office/officeart/2005/8/layout/vProcess5"/>
    <dgm:cxn modelId="{F40A3E5E-D72F-475F-9C08-D0FF9FE1844C}" type="presParOf" srcId="{F228AB65-945D-420C-A0D5-08C0D11DAD50}" destId="{6A8DF55D-9E53-4C6B-B895-1E89CBDC8105}" srcOrd="9" destOrd="0" presId="urn:microsoft.com/office/officeart/2005/8/layout/vProcess5"/>
    <dgm:cxn modelId="{18854EB3-F7E5-4CC6-BDEF-7C3660D5EC98}" type="presParOf" srcId="{F228AB65-945D-420C-A0D5-08C0D11DAD50}" destId="{4C2A8C92-8CBC-4A9D-B1D7-188260A39BD5}" srcOrd="10" destOrd="0" presId="urn:microsoft.com/office/officeart/2005/8/layout/vProcess5"/>
    <dgm:cxn modelId="{2059F329-2720-4794-961A-DFBD7606818B}" type="presParOf" srcId="{F228AB65-945D-420C-A0D5-08C0D11DAD50}" destId="{EEB10E38-7FB3-4B1D-B00A-D05739CF308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512193-6D06-44F0-8785-F2FED6CF52DD}" type="doc">
      <dgm:prSet loTypeId="urn:microsoft.com/office/officeart/2009/3/layout/DescendingProcess" loCatId="process" qsTypeId="urn:microsoft.com/office/officeart/2005/8/quickstyle/simple1" qsCatId="simple" csTypeId="urn:microsoft.com/office/officeart/2005/8/colors/colorful5" csCatId="colorful" phldr="1"/>
      <dgm:spPr/>
      <dgm:t>
        <a:bodyPr/>
        <a:lstStyle/>
        <a:p>
          <a:endParaRPr lang="ru-RU"/>
        </a:p>
      </dgm:t>
    </dgm:pt>
    <dgm:pt modelId="{916B9C0C-FA59-4B56-ADED-DEFE8CE6894C}">
      <dgm:prSet phldrT="[Текст]"/>
      <dgm:spPr/>
      <dgm:t>
        <a:bodyPr/>
        <a:lstStyle/>
        <a:p>
          <a:r>
            <a:rPr lang="ro-MD" b="1" noProof="0" dirty="0" smtClean="0"/>
            <a:t>Principalele documente ale Consiliului Europei privind reforma sectorului de securitate:</a:t>
          </a:r>
          <a:endParaRPr lang="ro-MD" b="1" noProof="0" dirty="0"/>
        </a:p>
      </dgm:t>
    </dgm:pt>
    <dgm:pt modelId="{DCC43644-188F-4939-998F-99B8DF389A7E}" type="parTrans" cxnId="{9D342678-0CEF-4C24-AA42-790A6FFE9402}">
      <dgm:prSet/>
      <dgm:spPr/>
      <dgm:t>
        <a:bodyPr/>
        <a:lstStyle/>
        <a:p>
          <a:endParaRPr lang="ru-RU"/>
        </a:p>
      </dgm:t>
    </dgm:pt>
    <dgm:pt modelId="{BB08BA3E-E706-4B1D-BC7E-9494DEE749AD}" type="sibTrans" cxnId="{9D342678-0CEF-4C24-AA42-790A6FFE9402}">
      <dgm:prSet/>
      <dgm:spPr/>
      <dgm:t>
        <a:bodyPr/>
        <a:lstStyle/>
        <a:p>
          <a:endParaRPr lang="ru-RU"/>
        </a:p>
      </dgm:t>
    </dgm:pt>
    <dgm:pt modelId="{A746B3ED-BD0E-4E0D-924B-2F6572393B8A}">
      <dgm:prSet phldrT="[Текст]"/>
      <dgm:spPr/>
      <dgm:t>
        <a:bodyPr/>
        <a:lstStyle/>
        <a:p>
          <a:r>
            <a:rPr lang="en-US" dirty="0" smtClean="0"/>
            <a:t>Resolution on oversight of the intelligence sector. 1999</a:t>
          </a:r>
          <a:endParaRPr lang="ru-RU" dirty="0"/>
        </a:p>
      </dgm:t>
    </dgm:pt>
    <dgm:pt modelId="{DD5F69E9-5E4A-4B7B-B551-8118CEE9E455}" type="parTrans" cxnId="{1F63E64D-7E97-4E05-B62E-BCFCF56D0259}">
      <dgm:prSet/>
      <dgm:spPr/>
      <dgm:t>
        <a:bodyPr/>
        <a:lstStyle/>
        <a:p>
          <a:endParaRPr lang="ru-RU"/>
        </a:p>
      </dgm:t>
    </dgm:pt>
    <dgm:pt modelId="{876987B4-7E35-47D8-AB38-96C068C4D8F4}" type="sibTrans" cxnId="{1F63E64D-7E97-4E05-B62E-BCFCF56D0259}">
      <dgm:prSet/>
      <dgm:spPr/>
      <dgm:t>
        <a:bodyPr/>
        <a:lstStyle/>
        <a:p>
          <a:endParaRPr lang="ru-RU"/>
        </a:p>
      </dgm:t>
    </dgm:pt>
    <dgm:pt modelId="{E4EC3156-244E-4598-A4D1-A3A92D23F1FD}">
      <dgm:prSet/>
      <dgm:spPr/>
      <dgm:t>
        <a:bodyPr/>
        <a:lstStyle/>
        <a:p>
          <a:r>
            <a:rPr lang="en-US" dirty="0" smtClean="0"/>
            <a:t>Recommendation of the Committee of Ministers to Member States on the European Code of Police Ethics 2001</a:t>
          </a:r>
          <a:endParaRPr lang="ru-RU" dirty="0"/>
        </a:p>
      </dgm:t>
    </dgm:pt>
    <dgm:pt modelId="{B75E39DA-F8A0-47C8-8F3F-1F1485192FB5}" type="parTrans" cxnId="{18A1533E-1B82-40C8-8624-4D0C8BCD0AE4}">
      <dgm:prSet/>
      <dgm:spPr/>
      <dgm:t>
        <a:bodyPr/>
        <a:lstStyle/>
        <a:p>
          <a:endParaRPr lang="ru-RU"/>
        </a:p>
      </dgm:t>
    </dgm:pt>
    <dgm:pt modelId="{8AC12920-9BF7-40D0-893B-F2E623BAB112}" type="sibTrans" cxnId="{18A1533E-1B82-40C8-8624-4D0C8BCD0AE4}">
      <dgm:prSet/>
      <dgm:spPr/>
      <dgm:t>
        <a:bodyPr/>
        <a:lstStyle/>
        <a:p>
          <a:endParaRPr lang="ru-RU"/>
        </a:p>
      </dgm:t>
    </dgm:pt>
    <dgm:pt modelId="{DBBD34DC-2534-4E74-BFC7-21A721045D9E}">
      <dgm:prSet/>
      <dgm:spPr/>
      <dgm:t>
        <a:bodyPr/>
        <a:lstStyle/>
        <a:p>
          <a:r>
            <a:rPr lang="en-US" dirty="0" smtClean="0"/>
            <a:t>Council of Europe: Committee of Ministers, Guidelines on human rights and the fight against terrorism, 11 July 2002.</a:t>
          </a:r>
          <a:endParaRPr lang="ru-RU" dirty="0"/>
        </a:p>
      </dgm:t>
    </dgm:pt>
    <dgm:pt modelId="{86510D5D-D73F-4F47-AC8A-1B40FC1FBC2B}" type="parTrans" cxnId="{E455DC28-A262-459F-A3F7-3FA613CC8B02}">
      <dgm:prSet/>
      <dgm:spPr/>
      <dgm:t>
        <a:bodyPr/>
        <a:lstStyle/>
        <a:p>
          <a:endParaRPr lang="ru-RU"/>
        </a:p>
      </dgm:t>
    </dgm:pt>
    <dgm:pt modelId="{B13AB918-83D8-4F70-84B7-31A3E8647DF5}" type="sibTrans" cxnId="{E455DC28-A262-459F-A3F7-3FA613CC8B02}">
      <dgm:prSet/>
      <dgm:spPr/>
      <dgm:t>
        <a:bodyPr/>
        <a:lstStyle/>
        <a:p>
          <a:endParaRPr lang="ru-RU"/>
        </a:p>
      </dgm:t>
    </dgm:pt>
    <dgm:pt modelId="{A748FE46-D742-4DD5-B37A-362A864D2DF8}">
      <dgm:prSet/>
      <dgm:spPr/>
      <dgm:t>
        <a:bodyPr/>
        <a:lstStyle/>
        <a:p>
          <a:r>
            <a:rPr lang="en-US" dirty="0" smtClean="0"/>
            <a:t>Council of Europe, Parliamentary Assembly, ‘Democratic oversight of the security sector in member states’, Recommendation 1713 2005.</a:t>
          </a:r>
          <a:endParaRPr lang="ru-RU" dirty="0"/>
        </a:p>
      </dgm:t>
    </dgm:pt>
    <dgm:pt modelId="{A56501F1-6C0D-44D9-9197-33D5CE62036C}" type="parTrans" cxnId="{971D8EF8-4ABB-46A4-824F-33EAB26046C4}">
      <dgm:prSet/>
      <dgm:spPr/>
      <dgm:t>
        <a:bodyPr/>
        <a:lstStyle/>
        <a:p>
          <a:endParaRPr lang="ru-RU"/>
        </a:p>
      </dgm:t>
    </dgm:pt>
    <dgm:pt modelId="{FAA154CC-1730-4583-905F-84BD4171413E}" type="sibTrans" cxnId="{971D8EF8-4ABB-46A4-824F-33EAB26046C4}">
      <dgm:prSet/>
      <dgm:spPr/>
      <dgm:t>
        <a:bodyPr/>
        <a:lstStyle/>
        <a:p>
          <a:endParaRPr lang="ru-RU"/>
        </a:p>
      </dgm:t>
    </dgm:pt>
    <dgm:pt modelId="{D9FEDE76-637D-48E9-9878-942F6431191D}">
      <dgm:prSet/>
      <dgm:spPr/>
      <dgm:t>
        <a:bodyPr/>
        <a:lstStyle/>
        <a:p>
          <a:r>
            <a:rPr lang="en-US" dirty="0" smtClean="0"/>
            <a:t>Council of Europe: Committee of Ministers, Recommendation CM/Rec(2010)4 of the Committee of Ministers to member states on human rights of members of the armed forces, 24 February 2010.</a:t>
          </a:r>
          <a:endParaRPr lang="ru-RU" dirty="0"/>
        </a:p>
      </dgm:t>
    </dgm:pt>
    <dgm:pt modelId="{82B6BD86-60AD-4D16-B4E1-464ABB674FBF}" type="parTrans" cxnId="{987C3763-72E6-4E4A-B681-1B4A3313BAB3}">
      <dgm:prSet/>
      <dgm:spPr/>
      <dgm:t>
        <a:bodyPr/>
        <a:lstStyle/>
        <a:p>
          <a:endParaRPr lang="ru-RU"/>
        </a:p>
      </dgm:t>
    </dgm:pt>
    <dgm:pt modelId="{73F6FE41-C8B4-4504-95E8-14E8BB995B02}" type="sibTrans" cxnId="{987C3763-72E6-4E4A-B681-1B4A3313BAB3}">
      <dgm:prSet/>
      <dgm:spPr/>
      <dgm:t>
        <a:bodyPr/>
        <a:lstStyle/>
        <a:p>
          <a:endParaRPr lang="ru-RU"/>
        </a:p>
      </dgm:t>
    </dgm:pt>
    <dgm:pt modelId="{2FF8892E-A5F8-4009-ADC3-EBE0E88EE978}" type="pres">
      <dgm:prSet presAssocID="{52512193-6D06-44F0-8785-F2FED6CF52DD}" presName="Name0" presStyleCnt="0">
        <dgm:presLayoutVars>
          <dgm:chMax val="7"/>
          <dgm:chPref val="5"/>
        </dgm:presLayoutVars>
      </dgm:prSet>
      <dgm:spPr/>
    </dgm:pt>
    <dgm:pt modelId="{9C12CE97-FAD7-4DA5-AE9B-54BC71EBF220}" type="pres">
      <dgm:prSet presAssocID="{52512193-6D06-44F0-8785-F2FED6CF52DD}" presName="arrowNode" presStyleLbl="node1" presStyleIdx="0" presStyleCnt="1"/>
      <dgm:spPr/>
    </dgm:pt>
    <dgm:pt modelId="{F16E9811-6DE9-4BD7-AD2B-68B757E262AC}" type="pres">
      <dgm:prSet presAssocID="{916B9C0C-FA59-4B56-ADED-DEFE8CE6894C}" presName="txNode1" presStyleLbl="revTx" presStyleIdx="0" presStyleCnt="6">
        <dgm:presLayoutVars>
          <dgm:bulletEnabled val="1"/>
        </dgm:presLayoutVars>
      </dgm:prSet>
      <dgm:spPr/>
      <dgm:t>
        <a:bodyPr/>
        <a:lstStyle/>
        <a:p>
          <a:endParaRPr lang="ru-RU"/>
        </a:p>
      </dgm:t>
    </dgm:pt>
    <dgm:pt modelId="{3EE56ECA-2445-4E35-8198-1ED462417660}" type="pres">
      <dgm:prSet presAssocID="{A746B3ED-BD0E-4E0D-924B-2F6572393B8A}" presName="txNode2" presStyleLbl="revTx" presStyleIdx="1" presStyleCnt="6">
        <dgm:presLayoutVars>
          <dgm:bulletEnabled val="1"/>
        </dgm:presLayoutVars>
      </dgm:prSet>
      <dgm:spPr/>
      <dgm:t>
        <a:bodyPr/>
        <a:lstStyle/>
        <a:p>
          <a:endParaRPr lang="ru-RU"/>
        </a:p>
      </dgm:t>
    </dgm:pt>
    <dgm:pt modelId="{C0883F8A-6FA6-4C39-BD7C-E580FA2CC9CA}" type="pres">
      <dgm:prSet presAssocID="{876987B4-7E35-47D8-AB38-96C068C4D8F4}" presName="dotNode2" presStyleCnt="0"/>
      <dgm:spPr/>
    </dgm:pt>
    <dgm:pt modelId="{C4EBFBF4-C414-4220-9B9A-C296818EC5E0}" type="pres">
      <dgm:prSet presAssocID="{876987B4-7E35-47D8-AB38-96C068C4D8F4}" presName="dotRepeatNode" presStyleLbl="fgShp" presStyleIdx="0" presStyleCnt="4"/>
      <dgm:spPr/>
    </dgm:pt>
    <dgm:pt modelId="{977FA02D-6B56-487E-9B23-D731AD54CD97}" type="pres">
      <dgm:prSet presAssocID="{E4EC3156-244E-4598-A4D1-A3A92D23F1FD}" presName="txNode3" presStyleLbl="revTx" presStyleIdx="2" presStyleCnt="6">
        <dgm:presLayoutVars>
          <dgm:bulletEnabled val="1"/>
        </dgm:presLayoutVars>
      </dgm:prSet>
      <dgm:spPr/>
    </dgm:pt>
    <dgm:pt modelId="{F1961C0D-24A8-49B9-AECB-EFBC6A703217}" type="pres">
      <dgm:prSet presAssocID="{8AC12920-9BF7-40D0-893B-F2E623BAB112}" presName="dotNode3" presStyleCnt="0"/>
      <dgm:spPr/>
    </dgm:pt>
    <dgm:pt modelId="{D81C6D11-2D62-48FE-850A-0387A7D73F92}" type="pres">
      <dgm:prSet presAssocID="{8AC12920-9BF7-40D0-893B-F2E623BAB112}" presName="dotRepeatNode" presStyleLbl="fgShp" presStyleIdx="1" presStyleCnt="4"/>
      <dgm:spPr/>
    </dgm:pt>
    <dgm:pt modelId="{C8CB3A27-9D0F-4DF1-88C6-4E95940FB7EF}" type="pres">
      <dgm:prSet presAssocID="{DBBD34DC-2534-4E74-BFC7-21A721045D9E}" presName="txNode4" presStyleLbl="revTx" presStyleIdx="3" presStyleCnt="6">
        <dgm:presLayoutVars>
          <dgm:bulletEnabled val="1"/>
        </dgm:presLayoutVars>
      </dgm:prSet>
      <dgm:spPr/>
    </dgm:pt>
    <dgm:pt modelId="{01D472AA-A66E-41E5-9203-6F0DDB170A93}" type="pres">
      <dgm:prSet presAssocID="{B13AB918-83D8-4F70-84B7-31A3E8647DF5}" presName="dotNode4" presStyleCnt="0"/>
      <dgm:spPr/>
    </dgm:pt>
    <dgm:pt modelId="{E6A8785F-05D8-4BD3-9500-137E374CE156}" type="pres">
      <dgm:prSet presAssocID="{B13AB918-83D8-4F70-84B7-31A3E8647DF5}" presName="dotRepeatNode" presStyleLbl="fgShp" presStyleIdx="2" presStyleCnt="4"/>
      <dgm:spPr/>
    </dgm:pt>
    <dgm:pt modelId="{F7847A17-C358-4904-93A9-4671EEB1C0B2}" type="pres">
      <dgm:prSet presAssocID="{A748FE46-D742-4DD5-B37A-362A864D2DF8}" presName="txNode5" presStyleLbl="revTx" presStyleIdx="4" presStyleCnt="6">
        <dgm:presLayoutVars>
          <dgm:bulletEnabled val="1"/>
        </dgm:presLayoutVars>
      </dgm:prSet>
      <dgm:spPr/>
    </dgm:pt>
    <dgm:pt modelId="{72E12FFA-CF9E-42BA-98E0-7BF0C3FDB69E}" type="pres">
      <dgm:prSet presAssocID="{FAA154CC-1730-4583-905F-84BD4171413E}" presName="dotNode5" presStyleCnt="0"/>
      <dgm:spPr/>
    </dgm:pt>
    <dgm:pt modelId="{000713CD-B419-452B-9CBD-8ACB9836110B}" type="pres">
      <dgm:prSet presAssocID="{FAA154CC-1730-4583-905F-84BD4171413E}" presName="dotRepeatNode" presStyleLbl="fgShp" presStyleIdx="3" presStyleCnt="4"/>
      <dgm:spPr/>
    </dgm:pt>
    <dgm:pt modelId="{8B9EC750-930E-4B0E-A4BC-ADC885B4E3CC}" type="pres">
      <dgm:prSet presAssocID="{D9FEDE76-637D-48E9-9878-942F6431191D}" presName="txNode6" presStyleLbl="revTx" presStyleIdx="5" presStyleCnt="6">
        <dgm:presLayoutVars>
          <dgm:bulletEnabled val="1"/>
        </dgm:presLayoutVars>
      </dgm:prSet>
      <dgm:spPr/>
    </dgm:pt>
  </dgm:ptLst>
  <dgm:cxnLst>
    <dgm:cxn modelId="{971D8EF8-4ABB-46A4-824F-33EAB26046C4}" srcId="{52512193-6D06-44F0-8785-F2FED6CF52DD}" destId="{A748FE46-D742-4DD5-B37A-362A864D2DF8}" srcOrd="4" destOrd="0" parTransId="{A56501F1-6C0D-44D9-9197-33D5CE62036C}" sibTransId="{FAA154CC-1730-4583-905F-84BD4171413E}"/>
    <dgm:cxn modelId="{987C3763-72E6-4E4A-B681-1B4A3313BAB3}" srcId="{52512193-6D06-44F0-8785-F2FED6CF52DD}" destId="{D9FEDE76-637D-48E9-9878-942F6431191D}" srcOrd="5" destOrd="0" parTransId="{82B6BD86-60AD-4D16-B4E1-464ABB674FBF}" sibTransId="{73F6FE41-C8B4-4504-95E8-14E8BB995B02}"/>
    <dgm:cxn modelId="{2B696C0C-FAF2-4635-B6FA-24CDD1F75E35}" type="presOf" srcId="{E4EC3156-244E-4598-A4D1-A3A92D23F1FD}" destId="{977FA02D-6B56-487E-9B23-D731AD54CD97}" srcOrd="0" destOrd="0" presId="urn:microsoft.com/office/officeart/2009/3/layout/DescendingProcess"/>
    <dgm:cxn modelId="{9D342678-0CEF-4C24-AA42-790A6FFE9402}" srcId="{52512193-6D06-44F0-8785-F2FED6CF52DD}" destId="{916B9C0C-FA59-4B56-ADED-DEFE8CE6894C}" srcOrd="0" destOrd="0" parTransId="{DCC43644-188F-4939-998F-99B8DF389A7E}" sibTransId="{BB08BA3E-E706-4B1D-BC7E-9494DEE749AD}"/>
    <dgm:cxn modelId="{6FF91559-284F-4E5A-9FEA-30DD43950D67}" type="presOf" srcId="{876987B4-7E35-47D8-AB38-96C068C4D8F4}" destId="{C4EBFBF4-C414-4220-9B9A-C296818EC5E0}" srcOrd="0" destOrd="0" presId="urn:microsoft.com/office/officeart/2009/3/layout/DescendingProcess"/>
    <dgm:cxn modelId="{0E1424DC-0B2A-4606-B1B5-337A1F92D4C4}" type="presOf" srcId="{D9FEDE76-637D-48E9-9878-942F6431191D}" destId="{8B9EC750-930E-4B0E-A4BC-ADC885B4E3CC}" srcOrd="0" destOrd="0" presId="urn:microsoft.com/office/officeart/2009/3/layout/DescendingProcess"/>
    <dgm:cxn modelId="{6EA7E5BD-E8B3-402B-83F1-CB880DF20A03}" type="presOf" srcId="{A746B3ED-BD0E-4E0D-924B-2F6572393B8A}" destId="{3EE56ECA-2445-4E35-8198-1ED462417660}" srcOrd="0" destOrd="0" presId="urn:microsoft.com/office/officeart/2009/3/layout/DescendingProcess"/>
    <dgm:cxn modelId="{B6127F91-3985-4481-88F2-C5AA781B1306}" type="presOf" srcId="{A748FE46-D742-4DD5-B37A-362A864D2DF8}" destId="{F7847A17-C358-4904-93A9-4671EEB1C0B2}" srcOrd="0" destOrd="0" presId="urn:microsoft.com/office/officeart/2009/3/layout/DescendingProcess"/>
    <dgm:cxn modelId="{18A1533E-1B82-40C8-8624-4D0C8BCD0AE4}" srcId="{52512193-6D06-44F0-8785-F2FED6CF52DD}" destId="{E4EC3156-244E-4598-A4D1-A3A92D23F1FD}" srcOrd="2" destOrd="0" parTransId="{B75E39DA-F8A0-47C8-8F3F-1F1485192FB5}" sibTransId="{8AC12920-9BF7-40D0-893B-F2E623BAB112}"/>
    <dgm:cxn modelId="{334391EB-3CD8-41A9-A007-0826032A0A7B}" type="presOf" srcId="{FAA154CC-1730-4583-905F-84BD4171413E}" destId="{000713CD-B419-452B-9CBD-8ACB9836110B}" srcOrd="0" destOrd="0" presId="urn:microsoft.com/office/officeart/2009/3/layout/DescendingProcess"/>
    <dgm:cxn modelId="{2DB186E6-0937-441E-AF5E-508A6A809011}" type="presOf" srcId="{916B9C0C-FA59-4B56-ADED-DEFE8CE6894C}" destId="{F16E9811-6DE9-4BD7-AD2B-68B757E262AC}" srcOrd="0" destOrd="0" presId="urn:microsoft.com/office/officeart/2009/3/layout/DescendingProcess"/>
    <dgm:cxn modelId="{E455DC28-A262-459F-A3F7-3FA613CC8B02}" srcId="{52512193-6D06-44F0-8785-F2FED6CF52DD}" destId="{DBBD34DC-2534-4E74-BFC7-21A721045D9E}" srcOrd="3" destOrd="0" parTransId="{86510D5D-D73F-4F47-AC8A-1B40FC1FBC2B}" sibTransId="{B13AB918-83D8-4F70-84B7-31A3E8647DF5}"/>
    <dgm:cxn modelId="{3EACE5DB-AC88-4534-BE5A-9AC315DB8823}" type="presOf" srcId="{8AC12920-9BF7-40D0-893B-F2E623BAB112}" destId="{D81C6D11-2D62-48FE-850A-0387A7D73F92}" srcOrd="0" destOrd="0" presId="urn:microsoft.com/office/officeart/2009/3/layout/DescendingProcess"/>
    <dgm:cxn modelId="{3F47E762-CCF4-4795-AAEA-4C5DCD55D2F0}" type="presOf" srcId="{52512193-6D06-44F0-8785-F2FED6CF52DD}" destId="{2FF8892E-A5F8-4009-ADC3-EBE0E88EE978}" srcOrd="0" destOrd="0" presId="urn:microsoft.com/office/officeart/2009/3/layout/DescendingProcess"/>
    <dgm:cxn modelId="{1F0EE176-9996-4FDD-BB7D-502535FB64CF}" type="presOf" srcId="{DBBD34DC-2534-4E74-BFC7-21A721045D9E}" destId="{C8CB3A27-9D0F-4DF1-88C6-4E95940FB7EF}" srcOrd="0" destOrd="0" presId="urn:microsoft.com/office/officeart/2009/3/layout/DescendingProcess"/>
    <dgm:cxn modelId="{286AB240-04FB-4B46-ADA7-06F745E579AF}" type="presOf" srcId="{B13AB918-83D8-4F70-84B7-31A3E8647DF5}" destId="{E6A8785F-05D8-4BD3-9500-137E374CE156}" srcOrd="0" destOrd="0" presId="urn:microsoft.com/office/officeart/2009/3/layout/DescendingProcess"/>
    <dgm:cxn modelId="{1F63E64D-7E97-4E05-B62E-BCFCF56D0259}" srcId="{52512193-6D06-44F0-8785-F2FED6CF52DD}" destId="{A746B3ED-BD0E-4E0D-924B-2F6572393B8A}" srcOrd="1" destOrd="0" parTransId="{DD5F69E9-5E4A-4B7B-B551-8118CEE9E455}" sibTransId="{876987B4-7E35-47D8-AB38-96C068C4D8F4}"/>
    <dgm:cxn modelId="{E8BD9ABC-7300-4EC8-8E0F-24CF6001CF74}" type="presParOf" srcId="{2FF8892E-A5F8-4009-ADC3-EBE0E88EE978}" destId="{9C12CE97-FAD7-4DA5-AE9B-54BC71EBF220}" srcOrd="0" destOrd="0" presId="urn:microsoft.com/office/officeart/2009/3/layout/DescendingProcess"/>
    <dgm:cxn modelId="{0562BBE0-9F8C-4C20-B49B-F6F3B6086FAD}" type="presParOf" srcId="{2FF8892E-A5F8-4009-ADC3-EBE0E88EE978}" destId="{F16E9811-6DE9-4BD7-AD2B-68B757E262AC}" srcOrd="1" destOrd="0" presId="urn:microsoft.com/office/officeart/2009/3/layout/DescendingProcess"/>
    <dgm:cxn modelId="{6E69502B-6206-4C45-9E7A-62D5AE8268E1}" type="presParOf" srcId="{2FF8892E-A5F8-4009-ADC3-EBE0E88EE978}" destId="{3EE56ECA-2445-4E35-8198-1ED462417660}" srcOrd="2" destOrd="0" presId="urn:microsoft.com/office/officeart/2009/3/layout/DescendingProcess"/>
    <dgm:cxn modelId="{21753DD1-903A-4EA0-B989-D0305539E50E}" type="presParOf" srcId="{2FF8892E-A5F8-4009-ADC3-EBE0E88EE978}" destId="{C0883F8A-6FA6-4C39-BD7C-E580FA2CC9CA}" srcOrd="3" destOrd="0" presId="urn:microsoft.com/office/officeart/2009/3/layout/DescendingProcess"/>
    <dgm:cxn modelId="{198ABE5B-FDE7-4922-A4CA-3D02745900BA}" type="presParOf" srcId="{C0883F8A-6FA6-4C39-BD7C-E580FA2CC9CA}" destId="{C4EBFBF4-C414-4220-9B9A-C296818EC5E0}" srcOrd="0" destOrd="0" presId="urn:microsoft.com/office/officeart/2009/3/layout/DescendingProcess"/>
    <dgm:cxn modelId="{2AA7CEE8-E420-476C-9B74-97D5E17CC5D4}" type="presParOf" srcId="{2FF8892E-A5F8-4009-ADC3-EBE0E88EE978}" destId="{977FA02D-6B56-487E-9B23-D731AD54CD97}" srcOrd="4" destOrd="0" presId="urn:microsoft.com/office/officeart/2009/3/layout/DescendingProcess"/>
    <dgm:cxn modelId="{7FF732A7-87AA-4417-9874-7741D4AE1C6D}" type="presParOf" srcId="{2FF8892E-A5F8-4009-ADC3-EBE0E88EE978}" destId="{F1961C0D-24A8-49B9-AECB-EFBC6A703217}" srcOrd="5" destOrd="0" presId="urn:microsoft.com/office/officeart/2009/3/layout/DescendingProcess"/>
    <dgm:cxn modelId="{406B77BF-CE5A-455F-9F29-DDB056D87B5A}" type="presParOf" srcId="{F1961C0D-24A8-49B9-AECB-EFBC6A703217}" destId="{D81C6D11-2D62-48FE-850A-0387A7D73F92}" srcOrd="0" destOrd="0" presId="urn:microsoft.com/office/officeart/2009/3/layout/DescendingProcess"/>
    <dgm:cxn modelId="{0DD72391-6A10-407A-A9BF-8109194EE56E}" type="presParOf" srcId="{2FF8892E-A5F8-4009-ADC3-EBE0E88EE978}" destId="{C8CB3A27-9D0F-4DF1-88C6-4E95940FB7EF}" srcOrd="6" destOrd="0" presId="urn:microsoft.com/office/officeart/2009/3/layout/DescendingProcess"/>
    <dgm:cxn modelId="{CCFD5938-E585-411D-B2E6-BA0DC9E9357D}" type="presParOf" srcId="{2FF8892E-A5F8-4009-ADC3-EBE0E88EE978}" destId="{01D472AA-A66E-41E5-9203-6F0DDB170A93}" srcOrd="7" destOrd="0" presId="urn:microsoft.com/office/officeart/2009/3/layout/DescendingProcess"/>
    <dgm:cxn modelId="{77FBF04B-4E98-4843-AB18-ECE5689F522F}" type="presParOf" srcId="{01D472AA-A66E-41E5-9203-6F0DDB170A93}" destId="{E6A8785F-05D8-4BD3-9500-137E374CE156}" srcOrd="0" destOrd="0" presId="urn:microsoft.com/office/officeart/2009/3/layout/DescendingProcess"/>
    <dgm:cxn modelId="{79067412-9FE0-4653-B509-D0927671E0CC}" type="presParOf" srcId="{2FF8892E-A5F8-4009-ADC3-EBE0E88EE978}" destId="{F7847A17-C358-4904-93A9-4671EEB1C0B2}" srcOrd="8" destOrd="0" presId="urn:microsoft.com/office/officeart/2009/3/layout/DescendingProcess"/>
    <dgm:cxn modelId="{7C3DD5D1-9D8E-44E4-99F9-30B527369A76}" type="presParOf" srcId="{2FF8892E-A5F8-4009-ADC3-EBE0E88EE978}" destId="{72E12FFA-CF9E-42BA-98E0-7BF0C3FDB69E}" srcOrd="9" destOrd="0" presId="urn:microsoft.com/office/officeart/2009/3/layout/DescendingProcess"/>
    <dgm:cxn modelId="{A676BB86-29DD-4CDE-AB90-A0FFB9540F5A}" type="presParOf" srcId="{72E12FFA-CF9E-42BA-98E0-7BF0C3FDB69E}" destId="{000713CD-B419-452B-9CBD-8ACB9836110B}" srcOrd="0" destOrd="0" presId="urn:microsoft.com/office/officeart/2009/3/layout/DescendingProcess"/>
    <dgm:cxn modelId="{AB165943-2D1C-4ECC-9E38-FC971F8EB9F3}" type="presParOf" srcId="{2FF8892E-A5F8-4009-ADC3-EBE0E88EE978}" destId="{8B9EC750-930E-4B0E-A4BC-ADC885B4E3CC}" srcOrd="10"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8D8B14-B86B-4269-952C-23EA57B344A4}" type="doc">
      <dgm:prSet loTypeId="urn:microsoft.com/office/officeart/2009/3/layout/StepUpProcess" loCatId="process" qsTypeId="urn:microsoft.com/office/officeart/2005/8/quickstyle/simple1" qsCatId="simple" csTypeId="urn:microsoft.com/office/officeart/2005/8/colors/accent3_4" csCatId="accent3" phldr="1"/>
      <dgm:spPr/>
      <dgm:t>
        <a:bodyPr/>
        <a:lstStyle/>
        <a:p>
          <a:endParaRPr lang="ru-RU"/>
        </a:p>
      </dgm:t>
    </dgm:pt>
    <dgm:pt modelId="{FCFBAE20-0FE7-4EC0-9464-CA62C480A641}">
      <dgm:prSet phldrT="[Текст]"/>
      <dgm:spPr/>
      <dgm:t>
        <a:bodyPr/>
        <a:lstStyle/>
        <a:p>
          <a:r>
            <a:rPr lang="ro-MD" noProof="0" dirty="0" smtClean="0"/>
            <a:t>Consiliul Europei definește Curtea Europeană a Drepturilor Omului (CEDO) ca o instanță internațională, creată în 1959, care examinează pretențiile persoanelor sau statelor cu privire la încălcarea drepturilor civile și politice prevăzute în Convenția Europeană a Drepturilor Omului.</a:t>
          </a:r>
          <a:endParaRPr lang="ro-MD" noProof="0" dirty="0"/>
        </a:p>
      </dgm:t>
    </dgm:pt>
    <dgm:pt modelId="{9E6E63F8-630D-4B7A-9815-CC7ADCE8F064}" type="parTrans" cxnId="{F1618691-0F7E-47E7-835B-C2760E7DC30F}">
      <dgm:prSet/>
      <dgm:spPr/>
      <dgm:t>
        <a:bodyPr/>
        <a:lstStyle/>
        <a:p>
          <a:endParaRPr lang="ru-RU"/>
        </a:p>
      </dgm:t>
    </dgm:pt>
    <dgm:pt modelId="{DF004BD9-9935-41F7-85EE-E292D7C11308}" type="sibTrans" cxnId="{F1618691-0F7E-47E7-835B-C2760E7DC30F}">
      <dgm:prSet/>
      <dgm:spPr/>
      <dgm:t>
        <a:bodyPr/>
        <a:lstStyle/>
        <a:p>
          <a:endParaRPr lang="ru-RU"/>
        </a:p>
      </dgm:t>
    </dgm:pt>
    <dgm:pt modelId="{902DA4EB-EC81-4357-9C0A-84587B72387B}">
      <dgm:prSet phldrT="[Текст]"/>
      <dgm:spPr/>
      <dgm:t>
        <a:bodyPr/>
        <a:lstStyle/>
        <a:p>
          <a:r>
            <a:rPr lang="ro-MD" noProof="0" dirty="0" smtClean="0"/>
            <a:t>Convenția Europeană a Drepturilor Omului este un tratat internațional în care statele membre ale Consiliului Europei s-au angajat să asigure drepturile civile și politice fundamentale nu numai pentru propriile lor, ci pentru toți cetățenii aflați sub jurisdicția lor. Convenția, semnată la Roma la 4 noiembrie 1950, a intrat în vigoare în 1953.</a:t>
          </a:r>
          <a:endParaRPr lang="ro-MD" noProof="0" dirty="0"/>
        </a:p>
      </dgm:t>
    </dgm:pt>
    <dgm:pt modelId="{E622101B-1B14-4F87-84C3-341283930C40}" type="parTrans" cxnId="{9B248A82-74F5-4E31-AC92-B4EC4FAC36C6}">
      <dgm:prSet/>
      <dgm:spPr/>
      <dgm:t>
        <a:bodyPr/>
        <a:lstStyle/>
        <a:p>
          <a:endParaRPr lang="ru-RU"/>
        </a:p>
      </dgm:t>
    </dgm:pt>
    <dgm:pt modelId="{81523F73-481C-44EE-89ED-79F8E1A2CCFE}" type="sibTrans" cxnId="{9B248A82-74F5-4E31-AC92-B4EC4FAC36C6}">
      <dgm:prSet/>
      <dgm:spPr/>
      <dgm:t>
        <a:bodyPr/>
        <a:lstStyle/>
        <a:p>
          <a:endParaRPr lang="ru-RU"/>
        </a:p>
      </dgm:t>
    </dgm:pt>
    <dgm:pt modelId="{DA79D0F7-F529-4D3B-89E2-CC36C28F7BBE}" type="pres">
      <dgm:prSet presAssocID="{668D8B14-B86B-4269-952C-23EA57B344A4}" presName="rootnode" presStyleCnt="0">
        <dgm:presLayoutVars>
          <dgm:chMax/>
          <dgm:chPref/>
          <dgm:dir/>
          <dgm:animLvl val="lvl"/>
        </dgm:presLayoutVars>
      </dgm:prSet>
      <dgm:spPr/>
    </dgm:pt>
    <dgm:pt modelId="{60BCEC5F-FBF0-479E-BFD3-3F0E5CB117E1}" type="pres">
      <dgm:prSet presAssocID="{FCFBAE20-0FE7-4EC0-9464-CA62C480A641}" presName="composite" presStyleCnt="0"/>
      <dgm:spPr/>
    </dgm:pt>
    <dgm:pt modelId="{80427C41-CB78-4E94-9E2D-464E66693813}" type="pres">
      <dgm:prSet presAssocID="{FCFBAE20-0FE7-4EC0-9464-CA62C480A641}" presName="LShape" presStyleLbl="alignNode1" presStyleIdx="0" presStyleCnt="3"/>
      <dgm:spPr/>
    </dgm:pt>
    <dgm:pt modelId="{1F6D8844-141A-4A8E-844D-874D2D47E4D6}" type="pres">
      <dgm:prSet presAssocID="{FCFBAE20-0FE7-4EC0-9464-CA62C480A641}" presName="ParentText" presStyleLbl="revTx" presStyleIdx="0" presStyleCnt="2">
        <dgm:presLayoutVars>
          <dgm:chMax val="0"/>
          <dgm:chPref val="0"/>
          <dgm:bulletEnabled val="1"/>
        </dgm:presLayoutVars>
      </dgm:prSet>
      <dgm:spPr/>
      <dgm:t>
        <a:bodyPr/>
        <a:lstStyle/>
        <a:p>
          <a:endParaRPr lang="ru-RU"/>
        </a:p>
      </dgm:t>
    </dgm:pt>
    <dgm:pt modelId="{05EC0834-092D-496C-A9F3-D4562F15950B}" type="pres">
      <dgm:prSet presAssocID="{FCFBAE20-0FE7-4EC0-9464-CA62C480A641}" presName="Triangle" presStyleLbl="alignNode1" presStyleIdx="1" presStyleCnt="3"/>
      <dgm:spPr/>
    </dgm:pt>
    <dgm:pt modelId="{23844E62-1046-419F-8B43-B0F1DD7C0A45}" type="pres">
      <dgm:prSet presAssocID="{DF004BD9-9935-41F7-85EE-E292D7C11308}" presName="sibTrans" presStyleCnt="0"/>
      <dgm:spPr/>
    </dgm:pt>
    <dgm:pt modelId="{E54BA489-094F-42E4-8A21-53F22A418B3F}" type="pres">
      <dgm:prSet presAssocID="{DF004BD9-9935-41F7-85EE-E292D7C11308}" presName="space" presStyleCnt="0"/>
      <dgm:spPr/>
    </dgm:pt>
    <dgm:pt modelId="{D89A3282-3DFA-454F-A2FB-8EB63FD207A1}" type="pres">
      <dgm:prSet presAssocID="{902DA4EB-EC81-4357-9C0A-84587B72387B}" presName="composite" presStyleCnt="0"/>
      <dgm:spPr/>
    </dgm:pt>
    <dgm:pt modelId="{1E985417-2621-43EB-96D2-D1D7BC5FAE5F}" type="pres">
      <dgm:prSet presAssocID="{902DA4EB-EC81-4357-9C0A-84587B72387B}" presName="LShape" presStyleLbl="alignNode1" presStyleIdx="2" presStyleCnt="3"/>
      <dgm:spPr/>
    </dgm:pt>
    <dgm:pt modelId="{D48A359B-1A80-43B1-943A-B4B2606F9958}" type="pres">
      <dgm:prSet presAssocID="{902DA4EB-EC81-4357-9C0A-84587B72387B}" presName="ParentText" presStyleLbl="revTx" presStyleIdx="1" presStyleCnt="2">
        <dgm:presLayoutVars>
          <dgm:chMax val="0"/>
          <dgm:chPref val="0"/>
          <dgm:bulletEnabled val="1"/>
        </dgm:presLayoutVars>
      </dgm:prSet>
      <dgm:spPr/>
    </dgm:pt>
  </dgm:ptLst>
  <dgm:cxnLst>
    <dgm:cxn modelId="{226AEA84-8CAC-4A15-A456-3E0ACD601B2C}" type="presOf" srcId="{668D8B14-B86B-4269-952C-23EA57B344A4}" destId="{DA79D0F7-F529-4D3B-89E2-CC36C28F7BBE}" srcOrd="0" destOrd="0" presId="urn:microsoft.com/office/officeart/2009/3/layout/StepUpProcess"/>
    <dgm:cxn modelId="{FC84ABDC-6C53-4C6A-B458-DBD0E6FD94ED}" type="presOf" srcId="{FCFBAE20-0FE7-4EC0-9464-CA62C480A641}" destId="{1F6D8844-141A-4A8E-844D-874D2D47E4D6}" srcOrd="0" destOrd="0" presId="urn:microsoft.com/office/officeart/2009/3/layout/StepUpProcess"/>
    <dgm:cxn modelId="{9B248A82-74F5-4E31-AC92-B4EC4FAC36C6}" srcId="{668D8B14-B86B-4269-952C-23EA57B344A4}" destId="{902DA4EB-EC81-4357-9C0A-84587B72387B}" srcOrd="1" destOrd="0" parTransId="{E622101B-1B14-4F87-84C3-341283930C40}" sibTransId="{81523F73-481C-44EE-89ED-79F8E1A2CCFE}"/>
    <dgm:cxn modelId="{F1618691-0F7E-47E7-835B-C2760E7DC30F}" srcId="{668D8B14-B86B-4269-952C-23EA57B344A4}" destId="{FCFBAE20-0FE7-4EC0-9464-CA62C480A641}" srcOrd="0" destOrd="0" parTransId="{9E6E63F8-630D-4B7A-9815-CC7ADCE8F064}" sibTransId="{DF004BD9-9935-41F7-85EE-E292D7C11308}"/>
    <dgm:cxn modelId="{F6462742-AAB1-4C2D-8EA4-E1D5C5F1A979}" type="presOf" srcId="{902DA4EB-EC81-4357-9C0A-84587B72387B}" destId="{D48A359B-1A80-43B1-943A-B4B2606F9958}" srcOrd="0" destOrd="0" presId="urn:microsoft.com/office/officeart/2009/3/layout/StepUpProcess"/>
    <dgm:cxn modelId="{2632C767-CF62-4313-904D-4FE18EC11367}" type="presParOf" srcId="{DA79D0F7-F529-4D3B-89E2-CC36C28F7BBE}" destId="{60BCEC5F-FBF0-479E-BFD3-3F0E5CB117E1}" srcOrd="0" destOrd="0" presId="urn:microsoft.com/office/officeart/2009/3/layout/StepUpProcess"/>
    <dgm:cxn modelId="{83807F4A-67F2-4B7D-B426-7EC90AC3C703}" type="presParOf" srcId="{60BCEC5F-FBF0-479E-BFD3-3F0E5CB117E1}" destId="{80427C41-CB78-4E94-9E2D-464E66693813}" srcOrd="0" destOrd="0" presId="urn:microsoft.com/office/officeart/2009/3/layout/StepUpProcess"/>
    <dgm:cxn modelId="{C1444EB5-3F9E-4F2A-9AAF-5FFD5909C002}" type="presParOf" srcId="{60BCEC5F-FBF0-479E-BFD3-3F0E5CB117E1}" destId="{1F6D8844-141A-4A8E-844D-874D2D47E4D6}" srcOrd="1" destOrd="0" presId="urn:microsoft.com/office/officeart/2009/3/layout/StepUpProcess"/>
    <dgm:cxn modelId="{CFC457C6-286E-4AAB-B2B5-F47E514291FC}" type="presParOf" srcId="{60BCEC5F-FBF0-479E-BFD3-3F0E5CB117E1}" destId="{05EC0834-092D-496C-A9F3-D4562F15950B}" srcOrd="2" destOrd="0" presId="urn:microsoft.com/office/officeart/2009/3/layout/StepUpProcess"/>
    <dgm:cxn modelId="{35C60BEB-BF45-488D-9813-CE67CC3B0BF6}" type="presParOf" srcId="{DA79D0F7-F529-4D3B-89E2-CC36C28F7BBE}" destId="{23844E62-1046-419F-8B43-B0F1DD7C0A45}" srcOrd="1" destOrd="0" presId="urn:microsoft.com/office/officeart/2009/3/layout/StepUpProcess"/>
    <dgm:cxn modelId="{AC77CD96-2819-4D7C-8514-B2CDB6035341}" type="presParOf" srcId="{23844E62-1046-419F-8B43-B0F1DD7C0A45}" destId="{E54BA489-094F-42E4-8A21-53F22A418B3F}" srcOrd="0" destOrd="0" presId="urn:microsoft.com/office/officeart/2009/3/layout/StepUpProcess"/>
    <dgm:cxn modelId="{DC91C4DB-F403-4C70-B441-36C1712CEDD7}" type="presParOf" srcId="{DA79D0F7-F529-4D3B-89E2-CC36C28F7BBE}" destId="{D89A3282-3DFA-454F-A2FB-8EB63FD207A1}" srcOrd="2" destOrd="0" presId="urn:microsoft.com/office/officeart/2009/3/layout/StepUpProcess"/>
    <dgm:cxn modelId="{B33CC0BF-0F77-4A04-BE27-897F5533D159}" type="presParOf" srcId="{D89A3282-3DFA-454F-A2FB-8EB63FD207A1}" destId="{1E985417-2621-43EB-96D2-D1D7BC5FAE5F}" srcOrd="0" destOrd="0" presId="urn:microsoft.com/office/officeart/2009/3/layout/StepUpProcess"/>
    <dgm:cxn modelId="{D098152E-A989-47E4-ACFD-FAA65696C03F}" type="presParOf" srcId="{D89A3282-3DFA-454F-A2FB-8EB63FD207A1}" destId="{D48A359B-1A80-43B1-943A-B4B2606F995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391F84-B51E-4DE9-973B-B068AFAB271D}" type="doc">
      <dgm:prSet loTypeId="urn:microsoft.com/office/officeart/2008/layout/HexagonCluster" loCatId="relationship" qsTypeId="urn:microsoft.com/office/officeart/2005/8/quickstyle/simple1" qsCatId="simple" csTypeId="urn:microsoft.com/office/officeart/2005/8/colors/accent3_4" csCatId="accent3" phldr="1"/>
      <dgm:spPr/>
      <dgm:t>
        <a:bodyPr/>
        <a:lstStyle/>
        <a:p>
          <a:endParaRPr lang="ru-RU"/>
        </a:p>
      </dgm:t>
    </dgm:pt>
    <dgm:pt modelId="{790A65AB-87B3-4FF9-93C9-9B271AF66B08}">
      <dgm:prSet phldrT="[Текст]" custT="1"/>
      <dgm:spPr/>
      <dgm:t>
        <a:bodyPr/>
        <a:lstStyle/>
        <a:p>
          <a:r>
            <a:rPr lang="ro-MD" sz="700" noProof="0" dirty="0" smtClean="0"/>
            <a:t>Principala sarcină a Curții Europene a Drepturilor Omului în managementul securității este de a oferi dreptate în cazurile de încălcare a drepturilor omului de către personalul din sectorul de securitate, dacă instanțele naționale nu au intervenit sau nu intervin, sau în cazurile în care au fost posibile recurs la deciziile acestora.</a:t>
          </a:r>
          <a:endParaRPr lang="ro-MD" sz="700" noProof="0" dirty="0"/>
        </a:p>
      </dgm:t>
    </dgm:pt>
    <dgm:pt modelId="{01F7EA3E-8930-4DDC-AFB1-1156A4E35182}" type="parTrans" cxnId="{DCAFBD1D-728A-4219-B7C6-89A84F1C35F1}">
      <dgm:prSet/>
      <dgm:spPr/>
      <dgm:t>
        <a:bodyPr/>
        <a:lstStyle/>
        <a:p>
          <a:endParaRPr lang="ru-RU"/>
        </a:p>
      </dgm:t>
    </dgm:pt>
    <dgm:pt modelId="{00E0E0C0-B6EB-43E7-9AD8-3E45BEEE5A4C}" type="sibTrans" cxnId="{DCAFBD1D-728A-4219-B7C6-89A84F1C35F1}">
      <dgm:prSet/>
      <dgm:spPr>
        <a:blipFill rotWithShape="1">
          <a:blip xmlns:r="http://schemas.openxmlformats.org/officeDocument/2006/relationships" r:embed="rId1"/>
          <a:stretch>
            <a:fillRect/>
          </a:stretch>
        </a:blipFill>
      </dgm:spPr>
      <dgm:t>
        <a:bodyPr/>
        <a:lstStyle/>
        <a:p>
          <a:endParaRPr lang="ru-RU"/>
        </a:p>
      </dgm:t>
    </dgm:pt>
    <dgm:pt modelId="{304C23F9-3D7C-4BD0-869A-F3E4D7C7DD52}">
      <dgm:prSet phldrT="[Текст]" custT="1"/>
      <dgm:spPr/>
      <dgm:t>
        <a:bodyPr/>
        <a:lstStyle/>
        <a:p>
          <a:r>
            <a:rPr lang="ro-MD" sz="800" noProof="0" dirty="0" smtClean="0"/>
            <a:t>Potrivit publicației Curții Facts and Figures, în 2015, un sfert din încălcările examinate de CEDO s-au referit la articolul 6 (dreptul la un proces echitabil). </a:t>
          </a:r>
          <a:endParaRPr lang="ro-MD" sz="800" noProof="0" dirty="0"/>
        </a:p>
      </dgm:t>
    </dgm:pt>
    <dgm:pt modelId="{3C70A20B-A8FE-4846-A9CD-E60E82D7F2D7}" type="parTrans" cxnId="{9586F03F-A31D-4B5B-B6AB-92A7C829ABFC}">
      <dgm:prSet/>
      <dgm:spPr/>
      <dgm:t>
        <a:bodyPr/>
        <a:lstStyle/>
        <a:p>
          <a:endParaRPr lang="ru-RU"/>
        </a:p>
      </dgm:t>
    </dgm:pt>
    <dgm:pt modelId="{0A7BC765-0F81-491F-A2EE-F2FF5AEE34A5}" type="sibTrans" cxnId="{9586F03F-A31D-4B5B-B6AB-92A7C829ABFC}">
      <dgm:prSet/>
      <dgm:spPr>
        <a:blipFill rotWithShape="1">
          <a:blip xmlns:r="http://schemas.openxmlformats.org/officeDocument/2006/relationships" r:embed="rId2"/>
          <a:stretch>
            <a:fillRect/>
          </a:stretch>
        </a:blipFill>
      </dgm:spPr>
      <dgm:t>
        <a:bodyPr/>
        <a:lstStyle/>
        <a:p>
          <a:endParaRPr lang="ru-RU"/>
        </a:p>
      </dgm:t>
    </dgm:pt>
    <dgm:pt modelId="{7CFD763E-603D-40B6-9F5F-0645EFEDAD6F}">
      <dgm:prSet phldrT="[Текст]" custT="1"/>
      <dgm:spPr/>
      <dgm:t>
        <a:bodyPr/>
        <a:lstStyle/>
        <a:p>
          <a:r>
            <a:rPr lang="ro-MD" sz="800" noProof="0" dirty="0" smtClean="0"/>
            <a:t>Aproape 23% dintre acestea s-au referit la interzicerea torturii și a tratamentelor inumane sau degradante (articolul 3), iar 15% s-au referit la dreptul la libertate și securitate (articolul 5). </a:t>
          </a:r>
          <a:endParaRPr lang="ro-MD" sz="800" noProof="0" dirty="0"/>
        </a:p>
      </dgm:t>
    </dgm:pt>
    <dgm:pt modelId="{65D03760-156A-442D-9854-F4106CAAE8A5}" type="parTrans" cxnId="{7ED49241-6A73-4A75-8017-D4B113EDA8BA}">
      <dgm:prSet/>
      <dgm:spPr/>
      <dgm:t>
        <a:bodyPr/>
        <a:lstStyle/>
        <a:p>
          <a:endParaRPr lang="ru-RU"/>
        </a:p>
      </dgm:t>
    </dgm:pt>
    <dgm:pt modelId="{9351E8F5-DE31-4EB6-805B-366FEC929B93}" type="sibTrans" cxnId="{7ED49241-6A73-4A75-8017-D4B113EDA8BA}">
      <dgm:prSet/>
      <dgm:spPr>
        <a:blipFill rotWithShape="1">
          <a:blip xmlns:r="http://schemas.openxmlformats.org/officeDocument/2006/relationships" r:embed="rId3"/>
          <a:stretch>
            <a:fillRect/>
          </a:stretch>
        </a:blipFill>
      </dgm:spPr>
      <dgm:t>
        <a:bodyPr/>
        <a:lstStyle/>
        <a:p>
          <a:endParaRPr lang="ru-RU"/>
        </a:p>
      </dgm:t>
    </dgm:pt>
    <dgm:pt modelId="{6ED1BDB9-E40B-481D-9ECC-152AC29FD36A}">
      <dgm:prSet phldrT="[Текст]" custT="1"/>
      <dgm:spPr/>
      <dgm:t>
        <a:bodyPr/>
        <a:lstStyle/>
        <a:p>
          <a:r>
            <a:rPr lang="ro-MD" sz="800" noProof="0" dirty="0" smtClean="0"/>
            <a:t>Doar 30% dintre încălcări au fost încălcări grave ale Convenției (dreptul la viață sau interzicerea torturii și a tratamentelor inumane sau degradante).</a:t>
          </a:r>
          <a:endParaRPr lang="ro-MD" sz="800" noProof="0" dirty="0"/>
        </a:p>
      </dgm:t>
    </dgm:pt>
    <dgm:pt modelId="{5B6CFBA7-131F-4753-8A8A-EE8FC398F18D}" type="parTrans" cxnId="{3D5A3877-2D81-438F-96F6-BF63475DA16E}">
      <dgm:prSet/>
      <dgm:spPr/>
      <dgm:t>
        <a:bodyPr/>
        <a:lstStyle/>
        <a:p>
          <a:endParaRPr lang="ru-RU"/>
        </a:p>
      </dgm:t>
    </dgm:pt>
    <dgm:pt modelId="{C80E8B63-0B61-4222-A719-54E94758E95C}" type="sibTrans" cxnId="{3D5A3877-2D81-438F-96F6-BF63475DA16E}">
      <dgm:prSet/>
      <dgm:spPr>
        <a:blipFill rotWithShape="1">
          <a:blip xmlns:r="http://schemas.openxmlformats.org/officeDocument/2006/relationships" r:embed="rId4"/>
          <a:stretch>
            <a:fillRect/>
          </a:stretch>
        </a:blipFill>
      </dgm:spPr>
      <dgm:t>
        <a:bodyPr/>
        <a:lstStyle/>
        <a:p>
          <a:endParaRPr lang="ru-RU"/>
        </a:p>
      </dgm:t>
    </dgm:pt>
    <dgm:pt modelId="{529CB8C1-E43B-4D21-9AB4-43B6DA3BDB05}" type="pres">
      <dgm:prSet presAssocID="{C7391F84-B51E-4DE9-973B-B068AFAB271D}" presName="Name0" presStyleCnt="0">
        <dgm:presLayoutVars>
          <dgm:chMax val="21"/>
          <dgm:chPref val="21"/>
        </dgm:presLayoutVars>
      </dgm:prSet>
      <dgm:spPr/>
    </dgm:pt>
    <dgm:pt modelId="{773E6A01-2673-42D0-BAA2-389A154E64E6}" type="pres">
      <dgm:prSet presAssocID="{790A65AB-87B3-4FF9-93C9-9B271AF66B08}" presName="text1" presStyleCnt="0"/>
      <dgm:spPr/>
    </dgm:pt>
    <dgm:pt modelId="{22B2E9F0-AD7C-49DF-8BDC-119017FE09AE}" type="pres">
      <dgm:prSet presAssocID="{790A65AB-87B3-4FF9-93C9-9B271AF66B08}" presName="textRepeatNode" presStyleLbl="alignNode1" presStyleIdx="0" presStyleCnt="4">
        <dgm:presLayoutVars>
          <dgm:chMax val="0"/>
          <dgm:chPref val="0"/>
          <dgm:bulletEnabled val="1"/>
        </dgm:presLayoutVars>
      </dgm:prSet>
      <dgm:spPr/>
      <dgm:t>
        <a:bodyPr/>
        <a:lstStyle/>
        <a:p>
          <a:endParaRPr lang="ru-RU"/>
        </a:p>
      </dgm:t>
    </dgm:pt>
    <dgm:pt modelId="{9895B9AD-98D7-4FC6-A433-C0109C5DFC76}" type="pres">
      <dgm:prSet presAssocID="{790A65AB-87B3-4FF9-93C9-9B271AF66B08}" presName="textaccent1" presStyleCnt="0"/>
      <dgm:spPr/>
    </dgm:pt>
    <dgm:pt modelId="{D63DD498-CDB2-46D6-92B6-97D336F9F879}" type="pres">
      <dgm:prSet presAssocID="{790A65AB-87B3-4FF9-93C9-9B271AF66B08}" presName="accentRepeatNode" presStyleLbl="solidAlignAcc1" presStyleIdx="0" presStyleCnt="8"/>
      <dgm:spPr/>
    </dgm:pt>
    <dgm:pt modelId="{0099138A-38BA-4C7F-8B2C-3D39024C4F95}" type="pres">
      <dgm:prSet presAssocID="{00E0E0C0-B6EB-43E7-9AD8-3E45BEEE5A4C}" presName="image1" presStyleCnt="0"/>
      <dgm:spPr/>
    </dgm:pt>
    <dgm:pt modelId="{1BDC7B30-308C-442E-A33B-5237A5A8DB27}" type="pres">
      <dgm:prSet presAssocID="{00E0E0C0-B6EB-43E7-9AD8-3E45BEEE5A4C}" presName="imageRepeatNode" presStyleLbl="alignAcc1" presStyleIdx="0" presStyleCnt="4"/>
      <dgm:spPr/>
    </dgm:pt>
    <dgm:pt modelId="{49C32C2A-19B1-40E1-9EA5-A8DBCA59ED9B}" type="pres">
      <dgm:prSet presAssocID="{00E0E0C0-B6EB-43E7-9AD8-3E45BEEE5A4C}" presName="imageaccent1" presStyleCnt="0"/>
      <dgm:spPr/>
    </dgm:pt>
    <dgm:pt modelId="{02D3682A-2230-4605-8A82-188684C1B4CF}" type="pres">
      <dgm:prSet presAssocID="{00E0E0C0-B6EB-43E7-9AD8-3E45BEEE5A4C}" presName="accentRepeatNode" presStyleLbl="solidAlignAcc1" presStyleIdx="1" presStyleCnt="8"/>
      <dgm:spPr/>
    </dgm:pt>
    <dgm:pt modelId="{570D39BC-1486-47B6-A1FE-223A5DEC4A77}" type="pres">
      <dgm:prSet presAssocID="{304C23F9-3D7C-4BD0-869A-F3E4D7C7DD52}" presName="text2" presStyleCnt="0"/>
      <dgm:spPr/>
    </dgm:pt>
    <dgm:pt modelId="{B00BF557-6237-4ACC-8DDA-C09280A41E5D}" type="pres">
      <dgm:prSet presAssocID="{304C23F9-3D7C-4BD0-869A-F3E4D7C7DD52}" presName="textRepeatNode" presStyleLbl="alignNode1" presStyleIdx="1" presStyleCnt="4">
        <dgm:presLayoutVars>
          <dgm:chMax val="0"/>
          <dgm:chPref val="0"/>
          <dgm:bulletEnabled val="1"/>
        </dgm:presLayoutVars>
      </dgm:prSet>
      <dgm:spPr/>
      <dgm:t>
        <a:bodyPr/>
        <a:lstStyle/>
        <a:p>
          <a:endParaRPr lang="ru-RU"/>
        </a:p>
      </dgm:t>
    </dgm:pt>
    <dgm:pt modelId="{584115DD-3618-4B74-B4C2-E8E4B93C7C02}" type="pres">
      <dgm:prSet presAssocID="{304C23F9-3D7C-4BD0-869A-F3E4D7C7DD52}" presName="textaccent2" presStyleCnt="0"/>
      <dgm:spPr/>
    </dgm:pt>
    <dgm:pt modelId="{5B5A20C5-F41A-40CE-A290-210E7111D358}" type="pres">
      <dgm:prSet presAssocID="{304C23F9-3D7C-4BD0-869A-F3E4D7C7DD52}" presName="accentRepeatNode" presStyleLbl="solidAlignAcc1" presStyleIdx="2" presStyleCnt="8"/>
      <dgm:spPr/>
    </dgm:pt>
    <dgm:pt modelId="{D15C0689-B1A4-43D4-A1F6-E57EA252D738}" type="pres">
      <dgm:prSet presAssocID="{0A7BC765-0F81-491F-A2EE-F2FF5AEE34A5}" presName="image2" presStyleCnt="0"/>
      <dgm:spPr/>
    </dgm:pt>
    <dgm:pt modelId="{1E05FE2E-3CE6-48D2-821C-1430D76E57B7}" type="pres">
      <dgm:prSet presAssocID="{0A7BC765-0F81-491F-A2EE-F2FF5AEE34A5}" presName="imageRepeatNode" presStyleLbl="alignAcc1" presStyleIdx="1" presStyleCnt="4"/>
      <dgm:spPr/>
    </dgm:pt>
    <dgm:pt modelId="{0FC6F3FE-8833-4F41-909A-C604195CB4D6}" type="pres">
      <dgm:prSet presAssocID="{0A7BC765-0F81-491F-A2EE-F2FF5AEE34A5}" presName="imageaccent2" presStyleCnt="0"/>
      <dgm:spPr/>
    </dgm:pt>
    <dgm:pt modelId="{1C3916F4-9FB9-441B-A6DB-FBF75B5CC585}" type="pres">
      <dgm:prSet presAssocID="{0A7BC765-0F81-491F-A2EE-F2FF5AEE34A5}" presName="accentRepeatNode" presStyleLbl="solidAlignAcc1" presStyleIdx="3" presStyleCnt="8"/>
      <dgm:spPr/>
    </dgm:pt>
    <dgm:pt modelId="{675E2FBF-FC21-4EAA-AE9B-5B7D54577160}" type="pres">
      <dgm:prSet presAssocID="{7CFD763E-603D-40B6-9F5F-0645EFEDAD6F}" presName="text3" presStyleCnt="0"/>
      <dgm:spPr/>
    </dgm:pt>
    <dgm:pt modelId="{584DA266-78D5-4E79-AA5E-030299949D8B}" type="pres">
      <dgm:prSet presAssocID="{7CFD763E-603D-40B6-9F5F-0645EFEDAD6F}" presName="textRepeatNode" presStyleLbl="alignNode1" presStyleIdx="2" presStyleCnt="4">
        <dgm:presLayoutVars>
          <dgm:chMax val="0"/>
          <dgm:chPref val="0"/>
          <dgm:bulletEnabled val="1"/>
        </dgm:presLayoutVars>
      </dgm:prSet>
      <dgm:spPr/>
    </dgm:pt>
    <dgm:pt modelId="{A91AEC78-98B9-4185-ACC8-B09895B4BFBF}" type="pres">
      <dgm:prSet presAssocID="{7CFD763E-603D-40B6-9F5F-0645EFEDAD6F}" presName="textaccent3" presStyleCnt="0"/>
      <dgm:spPr/>
    </dgm:pt>
    <dgm:pt modelId="{3E408EA9-4608-4555-9218-ABDDD193C3D6}" type="pres">
      <dgm:prSet presAssocID="{7CFD763E-603D-40B6-9F5F-0645EFEDAD6F}" presName="accentRepeatNode" presStyleLbl="solidAlignAcc1" presStyleIdx="4" presStyleCnt="8"/>
      <dgm:spPr/>
    </dgm:pt>
    <dgm:pt modelId="{97B700AB-5065-4352-AAC0-F2BA75B7F8BC}" type="pres">
      <dgm:prSet presAssocID="{9351E8F5-DE31-4EB6-805B-366FEC929B93}" presName="image3" presStyleCnt="0"/>
      <dgm:spPr/>
    </dgm:pt>
    <dgm:pt modelId="{7A1F48B3-27C2-47AC-8D83-0292E656798F}" type="pres">
      <dgm:prSet presAssocID="{9351E8F5-DE31-4EB6-805B-366FEC929B93}" presName="imageRepeatNode" presStyleLbl="alignAcc1" presStyleIdx="2" presStyleCnt="4"/>
      <dgm:spPr/>
    </dgm:pt>
    <dgm:pt modelId="{043D99C0-E100-42F2-A5B9-6C02B7EB5A00}" type="pres">
      <dgm:prSet presAssocID="{9351E8F5-DE31-4EB6-805B-366FEC929B93}" presName="imageaccent3" presStyleCnt="0"/>
      <dgm:spPr/>
    </dgm:pt>
    <dgm:pt modelId="{5A515FEC-CB78-4535-A293-2507F77E0C26}" type="pres">
      <dgm:prSet presAssocID="{9351E8F5-DE31-4EB6-805B-366FEC929B93}" presName="accentRepeatNode" presStyleLbl="solidAlignAcc1" presStyleIdx="5" presStyleCnt="8"/>
      <dgm:spPr/>
    </dgm:pt>
    <dgm:pt modelId="{25174144-DE17-4BE1-B238-6644CEAF80E6}" type="pres">
      <dgm:prSet presAssocID="{6ED1BDB9-E40B-481D-9ECC-152AC29FD36A}" presName="text4" presStyleCnt="0"/>
      <dgm:spPr/>
    </dgm:pt>
    <dgm:pt modelId="{9E7A4D1D-AFC4-4631-8124-37A81AF91394}" type="pres">
      <dgm:prSet presAssocID="{6ED1BDB9-E40B-481D-9ECC-152AC29FD36A}" presName="textRepeatNode" presStyleLbl="alignNode1" presStyleIdx="3" presStyleCnt="4">
        <dgm:presLayoutVars>
          <dgm:chMax val="0"/>
          <dgm:chPref val="0"/>
          <dgm:bulletEnabled val="1"/>
        </dgm:presLayoutVars>
      </dgm:prSet>
      <dgm:spPr/>
    </dgm:pt>
    <dgm:pt modelId="{A43A4665-337C-42F0-AA0F-B7C5CE5957D1}" type="pres">
      <dgm:prSet presAssocID="{6ED1BDB9-E40B-481D-9ECC-152AC29FD36A}" presName="textaccent4" presStyleCnt="0"/>
      <dgm:spPr/>
    </dgm:pt>
    <dgm:pt modelId="{05DFDA3E-2978-48AC-9D97-469B9D552EBC}" type="pres">
      <dgm:prSet presAssocID="{6ED1BDB9-E40B-481D-9ECC-152AC29FD36A}" presName="accentRepeatNode" presStyleLbl="solidAlignAcc1" presStyleIdx="6" presStyleCnt="8"/>
      <dgm:spPr/>
    </dgm:pt>
    <dgm:pt modelId="{F6C428D5-AC05-4175-9458-1A7A1A895EA6}" type="pres">
      <dgm:prSet presAssocID="{C80E8B63-0B61-4222-A719-54E94758E95C}" presName="image4" presStyleCnt="0"/>
      <dgm:spPr/>
    </dgm:pt>
    <dgm:pt modelId="{A398439C-88CF-4CBE-B254-DF8D6893376B}" type="pres">
      <dgm:prSet presAssocID="{C80E8B63-0B61-4222-A719-54E94758E95C}" presName="imageRepeatNode" presStyleLbl="alignAcc1" presStyleIdx="3" presStyleCnt="4"/>
      <dgm:spPr/>
    </dgm:pt>
    <dgm:pt modelId="{9882162E-84AB-4EC3-9E86-CDA1F7FBD4AE}" type="pres">
      <dgm:prSet presAssocID="{C80E8B63-0B61-4222-A719-54E94758E95C}" presName="imageaccent4" presStyleCnt="0"/>
      <dgm:spPr/>
    </dgm:pt>
    <dgm:pt modelId="{A12F8723-31B4-47E9-8E14-ADABBAA78DAE}" type="pres">
      <dgm:prSet presAssocID="{C80E8B63-0B61-4222-A719-54E94758E95C}" presName="accentRepeatNode" presStyleLbl="solidAlignAcc1" presStyleIdx="7" presStyleCnt="8"/>
      <dgm:spPr/>
    </dgm:pt>
  </dgm:ptLst>
  <dgm:cxnLst>
    <dgm:cxn modelId="{E090F110-540C-4CE9-A196-1B25605D1739}" type="presOf" srcId="{C80E8B63-0B61-4222-A719-54E94758E95C}" destId="{A398439C-88CF-4CBE-B254-DF8D6893376B}" srcOrd="0" destOrd="0" presId="urn:microsoft.com/office/officeart/2008/layout/HexagonCluster"/>
    <dgm:cxn modelId="{DED6CA7D-13A4-4EB0-8A64-8E17A34ABA9D}" type="presOf" srcId="{C7391F84-B51E-4DE9-973B-B068AFAB271D}" destId="{529CB8C1-E43B-4D21-9AB4-43B6DA3BDB05}" srcOrd="0" destOrd="0" presId="urn:microsoft.com/office/officeart/2008/layout/HexagonCluster"/>
    <dgm:cxn modelId="{8404EBB6-5237-411F-824D-7DCD40264F7D}" type="presOf" srcId="{00E0E0C0-B6EB-43E7-9AD8-3E45BEEE5A4C}" destId="{1BDC7B30-308C-442E-A33B-5237A5A8DB27}" srcOrd="0" destOrd="0" presId="urn:microsoft.com/office/officeart/2008/layout/HexagonCluster"/>
    <dgm:cxn modelId="{215E6EF0-A7F7-4892-B387-1286F69A886C}" type="presOf" srcId="{6ED1BDB9-E40B-481D-9ECC-152AC29FD36A}" destId="{9E7A4D1D-AFC4-4631-8124-37A81AF91394}" srcOrd="0" destOrd="0" presId="urn:microsoft.com/office/officeart/2008/layout/HexagonCluster"/>
    <dgm:cxn modelId="{9586F03F-A31D-4B5B-B6AB-92A7C829ABFC}" srcId="{C7391F84-B51E-4DE9-973B-B068AFAB271D}" destId="{304C23F9-3D7C-4BD0-869A-F3E4D7C7DD52}" srcOrd="1" destOrd="0" parTransId="{3C70A20B-A8FE-4846-A9CD-E60E82D7F2D7}" sibTransId="{0A7BC765-0F81-491F-A2EE-F2FF5AEE34A5}"/>
    <dgm:cxn modelId="{3D5A3877-2D81-438F-96F6-BF63475DA16E}" srcId="{C7391F84-B51E-4DE9-973B-B068AFAB271D}" destId="{6ED1BDB9-E40B-481D-9ECC-152AC29FD36A}" srcOrd="3" destOrd="0" parTransId="{5B6CFBA7-131F-4753-8A8A-EE8FC398F18D}" sibTransId="{C80E8B63-0B61-4222-A719-54E94758E95C}"/>
    <dgm:cxn modelId="{AD4E309E-2FBF-470C-964F-4C18951000DE}" type="presOf" srcId="{0A7BC765-0F81-491F-A2EE-F2FF5AEE34A5}" destId="{1E05FE2E-3CE6-48D2-821C-1430D76E57B7}" srcOrd="0" destOrd="0" presId="urn:microsoft.com/office/officeart/2008/layout/HexagonCluster"/>
    <dgm:cxn modelId="{DCAFBD1D-728A-4219-B7C6-89A84F1C35F1}" srcId="{C7391F84-B51E-4DE9-973B-B068AFAB271D}" destId="{790A65AB-87B3-4FF9-93C9-9B271AF66B08}" srcOrd="0" destOrd="0" parTransId="{01F7EA3E-8930-4DDC-AFB1-1156A4E35182}" sibTransId="{00E0E0C0-B6EB-43E7-9AD8-3E45BEEE5A4C}"/>
    <dgm:cxn modelId="{B0D79205-FE0C-427B-8118-BED36FFCDFE7}" type="presOf" srcId="{790A65AB-87B3-4FF9-93C9-9B271AF66B08}" destId="{22B2E9F0-AD7C-49DF-8BDC-119017FE09AE}" srcOrd="0" destOrd="0" presId="urn:microsoft.com/office/officeart/2008/layout/HexagonCluster"/>
    <dgm:cxn modelId="{7ED49241-6A73-4A75-8017-D4B113EDA8BA}" srcId="{C7391F84-B51E-4DE9-973B-B068AFAB271D}" destId="{7CFD763E-603D-40B6-9F5F-0645EFEDAD6F}" srcOrd="2" destOrd="0" parTransId="{65D03760-156A-442D-9854-F4106CAAE8A5}" sibTransId="{9351E8F5-DE31-4EB6-805B-366FEC929B93}"/>
    <dgm:cxn modelId="{57D653B7-D34F-4441-9EA4-EF9468066AA4}" type="presOf" srcId="{304C23F9-3D7C-4BD0-869A-F3E4D7C7DD52}" destId="{B00BF557-6237-4ACC-8DDA-C09280A41E5D}" srcOrd="0" destOrd="0" presId="urn:microsoft.com/office/officeart/2008/layout/HexagonCluster"/>
    <dgm:cxn modelId="{1B72D0CA-5F9C-4C33-8FE9-8D92393C3C0C}" type="presOf" srcId="{7CFD763E-603D-40B6-9F5F-0645EFEDAD6F}" destId="{584DA266-78D5-4E79-AA5E-030299949D8B}" srcOrd="0" destOrd="0" presId="urn:microsoft.com/office/officeart/2008/layout/HexagonCluster"/>
    <dgm:cxn modelId="{BB789020-115C-4D60-8CF2-C24F11800DAC}" type="presOf" srcId="{9351E8F5-DE31-4EB6-805B-366FEC929B93}" destId="{7A1F48B3-27C2-47AC-8D83-0292E656798F}" srcOrd="0" destOrd="0" presId="urn:microsoft.com/office/officeart/2008/layout/HexagonCluster"/>
    <dgm:cxn modelId="{F72E587B-4974-47F0-BD8C-EBC50D22A6A6}" type="presParOf" srcId="{529CB8C1-E43B-4D21-9AB4-43B6DA3BDB05}" destId="{773E6A01-2673-42D0-BAA2-389A154E64E6}" srcOrd="0" destOrd="0" presId="urn:microsoft.com/office/officeart/2008/layout/HexagonCluster"/>
    <dgm:cxn modelId="{82E8FCBD-E03B-4507-A553-20BE42399017}" type="presParOf" srcId="{773E6A01-2673-42D0-BAA2-389A154E64E6}" destId="{22B2E9F0-AD7C-49DF-8BDC-119017FE09AE}" srcOrd="0" destOrd="0" presId="urn:microsoft.com/office/officeart/2008/layout/HexagonCluster"/>
    <dgm:cxn modelId="{ED05D108-6296-4327-B3B5-4C115471B95C}" type="presParOf" srcId="{529CB8C1-E43B-4D21-9AB4-43B6DA3BDB05}" destId="{9895B9AD-98D7-4FC6-A433-C0109C5DFC76}" srcOrd="1" destOrd="0" presId="urn:microsoft.com/office/officeart/2008/layout/HexagonCluster"/>
    <dgm:cxn modelId="{E282B2FA-7746-4F08-9FE3-BF170775C7E7}" type="presParOf" srcId="{9895B9AD-98D7-4FC6-A433-C0109C5DFC76}" destId="{D63DD498-CDB2-46D6-92B6-97D336F9F879}" srcOrd="0" destOrd="0" presId="urn:microsoft.com/office/officeart/2008/layout/HexagonCluster"/>
    <dgm:cxn modelId="{044AD7C2-6FEB-45D8-A76D-C38E98F091A6}" type="presParOf" srcId="{529CB8C1-E43B-4D21-9AB4-43B6DA3BDB05}" destId="{0099138A-38BA-4C7F-8B2C-3D39024C4F95}" srcOrd="2" destOrd="0" presId="urn:microsoft.com/office/officeart/2008/layout/HexagonCluster"/>
    <dgm:cxn modelId="{8E2EFEEA-8A32-432B-BC1E-EA18EAB17B9A}" type="presParOf" srcId="{0099138A-38BA-4C7F-8B2C-3D39024C4F95}" destId="{1BDC7B30-308C-442E-A33B-5237A5A8DB27}" srcOrd="0" destOrd="0" presId="urn:microsoft.com/office/officeart/2008/layout/HexagonCluster"/>
    <dgm:cxn modelId="{91B93978-6DD7-405D-AB6C-FF73511E4602}" type="presParOf" srcId="{529CB8C1-E43B-4D21-9AB4-43B6DA3BDB05}" destId="{49C32C2A-19B1-40E1-9EA5-A8DBCA59ED9B}" srcOrd="3" destOrd="0" presId="urn:microsoft.com/office/officeart/2008/layout/HexagonCluster"/>
    <dgm:cxn modelId="{1833B4F6-41E8-4391-9EC0-65AB14D76C83}" type="presParOf" srcId="{49C32C2A-19B1-40E1-9EA5-A8DBCA59ED9B}" destId="{02D3682A-2230-4605-8A82-188684C1B4CF}" srcOrd="0" destOrd="0" presId="urn:microsoft.com/office/officeart/2008/layout/HexagonCluster"/>
    <dgm:cxn modelId="{CC6D610B-A45C-4A4E-BB17-332F2CAF3E46}" type="presParOf" srcId="{529CB8C1-E43B-4D21-9AB4-43B6DA3BDB05}" destId="{570D39BC-1486-47B6-A1FE-223A5DEC4A77}" srcOrd="4" destOrd="0" presId="urn:microsoft.com/office/officeart/2008/layout/HexagonCluster"/>
    <dgm:cxn modelId="{B8106C16-46D9-4636-87AC-BEE08E8CA6F9}" type="presParOf" srcId="{570D39BC-1486-47B6-A1FE-223A5DEC4A77}" destId="{B00BF557-6237-4ACC-8DDA-C09280A41E5D}" srcOrd="0" destOrd="0" presId="urn:microsoft.com/office/officeart/2008/layout/HexagonCluster"/>
    <dgm:cxn modelId="{EEF1AD7C-A71F-453B-8AD1-69F112C9DD4E}" type="presParOf" srcId="{529CB8C1-E43B-4D21-9AB4-43B6DA3BDB05}" destId="{584115DD-3618-4B74-B4C2-E8E4B93C7C02}" srcOrd="5" destOrd="0" presId="urn:microsoft.com/office/officeart/2008/layout/HexagonCluster"/>
    <dgm:cxn modelId="{7630837F-6527-4D53-A7E6-17A18A84E69C}" type="presParOf" srcId="{584115DD-3618-4B74-B4C2-E8E4B93C7C02}" destId="{5B5A20C5-F41A-40CE-A290-210E7111D358}" srcOrd="0" destOrd="0" presId="urn:microsoft.com/office/officeart/2008/layout/HexagonCluster"/>
    <dgm:cxn modelId="{9CE12568-E2F3-4456-816F-8514DDC98C61}" type="presParOf" srcId="{529CB8C1-E43B-4D21-9AB4-43B6DA3BDB05}" destId="{D15C0689-B1A4-43D4-A1F6-E57EA252D738}" srcOrd="6" destOrd="0" presId="urn:microsoft.com/office/officeart/2008/layout/HexagonCluster"/>
    <dgm:cxn modelId="{735B6EEE-F02B-4B3B-A4E9-F5A0FDE4F88E}" type="presParOf" srcId="{D15C0689-B1A4-43D4-A1F6-E57EA252D738}" destId="{1E05FE2E-3CE6-48D2-821C-1430D76E57B7}" srcOrd="0" destOrd="0" presId="urn:microsoft.com/office/officeart/2008/layout/HexagonCluster"/>
    <dgm:cxn modelId="{510C2D48-032A-4DD0-B5DE-DAF90F1D3483}" type="presParOf" srcId="{529CB8C1-E43B-4D21-9AB4-43B6DA3BDB05}" destId="{0FC6F3FE-8833-4F41-909A-C604195CB4D6}" srcOrd="7" destOrd="0" presId="urn:microsoft.com/office/officeart/2008/layout/HexagonCluster"/>
    <dgm:cxn modelId="{8A3D69BC-BD68-4C84-A377-6B0C8F72665C}" type="presParOf" srcId="{0FC6F3FE-8833-4F41-909A-C604195CB4D6}" destId="{1C3916F4-9FB9-441B-A6DB-FBF75B5CC585}" srcOrd="0" destOrd="0" presId="urn:microsoft.com/office/officeart/2008/layout/HexagonCluster"/>
    <dgm:cxn modelId="{C0C24071-C57C-4B1A-99F5-215B07A6F4F8}" type="presParOf" srcId="{529CB8C1-E43B-4D21-9AB4-43B6DA3BDB05}" destId="{675E2FBF-FC21-4EAA-AE9B-5B7D54577160}" srcOrd="8" destOrd="0" presId="urn:microsoft.com/office/officeart/2008/layout/HexagonCluster"/>
    <dgm:cxn modelId="{9428A11C-4A15-46E9-A18B-EC1946BB9154}" type="presParOf" srcId="{675E2FBF-FC21-4EAA-AE9B-5B7D54577160}" destId="{584DA266-78D5-4E79-AA5E-030299949D8B}" srcOrd="0" destOrd="0" presId="urn:microsoft.com/office/officeart/2008/layout/HexagonCluster"/>
    <dgm:cxn modelId="{162B13E5-C8AE-4174-A107-D02BA9A7D7A3}" type="presParOf" srcId="{529CB8C1-E43B-4D21-9AB4-43B6DA3BDB05}" destId="{A91AEC78-98B9-4185-ACC8-B09895B4BFBF}" srcOrd="9" destOrd="0" presId="urn:microsoft.com/office/officeart/2008/layout/HexagonCluster"/>
    <dgm:cxn modelId="{F8C1FFDA-8BBE-4796-854A-AB017EB4E414}" type="presParOf" srcId="{A91AEC78-98B9-4185-ACC8-B09895B4BFBF}" destId="{3E408EA9-4608-4555-9218-ABDDD193C3D6}" srcOrd="0" destOrd="0" presId="urn:microsoft.com/office/officeart/2008/layout/HexagonCluster"/>
    <dgm:cxn modelId="{542D49AF-3AFC-491D-8AC2-EAB81043818A}" type="presParOf" srcId="{529CB8C1-E43B-4D21-9AB4-43B6DA3BDB05}" destId="{97B700AB-5065-4352-AAC0-F2BA75B7F8BC}" srcOrd="10" destOrd="0" presId="urn:microsoft.com/office/officeart/2008/layout/HexagonCluster"/>
    <dgm:cxn modelId="{864ADA20-9514-40F3-A436-0FC5F07D7080}" type="presParOf" srcId="{97B700AB-5065-4352-AAC0-F2BA75B7F8BC}" destId="{7A1F48B3-27C2-47AC-8D83-0292E656798F}" srcOrd="0" destOrd="0" presId="urn:microsoft.com/office/officeart/2008/layout/HexagonCluster"/>
    <dgm:cxn modelId="{B5CE184F-1F9E-4873-AF01-2DDA678E3CBD}" type="presParOf" srcId="{529CB8C1-E43B-4D21-9AB4-43B6DA3BDB05}" destId="{043D99C0-E100-42F2-A5B9-6C02B7EB5A00}" srcOrd="11" destOrd="0" presId="urn:microsoft.com/office/officeart/2008/layout/HexagonCluster"/>
    <dgm:cxn modelId="{6E3FCF4D-8B46-4798-8F87-C218AC2DDDE4}" type="presParOf" srcId="{043D99C0-E100-42F2-A5B9-6C02B7EB5A00}" destId="{5A515FEC-CB78-4535-A293-2507F77E0C26}" srcOrd="0" destOrd="0" presId="urn:microsoft.com/office/officeart/2008/layout/HexagonCluster"/>
    <dgm:cxn modelId="{3ADA5D9B-7447-4AF8-8389-2881ED41F0AF}" type="presParOf" srcId="{529CB8C1-E43B-4D21-9AB4-43B6DA3BDB05}" destId="{25174144-DE17-4BE1-B238-6644CEAF80E6}" srcOrd="12" destOrd="0" presId="urn:microsoft.com/office/officeart/2008/layout/HexagonCluster"/>
    <dgm:cxn modelId="{1F1C1053-FAE9-4FAD-A886-18109FB3CBCA}" type="presParOf" srcId="{25174144-DE17-4BE1-B238-6644CEAF80E6}" destId="{9E7A4D1D-AFC4-4631-8124-37A81AF91394}" srcOrd="0" destOrd="0" presId="urn:microsoft.com/office/officeart/2008/layout/HexagonCluster"/>
    <dgm:cxn modelId="{761F4B59-2846-404F-9CB6-7D6AC1EBAF05}" type="presParOf" srcId="{529CB8C1-E43B-4D21-9AB4-43B6DA3BDB05}" destId="{A43A4665-337C-42F0-AA0F-B7C5CE5957D1}" srcOrd="13" destOrd="0" presId="urn:microsoft.com/office/officeart/2008/layout/HexagonCluster"/>
    <dgm:cxn modelId="{3E3A9421-E018-478D-B44D-D68E53230BA2}" type="presParOf" srcId="{A43A4665-337C-42F0-AA0F-B7C5CE5957D1}" destId="{05DFDA3E-2978-48AC-9D97-469B9D552EBC}" srcOrd="0" destOrd="0" presId="urn:microsoft.com/office/officeart/2008/layout/HexagonCluster"/>
    <dgm:cxn modelId="{E046F1BA-4C90-49FB-9225-EDE0F91EA438}" type="presParOf" srcId="{529CB8C1-E43B-4D21-9AB4-43B6DA3BDB05}" destId="{F6C428D5-AC05-4175-9458-1A7A1A895EA6}" srcOrd="14" destOrd="0" presId="urn:microsoft.com/office/officeart/2008/layout/HexagonCluster"/>
    <dgm:cxn modelId="{BF0C783E-BC17-435C-9BDD-502AA054BC06}" type="presParOf" srcId="{F6C428D5-AC05-4175-9458-1A7A1A895EA6}" destId="{A398439C-88CF-4CBE-B254-DF8D6893376B}" srcOrd="0" destOrd="0" presId="urn:microsoft.com/office/officeart/2008/layout/HexagonCluster"/>
    <dgm:cxn modelId="{03163521-E339-4819-9CA0-16CB11B7DFE6}" type="presParOf" srcId="{529CB8C1-E43B-4D21-9AB4-43B6DA3BDB05}" destId="{9882162E-84AB-4EC3-9E86-CDA1F7FBD4AE}" srcOrd="15" destOrd="0" presId="urn:microsoft.com/office/officeart/2008/layout/HexagonCluster"/>
    <dgm:cxn modelId="{E965CB72-0A95-470F-88E0-40401BF6895D}" type="presParOf" srcId="{9882162E-84AB-4EC3-9E86-CDA1F7FBD4AE}" destId="{A12F8723-31B4-47E9-8E14-ADABBAA78DA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811FFE-5408-46F5-8B50-D99D927001D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ru-RU"/>
        </a:p>
      </dgm:t>
    </dgm:pt>
    <dgm:pt modelId="{93468DF5-3B83-4734-9A95-45C02504BC20}">
      <dgm:prSet phldrT="[Текст]"/>
      <dgm:spPr/>
      <dgm:t>
        <a:bodyPr/>
        <a:lstStyle/>
        <a:p>
          <a:r>
            <a:rPr lang="ro-MD" b="1" noProof="0" dirty="0" smtClean="0"/>
            <a:t>Documente principale:</a:t>
          </a:r>
          <a:endParaRPr lang="ro-MD" b="1" noProof="0" dirty="0"/>
        </a:p>
      </dgm:t>
    </dgm:pt>
    <dgm:pt modelId="{B40972FA-8163-4166-832E-E6929CAB544D}" type="parTrans" cxnId="{48545AE5-EB82-49B1-BD7E-FC85FACFAC10}">
      <dgm:prSet/>
      <dgm:spPr/>
      <dgm:t>
        <a:bodyPr/>
        <a:lstStyle/>
        <a:p>
          <a:endParaRPr lang="ru-RU"/>
        </a:p>
      </dgm:t>
    </dgm:pt>
    <dgm:pt modelId="{9297C0CE-6F1B-4F9B-AA0B-1A874823CCAE}" type="sibTrans" cxnId="{48545AE5-EB82-49B1-BD7E-FC85FACFAC10}">
      <dgm:prSet/>
      <dgm:spPr/>
      <dgm:t>
        <a:bodyPr/>
        <a:lstStyle/>
        <a:p>
          <a:endParaRPr lang="ru-RU"/>
        </a:p>
      </dgm:t>
    </dgm:pt>
    <dgm:pt modelId="{C792DDAA-A945-46F3-BADD-0842EF70D4B1}">
      <dgm:prSet phldrT="[Текст]"/>
      <dgm:spPr/>
      <dgm:t>
        <a:bodyPr/>
        <a:lstStyle/>
        <a:p>
          <a:r>
            <a:rPr lang="ro-MD" noProof="0" smtClean="0"/>
            <a:t>Raportul </a:t>
          </a:r>
          <a:r>
            <a:rPr lang="ro-MD" noProof="0" dirty="0" smtClean="0"/>
            <a:t>Secretarului General - Asigurarea păcii și a dezvoltării: rolul Națiunilor Unite în sprijinirea reformei sectorului de securitate (A/62/659-S/2008/39)</a:t>
          </a:r>
          <a:endParaRPr lang="ro-MD" noProof="0" dirty="0"/>
        </a:p>
      </dgm:t>
    </dgm:pt>
    <dgm:pt modelId="{556FB045-FB5C-4A4A-9B6C-910D777FB8AB}" type="parTrans" cxnId="{8D05EFB6-75C0-4B7E-8C1B-CE77D716596C}">
      <dgm:prSet/>
      <dgm:spPr/>
      <dgm:t>
        <a:bodyPr/>
        <a:lstStyle/>
        <a:p>
          <a:endParaRPr lang="ru-RU"/>
        </a:p>
      </dgm:t>
    </dgm:pt>
    <dgm:pt modelId="{39480511-20D6-48E1-9E9E-B82A8048DCB4}" type="sibTrans" cxnId="{8D05EFB6-75C0-4B7E-8C1B-CE77D716596C}">
      <dgm:prSet/>
      <dgm:spPr/>
      <dgm:t>
        <a:bodyPr/>
        <a:lstStyle/>
        <a:p>
          <a:endParaRPr lang="ru-RU"/>
        </a:p>
      </dgm:t>
    </dgm:pt>
    <dgm:pt modelId="{D92B901D-AEAB-4AF7-B6C3-24DBEA9028BC}">
      <dgm:prSet phldrT="[Текст]"/>
      <dgm:spPr/>
      <dgm:t>
        <a:bodyPr/>
        <a:lstStyle/>
        <a:p>
          <a:r>
            <a:rPr lang="ro-MD" noProof="0" smtClean="0"/>
            <a:t>Raportul </a:t>
          </a:r>
          <a:r>
            <a:rPr lang="ro-MD" noProof="0" dirty="0" smtClean="0"/>
            <a:t>Secretarului General - Securizarea statelor și a societăților: consolidarea sprijinului cuprinzător al Națiunilor Unite pentru reforma sectorului de securitate (A/67/970 – S/2013/480)</a:t>
          </a:r>
          <a:endParaRPr lang="ro-MD" noProof="0" dirty="0"/>
        </a:p>
      </dgm:t>
    </dgm:pt>
    <dgm:pt modelId="{01685FCC-B88F-4B8C-B906-EE3A98516BD5}" type="parTrans" cxnId="{63488F09-1BD2-4E5E-A042-0C9E2BC888CD}">
      <dgm:prSet/>
      <dgm:spPr/>
      <dgm:t>
        <a:bodyPr/>
        <a:lstStyle/>
        <a:p>
          <a:endParaRPr lang="ru-RU"/>
        </a:p>
      </dgm:t>
    </dgm:pt>
    <dgm:pt modelId="{46779D51-1B9C-4078-9B8B-507B4D99B729}" type="sibTrans" cxnId="{63488F09-1BD2-4E5E-A042-0C9E2BC888CD}">
      <dgm:prSet/>
      <dgm:spPr/>
      <dgm:t>
        <a:bodyPr/>
        <a:lstStyle/>
        <a:p>
          <a:endParaRPr lang="ru-RU"/>
        </a:p>
      </dgm:t>
    </dgm:pt>
    <dgm:pt modelId="{2A631208-F4D7-4AC3-ACF3-884C69B160F4}">
      <dgm:prSet phldrT="[Текст]"/>
      <dgm:spPr/>
      <dgm:t>
        <a:bodyPr/>
        <a:lstStyle/>
        <a:p>
          <a:r>
            <a:rPr lang="ro-MD" noProof="0" smtClean="0"/>
            <a:t>Rezoluția </a:t>
          </a:r>
          <a:r>
            <a:rPr lang="ro-MD" noProof="0" dirty="0" smtClean="0"/>
            <a:t>Consiliului de Securitate 2151 (2014) - Menținerea păcii și securității internaționale: reforma sectorului de securitate: provocări și oportunități</a:t>
          </a:r>
          <a:endParaRPr lang="ro-MD" noProof="0" dirty="0"/>
        </a:p>
      </dgm:t>
    </dgm:pt>
    <dgm:pt modelId="{91B53B82-13C8-45F0-ADC4-6D4C96034BF4}" type="parTrans" cxnId="{64488303-86DE-4F05-98D3-1F83DBF36EDC}">
      <dgm:prSet/>
      <dgm:spPr/>
      <dgm:t>
        <a:bodyPr/>
        <a:lstStyle/>
        <a:p>
          <a:endParaRPr lang="ru-RU"/>
        </a:p>
      </dgm:t>
    </dgm:pt>
    <dgm:pt modelId="{332DA0A6-C79C-4EE5-9589-55B3782E3A8D}" type="sibTrans" cxnId="{64488303-86DE-4F05-98D3-1F83DBF36EDC}">
      <dgm:prSet/>
      <dgm:spPr/>
      <dgm:t>
        <a:bodyPr/>
        <a:lstStyle/>
        <a:p>
          <a:endParaRPr lang="ru-RU"/>
        </a:p>
      </dgm:t>
    </dgm:pt>
    <dgm:pt modelId="{9E06AAED-07CA-4161-8CC4-8A082C4A896C}">
      <dgm:prSet phldrT="[Текст]"/>
      <dgm:spPr/>
      <dgm:t>
        <a:bodyPr/>
        <a:lstStyle/>
        <a:p>
          <a:r>
            <a:rPr lang="ro-MD" noProof="0" smtClean="0"/>
            <a:t>Perspectiva </a:t>
          </a:r>
          <a:r>
            <a:rPr lang="ro-MD" noProof="0" dirty="0" smtClean="0"/>
            <a:t>Națiunilor Unite asupra RSS (2012)</a:t>
          </a:r>
          <a:endParaRPr lang="ro-MD" noProof="0" dirty="0"/>
        </a:p>
      </dgm:t>
    </dgm:pt>
    <dgm:pt modelId="{E664AD0B-B478-4DDB-B2F9-E6F0A318A7BF}" type="parTrans" cxnId="{2E2DA1DC-0613-41EA-A8BE-F33706F2FD95}">
      <dgm:prSet/>
      <dgm:spPr/>
      <dgm:t>
        <a:bodyPr/>
        <a:lstStyle/>
        <a:p>
          <a:endParaRPr lang="ru-RU"/>
        </a:p>
      </dgm:t>
    </dgm:pt>
    <dgm:pt modelId="{960D2216-1361-4548-8366-F4E9B6372F6D}" type="sibTrans" cxnId="{2E2DA1DC-0613-41EA-A8BE-F33706F2FD95}">
      <dgm:prSet/>
      <dgm:spPr/>
      <dgm:t>
        <a:bodyPr/>
        <a:lstStyle/>
        <a:p>
          <a:endParaRPr lang="ru-RU"/>
        </a:p>
      </dgm:t>
    </dgm:pt>
    <dgm:pt modelId="{789DBBDA-C958-49A4-B391-40BA5CFB00E8}">
      <dgm:prSet phldrT="[Текст]"/>
      <dgm:spPr/>
      <dgm:t>
        <a:bodyPr/>
        <a:lstStyle/>
        <a:p>
          <a:r>
            <a:rPr lang="ro-MD" noProof="0" smtClean="0"/>
            <a:t>Note </a:t>
          </a:r>
          <a:r>
            <a:rPr lang="ro-MD" noProof="0" dirty="0" smtClean="0"/>
            <a:t>de orientare tehnică integrată a UN SSR</a:t>
          </a:r>
          <a:endParaRPr lang="ro-MD" noProof="0" dirty="0"/>
        </a:p>
      </dgm:t>
    </dgm:pt>
    <dgm:pt modelId="{305D7E47-865C-4E60-8368-7144398A4DC9}" type="parTrans" cxnId="{92E623A8-60AE-4D32-9BF9-596BA54E4CB3}">
      <dgm:prSet/>
      <dgm:spPr/>
      <dgm:t>
        <a:bodyPr/>
        <a:lstStyle/>
        <a:p>
          <a:endParaRPr lang="ru-RU"/>
        </a:p>
      </dgm:t>
    </dgm:pt>
    <dgm:pt modelId="{A9164E32-9CDE-4F0E-B9EF-8D6E9228A6C7}" type="sibTrans" cxnId="{92E623A8-60AE-4D32-9BF9-596BA54E4CB3}">
      <dgm:prSet/>
      <dgm:spPr/>
      <dgm:t>
        <a:bodyPr/>
        <a:lstStyle/>
        <a:p>
          <a:endParaRPr lang="ru-RU"/>
        </a:p>
      </dgm:t>
    </dgm:pt>
    <dgm:pt modelId="{E779FBD0-0F72-4740-BD6B-2ADDA9AF5A2B}" type="pres">
      <dgm:prSet presAssocID="{EB811FFE-5408-46F5-8B50-D99D927001DB}" presName="Name0" presStyleCnt="0">
        <dgm:presLayoutVars>
          <dgm:chMax val="7"/>
          <dgm:chPref val="5"/>
        </dgm:presLayoutVars>
      </dgm:prSet>
      <dgm:spPr/>
    </dgm:pt>
    <dgm:pt modelId="{A07765CF-68F9-4CD8-9D33-ED917B5B7C96}" type="pres">
      <dgm:prSet presAssocID="{EB811FFE-5408-46F5-8B50-D99D927001DB}" presName="arrowNode" presStyleLbl="node1" presStyleIdx="0" presStyleCnt="1"/>
      <dgm:spPr/>
    </dgm:pt>
    <dgm:pt modelId="{B47F2400-4590-4FFD-B5CD-0B5AAA3E2179}" type="pres">
      <dgm:prSet presAssocID="{93468DF5-3B83-4734-9A95-45C02504BC20}" presName="txNode1" presStyleLbl="revTx" presStyleIdx="0" presStyleCnt="6">
        <dgm:presLayoutVars>
          <dgm:bulletEnabled val="1"/>
        </dgm:presLayoutVars>
      </dgm:prSet>
      <dgm:spPr/>
      <dgm:t>
        <a:bodyPr/>
        <a:lstStyle/>
        <a:p>
          <a:endParaRPr lang="ru-RU"/>
        </a:p>
      </dgm:t>
    </dgm:pt>
    <dgm:pt modelId="{E2D571BB-52BB-4DE1-ABBE-C8298F739F81}" type="pres">
      <dgm:prSet presAssocID="{789DBBDA-C958-49A4-B391-40BA5CFB00E8}" presName="txNode2" presStyleLbl="revTx" presStyleIdx="1" presStyleCnt="6">
        <dgm:presLayoutVars>
          <dgm:bulletEnabled val="1"/>
        </dgm:presLayoutVars>
      </dgm:prSet>
      <dgm:spPr/>
    </dgm:pt>
    <dgm:pt modelId="{FD4D108B-C708-4F35-8FE2-0014564E2188}" type="pres">
      <dgm:prSet presAssocID="{A9164E32-9CDE-4F0E-B9EF-8D6E9228A6C7}" presName="dotNode2" presStyleCnt="0"/>
      <dgm:spPr/>
    </dgm:pt>
    <dgm:pt modelId="{73F84E45-7723-4F5D-8CC2-75AD7B106752}" type="pres">
      <dgm:prSet presAssocID="{A9164E32-9CDE-4F0E-B9EF-8D6E9228A6C7}" presName="dotRepeatNode" presStyleLbl="fgShp" presStyleIdx="0" presStyleCnt="4"/>
      <dgm:spPr/>
    </dgm:pt>
    <dgm:pt modelId="{9302AA96-7825-4BD6-8733-6C6D4C7F8230}" type="pres">
      <dgm:prSet presAssocID="{9E06AAED-07CA-4161-8CC4-8A082C4A896C}" presName="txNode3" presStyleLbl="revTx" presStyleIdx="2" presStyleCnt="6">
        <dgm:presLayoutVars>
          <dgm:bulletEnabled val="1"/>
        </dgm:presLayoutVars>
      </dgm:prSet>
      <dgm:spPr/>
    </dgm:pt>
    <dgm:pt modelId="{0F325CBA-2919-425A-AA82-D376B4915085}" type="pres">
      <dgm:prSet presAssocID="{960D2216-1361-4548-8366-F4E9B6372F6D}" presName="dotNode3" presStyleCnt="0"/>
      <dgm:spPr/>
    </dgm:pt>
    <dgm:pt modelId="{3E5FA1A3-7196-42D5-919A-47E8197BB04A}" type="pres">
      <dgm:prSet presAssocID="{960D2216-1361-4548-8366-F4E9B6372F6D}" presName="dotRepeatNode" presStyleLbl="fgShp" presStyleIdx="1" presStyleCnt="4"/>
      <dgm:spPr/>
    </dgm:pt>
    <dgm:pt modelId="{D6F77214-2D3C-453B-9E29-6581916E3D30}" type="pres">
      <dgm:prSet presAssocID="{2A631208-F4D7-4AC3-ACF3-884C69B160F4}" presName="txNode4" presStyleLbl="revTx" presStyleIdx="3" presStyleCnt="6">
        <dgm:presLayoutVars>
          <dgm:bulletEnabled val="1"/>
        </dgm:presLayoutVars>
      </dgm:prSet>
      <dgm:spPr/>
    </dgm:pt>
    <dgm:pt modelId="{AEF3D1EB-5D0B-4DF1-9E91-73EA95322AAB}" type="pres">
      <dgm:prSet presAssocID="{332DA0A6-C79C-4EE5-9589-55B3782E3A8D}" presName="dotNode4" presStyleCnt="0"/>
      <dgm:spPr/>
    </dgm:pt>
    <dgm:pt modelId="{2D84F151-3971-4D17-91E9-1DACB7249571}" type="pres">
      <dgm:prSet presAssocID="{332DA0A6-C79C-4EE5-9589-55B3782E3A8D}" presName="dotRepeatNode" presStyleLbl="fgShp" presStyleIdx="2" presStyleCnt="4"/>
      <dgm:spPr/>
    </dgm:pt>
    <dgm:pt modelId="{C8C6661F-975D-45C4-A340-787A9AF7DDC4}" type="pres">
      <dgm:prSet presAssocID="{D92B901D-AEAB-4AF7-B6C3-24DBEA9028BC}" presName="txNode5" presStyleLbl="revTx" presStyleIdx="4" presStyleCnt="6">
        <dgm:presLayoutVars>
          <dgm:bulletEnabled val="1"/>
        </dgm:presLayoutVars>
      </dgm:prSet>
      <dgm:spPr/>
    </dgm:pt>
    <dgm:pt modelId="{E799940E-3920-405C-B5B3-65A32726BF1E}" type="pres">
      <dgm:prSet presAssocID="{46779D51-1B9C-4078-9B8B-507B4D99B729}" presName="dotNode5" presStyleCnt="0"/>
      <dgm:spPr/>
    </dgm:pt>
    <dgm:pt modelId="{A021F937-A2B5-4147-B331-D0B4E64EABF4}" type="pres">
      <dgm:prSet presAssocID="{46779D51-1B9C-4078-9B8B-507B4D99B729}" presName="dotRepeatNode" presStyleLbl="fgShp" presStyleIdx="3" presStyleCnt="4"/>
      <dgm:spPr/>
    </dgm:pt>
    <dgm:pt modelId="{42145851-5FA4-4292-BB69-DE1DB432B8C7}" type="pres">
      <dgm:prSet presAssocID="{C792DDAA-A945-46F3-BADD-0842EF70D4B1}" presName="txNode6" presStyleLbl="revTx" presStyleIdx="5" presStyleCnt="6">
        <dgm:presLayoutVars>
          <dgm:bulletEnabled val="1"/>
        </dgm:presLayoutVars>
      </dgm:prSet>
      <dgm:spPr/>
    </dgm:pt>
  </dgm:ptLst>
  <dgm:cxnLst>
    <dgm:cxn modelId="{2878EBD1-0FB2-4A0E-A22E-FB80D237460D}" type="presOf" srcId="{9E06AAED-07CA-4161-8CC4-8A082C4A896C}" destId="{9302AA96-7825-4BD6-8733-6C6D4C7F8230}" srcOrd="0" destOrd="0" presId="urn:microsoft.com/office/officeart/2009/3/layout/DescendingProcess"/>
    <dgm:cxn modelId="{41FFABBC-2A51-4FC3-82FC-FCE96E5BA8EF}" type="presOf" srcId="{A9164E32-9CDE-4F0E-B9EF-8D6E9228A6C7}" destId="{73F84E45-7723-4F5D-8CC2-75AD7B106752}" srcOrd="0" destOrd="0" presId="urn:microsoft.com/office/officeart/2009/3/layout/DescendingProcess"/>
    <dgm:cxn modelId="{2E2DA1DC-0613-41EA-A8BE-F33706F2FD95}" srcId="{EB811FFE-5408-46F5-8B50-D99D927001DB}" destId="{9E06AAED-07CA-4161-8CC4-8A082C4A896C}" srcOrd="2" destOrd="0" parTransId="{E664AD0B-B478-4DDB-B2F9-E6F0A318A7BF}" sibTransId="{960D2216-1361-4548-8366-F4E9B6372F6D}"/>
    <dgm:cxn modelId="{48545AE5-EB82-49B1-BD7E-FC85FACFAC10}" srcId="{EB811FFE-5408-46F5-8B50-D99D927001DB}" destId="{93468DF5-3B83-4734-9A95-45C02504BC20}" srcOrd="0" destOrd="0" parTransId="{B40972FA-8163-4166-832E-E6929CAB544D}" sibTransId="{9297C0CE-6F1B-4F9B-AA0B-1A874823CCAE}"/>
    <dgm:cxn modelId="{64488303-86DE-4F05-98D3-1F83DBF36EDC}" srcId="{EB811FFE-5408-46F5-8B50-D99D927001DB}" destId="{2A631208-F4D7-4AC3-ACF3-884C69B160F4}" srcOrd="3" destOrd="0" parTransId="{91B53B82-13C8-45F0-ADC4-6D4C96034BF4}" sibTransId="{332DA0A6-C79C-4EE5-9589-55B3782E3A8D}"/>
    <dgm:cxn modelId="{92E623A8-60AE-4D32-9BF9-596BA54E4CB3}" srcId="{EB811FFE-5408-46F5-8B50-D99D927001DB}" destId="{789DBBDA-C958-49A4-B391-40BA5CFB00E8}" srcOrd="1" destOrd="0" parTransId="{305D7E47-865C-4E60-8368-7144398A4DC9}" sibTransId="{A9164E32-9CDE-4F0E-B9EF-8D6E9228A6C7}"/>
    <dgm:cxn modelId="{B6BCE518-8FA4-4B71-9FCE-86D1E0AD1D62}" type="presOf" srcId="{46779D51-1B9C-4078-9B8B-507B4D99B729}" destId="{A021F937-A2B5-4147-B331-D0B4E64EABF4}" srcOrd="0" destOrd="0" presId="urn:microsoft.com/office/officeart/2009/3/layout/DescendingProcess"/>
    <dgm:cxn modelId="{63488F09-1BD2-4E5E-A042-0C9E2BC888CD}" srcId="{EB811FFE-5408-46F5-8B50-D99D927001DB}" destId="{D92B901D-AEAB-4AF7-B6C3-24DBEA9028BC}" srcOrd="4" destOrd="0" parTransId="{01685FCC-B88F-4B8C-B906-EE3A98516BD5}" sibTransId="{46779D51-1B9C-4078-9B8B-507B4D99B729}"/>
    <dgm:cxn modelId="{8F719773-591A-4275-B050-E66CA7048D57}" type="presOf" srcId="{789DBBDA-C958-49A4-B391-40BA5CFB00E8}" destId="{E2D571BB-52BB-4DE1-ABBE-C8298F739F81}" srcOrd="0" destOrd="0" presId="urn:microsoft.com/office/officeart/2009/3/layout/DescendingProcess"/>
    <dgm:cxn modelId="{949686A2-1C8A-4150-9B13-47BA3F4D0298}" type="presOf" srcId="{93468DF5-3B83-4734-9A95-45C02504BC20}" destId="{B47F2400-4590-4FFD-B5CD-0B5AAA3E2179}" srcOrd="0" destOrd="0" presId="urn:microsoft.com/office/officeart/2009/3/layout/DescendingProcess"/>
    <dgm:cxn modelId="{8D05EFB6-75C0-4B7E-8C1B-CE77D716596C}" srcId="{EB811FFE-5408-46F5-8B50-D99D927001DB}" destId="{C792DDAA-A945-46F3-BADD-0842EF70D4B1}" srcOrd="5" destOrd="0" parTransId="{556FB045-FB5C-4A4A-9B6C-910D777FB8AB}" sibTransId="{39480511-20D6-48E1-9E9E-B82A8048DCB4}"/>
    <dgm:cxn modelId="{CEEB5E2A-74B5-4901-9C19-255036D267B1}" type="presOf" srcId="{EB811FFE-5408-46F5-8B50-D99D927001DB}" destId="{E779FBD0-0F72-4740-BD6B-2ADDA9AF5A2B}" srcOrd="0" destOrd="0" presId="urn:microsoft.com/office/officeart/2009/3/layout/DescendingProcess"/>
    <dgm:cxn modelId="{46393813-E333-4FB5-8B68-AB82623F463E}" type="presOf" srcId="{960D2216-1361-4548-8366-F4E9B6372F6D}" destId="{3E5FA1A3-7196-42D5-919A-47E8197BB04A}" srcOrd="0" destOrd="0" presId="urn:microsoft.com/office/officeart/2009/3/layout/DescendingProcess"/>
    <dgm:cxn modelId="{534351DF-483C-48FE-9653-3A21BFC356AD}" type="presOf" srcId="{D92B901D-AEAB-4AF7-B6C3-24DBEA9028BC}" destId="{C8C6661F-975D-45C4-A340-787A9AF7DDC4}" srcOrd="0" destOrd="0" presId="urn:microsoft.com/office/officeart/2009/3/layout/DescendingProcess"/>
    <dgm:cxn modelId="{07166971-03D2-4212-806E-3F3D3ECEAF6A}" type="presOf" srcId="{C792DDAA-A945-46F3-BADD-0842EF70D4B1}" destId="{42145851-5FA4-4292-BB69-DE1DB432B8C7}" srcOrd="0" destOrd="0" presId="urn:microsoft.com/office/officeart/2009/3/layout/DescendingProcess"/>
    <dgm:cxn modelId="{8D2E7A3B-B9BD-4EE3-B285-664BE9E2136C}" type="presOf" srcId="{2A631208-F4D7-4AC3-ACF3-884C69B160F4}" destId="{D6F77214-2D3C-453B-9E29-6581916E3D30}" srcOrd="0" destOrd="0" presId="urn:microsoft.com/office/officeart/2009/3/layout/DescendingProcess"/>
    <dgm:cxn modelId="{5A0DD396-8099-4EB7-98F3-1F7A0C734FB2}" type="presOf" srcId="{332DA0A6-C79C-4EE5-9589-55B3782E3A8D}" destId="{2D84F151-3971-4D17-91E9-1DACB7249571}" srcOrd="0" destOrd="0" presId="urn:microsoft.com/office/officeart/2009/3/layout/DescendingProcess"/>
    <dgm:cxn modelId="{A3141A94-E70C-4C8B-A6C0-4B2C3F59823F}" type="presParOf" srcId="{E779FBD0-0F72-4740-BD6B-2ADDA9AF5A2B}" destId="{A07765CF-68F9-4CD8-9D33-ED917B5B7C96}" srcOrd="0" destOrd="0" presId="urn:microsoft.com/office/officeart/2009/3/layout/DescendingProcess"/>
    <dgm:cxn modelId="{C9066A4C-DBB1-4896-ACEC-C1C157C0F877}" type="presParOf" srcId="{E779FBD0-0F72-4740-BD6B-2ADDA9AF5A2B}" destId="{B47F2400-4590-4FFD-B5CD-0B5AAA3E2179}" srcOrd="1" destOrd="0" presId="urn:microsoft.com/office/officeart/2009/3/layout/DescendingProcess"/>
    <dgm:cxn modelId="{DF67C045-0D1B-47DA-A211-CB6AFD28206B}" type="presParOf" srcId="{E779FBD0-0F72-4740-BD6B-2ADDA9AF5A2B}" destId="{E2D571BB-52BB-4DE1-ABBE-C8298F739F81}" srcOrd="2" destOrd="0" presId="urn:microsoft.com/office/officeart/2009/3/layout/DescendingProcess"/>
    <dgm:cxn modelId="{7C08FE9B-457F-4DAB-97B4-A757056AF44A}" type="presParOf" srcId="{E779FBD0-0F72-4740-BD6B-2ADDA9AF5A2B}" destId="{FD4D108B-C708-4F35-8FE2-0014564E2188}" srcOrd="3" destOrd="0" presId="urn:microsoft.com/office/officeart/2009/3/layout/DescendingProcess"/>
    <dgm:cxn modelId="{C0E39568-BC02-41D6-9B31-FC7F364089CC}" type="presParOf" srcId="{FD4D108B-C708-4F35-8FE2-0014564E2188}" destId="{73F84E45-7723-4F5D-8CC2-75AD7B106752}" srcOrd="0" destOrd="0" presId="urn:microsoft.com/office/officeart/2009/3/layout/DescendingProcess"/>
    <dgm:cxn modelId="{35AF0514-3BBD-4C19-9E01-A076A9400C0B}" type="presParOf" srcId="{E779FBD0-0F72-4740-BD6B-2ADDA9AF5A2B}" destId="{9302AA96-7825-4BD6-8733-6C6D4C7F8230}" srcOrd="4" destOrd="0" presId="urn:microsoft.com/office/officeart/2009/3/layout/DescendingProcess"/>
    <dgm:cxn modelId="{A37EBE2D-0BD7-40D4-87C8-31C6D47DADFD}" type="presParOf" srcId="{E779FBD0-0F72-4740-BD6B-2ADDA9AF5A2B}" destId="{0F325CBA-2919-425A-AA82-D376B4915085}" srcOrd="5" destOrd="0" presId="urn:microsoft.com/office/officeart/2009/3/layout/DescendingProcess"/>
    <dgm:cxn modelId="{150D5B43-CA43-4D8E-948F-10DFAA867D1F}" type="presParOf" srcId="{0F325CBA-2919-425A-AA82-D376B4915085}" destId="{3E5FA1A3-7196-42D5-919A-47E8197BB04A}" srcOrd="0" destOrd="0" presId="urn:microsoft.com/office/officeart/2009/3/layout/DescendingProcess"/>
    <dgm:cxn modelId="{C5E8C087-6FAE-4954-9AEA-367FFA00A1E3}" type="presParOf" srcId="{E779FBD0-0F72-4740-BD6B-2ADDA9AF5A2B}" destId="{D6F77214-2D3C-453B-9E29-6581916E3D30}" srcOrd="6" destOrd="0" presId="urn:microsoft.com/office/officeart/2009/3/layout/DescendingProcess"/>
    <dgm:cxn modelId="{4E410C6D-B50F-4F97-B43D-DB59E60502C5}" type="presParOf" srcId="{E779FBD0-0F72-4740-BD6B-2ADDA9AF5A2B}" destId="{AEF3D1EB-5D0B-4DF1-9E91-73EA95322AAB}" srcOrd="7" destOrd="0" presId="urn:microsoft.com/office/officeart/2009/3/layout/DescendingProcess"/>
    <dgm:cxn modelId="{6C04489A-0280-4929-BAC5-D87AB4B5CCF2}" type="presParOf" srcId="{AEF3D1EB-5D0B-4DF1-9E91-73EA95322AAB}" destId="{2D84F151-3971-4D17-91E9-1DACB7249571}" srcOrd="0" destOrd="0" presId="urn:microsoft.com/office/officeart/2009/3/layout/DescendingProcess"/>
    <dgm:cxn modelId="{F112A15E-9D18-444B-B700-E0C378D89785}" type="presParOf" srcId="{E779FBD0-0F72-4740-BD6B-2ADDA9AF5A2B}" destId="{C8C6661F-975D-45C4-A340-787A9AF7DDC4}" srcOrd="8" destOrd="0" presId="urn:microsoft.com/office/officeart/2009/3/layout/DescendingProcess"/>
    <dgm:cxn modelId="{0F8382BE-9EC7-4711-BCA6-1DFCF54E0495}" type="presParOf" srcId="{E779FBD0-0F72-4740-BD6B-2ADDA9AF5A2B}" destId="{E799940E-3920-405C-B5B3-65A32726BF1E}" srcOrd="9" destOrd="0" presId="urn:microsoft.com/office/officeart/2009/3/layout/DescendingProcess"/>
    <dgm:cxn modelId="{7BD77FAB-84EB-4DE6-84CC-0015A6ECDCB1}" type="presParOf" srcId="{E799940E-3920-405C-B5B3-65A32726BF1E}" destId="{A021F937-A2B5-4147-B331-D0B4E64EABF4}" srcOrd="0" destOrd="0" presId="urn:microsoft.com/office/officeart/2009/3/layout/DescendingProcess"/>
    <dgm:cxn modelId="{DAF95961-B214-49C1-BC16-367DE5A56E34}" type="presParOf" srcId="{E779FBD0-0F72-4740-BD6B-2ADDA9AF5A2B}" destId="{42145851-5FA4-4292-BB69-DE1DB432B8C7}"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B6F82-4525-42CB-9599-8A2A4795EFF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55C778C3-2D82-4CAE-87A7-EF094E672E6E}">
      <dgm:prSet phldrT="[Текст]"/>
      <dgm:spPr/>
      <dgm:t>
        <a:bodyPr/>
        <a:lstStyle/>
        <a:p>
          <a:r>
            <a:rPr lang="ro-MD" noProof="0" dirty="0" smtClean="0"/>
            <a:t>Eforturile de reformă a sectorului securității ONU se concentrează pe sprijinirea autorităților în:</a:t>
          </a:r>
          <a:endParaRPr lang="ro-MD" noProof="0" dirty="0"/>
        </a:p>
      </dgm:t>
    </dgm:pt>
    <dgm:pt modelId="{65A485D4-3352-4905-81E4-DDF0FCDC0BEC}" type="parTrans" cxnId="{E41CD1EF-A59D-495C-A11E-15E456ABD9A5}">
      <dgm:prSet/>
      <dgm:spPr/>
      <dgm:t>
        <a:bodyPr/>
        <a:lstStyle/>
        <a:p>
          <a:endParaRPr lang="ru-RU"/>
        </a:p>
      </dgm:t>
    </dgm:pt>
    <dgm:pt modelId="{AFE43E7F-E738-4F93-B4F6-EF077C89D10E}" type="sibTrans" cxnId="{E41CD1EF-A59D-495C-A11E-15E456ABD9A5}">
      <dgm:prSet/>
      <dgm:spPr/>
      <dgm:t>
        <a:bodyPr/>
        <a:lstStyle/>
        <a:p>
          <a:endParaRPr lang="ru-RU"/>
        </a:p>
      </dgm:t>
    </dgm:pt>
    <dgm:pt modelId="{3B6544FD-74B9-4BD2-89DA-4FBE9D99CE80}">
      <dgm:prSet phldrT="[Текст]"/>
      <dgm:spPr/>
      <dgm:t>
        <a:bodyPr/>
        <a:lstStyle/>
        <a:p>
          <a:r>
            <a:rPr lang="ro-MD" noProof="0" smtClean="0"/>
            <a:t>reformarea </a:t>
          </a:r>
          <a:r>
            <a:rPr lang="ro-MD" noProof="0" dirty="0" smtClean="0"/>
            <a:t>sectorului apărării.</a:t>
          </a:r>
          <a:endParaRPr lang="ro-MD" noProof="0" dirty="0"/>
        </a:p>
      </dgm:t>
    </dgm:pt>
    <dgm:pt modelId="{B8F604A5-AEAB-49A3-BA0D-0D10134CD90F}" type="parTrans" cxnId="{A51ABB4F-22F0-449D-B6F1-09D1C4BB8AC0}">
      <dgm:prSet/>
      <dgm:spPr/>
      <dgm:t>
        <a:bodyPr/>
        <a:lstStyle/>
        <a:p>
          <a:endParaRPr lang="ru-RU"/>
        </a:p>
      </dgm:t>
    </dgm:pt>
    <dgm:pt modelId="{3DC17260-A696-4FFA-8A1E-334F1D076B89}" type="sibTrans" cxnId="{A51ABB4F-22F0-449D-B6F1-09D1C4BB8AC0}">
      <dgm:prSet/>
      <dgm:spPr/>
      <dgm:t>
        <a:bodyPr/>
        <a:lstStyle/>
        <a:p>
          <a:endParaRPr lang="ru-RU"/>
        </a:p>
      </dgm:t>
    </dgm:pt>
    <dgm:pt modelId="{A6E89AE3-DB01-4C3F-B421-B929D7F2CB27}">
      <dgm:prSet phldrT="[Текст]"/>
      <dgm:spPr/>
      <dgm:t>
        <a:bodyPr/>
        <a:lstStyle/>
        <a:p>
          <a:r>
            <a:rPr lang="ro-MD" noProof="0" smtClean="0"/>
            <a:t>urmărirea </a:t>
          </a:r>
          <a:r>
            <a:rPr lang="ro-MD" noProof="0" dirty="0" smtClean="0"/>
            <a:t>și evaluarea programelor </a:t>
          </a:r>
          <a:r>
            <a:rPr lang="ro-MD" noProof="0" smtClean="0"/>
            <a:t>și rezultatelor;</a:t>
          </a:r>
          <a:endParaRPr lang="ro-MD" noProof="0" dirty="0"/>
        </a:p>
      </dgm:t>
    </dgm:pt>
    <dgm:pt modelId="{63782A03-8C42-49BD-8E61-B6F3A2D60968}" type="parTrans" cxnId="{F84FBC15-25C0-4504-BF5A-17B080FA0F1D}">
      <dgm:prSet/>
      <dgm:spPr/>
      <dgm:t>
        <a:bodyPr/>
        <a:lstStyle/>
        <a:p>
          <a:endParaRPr lang="ru-RU"/>
        </a:p>
      </dgm:t>
    </dgm:pt>
    <dgm:pt modelId="{F3CBD2E1-6B80-41F9-B99C-BAB2C851B994}" type="sibTrans" cxnId="{F84FBC15-25C0-4504-BF5A-17B080FA0F1D}">
      <dgm:prSet/>
      <dgm:spPr/>
      <dgm:t>
        <a:bodyPr/>
        <a:lstStyle/>
        <a:p>
          <a:endParaRPr lang="ru-RU"/>
        </a:p>
      </dgm:t>
    </dgm:pt>
    <dgm:pt modelId="{C48DD0E5-5804-46F6-A530-7405F400D241}">
      <dgm:prSet phldrT="[Текст]"/>
      <dgm:spPr/>
      <dgm:t>
        <a:bodyPr/>
        <a:lstStyle/>
        <a:p>
          <a:r>
            <a:rPr lang="ro-MD" noProof="0" smtClean="0"/>
            <a:t>educație</a:t>
          </a:r>
          <a:r>
            <a:rPr lang="ro-MD" noProof="0" dirty="0" smtClean="0"/>
            <a:t>, formare și </a:t>
          </a:r>
          <a:r>
            <a:rPr lang="ro-MD" noProof="0" smtClean="0"/>
            <a:t>formare organizatorică;</a:t>
          </a:r>
          <a:endParaRPr lang="ro-MD" noProof="0" dirty="0"/>
        </a:p>
      </dgm:t>
    </dgm:pt>
    <dgm:pt modelId="{6183FFAA-256D-4712-9339-7FF0C19D8AE8}" type="parTrans" cxnId="{D4B12001-AA6D-4247-BEA9-264E7AABC1BD}">
      <dgm:prSet/>
      <dgm:spPr/>
      <dgm:t>
        <a:bodyPr/>
        <a:lstStyle/>
        <a:p>
          <a:endParaRPr lang="ru-RU"/>
        </a:p>
      </dgm:t>
    </dgm:pt>
    <dgm:pt modelId="{719898F4-5F4F-4ACE-9A6D-EBF223D0F861}" type="sibTrans" cxnId="{D4B12001-AA6D-4247-BEA9-264E7AABC1BD}">
      <dgm:prSet/>
      <dgm:spPr/>
      <dgm:t>
        <a:bodyPr/>
        <a:lstStyle/>
        <a:p>
          <a:endParaRPr lang="ru-RU"/>
        </a:p>
      </dgm:t>
    </dgm:pt>
    <dgm:pt modelId="{320E2C40-3C0A-42BD-8CB6-D98A20DCF2DF}">
      <dgm:prSet phldrT="[Текст]"/>
      <dgm:spPr/>
      <dgm:t>
        <a:bodyPr/>
        <a:lstStyle/>
        <a:p>
          <a:r>
            <a:rPr lang="ro-MD" noProof="0" smtClean="0"/>
            <a:t>coordonarea </a:t>
          </a:r>
          <a:r>
            <a:rPr lang="ro-MD" noProof="0" dirty="0" smtClean="0"/>
            <a:t>sprijinului internațional pentru reforma sectorului </a:t>
          </a:r>
          <a:r>
            <a:rPr lang="ro-MD" noProof="0" smtClean="0"/>
            <a:t>de securitate;</a:t>
          </a:r>
          <a:endParaRPr lang="ro-MD" noProof="0" dirty="0"/>
        </a:p>
      </dgm:t>
    </dgm:pt>
    <dgm:pt modelId="{93223371-84F1-4007-915A-075B31E9A801}" type="parTrans" cxnId="{A45AB31D-7E41-47F4-8CA0-2F9846B6087E}">
      <dgm:prSet/>
      <dgm:spPr/>
      <dgm:t>
        <a:bodyPr/>
        <a:lstStyle/>
        <a:p>
          <a:endParaRPr lang="ru-RU"/>
        </a:p>
      </dgm:t>
    </dgm:pt>
    <dgm:pt modelId="{7DE3A844-58B5-4334-AF68-FC32B58F04D0}" type="sibTrans" cxnId="{A45AB31D-7E41-47F4-8CA0-2F9846B6087E}">
      <dgm:prSet/>
      <dgm:spPr/>
      <dgm:t>
        <a:bodyPr/>
        <a:lstStyle/>
        <a:p>
          <a:endParaRPr lang="ru-RU"/>
        </a:p>
      </dgm:t>
    </dgm:pt>
    <dgm:pt modelId="{632E295B-1A4F-459F-82A7-1B9F07D9C23F}">
      <dgm:prSet phldrT="[Текст]"/>
      <dgm:spPr/>
      <dgm:t>
        <a:bodyPr/>
        <a:lstStyle/>
        <a:p>
          <a:r>
            <a:rPr lang="ro-MD" noProof="0" dirty="0" smtClean="0"/>
            <a:t>formarea legislaţiei în domeniul securităţii;</a:t>
          </a:r>
          <a:endParaRPr lang="ro-MD" noProof="0" dirty="0"/>
        </a:p>
      </dgm:t>
    </dgm:pt>
    <dgm:pt modelId="{E0280F2E-C2D3-458E-A1FD-2FE00867727B}" type="parTrans" cxnId="{0527EDCC-783F-4C84-B997-C9A5214AD068}">
      <dgm:prSet/>
      <dgm:spPr/>
      <dgm:t>
        <a:bodyPr/>
        <a:lstStyle/>
        <a:p>
          <a:endParaRPr lang="ru-RU"/>
        </a:p>
      </dgm:t>
    </dgm:pt>
    <dgm:pt modelId="{871F6CE3-3FFB-40A3-A832-AFC8440204BF}" type="sibTrans" cxnId="{0527EDCC-783F-4C84-B997-C9A5214AD068}">
      <dgm:prSet/>
      <dgm:spPr/>
      <dgm:t>
        <a:bodyPr/>
        <a:lstStyle/>
        <a:p>
          <a:endParaRPr lang="ru-RU"/>
        </a:p>
      </dgm:t>
    </dgm:pt>
    <dgm:pt modelId="{34FF9546-9C98-4F78-8864-AAAE030437E2}">
      <dgm:prSet phldrT="[Текст]"/>
      <dgm:spPr/>
      <dgm:t>
        <a:bodyPr/>
        <a:lstStyle/>
        <a:p>
          <a:r>
            <a:rPr lang="ro-MD" noProof="0" smtClean="0"/>
            <a:t>consolidarea </a:t>
          </a:r>
          <a:r>
            <a:rPr lang="ro-MD" noProof="0" dirty="0" smtClean="0"/>
            <a:t>capacităților de control, management și coordonare;</a:t>
          </a:r>
          <a:endParaRPr lang="ro-MD" noProof="0" dirty="0"/>
        </a:p>
      </dgm:t>
    </dgm:pt>
    <dgm:pt modelId="{3D319E26-BB79-446C-A1BE-FDEAEE9FD199}" type="parTrans" cxnId="{4C5448BC-67FB-4C90-B530-86F23038015B}">
      <dgm:prSet/>
      <dgm:spPr/>
      <dgm:t>
        <a:bodyPr/>
        <a:lstStyle/>
        <a:p>
          <a:endParaRPr lang="ru-RU"/>
        </a:p>
      </dgm:t>
    </dgm:pt>
    <dgm:pt modelId="{C95B0E9B-001D-43D2-8C52-7794E2B83DB2}" type="sibTrans" cxnId="{4C5448BC-67FB-4C90-B530-86F23038015B}">
      <dgm:prSet/>
      <dgm:spPr/>
      <dgm:t>
        <a:bodyPr/>
        <a:lstStyle/>
        <a:p>
          <a:endParaRPr lang="ru-RU"/>
        </a:p>
      </dgm:t>
    </dgm:pt>
    <dgm:pt modelId="{E5DD9481-1323-463B-9F16-3F906305C7F9}">
      <dgm:prSet phldrT="[Текст]"/>
      <dgm:spPr/>
      <dgm:t>
        <a:bodyPr/>
        <a:lstStyle/>
        <a:p>
          <a:r>
            <a:rPr lang="ro-MD" noProof="0" smtClean="0"/>
            <a:t>dezvoltarea </a:t>
          </a:r>
          <a:r>
            <a:rPr lang="ro-MD" noProof="0" dirty="0" smtClean="0"/>
            <a:t>politicilor, strategiilor și planurilor de securitate națională;</a:t>
          </a:r>
          <a:endParaRPr lang="ro-MD" noProof="0" dirty="0"/>
        </a:p>
      </dgm:t>
    </dgm:pt>
    <dgm:pt modelId="{63FFA0BD-E286-4705-BFD6-5E15669ECA7A}" type="parTrans" cxnId="{42068381-DDCC-47DA-82A5-A703785A8830}">
      <dgm:prSet/>
      <dgm:spPr/>
      <dgm:t>
        <a:bodyPr/>
        <a:lstStyle/>
        <a:p>
          <a:endParaRPr lang="ru-RU"/>
        </a:p>
      </dgm:t>
    </dgm:pt>
    <dgm:pt modelId="{834152A8-8DCE-401D-A92F-395E437E2624}" type="sibTrans" cxnId="{42068381-DDCC-47DA-82A5-A703785A8830}">
      <dgm:prSet/>
      <dgm:spPr/>
      <dgm:t>
        <a:bodyPr/>
        <a:lstStyle/>
        <a:p>
          <a:endParaRPr lang="ru-RU"/>
        </a:p>
      </dgm:t>
    </dgm:pt>
    <dgm:pt modelId="{07CC4717-7C08-4065-8933-8CC0FA25ABE1}">
      <dgm:prSet phldrT="[Текст]"/>
      <dgm:spPr/>
      <dgm:t>
        <a:bodyPr/>
        <a:lstStyle/>
        <a:p>
          <a:r>
            <a:rPr lang="ro-MD" noProof="0" smtClean="0"/>
            <a:t>promovarea </a:t>
          </a:r>
          <a:r>
            <a:rPr lang="ro-MD" noProof="0" dirty="0" smtClean="0"/>
            <a:t>dialogului național privind reforma sectorului </a:t>
          </a:r>
          <a:r>
            <a:rPr lang="ro-MD" noProof="0" smtClean="0"/>
            <a:t>de securitate;</a:t>
          </a:r>
          <a:endParaRPr lang="ro-MD" noProof="0" dirty="0"/>
        </a:p>
      </dgm:t>
    </dgm:pt>
    <dgm:pt modelId="{48ABE2FB-8CD2-4AE9-A8A0-1D73A0DE442C}" type="parTrans" cxnId="{87C30E39-AD12-4E47-824B-B7CE5A445CDE}">
      <dgm:prSet/>
      <dgm:spPr/>
      <dgm:t>
        <a:bodyPr/>
        <a:lstStyle/>
        <a:p>
          <a:endParaRPr lang="ru-RU"/>
        </a:p>
      </dgm:t>
    </dgm:pt>
    <dgm:pt modelId="{0140E49A-8D1C-430E-9504-B9C85CF5D260}" type="sibTrans" cxnId="{87C30E39-AD12-4E47-824B-B7CE5A445CDE}">
      <dgm:prSet/>
      <dgm:spPr/>
      <dgm:t>
        <a:bodyPr/>
        <a:lstStyle/>
        <a:p>
          <a:endParaRPr lang="ru-RU"/>
        </a:p>
      </dgm:t>
    </dgm:pt>
    <dgm:pt modelId="{79EBDBAE-6013-483B-B0CD-B437D1A1602D}">
      <dgm:prSet phldrT="[Текст]"/>
      <dgm:spPr/>
      <dgm:t>
        <a:bodyPr/>
        <a:lstStyle/>
        <a:p>
          <a:r>
            <a:rPr lang="ro-MD" noProof="0" dirty="0" smtClean="0"/>
            <a:t>mobilizarea resurselor pentru proiecte de reformă a sectorului de securitate;</a:t>
          </a:r>
          <a:endParaRPr lang="ro-MD" noProof="0" dirty="0"/>
        </a:p>
      </dgm:t>
    </dgm:pt>
    <dgm:pt modelId="{75FA4586-A194-4BF8-90C5-F7BCD81E32F9}" type="parTrans" cxnId="{49F6DE4D-5A91-43FB-A73F-A44C04712F0A}">
      <dgm:prSet/>
      <dgm:spPr/>
      <dgm:t>
        <a:bodyPr/>
        <a:lstStyle/>
        <a:p>
          <a:endParaRPr lang="ru-RU"/>
        </a:p>
      </dgm:t>
    </dgm:pt>
    <dgm:pt modelId="{E39C1751-E4E0-4368-BCBA-60B23A3A5A14}" type="sibTrans" cxnId="{49F6DE4D-5A91-43FB-A73F-A44C04712F0A}">
      <dgm:prSet/>
      <dgm:spPr/>
      <dgm:t>
        <a:bodyPr/>
        <a:lstStyle/>
        <a:p>
          <a:endParaRPr lang="ru-RU"/>
        </a:p>
      </dgm:t>
    </dgm:pt>
    <dgm:pt modelId="{38790DC0-0797-4D4C-8926-BDC905016517}" type="pres">
      <dgm:prSet presAssocID="{2FAB6F82-4525-42CB-9599-8A2A4795EFF4}" presName="Name0" presStyleCnt="0">
        <dgm:presLayoutVars>
          <dgm:dir/>
          <dgm:resizeHandles val="exact"/>
        </dgm:presLayoutVars>
      </dgm:prSet>
      <dgm:spPr/>
    </dgm:pt>
    <dgm:pt modelId="{61BAC0E1-C1A6-4193-8FE1-F7F7B55334B8}" type="pres">
      <dgm:prSet presAssocID="{55C778C3-2D82-4CAE-87A7-EF094E672E6E}" presName="node" presStyleLbl="node1" presStyleIdx="0" presStyleCnt="10">
        <dgm:presLayoutVars>
          <dgm:bulletEnabled val="1"/>
        </dgm:presLayoutVars>
      </dgm:prSet>
      <dgm:spPr/>
    </dgm:pt>
    <dgm:pt modelId="{C616B982-DE02-4090-9BDB-FBDC381D7B70}" type="pres">
      <dgm:prSet presAssocID="{AFE43E7F-E738-4F93-B4F6-EF077C89D10E}" presName="sibTrans" presStyleLbl="sibTrans1D1" presStyleIdx="0" presStyleCnt="9"/>
      <dgm:spPr/>
    </dgm:pt>
    <dgm:pt modelId="{F7C2DD56-6D74-42EB-AD48-D63AA4E414E8}" type="pres">
      <dgm:prSet presAssocID="{AFE43E7F-E738-4F93-B4F6-EF077C89D10E}" presName="connectorText" presStyleLbl="sibTrans1D1" presStyleIdx="0" presStyleCnt="9"/>
      <dgm:spPr/>
    </dgm:pt>
    <dgm:pt modelId="{64A23FF2-A386-4C5F-9DD4-A2C8716685D7}" type="pres">
      <dgm:prSet presAssocID="{07CC4717-7C08-4065-8933-8CC0FA25ABE1}" presName="node" presStyleLbl="node1" presStyleIdx="1" presStyleCnt="10">
        <dgm:presLayoutVars>
          <dgm:bulletEnabled val="1"/>
        </dgm:presLayoutVars>
      </dgm:prSet>
      <dgm:spPr/>
    </dgm:pt>
    <dgm:pt modelId="{2D399AF4-180B-4259-9118-28D35A51625E}" type="pres">
      <dgm:prSet presAssocID="{0140E49A-8D1C-430E-9504-B9C85CF5D260}" presName="sibTrans" presStyleLbl="sibTrans1D1" presStyleIdx="1" presStyleCnt="9"/>
      <dgm:spPr/>
    </dgm:pt>
    <dgm:pt modelId="{5D89ECE8-78D5-4B7F-944A-E63A33D16089}" type="pres">
      <dgm:prSet presAssocID="{0140E49A-8D1C-430E-9504-B9C85CF5D260}" presName="connectorText" presStyleLbl="sibTrans1D1" presStyleIdx="1" presStyleCnt="9"/>
      <dgm:spPr/>
    </dgm:pt>
    <dgm:pt modelId="{9E0086D0-62D7-4D6C-99B2-2EE73D3574AF}" type="pres">
      <dgm:prSet presAssocID="{E5DD9481-1323-463B-9F16-3F906305C7F9}" presName="node" presStyleLbl="node1" presStyleIdx="2" presStyleCnt="10">
        <dgm:presLayoutVars>
          <dgm:bulletEnabled val="1"/>
        </dgm:presLayoutVars>
      </dgm:prSet>
      <dgm:spPr/>
    </dgm:pt>
    <dgm:pt modelId="{17F6782E-A8BB-4460-994F-78774B86AC61}" type="pres">
      <dgm:prSet presAssocID="{834152A8-8DCE-401D-A92F-395E437E2624}" presName="sibTrans" presStyleLbl="sibTrans1D1" presStyleIdx="2" presStyleCnt="9"/>
      <dgm:spPr/>
    </dgm:pt>
    <dgm:pt modelId="{81E8F68E-8F98-439F-9E48-D327FFF84FEB}" type="pres">
      <dgm:prSet presAssocID="{834152A8-8DCE-401D-A92F-395E437E2624}" presName="connectorText" presStyleLbl="sibTrans1D1" presStyleIdx="2" presStyleCnt="9"/>
      <dgm:spPr/>
    </dgm:pt>
    <dgm:pt modelId="{28DB1220-973E-4F02-ADB2-45A066DF9F00}" type="pres">
      <dgm:prSet presAssocID="{34FF9546-9C98-4F78-8864-AAAE030437E2}" presName="node" presStyleLbl="node1" presStyleIdx="3" presStyleCnt="10">
        <dgm:presLayoutVars>
          <dgm:bulletEnabled val="1"/>
        </dgm:presLayoutVars>
      </dgm:prSet>
      <dgm:spPr/>
    </dgm:pt>
    <dgm:pt modelId="{CF572607-EAF5-40A2-979F-4B9BD3EB4835}" type="pres">
      <dgm:prSet presAssocID="{C95B0E9B-001D-43D2-8C52-7794E2B83DB2}" presName="sibTrans" presStyleLbl="sibTrans1D1" presStyleIdx="3" presStyleCnt="9"/>
      <dgm:spPr/>
    </dgm:pt>
    <dgm:pt modelId="{DA9DA055-FDFE-41FD-AE4C-02F01C086D2F}" type="pres">
      <dgm:prSet presAssocID="{C95B0E9B-001D-43D2-8C52-7794E2B83DB2}" presName="connectorText" presStyleLbl="sibTrans1D1" presStyleIdx="3" presStyleCnt="9"/>
      <dgm:spPr/>
    </dgm:pt>
    <dgm:pt modelId="{E0EFE5C0-A85F-451B-AB5D-87A3A3895B34}" type="pres">
      <dgm:prSet presAssocID="{632E295B-1A4F-459F-82A7-1B9F07D9C23F}" presName="node" presStyleLbl="node1" presStyleIdx="4" presStyleCnt="10">
        <dgm:presLayoutVars>
          <dgm:bulletEnabled val="1"/>
        </dgm:presLayoutVars>
      </dgm:prSet>
      <dgm:spPr/>
    </dgm:pt>
    <dgm:pt modelId="{D42B6EBD-3661-4B5E-9445-3FCC3A4E37D1}" type="pres">
      <dgm:prSet presAssocID="{871F6CE3-3FFB-40A3-A832-AFC8440204BF}" presName="sibTrans" presStyleLbl="sibTrans1D1" presStyleIdx="4" presStyleCnt="9"/>
      <dgm:spPr/>
    </dgm:pt>
    <dgm:pt modelId="{B845A211-DBC6-44D1-AFA9-9603CC122BA0}" type="pres">
      <dgm:prSet presAssocID="{871F6CE3-3FFB-40A3-A832-AFC8440204BF}" presName="connectorText" presStyleLbl="sibTrans1D1" presStyleIdx="4" presStyleCnt="9"/>
      <dgm:spPr/>
    </dgm:pt>
    <dgm:pt modelId="{3F1E075D-4E3F-468B-AC76-CA8DD3B1E043}" type="pres">
      <dgm:prSet presAssocID="{79EBDBAE-6013-483B-B0CD-B437D1A1602D}" presName="node" presStyleLbl="node1" presStyleIdx="5" presStyleCnt="10">
        <dgm:presLayoutVars>
          <dgm:bulletEnabled val="1"/>
        </dgm:presLayoutVars>
      </dgm:prSet>
      <dgm:spPr/>
    </dgm:pt>
    <dgm:pt modelId="{2E19B710-8633-4669-A8A8-CD70033BEFE4}" type="pres">
      <dgm:prSet presAssocID="{E39C1751-E4E0-4368-BCBA-60B23A3A5A14}" presName="sibTrans" presStyleLbl="sibTrans1D1" presStyleIdx="5" presStyleCnt="9"/>
      <dgm:spPr/>
    </dgm:pt>
    <dgm:pt modelId="{D1C1F9B6-34EB-4AB6-9163-CBC3B8896999}" type="pres">
      <dgm:prSet presAssocID="{E39C1751-E4E0-4368-BCBA-60B23A3A5A14}" presName="connectorText" presStyleLbl="sibTrans1D1" presStyleIdx="5" presStyleCnt="9"/>
      <dgm:spPr/>
    </dgm:pt>
    <dgm:pt modelId="{28A84776-5955-4062-B012-4F9411932EE3}" type="pres">
      <dgm:prSet presAssocID="{320E2C40-3C0A-42BD-8CB6-D98A20DCF2DF}" presName="node" presStyleLbl="node1" presStyleIdx="6" presStyleCnt="10">
        <dgm:presLayoutVars>
          <dgm:bulletEnabled val="1"/>
        </dgm:presLayoutVars>
      </dgm:prSet>
      <dgm:spPr/>
    </dgm:pt>
    <dgm:pt modelId="{EEB6E050-DD3F-4707-ADB7-B93F05A1AA63}" type="pres">
      <dgm:prSet presAssocID="{7DE3A844-58B5-4334-AF68-FC32B58F04D0}" presName="sibTrans" presStyleLbl="sibTrans1D1" presStyleIdx="6" presStyleCnt="9"/>
      <dgm:spPr/>
    </dgm:pt>
    <dgm:pt modelId="{0A88D7A5-EDA8-44AA-A11F-314CFFBD11E3}" type="pres">
      <dgm:prSet presAssocID="{7DE3A844-58B5-4334-AF68-FC32B58F04D0}" presName="connectorText" presStyleLbl="sibTrans1D1" presStyleIdx="6" presStyleCnt="9"/>
      <dgm:spPr/>
    </dgm:pt>
    <dgm:pt modelId="{1830716A-933C-4C22-BD71-598172592264}" type="pres">
      <dgm:prSet presAssocID="{C48DD0E5-5804-46F6-A530-7405F400D241}" presName="node" presStyleLbl="node1" presStyleIdx="7" presStyleCnt="10">
        <dgm:presLayoutVars>
          <dgm:bulletEnabled val="1"/>
        </dgm:presLayoutVars>
      </dgm:prSet>
      <dgm:spPr/>
    </dgm:pt>
    <dgm:pt modelId="{728D0B32-1F0C-468F-8FBB-A2BCE86E203D}" type="pres">
      <dgm:prSet presAssocID="{719898F4-5F4F-4ACE-9A6D-EBF223D0F861}" presName="sibTrans" presStyleLbl="sibTrans1D1" presStyleIdx="7" presStyleCnt="9"/>
      <dgm:spPr/>
    </dgm:pt>
    <dgm:pt modelId="{D08D8E5B-D106-4C1C-ABF9-EE9C8AD6A688}" type="pres">
      <dgm:prSet presAssocID="{719898F4-5F4F-4ACE-9A6D-EBF223D0F861}" presName="connectorText" presStyleLbl="sibTrans1D1" presStyleIdx="7" presStyleCnt="9"/>
      <dgm:spPr/>
    </dgm:pt>
    <dgm:pt modelId="{2A65EC00-4DFB-44DD-9ED6-8CDA310EB907}" type="pres">
      <dgm:prSet presAssocID="{A6E89AE3-DB01-4C3F-B421-B929D7F2CB27}" presName="node" presStyleLbl="node1" presStyleIdx="8" presStyleCnt="10">
        <dgm:presLayoutVars>
          <dgm:bulletEnabled val="1"/>
        </dgm:presLayoutVars>
      </dgm:prSet>
      <dgm:spPr/>
    </dgm:pt>
    <dgm:pt modelId="{DDDBA846-535A-4D24-A12B-E1944BB78F59}" type="pres">
      <dgm:prSet presAssocID="{F3CBD2E1-6B80-41F9-B99C-BAB2C851B994}" presName="sibTrans" presStyleLbl="sibTrans1D1" presStyleIdx="8" presStyleCnt="9"/>
      <dgm:spPr/>
    </dgm:pt>
    <dgm:pt modelId="{556EC8A7-A6F7-4A38-B230-C8EF74F8C6A7}" type="pres">
      <dgm:prSet presAssocID="{F3CBD2E1-6B80-41F9-B99C-BAB2C851B994}" presName="connectorText" presStyleLbl="sibTrans1D1" presStyleIdx="8" presStyleCnt="9"/>
      <dgm:spPr/>
    </dgm:pt>
    <dgm:pt modelId="{E133C00F-1C6A-4DEA-9989-38EF524D368A}" type="pres">
      <dgm:prSet presAssocID="{3B6544FD-74B9-4BD2-89DA-4FBE9D99CE80}" presName="node" presStyleLbl="node1" presStyleIdx="9" presStyleCnt="10">
        <dgm:presLayoutVars>
          <dgm:bulletEnabled val="1"/>
        </dgm:presLayoutVars>
      </dgm:prSet>
      <dgm:spPr/>
    </dgm:pt>
  </dgm:ptLst>
  <dgm:cxnLst>
    <dgm:cxn modelId="{4C5448BC-67FB-4C90-B530-86F23038015B}" srcId="{2FAB6F82-4525-42CB-9599-8A2A4795EFF4}" destId="{34FF9546-9C98-4F78-8864-AAAE030437E2}" srcOrd="3" destOrd="0" parTransId="{3D319E26-BB79-446C-A1BE-FDEAEE9FD199}" sibTransId="{C95B0E9B-001D-43D2-8C52-7794E2B83DB2}"/>
    <dgm:cxn modelId="{0527EDCC-783F-4C84-B997-C9A5214AD068}" srcId="{2FAB6F82-4525-42CB-9599-8A2A4795EFF4}" destId="{632E295B-1A4F-459F-82A7-1B9F07D9C23F}" srcOrd="4" destOrd="0" parTransId="{E0280F2E-C2D3-458E-A1FD-2FE00867727B}" sibTransId="{871F6CE3-3FFB-40A3-A832-AFC8440204BF}"/>
    <dgm:cxn modelId="{04D7CC35-FCDB-45A7-BD6C-1318AD50BD3D}" type="presOf" srcId="{719898F4-5F4F-4ACE-9A6D-EBF223D0F861}" destId="{728D0B32-1F0C-468F-8FBB-A2BCE86E203D}" srcOrd="0" destOrd="0" presId="urn:microsoft.com/office/officeart/2005/8/layout/bProcess3"/>
    <dgm:cxn modelId="{BA9E40AE-8390-4020-9F2A-C68A87FCC309}" type="presOf" srcId="{632E295B-1A4F-459F-82A7-1B9F07D9C23F}" destId="{E0EFE5C0-A85F-451B-AB5D-87A3A3895B34}" srcOrd="0" destOrd="0" presId="urn:microsoft.com/office/officeart/2005/8/layout/bProcess3"/>
    <dgm:cxn modelId="{528B2E72-9CDA-4473-A763-1630E17CD2F2}" type="presOf" srcId="{C95B0E9B-001D-43D2-8C52-7794E2B83DB2}" destId="{CF572607-EAF5-40A2-979F-4B9BD3EB4835}" srcOrd="0" destOrd="0" presId="urn:microsoft.com/office/officeart/2005/8/layout/bProcess3"/>
    <dgm:cxn modelId="{42068381-DDCC-47DA-82A5-A703785A8830}" srcId="{2FAB6F82-4525-42CB-9599-8A2A4795EFF4}" destId="{E5DD9481-1323-463B-9F16-3F906305C7F9}" srcOrd="2" destOrd="0" parTransId="{63FFA0BD-E286-4705-BFD6-5E15669ECA7A}" sibTransId="{834152A8-8DCE-401D-A92F-395E437E2624}"/>
    <dgm:cxn modelId="{D68E3FB3-ADC7-4C0D-BB13-A2EB9B27A6DE}" type="presOf" srcId="{AFE43E7F-E738-4F93-B4F6-EF077C89D10E}" destId="{C616B982-DE02-4090-9BDB-FBDC381D7B70}" srcOrd="0" destOrd="0" presId="urn:microsoft.com/office/officeart/2005/8/layout/bProcess3"/>
    <dgm:cxn modelId="{DCADAB29-8993-4D7B-9A38-00D73ACAC0D5}" type="presOf" srcId="{0140E49A-8D1C-430E-9504-B9C85CF5D260}" destId="{2D399AF4-180B-4259-9118-28D35A51625E}" srcOrd="0" destOrd="0" presId="urn:microsoft.com/office/officeart/2005/8/layout/bProcess3"/>
    <dgm:cxn modelId="{DD1D8E35-448B-4B6B-9B2C-A0222FD5110C}" type="presOf" srcId="{0140E49A-8D1C-430E-9504-B9C85CF5D260}" destId="{5D89ECE8-78D5-4B7F-944A-E63A33D16089}" srcOrd="1" destOrd="0" presId="urn:microsoft.com/office/officeart/2005/8/layout/bProcess3"/>
    <dgm:cxn modelId="{30A30D5E-C321-49DC-868B-BEA4354F8D84}" type="presOf" srcId="{55C778C3-2D82-4CAE-87A7-EF094E672E6E}" destId="{61BAC0E1-C1A6-4193-8FE1-F7F7B55334B8}" srcOrd="0" destOrd="0" presId="urn:microsoft.com/office/officeart/2005/8/layout/bProcess3"/>
    <dgm:cxn modelId="{E41CD1EF-A59D-495C-A11E-15E456ABD9A5}" srcId="{2FAB6F82-4525-42CB-9599-8A2A4795EFF4}" destId="{55C778C3-2D82-4CAE-87A7-EF094E672E6E}" srcOrd="0" destOrd="0" parTransId="{65A485D4-3352-4905-81E4-DDF0FCDC0BEC}" sibTransId="{AFE43E7F-E738-4F93-B4F6-EF077C89D10E}"/>
    <dgm:cxn modelId="{BFB465F8-F737-49A4-835A-63931E0B43CB}" type="presOf" srcId="{7DE3A844-58B5-4334-AF68-FC32B58F04D0}" destId="{EEB6E050-DD3F-4707-ADB7-B93F05A1AA63}" srcOrd="0" destOrd="0" presId="urn:microsoft.com/office/officeart/2005/8/layout/bProcess3"/>
    <dgm:cxn modelId="{ED686125-64ED-4D94-B576-A81D0BC13C0E}" type="presOf" srcId="{F3CBD2E1-6B80-41F9-B99C-BAB2C851B994}" destId="{DDDBA846-535A-4D24-A12B-E1944BB78F59}" srcOrd="0" destOrd="0" presId="urn:microsoft.com/office/officeart/2005/8/layout/bProcess3"/>
    <dgm:cxn modelId="{D74AA4D5-4DF9-4871-854F-3A63750D64B7}" type="presOf" srcId="{7DE3A844-58B5-4334-AF68-FC32B58F04D0}" destId="{0A88D7A5-EDA8-44AA-A11F-314CFFBD11E3}" srcOrd="1" destOrd="0" presId="urn:microsoft.com/office/officeart/2005/8/layout/bProcess3"/>
    <dgm:cxn modelId="{73E42051-3331-410D-941D-1AC8CB715D53}" type="presOf" srcId="{320E2C40-3C0A-42BD-8CB6-D98A20DCF2DF}" destId="{28A84776-5955-4062-B012-4F9411932EE3}" srcOrd="0" destOrd="0" presId="urn:microsoft.com/office/officeart/2005/8/layout/bProcess3"/>
    <dgm:cxn modelId="{F84FBC15-25C0-4504-BF5A-17B080FA0F1D}" srcId="{2FAB6F82-4525-42CB-9599-8A2A4795EFF4}" destId="{A6E89AE3-DB01-4C3F-B421-B929D7F2CB27}" srcOrd="8" destOrd="0" parTransId="{63782A03-8C42-49BD-8E61-B6F3A2D60968}" sibTransId="{F3CBD2E1-6B80-41F9-B99C-BAB2C851B994}"/>
    <dgm:cxn modelId="{2D05C131-9765-444A-9B9A-5289E1B29442}" type="presOf" srcId="{2FAB6F82-4525-42CB-9599-8A2A4795EFF4}" destId="{38790DC0-0797-4D4C-8926-BDC905016517}" srcOrd="0" destOrd="0" presId="urn:microsoft.com/office/officeart/2005/8/layout/bProcess3"/>
    <dgm:cxn modelId="{3C49CCB7-7392-4BA6-962F-5A53E6067790}" type="presOf" srcId="{E39C1751-E4E0-4368-BCBA-60B23A3A5A14}" destId="{2E19B710-8633-4669-A8A8-CD70033BEFE4}" srcOrd="0" destOrd="0" presId="urn:microsoft.com/office/officeart/2005/8/layout/bProcess3"/>
    <dgm:cxn modelId="{D4B12001-AA6D-4247-BEA9-264E7AABC1BD}" srcId="{2FAB6F82-4525-42CB-9599-8A2A4795EFF4}" destId="{C48DD0E5-5804-46F6-A530-7405F400D241}" srcOrd="7" destOrd="0" parTransId="{6183FFAA-256D-4712-9339-7FF0C19D8AE8}" sibTransId="{719898F4-5F4F-4ACE-9A6D-EBF223D0F861}"/>
    <dgm:cxn modelId="{A45AB31D-7E41-47F4-8CA0-2F9846B6087E}" srcId="{2FAB6F82-4525-42CB-9599-8A2A4795EFF4}" destId="{320E2C40-3C0A-42BD-8CB6-D98A20DCF2DF}" srcOrd="6" destOrd="0" parTransId="{93223371-84F1-4007-915A-075B31E9A801}" sibTransId="{7DE3A844-58B5-4334-AF68-FC32B58F04D0}"/>
    <dgm:cxn modelId="{3F2681BA-B86E-43DD-B6B4-B9DCC367998F}" type="presOf" srcId="{719898F4-5F4F-4ACE-9A6D-EBF223D0F861}" destId="{D08D8E5B-D106-4C1C-ABF9-EE9C8AD6A688}" srcOrd="1" destOrd="0" presId="urn:microsoft.com/office/officeart/2005/8/layout/bProcess3"/>
    <dgm:cxn modelId="{79736CF5-94AF-46FF-87DE-1C045A2267DE}" type="presOf" srcId="{C48DD0E5-5804-46F6-A530-7405F400D241}" destId="{1830716A-933C-4C22-BD71-598172592264}" srcOrd="0" destOrd="0" presId="urn:microsoft.com/office/officeart/2005/8/layout/bProcess3"/>
    <dgm:cxn modelId="{49F6DE4D-5A91-43FB-A73F-A44C04712F0A}" srcId="{2FAB6F82-4525-42CB-9599-8A2A4795EFF4}" destId="{79EBDBAE-6013-483B-B0CD-B437D1A1602D}" srcOrd="5" destOrd="0" parTransId="{75FA4586-A194-4BF8-90C5-F7BCD81E32F9}" sibTransId="{E39C1751-E4E0-4368-BCBA-60B23A3A5A14}"/>
    <dgm:cxn modelId="{928A98DB-81B6-4C26-AA00-C0EB72FE8DC6}" type="presOf" srcId="{E5DD9481-1323-463B-9F16-3F906305C7F9}" destId="{9E0086D0-62D7-4D6C-99B2-2EE73D3574AF}" srcOrd="0" destOrd="0" presId="urn:microsoft.com/office/officeart/2005/8/layout/bProcess3"/>
    <dgm:cxn modelId="{C2F537EF-39CC-48C6-8082-E3EAEBFAE1FB}" type="presOf" srcId="{07CC4717-7C08-4065-8933-8CC0FA25ABE1}" destId="{64A23FF2-A386-4C5F-9DD4-A2C8716685D7}" srcOrd="0" destOrd="0" presId="urn:microsoft.com/office/officeart/2005/8/layout/bProcess3"/>
    <dgm:cxn modelId="{5F15C71F-494A-4379-9E9C-C86698C2C0D3}" type="presOf" srcId="{F3CBD2E1-6B80-41F9-B99C-BAB2C851B994}" destId="{556EC8A7-A6F7-4A38-B230-C8EF74F8C6A7}" srcOrd="1" destOrd="0" presId="urn:microsoft.com/office/officeart/2005/8/layout/bProcess3"/>
    <dgm:cxn modelId="{87C30E39-AD12-4E47-824B-B7CE5A445CDE}" srcId="{2FAB6F82-4525-42CB-9599-8A2A4795EFF4}" destId="{07CC4717-7C08-4065-8933-8CC0FA25ABE1}" srcOrd="1" destOrd="0" parTransId="{48ABE2FB-8CD2-4AE9-A8A0-1D73A0DE442C}" sibTransId="{0140E49A-8D1C-430E-9504-B9C85CF5D260}"/>
    <dgm:cxn modelId="{98EF82C0-953F-4198-8EDD-6BACADE8D4CA}" type="presOf" srcId="{834152A8-8DCE-401D-A92F-395E437E2624}" destId="{81E8F68E-8F98-439F-9E48-D327FFF84FEB}" srcOrd="1" destOrd="0" presId="urn:microsoft.com/office/officeart/2005/8/layout/bProcess3"/>
    <dgm:cxn modelId="{E972ED65-8284-4710-A564-59A628354466}" type="presOf" srcId="{A6E89AE3-DB01-4C3F-B421-B929D7F2CB27}" destId="{2A65EC00-4DFB-44DD-9ED6-8CDA310EB907}" srcOrd="0" destOrd="0" presId="urn:microsoft.com/office/officeart/2005/8/layout/bProcess3"/>
    <dgm:cxn modelId="{3ACF14EF-4B49-4A5A-B441-E703C42FA54D}" type="presOf" srcId="{3B6544FD-74B9-4BD2-89DA-4FBE9D99CE80}" destId="{E133C00F-1C6A-4DEA-9989-38EF524D368A}" srcOrd="0" destOrd="0" presId="urn:microsoft.com/office/officeart/2005/8/layout/bProcess3"/>
    <dgm:cxn modelId="{B9BBE674-77CC-4BD1-AEE5-192A39684021}" type="presOf" srcId="{AFE43E7F-E738-4F93-B4F6-EF077C89D10E}" destId="{F7C2DD56-6D74-42EB-AD48-D63AA4E414E8}" srcOrd="1" destOrd="0" presId="urn:microsoft.com/office/officeart/2005/8/layout/bProcess3"/>
    <dgm:cxn modelId="{F55FE765-CB01-4DD8-8F60-596E1C29488C}" type="presOf" srcId="{871F6CE3-3FFB-40A3-A832-AFC8440204BF}" destId="{B845A211-DBC6-44D1-AFA9-9603CC122BA0}" srcOrd="1" destOrd="0" presId="urn:microsoft.com/office/officeart/2005/8/layout/bProcess3"/>
    <dgm:cxn modelId="{01110D59-8503-4D6C-B6B9-3E7CA8076616}" type="presOf" srcId="{871F6CE3-3FFB-40A3-A832-AFC8440204BF}" destId="{D42B6EBD-3661-4B5E-9445-3FCC3A4E37D1}" srcOrd="0" destOrd="0" presId="urn:microsoft.com/office/officeart/2005/8/layout/bProcess3"/>
    <dgm:cxn modelId="{C9DB2F17-071F-4A6A-8556-5DC81E51BDEB}" type="presOf" srcId="{79EBDBAE-6013-483B-B0CD-B437D1A1602D}" destId="{3F1E075D-4E3F-468B-AC76-CA8DD3B1E043}" srcOrd="0" destOrd="0" presId="urn:microsoft.com/office/officeart/2005/8/layout/bProcess3"/>
    <dgm:cxn modelId="{C5C923D5-99BA-433C-9AC8-CCCA0838D758}" type="presOf" srcId="{834152A8-8DCE-401D-A92F-395E437E2624}" destId="{17F6782E-A8BB-4460-994F-78774B86AC61}" srcOrd="0" destOrd="0" presId="urn:microsoft.com/office/officeart/2005/8/layout/bProcess3"/>
    <dgm:cxn modelId="{A42864F9-62BD-4557-A041-546A96FC142C}" type="presOf" srcId="{34FF9546-9C98-4F78-8864-AAAE030437E2}" destId="{28DB1220-973E-4F02-ADB2-45A066DF9F00}" srcOrd="0" destOrd="0" presId="urn:microsoft.com/office/officeart/2005/8/layout/bProcess3"/>
    <dgm:cxn modelId="{A58A041F-C6F3-491B-AF0B-C3DD6068EC87}" type="presOf" srcId="{C95B0E9B-001D-43D2-8C52-7794E2B83DB2}" destId="{DA9DA055-FDFE-41FD-AE4C-02F01C086D2F}" srcOrd="1" destOrd="0" presId="urn:microsoft.com/office/officeart/2005/8/layout/bProcess3"/>
    <dgm:cxn modelId="{F61F38D7-3554-4ED9-B548-7957F46BB50B}" type="presOf" srcId="{E39C1751-E4E0-4368-BCBA-60B23A3A5A14}" destId="{D1C1F9B6-34EB-4AB6-9163-CBC3B8896999}" srcOrd="1" destOrd="0" presId="urn:microsoft.com/office/officeart/2005/8/layout/bProcess3"/>
    <dgm:cxn modelId="{A51ABB4F-22F0-449D-B6F1-09D1C4BB8AC0}" srcId="{2FAB6F82-4525-42CB-9599-8A2A4795EFF4}" destId="{3B6544FD-74B9-4BD2-89DA-4FBE9D99CE80}" srcOrd="9" destOrd="0" parTransId="{B8F604A5-AEAB-49A3-BA0D-0D10134CD90F}" sibTransId="{3DC17260-A696-4FFA-8A1E-334F1D076B89}"/>
    <dgm:cxn modelId="{15AC73F8-D7B3-46FB-93C6-63D0CA7437B4}" type="presParOf" srcId="{38790DC0-0797-4D4C-8926-BDC905016517}" destId="{61BAC0E1-C1A6-4193-8FE1-F7F7B55334B8}" srcOrd="0" destOrd="0" presId="urn:microsoft.com/office/officeart/2005/8/layout/bProcess3"/>
    <dgm:cxn modelId="{8D3EA5B9-C921-4D2F-A1DB-3463E46F19BF}" type="presParOf" srcId="{38790DC0-0797-4D4C-8926-BDC905016517}" destId="{C616B982-DE02-4090-9BDB-FBDC381D7B70}" srcOrd="1" destOrd="0" presId="urn:microsoft.com/office/officeart/2005/8/layout/bProcess3"/>
    <dgm:cxn modelId="{8C8358B3-4970-43EA-809C-8C5A8BBABDB5}" type="presParOf" srcId="{C616B982-DE02-4090-9BDB-FBDC381D7B70}" destId="{F7C2DD56-6D74-42EB-AD48-D63AA4E414E8}" srcOrd="0" destOrd="0" presId="urn:microsoft.com/office/officeart/2005/8/layout/bProcess3"/>
    <dgm:cxn modelId="{6D95A389-9F15-4EDB-972A-6CD358BE8AAB}" type="presParOf" srcId="{38790DC0-0797-4D4C-8926-BDC905016517}" destId="{64A23FF2-A386-4C5F-9DD4-A2C8716685D7}" srcOrd="2" destOrd="0" presId="urn:microsoft.com/office/officeart/2005/8/layout/bProcess3"/>
    <dgm:cxn modelId="{9ECD9180-2E01-4179-B5F2-BE5DA4C910FF}" type="presParOf" srcId="{38790DC0-0797-4D4C-8926-BDC905016517}" destId="{2D399AF4-180B-4259-9118-28D35A51625E}" srcOrd="3" destOrd="0" presId="urn:microsoft.com/office/officeart/2005/8/layout/bProcess3"/>
    <dgm:cxn modelId="{B2F935B4-B331-4861-8982-217795926AE9}" type="presParOf" srcId="{2D399AF4-180B-4259-9118-28D35A51625E}" destId="{5D89ECE8-78D5-4B7F-944A-E63A33D16089}" srcOrd="0" destOrd="0" presId="urn:microsoft.com/office/officeart/2005/8/layout/bProcess3"/>
    <dgm:cxn modelId="{738EE5D7-7E8E-48C7-A17B-77D91EA3B800}" type="presParOf" srcId="{38790DC0-0797-4D4C-8926-BDC905016517}" destId="{9E0086D0-62D7-4D6C-99B2-2EE73D3574AF}" srcOrd="4" destOrd="0" presId="urn:microsoft.com/office/officeart/2005/8/layout/bProcess3"/>
    <dgm:cxn modelId="{7FD5E57A-A418-410D-BCA1-FA86090CC574}" type="presParOf" srcId="{38790DC0-0797-4D4C-8926-BDC905016517}" destId="{17F6782E-A8BB-4460-994F-78774B86AC61}" srcOrd="5" destOrd="0" presId="urn:microsoft.com/office/officeart/2005/8/layout/bProcess3"/>
    <dgm:cxn modelId="{FBD1BC75-1881-4C75-BF5A-A3961E35DED0}" type="presParOf" srcId="{17F6782E-A8BB-4460-994F-78774B86AC61}" destId="{81E8F68E-8F98-439F-9E48-D327FFF84FEB}" srcOrd="0" destOrd="0" presId="urn:microsoft.com/office/officeart/2005/8/layout/bProcess3"/>
    <dgm:cxn modelId="{5AAEE153-92A2-46AD-9415-7EB9EF10135B}" type="presParOf" srcId="{38790DC0-0797-4D4C-8926-BDC905016517}" destId="{28DB1220-973E-4F02-ADB2-45A066DF9F00}" srcOrd="6" destOrd="0" presId="urn:microsoft.com/office/officeart/2005/8/layout/bProcess3"/>
    <dgm:cxn modelId="{18537B62-EFC1-4770-B166-886DF8FCABC1}" type="presParOf" srcId="{38790DC0-0797-4D4C-8926-BDC905016517}" destId="{CF572607-EAF5-40A2-979F-4B9BD3EB4835}" srcOrd="7" destOrd="0" presId="urn:microsoft.com/office/officeart/2005/8/layout/bProcess3"/>
    <dgm:cxn modelId="{23022BB1-C94D-4582-B9FE-0739BB061E7D}" type="presParOf" srcId="{CF572607-EAF5-40A2-979F-4B9BD3EB4835}" destId="{DA9DA055-FDFE-41FD-AE4C-02F01C086D2F}" srcOrd="0" destOrd="0" presId="urn:microsoft.com/office/officeart/2005/8/layout/bProcess3"/>
    <dgm:cxn modelId="{30CF1440-F08F-4EB9-8FE6-E99FEBA5B826}" type="presParOf" srcId="{38790DC0-0797-4D4C-8926-BDC905016517}" destId="{E0EFE5C0-A85F-451B-AB5D-87A3A3895B34}" srcOrd="8" destOrd="0" presId="urn:microsoft.com/office/officeart/2005/8/layout/bProcess3"/>
    <dgm:cxn modelId="{9FDFC9B6-139D-44F1-A433-B8930E7695F2}" type="presParOf" srcId="{38790DC0-0797-4D4C-8926-BDC905016517}" destId="{D42B6EBD-3661-4B5E-9445-3FCC3A4E37D1}" srcOrd="9" destOrd="0" presId="urn:microsoft.com/office/officeart/2005/8/layout/bProcess3"/>
    <dgm:cxn modelId="{E64643F7-0EBA-4FCA-8343-781405F035A2}" type="presParOf" srcId="{D42B6EBD-3661-4B5E-9445-3FCC3A4E37D1}" destId="{B845A211-DBC6-44D1-AFA9-9603CC122BA0}" srcOrd="0" destOrd="0" presId="urn:microsoft.com/office/officeart/2005/8/layout/bProcess3"/>
    <dgm:cxn modelId="{B47D8369-7FFF-4455-9C7D-EDB894601793}" type="presParOf" srcId="{38790DC0-0797-4D4C-8926-BDC905016517}" destId="{3F1E075D-4E3F-468B-AC76-CA8DD3B1E043}" srcOrd="10" destOrd="0" presId="urn:microsoft.com/office/officeart/2005/8/layout/bProcess3"/>
    <dgm:cxn modelId="{CB82A0C7-C5DA-49A9-902C-75ABFFEF7EEA}" type="presParOf" srcId="{38790DC0-0797-4D4C-8926-BDC905016517}" destId="{2E19B710-8633-4669-A8A8-CD70033BEFE4}" srcOrd="11" destOrd="0" presId="urn:microsoft.com/office/officeart/2005/8/layout/bProcess3"/>
    <dgm:cxn modelId="{8E4ED998-DA6F-47D4-9569-8AD8636A220D}" type="presParOf" srcId="{2E19B710-8633-4669-A8A8-CD70033BEFE4}" destId="{D1C1F9B6-34EB-4AB6-9163-CBC3B8896999}" srcOrd="0" destOrd="0" presId="urn:microsoft.com/office/officeart/2005/8/layout/bProcess3"/>
    <dgm:cxn modelId="{D0B7AABB-1223-49BB-8DED-9B2DDC43F031}" type="presParOf" srcId="{38790DC0-0797-4D4C-8926-BDC905016517}" destId="{28A84776-5955-4062-B012-4F9411932EE3}" srcOrd="12" destOrd="0" presId="urn:microsoft.com/office/officeart/2005/8/layout/bProcess3"/>
    <dgm:cxn modelId="{1041FE30-6BD6-4EEA-BE21-3CF0200E2D4B}" type="presParOf" srcId="{38790DC0-0797-4D4C-8926-BDC905016517}" destId="{EEB6E050-DD3F-4707-ADB7-B93F05A1AA63}" srcOrd="13" destOrd="0" presId="urn:microsoft.com/office/officeart/2005/8/layout/bProcess3"/>
    <dgm:cxn modelId="{DB8A8B42-9ADE-416C-89C5-B75116DAD541}" type="presParOf" srcId="{EEB6E050-DD3F-4707-ADB7-B93F05A1AA63}" destId="{0A88D7A5-EDA8-44AA-A11F-314CFFBD11E3}" srcOrd="0" destOrd="0" presId="urn:microsoft.com/office/officeart/2005/8/layout/bProcess3"/>
    <dgm:cxn modelId="{EEB9B55C-0C86-49ED-9CB6-BD8931C0ACA4}" type="presParOf" srcId="{38790DC0-0797-4D4C-8926-BDC905016517}" destId="{1830716A-933C-4C22-BD71-598172592264}" srcOrd="14" destOrd="0" presId="urn:microsoft.com/office/officeart/2005/8/layout/bProcess3"/>
    <dgm:cxn modelId="{5BC9C828-7D41-4E7C-9773-A70D331B4DEE}" type="presParOf" srcId="{38790DC0-0797-4D4C-8926-BDC905016517}" destId="{728D0B32-1F0C-468F-8FBB-A2BCE86E203D}" srcOrd="15" destOrd="0" presId="urn:microsoft.com/office/officeart/2005/8/layout/bProcess3"/>
    <dgm:cxn modelId="{3090BDE7-CBF5-423F-B883-EAF4F7652090}" type="presParOf" srcId="{728D0B32-1F0C-468F-8FBB-A2BCE86E203D}" destId="{D08D8E5B-D106-4C1C-ABF9-EE9C8AD6A688}" srcOrd="0" destOrd="0" presId="urn:microsoft.com/office/officeart/2005/8/layout/bProcess3"/>
    <dgm:cxn modelId="{C64AEE08-F475-4816-82CD-779D0B585B5B}" type="presParOf" srcId="{38790DC0-0797-4D4C-8926-BDC905016517}" destId="{2A65EC00-4DFB-44DD-9ED6-8CDA310EB907}" srcOrd="16" destOrd="0" presId="urn:microsoft.com/office/officeart/2005/8/layout/bProcess3"/>
    <dgm:cxn modelId="{14B8A6F3-4F07-4BCE-B99B-7D4AF0330CEB}" type="presParOf" srcId="{38790DC0-0797-4D4C-8926-BDC905016517}" destId="{DDDBA846-535A-4D24-A12B-E1944BB78F59}" srcOrd="17" destOrd="0" presId="urn:microsoft.com/office/officeart/2005/8/layout/bProcess3"/>
    <dgm:cxn modelId="{32CF1BF2-96BD-4713-A3D2-81634BE662E1}" type="presParOf" srcId="{DDDBA846-535A-4D24-A12B-E1944BB78F59}" destId="{556EC8A7-A6F7-4A38-B230-C8EF74F8C6A7}" srcOrd="0" destOrd="0" presId="urn:microsoft.com/office/officeart/2005/8/layout/bProcess3"/>
    <dgm:cxn modelId="{08B72F22-C23A-4E0A-AD19-727C06915FCB}" type="presParOf" srcId="{38790DC0-0797-4D4C-8926-BDC905016517}" destId="{E133C00F-1C6A-4DEA-9989-38EF524D368A}" srcOrd="18"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917F49-EBEB-4488-B04A-D41F5761AFB4}"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ru-RU"/>
        </a:p>
      </dgm:t>
    </dgm:pt>
    <dgm:pt modelId="{D9552980-6C64-4597-8D13-29554BE8FFE7}">
      <dgm:prSet phldrT="[Текст]"/>
      <dgm:spPr/>
      <dgm:t>
        <a:bodyPr/>
        <a:lstStyle/>
        <a:p>
          <a:r>
            <a:rPr lang="ro-MD" noProof="0" dirty="0" smtClean="0"/>
            <a:t>Organizația pentru Securitate și Cooperare în Europa (OSCE) lucrează în prezent la diferite aspecte ale reformei sectorului de securitate. Codul de conduită de pionierat al OSCE privind aspectele politico-militare ale securității a oferit linii directoare pentru o guvernare eficientă a sectorului de securitate. Implicarea și interesul sporit al OSCE pentru reforma sectorului de securitate a condus în cele din urmă la publicarea Ghidurilor OSCE privind managementul și reformele sectorului de securitate pentru personalul OSCE.</a:t>
          </a:r>
          <a:endParaRPr lang="ro-MD" noProof="0" dirty="0"/>
        </a:p>
      </dgm:t>
    </dgm:pt>
    <dgm:pt modelId="{94E9E274-7486-44C8-A669-07C9F5D48031}" type="parTrans" cxnId="{C09CB2F6-7B5E-4E99-9605-561C0BE50890}">
      <dgm:prSet/>
      <dgm:spPr/>
      <dgm:t>
        <a:bodyPr/>
        <a:lstStyle/>
        <a:p>
          <a:endParaRPr lang="ru-RU"/>
        </a:p>
      </dgm:t>
    </dgm:pt>
    <dgm:pt modelId="{2A28FF30-C4DB-4AA4-932B-CB50190BF6AA}" type="sibTrans" cxnId="{C09CB2F6-7B5E-4E99-9605-561C0BE50890}">
      <dgm:prSet/>
      <dgm:spPr/>
      <dgm:t>
        <a:bodyPr/>
        <a:lstStyle/>
        <a:p>
          <a:endParaRPr lang="ru-RU"/>
        </a:p>
      </dgm:t>
    </dgm:pt>
    <dgm:pt modelId="{D942DB14-FF12-44EC-839E-77C497E03CF8}">
      <dgm:prSet phldrT="[Текст]"/>
      <dgm:spPr/>
      <dgm:t>
        <a:bodyPr/>
        <a:lstStyle/>
        <a:p>
          <a:r>
            <a:rPr lang="ro-MD" noProof="0" dirty="0" smtClean="0"/>
            <a:t>Codul de conduită al OSCE privind aspectele politico-militare ale securității, aprobat în 1994 ca document politic obligatoriu, rămâne principala declarație a OSCE privind reforma sectorului de securitate. Codul solicită controlul democratic nu numai asupra armatei, ci și asupra altor forțe de securitate, inclusiv. paramilitari, poliție și servicii de informații. Astfel, controlul democratic al sectorului de securitate este considerat un element esențial al stabilității și securității.</a:t>
          </a:r>
          <a:endParaRPr lang="ro-MD" noProof="0" dirty="0"/>
        </a:p>
      </dgm:t>
    </dgm:pt>
    <dgm:pt modelId="{06C9ED5F-F702-4AF0-B5CF-23D90AA19FAE}" type="parTrans" cxnId="{88AAE753-F2B4-4528-8330-8F0B578033D6}">
      <dgm:prSet/>
      <dgm:spPr/>
      <dgm:t>
        <a:bodyPr/>
        <a:lstStyle/>
        <a:p>
          <a:endParaRPr lang="ru-RU"/>
        </a:p>
      </dgm:t>
    </dgm:pt>
    <dgm:pt modelId="{7A5DB5CB-D871-4F1B-98B8-F86FBE15EC73}" type="sibTrans" cxnId="{88AAE753-F2B4-4528-8330-8F0B578033D6}">
      <dgm:prSet/>
      <dgm:spPr/>
      <dgm:t>
        <a:bodyPr/>
        <a:lstStyle/>
        <a:p>
          <a:endParaRPr lang="ru-RU"/>
        </a:p>
      </dgm:t>
    </dgm:pt>
    <dgm:pt modelId="{CF55DD1C-8E84-45D0-BEB6-F2A56EC94ABB}" type="pres">
      <dgm:prSet presAssocID="{40917F49-EBEB-4488-B04A-D41F5761AFB4}" presName="Name0" presStyleCnt="0">
        <dgm:presLayoutVars>
          <dgm:chMax val="2"/>
          <dgm:chPref val="2"/>
          <dgm:animLvl val="lvl"/>
        </dgm:presLayoutVars>
      </dgm:prSet>
      <dgm:spPr/>
    </dgm:pt>
    <dgm:pt modelId="{A907C115-F880-476F-839D-72C656251948}" type="pres">
      <dgm:prSet presAssocID="{40917F49-EBEB-4488-B04A-D41F5761AFB4}" presName="LeftText" presStyleLbl="revTx" presStyleIdx="0" presStyleCnt="0">
        <dgm:presLayoutVars>
          <dgm:bulletEnabled val="1"/>
        </dgm:presLayoutVars>
      </dgm:prSet>
      <dgm:spPr/>
      <dgm:t>
        <a:bodyPr/>
        <a:lstStyle/>
        <a:p>
          <a:endParaRPr lang="ru-RU"/>
        </a:p>
      </dgm:t>
    </dgm:pt>
    <dgm:pt modelId="{74B5DBA2-B97D-4B2D-90A4-4AD6A4CFC369}" type="pres">
      <dgm:prSet presAssocID="{40917F49-EBEB-4488-B04A-D41F5761AFB4}" presName="LeftNode" presStyleLbl="bgImgPlace1" presStyleIdx="0" presStyleCnt="2">
        <dgm:presLayoutVars>
          <dgm:chMax val="2"/>
          <dgm:chPref val="2"/>
        </dgm:presLayoutVars>
      </dgm:prSet>
      <dgm:spPr/>
      <dgm:t>
        <a:bodyPr/>
        <a:lstStyle/>
        <a:p>
          <a:endParaRPr lang="ru-RU"/>
        </a:p>
      </dgm:t>
    </dgm:pt>
    <dgm:pt modelId="{A7033A9A-0445-4E29-B8FF-F3C9481C1214}" type="pres">
      <dgm:prSet presAssocID="{40917F49-EBEB-4488-B04A-D41F5761AFB4}" presName="RightText" presStyleLbl="revTx" presStyleIdx="0" presStyleCnt="0">
        <dgm:presLayoutVars>
          <dgm:bulletEnabled val="1"/>
        </dgm:presLayoutVars>
      </dgm:prSet>
      <dgm:spPr/>
    </dgm:pt>
    <dgm:pt modelId="{76AA3580-B3A1-41B0-B39A-6426899693A3}" type="pres">
      <dgm:prSet presAssocID="{40917F49-EBEB-4488-B04A-D41F5761AFB4}" presName="RightNode" presStyleLbl="bgImgPlace1" presStyleIdx="1" presStyleCnt="2">
        <dgm:presLayoutVars>
          <dgm:chMax val="0"/>
          <dgm:chPref val="0"/>
        </dgm:presLayoutVars>
      </dgm:prSet>
      <dgm:spPr/>
    </dgm:pt>
    <dgm:pt modelId="{F48A8E37-A157-4E7F-8A31-C2660F52DB5E}" type="pres">
      <dgm:prSet presAssocID="{40917F49-EBEB-4488-B04A-D41F5761AFB4}" presName="TopArrow" presStyleLbl="node1" presStyleIdx="0" presStyleCnt="2"/>
      <dgm:spPr/>
    </dgm:pt>
    <dgm:pt modelId="{5661BEBE-002F-4560-BC2E-8B51A3CEE9D5}" type="pres">
      <dgm:prSet presAssocID="{40917F49-EBEB-4488-B04A-D41F5761AFB4}" presName="BottomArrow" presStyleLbl="node1" presStyleIdx="1" presStyleCnt="2"/>
      <dgm:spPr/>
    </dgm:pt>
  </dgm:ptLst>
  <dgm:cxnLst>
    <dgm:cxn modelId="{4D06DEB8-A90F-4E90-BB61-3045CC4C2DF6}" type="presOf" srcId="{40917F49-EBEB-4488-B04A-D41F5761AFB4}" destId="{CF55DD1C-8E84-45D0-BEB6-F2A56EC94ABB}" srcOrd="0" destOrd="0" presId="urn:microsoft.com/office/officeart/2009/layout/ReverseList"/>
    <dgm:cxn modelId="{88AAE753-F2B4-4528-8330-8F0B578033D6}" srcId="{40917F49-EBEB-4488-B04A-D41F5761AFB4}" destId="{D942DB14-FF12-44EC-839E-77C497E03CF8}" srcOrd="1" destOrd="0" parTransId="{06C9ED5F-F702-4AF0-B5CF-23D90AA19FAE}" sibTransId="{7A5DB5CB-D871-4F1B-98B8-F86FBE15EC73}"/>
    <dgm:cxn modelId="{DCEF047D-D688-4298-B5FE-BFFE158EE6F4}" type="presOf" srcId="{D942DB14-FF12-44EC-839E-77C497E03CF8}" destId="{76AA3580-B3A1-41B0-B39A-6426899693A3}" srcOrd="1" destOrd="0" presId="urn:microsoft.com/office/officeart/2009/layout/ReverseList"/>
    <dgm:cxn modelId="{C09CB2F6-7B5E-4E99-9605-561C0BE50890}" srcId="{40917F49-EBEB-4488-B04A-D41F5761AFB4}" destId="{D9552980-6C64-4597-8D13-29554BE8FFE7}" srcOrd="0" destOrd="0" parTransId="{94E9E274-7486-44C8-A669-07C9F5D48031}" sibTransId="{2A28FF30-C4DB-4AA4-932B-CB50190BF6AA}"/>
    <dgm:cxn modelId="{86EF6C90-0F27-45BF-837D-E5721126BB3E}" type="presOf" srcId="{D9552980-6C64-4597-8D13-29554BE8FFE7}" destId="{74B5DBA2-B97D-4B2D-90A4-4AD6A4CFC369}" srcOrd="1" destOrd="0" presId="urn:microsoft.com/office/officeart/2009/layout/ReverseList"/>
    <dgm:cxn modelId="{247C8C9B-1EFE-4A96-A79E-0CC4B934EE8F}" type="presOf" srcId="{D9552980-6C64-4597-8D13-29554BE8FFE7}" destId="{A907C115-F880-476F-839D-72C656251948}" srcOrd="0" destOrd="0" presId="urn:microsoft.com/office/officeart/2009/layout/ReverseList"/>
    <dgm:cxn modelId="{0500D711-EF16-43F1-91CE-CCC5DC8F55BC}" type="presOf" srcId="{D942DB14-FF12-44EC-839E-77C497E03CF8}" destId="{A7033A9A-0445-4E29-B8FF-F3C9481C1214}" srcOrd="0" destOrd="0" presId="urn:microsoft.com/office/officeart/2009/layout/ReverseList"/>
    <dgm:cxn modelId="{12537B18-519B-4DA5-8550-6445C7E10B07}" type="presParOf" srcId="{CF55DD1C-8E84-45D0-BEB6-F2A56EC94ABB}" destId="{A907C115-F880-476F-839D-72C656251948}" srcOrd="0" destOrd="0" presId="urn:microsoft.com/office/officeart/2009/layout/ReverseList"/>
    <dgm:cxn modelId="{1FB828CB-D9BE-4EC5-BFA5-376B0A253113}" type="presParOf" srcId="{CF55DD1C-8E84-45D0-BEB6-F2A56EC94ABB}" destId="{74B5DBA2-B97D-4B2D-90A4-4AD6A4CFC369}" srcOrd="1" destOrd="0" presId="urn:microsoft.com/office/officeart/2009/layout/ReverseList"/>
    <dgm:cxn modelId="{FEA0D416-872A-4ED7-AC83-F7FE8EAA71F2}" type="presParOf" srcId="{CF55DD1C-8E84-45D0-BEB6-F2A56EC94ABB}" destId="{A7033A9A-0445-4E29-B8FF-F3C9481C1214}" srcOrd="2" destOrd="0" presId="urn:microsoft.com/office/officeart/2009/layout/ReverseList"/>
    <dgm:cxn modelId="{5895A4E1-EAF4-4EF0-A58D-C6DCD8E82AB8}" type="presParOf" srcId="{CF55DD1C-8E84-45D0-BEB6-F2A56EC94ABB}" destId="{76AA3580-B3A1-41B0-B39A-6426899693A3}" srcOrd="3" destOrd="0" presId="urn:microsoft.com/office/officeart/2009/layout/ReverseList"/>
    <dgm:cxn modelId="{1C421292-0CF0-4803-8858-C28791E670E1}" type="presParOf" srcId="{CF55DD1C-8E84-45D0-BEB6-F2A56EC94ABB}" destId="{F48A8E37-A157-4E7F-8A31-C2660F52DB5E}" srcOrd="4" destOrd="0" presId="urn:microsoft.com/office/officeart/2009/layout/ReverseList"/>
    <dgm:cxn modelId="{F0D87190-C777-40E2-B7DB-C3C4ABE4C008}" type="presParOf" srcId="{CF55DD1C-8E84-45D0-BEB6-F2A56EC94ABB}" destId="{5661BEBE-002F-4560-BC2E-8B51A3CEE9D5}"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4666DC-58A1-4CB6-A42D-DE3ED8A0F5B2}" type="doc">
      <dgm:prSet loTypeId="urn:microsoft.com/office/officeart/2005/8/layout/arrow2" loCatId="process" qsTypeId="urn:microsoft.com/office/officeart/2005/8/quickstyle/simple1" qsCatId="simple" csTypeId="urn:microsoft.com/office/officeart/2005/8/colors/colorful5" csCatId="colorful" phldr="1"/>
      <dgm:spPr/>
    </dgm:pt>
    <dgm:pt modelId="{3DB8BB91-B350-4315-9477-F24AF18A65E6}">
      <dgm:prSet phldrT="[Текст]"/>
      <dgm:spPr/>
      <dgm:t>
        <a:bodyPr/>
        <a:lstStyle/>
        <a:p>
          <a:r>
            <a:rPr lang="en-US" dirty="0" smtClean="0"/>
            <a:t>NATO </a:t>
          </a:r>
          <a:r>
            <a:rPr lang="en-US" dirty="0" err="1" smtClean="0"/>
            <a:t>promovează</a:t>
          </a:r>
          <a:r>
            <a:rPr lang="en-US" dirty="0" smtClean="0"/>
            <a:t> </a:t>
          </a:r>
          <a:r>
            <a:rPr lang="en-US" dirty="0" err="1" smtClean="0"/>
            <a:t>valorile</a:t>
          </a:r>
          <a:r>
            <a:rPr lang="en-US" dirty="0" smtClean="0"/>
            <a:t> </a:t>
          </a:r>
          <a:r>
            <a:rPr lang="en-US" dirty="0" err="1" smtClean="0"/>
            <a:t>democratice</a:t>
          </a:r>
          <a:r>
            <a:rPr lang="en-US" dirty="0" smtClean="0"/>
            <a:t>, </a:t>
          </a:r>
          <a:r>
            <a:rPr lang="en-US" dirty="0" err="1" smtClean="0"/>
            <a:t>încurajează</a:t>
          </a:r>
          <a:r>
            <a:rPr lang="en-US" dirty="0" smtClean="0"/>
            <a:t> </a:t>
          </a:r>
          <a:r>
            <a:rPr lang="en-US" dirty="0" err="1" smtClean="0"/>
            <a:t>consultarea</a:t>
          </a:r>
          <a:r>
            <a:rPr lang="en-US" dirty="0" smtClean="0"/>
            <a:t> </a:t>
          </a:r>
          <a:r>
            <a:rPr lang="en-US" dirty="0" err="1" smtClean="0"/>
            <a:t>și</a:t>
          </a:r>
          <a:r>
            <a:rPr lang="en-US" dirty="0" smtClean="0"/>
            <a:t> </a:t>
          </a:r>
          <a:r>
            <a:rPr lang="en-US" dirty="0" err="1" smtClean="0"/>
            <a:t>cooperarea</a:t>
          </a:r>
          <a:r>
            <a:rPr lang="en-US" dirty="0" smtClean="0"/>
            <a:t> </a:t>
          </a:r>
          <a:r>
            <a:rPr lang="en-US" dirty="0" err="1" smtClean="0"/>
            <a:t>în</a:t>
          </a:r>
          <a:r>
            <a:rPr lang="en-US" dirty="0" smtClean="0"/>
            <a:t> </a:t>
          </a:r>
          <a:r>
            <a:rPr lang="en-US" dirty="0" err="1" smtClean="0"/>
            <a:t>probleme</a:t>
          </a:r>
          <a:r>
            <a:rPr lang="en-US" dirty="0" smtClean="0"/>
            <a:t> de </a:t>
          </a:r>
          <a:r>
            <a:rPr lang="en-US" dirty="0" err="1" smtClean="0"/>
            <a:t>apărare</a:t>
          </a:r>
          <a:r>
            <a:rPr lang="en-US" dirty="0" smtClean="0"/>
            <a:t> </a:t>
          </a:r>
          <a:r>
            <a:rPr lang="en-US" dirty="0" err="1" smtClean="0"/>
            <a:t>și</a:t>
          </a:r>
          <a:r>
            <a:rPr lang="en-US" dirty="0" smtClean="0"/>
            <a:t> </a:t>
          </a:r>
          <a:r>
            <a:rPr lang="en-US" dirty="0" err="1" smtClean="0"/>
            <a:t>securitate</a:t>
          </a:r>
          <a:r>
            <a:rPr lang="en-US" dirty="0" smtClean="0"/>
            <a:t> cu </a:t>
          </a:r>
          <a:r>
            <a:rPr lang="en-US" dirty="0" err="1" smtClean="0"/>
            <a:t>scopul</a:t>
          </a:r>
          <a:r>
            <a:rPr lang="en-US" dirty="0" smtClean="0"/>
            <a:t> de a </a:t>
          </a:r>
          <a:r>
            <a:rPr lang="en-US" dirty="0" err="1" smtClean="0"/>
            <a:t>construi</a:t>
          </a:r>
          <a:r>
            <a:rPr lang="en-US" dirty="0" smtClean="0"/>
            <a:t> </a:t>
          </a:r>
          <a:r>
            <a:rPr lang="en-US" dirty="0" err="1" smtClean="0"/>
            <a:t>încrederea</a:t>
          </a:r>
          <a:r>
            <a:rPr lang="en-US" dirty="0" smtClean="0"/>
            <a:t> </a:t>
          </a:r>
          <a:r>
            <a:rPr lang="en-US" dirty="0" err="1" smtClean="0"/>
            <a:t>și</a:t>
          </a:r>
          <a:r>
            <a:rPr lang="en-US" dirty="0" smtClean="0"/>
            <a:t>, </a:t>
          </a:r>
          <a:r>
            <a:rPr lang="en-US" dirty="0" err="1" smtClean="0"/>
            <a:t>pe</a:t>
          </a:r>
          <a:r>
            <a:rPr lang="en-US" dirty="0" smtClean="0"/>
            <a:t> </a:t>
          </a:r>
          <a:r>
            <a:rPr lang="en-US" dirty="0" err="1" smtClean="0"/>
            <a:t>termen</a:t>
          </a:r>
          <a:r>
            <a:rPr lang="en-US" dirty="0" smtClean="0"/>
            <a:t> lung, de a </a:t>
          </a:r>
          <a:r>
            <a:rPr lang="en-US" dirty="0" err="1" smtClean="0"/>
            <a:t>preveni</a:t>
          </a:r>
          <a:r>
            <a:rPr lang="en-US" dirty="0" smtClean="0"/>
            <a:t> </a:t>
          </a:r>
          <a:r>
            <a:rPr lang="en-US" dirty="0" err="1" smtClean="0"/>
            <a:t>conflictele</a:t>
          </a:r>
          <a:r>
            <a:rPr lang="en-US" dirty="0" smtClean="0"/>
            <a:t>.</a:t>
          </a:r>
          <a:endParaRPr lang="ru-RU" dirty="0"/>
        </a:p>
      </dgm:t>
    </dgm:pt>
    <dgm:pt modelId="{77D41560-9555-49B6-926F-10301B111BB9}" type="parTrans" cxnId="{CF1A5A68-7CB4-481F-8BD3-71845E78FB64}">
      <dgm:prSet/>
      <dgm:spPr/>
      <dgm:t>
        <a:bodyPr/>
        <a:lstStyle/>
        <a:p>
          <a:endParaRPr lang="ru-RU"/>
        </a:p>
      </dgm:t>
    </dgm:pt>
    <dgm:pt modelId="{53B8DB90-83CF-4985-9C93-73807BC7DA0D}" type="sibTrans" cxnId="{CF1A5A68-7CB4-481F-8BD3-71845E78FB64}">
      <dgm:prSet/>
      <dgm:spPr/>
      <dgm:t>
        <a:bodyPr/>
        <a:lstStyle/>
        <a:p>
          <a:endParaRPr lang="ru-RU"/>
        </a:p>
      </dgm:t>
    </dgm:pt>
    <dgm:pt modelId="{01176A70-132C-4186-9FF5-8FD91B0E69BF}" type="pres">
      <dgm:prSet presAssocID="{B14666DC-58A1-4CB6-A42D-DE3ED8A0F5B2}" presName="arrowDiagram" presStyleCnt="0">
        <dgm:presLayoutVars>
          <dgm:chMax val="5"/>
          <dgm:dir/>
          <dgm:resizeHandles val="exact"/>
        </dgm:presLayoutVars>
      </dgm:prSet>
      <dgm:spPr/>
    </dgm:pt>
    <dgm:pt modelId="{9E98C22D-30B5-4ACF-9059-AAECC2308035}" type="pres">
      <dgm:prSet presAssocID="{B14666DC-58A1-4CB6-A42D-DE3ED8A0F5B2}" presName="arrow" presStyleLbl="bgShp" presStyleIdx="0" presStyleCnt="1"/>
      <dgm:spPr/>
    </dgm:pt>
    <dgm:pt modelId="{6BB7DFF4-283E-4724-88CA-4087B6C162ED}" type="pres">
      <dgm:prSet presAssocID="{B14666DC-58A1-4CB6-A42D-DE3ED8A0F5B2}" presName="arrowDiagram1" presStyleCnt="0">
        <dgm:presLayoutVars>
          <dgm:bulletEnabled val="1"/>
        </dgm:presLayoutVars>
      </dgm:prSet>
      <dgm:spPr/>
    </dgm:pt>
    <dgm:pt modelId="{E522B6A9-3957-4A5D-81C1-DD988360383F}" type="pres">
      <dgm:prSet presAssocID="{3DB8BB91-B350-4315-9477-F24AF18A65E6}" presName="bullet1" presStyleLbl="node1" presStyleIdx="0" presStyleCnt="1"/>
      <dgm:spPr/>
    </dgm:pt>
    <dgm:pt modelId="{C7FE5E96-D054-43CB-B049-808E97E58202}" type="pres">
      <dgm:prSet presAssocID="{3DB8BB91-B350-4315-9477-F24AF18A65E6}" presName="textBox1" presStyleLbl="revTx" presStyleIdx="0" presStyleCnt="1">
        <dgm:presLayoutVars>
          <dgm:bulletEnabled val="1"/>
        </dgm:presLayoutVars>
      </dgm:prSet>
      <dgm:spPr/>
      <dgm:t>
        <a:bodyPr/>
        <a:lstStyle/>
        <a:p>
          <a:endParaRPr lang="ru-RU"/>
        </a:p>
      </dgm:t>
    </dgm:pt>
  </dgm:ptLst>
  <dgm:cxnLst>
    <dgm:cxn modelId="{316021B9-4EF4-4777-B679-C5E75509DF78}" type="presOf" srcId="{3DB8BB91-B350-4315-9477-F24AF18A65E6}" destId="{C7FE5E96-D054-43CB-B049-808E97E58202}" srcOrd="0" destOrd="0" presId="urn:microsoft.com/office/officeart/2005/8/layout/arrow2"/>
    <dgm:cxn modelId="{D498414C-2964-45E2-9C4F-0A8C1B0F5023}" type="presOf" srcId="{B14666DC-58A1-4CB6-A42D-DE3ED8A0F5B2}" destId="{01176A70-132C-4186-9FF5-8FD91B0E69BF}" srcOrd="0" destOrd="0" presId="urn:microsoft.com/office/officeart/2005/8/layout/arrow2"/>
    <dgm:cxn modelId="{CF1A5A68-7CB4-481F-8BD3-71845E78FB64}" srcId="{B14666DC-58A1-4CB6-A42D-DE3ED8A0F5B2}" destId="{3DB8BB91-B350-4315-9477-F24AF18A65E6}" srcOrd="0" destOrd="0" parTransId="{77D41560-9555-49B6-926F-10301B111BB9}" sibTransId="{53B8DB90-83CF-4985-9C93-73807BC7DA0D}"/>
    <dgm:cxn modelId="{B1FC4F32-F91D-4F62-A6C6-E833B10C148E}" type="presParOf" srcId="{01176A70-132C-4186-9FF5-8FD91B0E69BF}" destId="{9E98C22D-30B5-4ACF-9059-AAECC2308035}" srcOrd="0" destOrd="0" presId="urn:microsoft.com/office/officeart/2005/8/layout/arrow2"/>
    <dgm:cxn modelId="{A07C5C6B-9DB8-4A44-BCD2-F6B5C76219C2}" type="presParOf" srcId="{01176A70-132C-4186-9FF5-8FD91B0E69BF}" destId="{6BB7DFF4-283E-4724-88CA-4087B6C162ED}" srcOrd="1" destOrd="0" presId="urn:microsoft.com/office/officeart/2005/8/layout/arrow2"/>
    <dgm:cxn modelId="{38F0A4A4-B17E-44AE-B365-721F1A4F2AA4}" type="presParOf" srcId="{6BB7DFF4-283E-4724-88CA-4087B6C162ED}" destId="{E522B6A9-3957-4A5D-81C1-DD988360383F}" srcOrd="0" destOrd="0" presId="urn:microsoft.com/office/officeart/2005/8/layout/arrow2"/>
    <dgm:cxn modelId="{EFF13B65-FDE7-436B-B991-75648C927C34}" type="presParOf" srcId="{6BB7DFF4-283E-4724-88CA-4087B6C162ED}" destId="{C7FE5E96-D054-43CB-B049-808E97E58202}"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9EB6EE-5485-4358-981E-F8FBF540CFF1}"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ru-RU"/>
        </a:p>
      </dgm:t>
    </dgm:pt>
    <dgm:pt modelId="{6732A0DF-89BE-4B1D-8722-46EC9DE8444F}">
      <dgm:prSet phldrT="[Текст]"/>
      <dgm:spPr/>
      <dgm:t>
        <a:bodyPr/>
        <a:lstStyle/>
        <a:p>
          <a:r>
            <a:rPr lang="en-US" dirty="0" smtClean="0"/>
            <a:t>DCAF a </a:t>
          </a:r>
          <a:r>
            <a:rPr lang="en-US" dirty="0" err="1" smtClean="0"/>
            <a:t>cooperat</a:t>
          </a:r>
          <a:r>
            <a:rPr lang="en-US" dirty="0" smtClean="0"/>
            <a:t> </a:t>
          </a:r>
          <a:r>
            <a:rPr lang="en-US" dirty="0" err="1" smtClean="0"/>
            <a:t>activ</a:t>
          </a:r>
          <a:r>
            <a:rPr lang="en-US" dirty="0" smtClean="0"/>
            <a:t> cu NATO din 2001 </a:t>
          </a:r>
          <a:r>
            <a:rPr lang="en-US" dirty="0" err="1" smtClean="0"/>
            <a:t>în</a:t>
          </a:r>
          <a:r>
            <a:rPr lang="en-US" dirty="0" smtClean="0"/>
            <a:t> </a:t>
          </a:r>
          <a:r>
            <a:rPr lang="en-US" dirty="0" err="1" smtClean="0"/>
            <a:t>cadrul</a:t>
          </a:r>
          <a:r>
            <a:rPr lang="en-US" dirty="0" smtClean="0"/>
            <a:t> </a:t>
          </a:r>
          <a:r>
            <a:rPr lang="en-US" dirty="0" err="1" smtClean="0"/>
            <a:t>mai</a:t>
          </a:r>
          <a:r>
            <a:rPr lang="en-US" dirty="0" smtClean="0"/>
            <a:t> </a:t>
          </a:r>
          <a:r>
            <a:rPr lang="en-US" dirty="0" err="1" smtClean="0"/>
            <a:t>multor</a:t>
          </a:r>
          <a:r>
            <a:rPr lang="en-US" dirty="0" smtClean="0"/>
            <a:t> </a:t>
          </a:r>
          <a:r>
            <a:rPr lang="en-US" dirty="0" err="1" smtClean="0"/>
            <a:t>programe</a:t>
          </a:r>
          <a:r>
            <a:rPr lang="en-US" dirty="0" smtClean="0"/>
            <a:t> </a:t>
          </a:r>
          <a:r>
            <a:rPr lang="en-US" dirty="0" err="1" smtClean="0"/>
            <a:t>comune</a:t>
          </a:r>
          <a:r>
            <a:rPr lang="en-US" dirty="0" smtClean="0"/>
            <a:t> de management al </a:t>
          </a:r>
          <a:r>
            <a:rPr lang="en-US" dirty="0" err="1" smtClean="0"/>
            <a:t>securității</a:t>
          </a:r>
          <a:r>
            <a:rPr lang="en-US" dirty="0" smtClean="0"/>
            <a:t>. </a:t>
          </a:r>
          <a:r>
            <a:rPr lang="en-US" dirty="0" err="1" smtClean="0"/>
            <a:t>Bazându</a:t>
          </a:r>
          <a:r>
            <a:rPr lang="en-US" dirty="0" smtClean="0"/>
            <a:t>-se </a:t>
          </a:r>
          <a:r>
            <a:rPr lang="en-US" dirty="0" err="1" smtClean="0"/>
            <a:t>pe</a:t>
          </a:r>
          <a:r>
            <a:rPr lang="en-US" dirty="0" smtClean="0"/>
            <a:t> </a:t>
          </a:r>
          <a:r>
            <a:rPr lang="en-US" dirty="0" err="1" smtClean="0"/>
            <a:t>bogata</a:t>
          </a:r>
          <a:r>
            <a:rPr lang="en-US" dirty="0" smtClean="0"/>
            <a:t> </a:t>
          </a:r>
          <a:r>
            <a:rPr lang="en-US" dirty="0" err="1" smtClean="0"/>
            <a:t>sa</a:t>
          </a:r>
          <a:r>
            <a:rPr lang="en-US" dirty="0" smtClean="0"/>
            <a:t> </a:t>
          </a:r>
          <a:r>
            <a:rPr lang="en-US" dirty="0" err="1" smtClean="0"/>
            <a:t>experiență</a:t>
          </a:r>
          <a:r>
            <a:rPr lang="en-US" dirty="0" smtClean="0"/>
            <a:t> </a:t>
          </a:r>
          <a:r>
            <a:rPr lang="en-US" dirty="0" err="1" smtClean="0"/>
            <a:t>în</a:t>
          </a:r>
          <a:r>
            <a:rPr lang="en-US" dirty="0" smtClean="0"/>
            <a:t> </a:t>
          </a:r>
          <a:r>
            <a:rPr lang="en-US" dirty="0" err="1" smtClean="0"/>
            <a:t>guvernanța</a:t>
          </a:r>
          <a:r>
            <a:rPr lang="en-US" dirty="0" smtClean="0"/>
            <a:t> </a:t>
          </a:r>
          <a:r>
            <a:rPr lang="en-US" dirty="0" err="1" smtClean="0"/>
            <a:t>democratică</a:t>
          </a:r>
          <a:r>
            <a:rPr lang="en-US" dirty="0" smtClean="0"/>
            <a:t>, </a:t>
          </a:r>
          <a:r>
            <a:rPr lang="en-US" dirty="0" err="1" smtClean="0"/>
            <a:t>inclusiv</a:t>
          </a:r>
          <a:r>
            <a:rPr lang="en-US" dirty="0" smtClean="0"/>
            <a:t> </a:t>
          </a:r>
          <a:r>
            <a:rPr lang="en-US" dirty="0" err="1" smtClean="0"/>
            <a:t>apărare</a:t>
          </a:r>
          <a:r>
            <a:rPr lang="en-US" dirty="0" smtClean="0"/>
            <a:t>, </a:t>
          </a:r>
          <a:r>
            <a:rPr lang="en-US" dirty="0" err="1" smtClean="0"/>
            <a:t>aplicarea</a:t>
          </a:r>
          <a:r>
            <a:rPr lang="en-US" dirty="0" smtClean="0"/>
            <a:t> </a:t>
          </a:r>
          <a:r>
            <a:rPr lang="en-US" dirty="0" err="1" smtClean="0"/>
            <a:t>legii</a:t>
          </a:r>
          <a:r>
            <a:rPr lang="en-US" dirty="0" smtClean="0"/>
            <a:t> </a:t>
          </a:r>
          <a:r>
            <a:rPr lang="en-US" dirty="0" err="1" smtClean="0"/>
            <a:t>și</a:t>
          </a:r>
          <a:r>
            <a:rPr lang="en-US" dirty="0" smtClean="0"/>
            <a:t> </a:t>
          </a:r>
          <a:r>
            <a:rPr lang="en-US" dirty="0" err="1" smtClean="0"/>
            <a:t>reforma</a:t>
          </a:r>
          <a:r>
            <a:rPr lang="en-US" dirty="0" smtClean="0"/>
            <a:t> </a:t>
          </a:r>
          <a:r>
            <a:rPr lang="en-US" dirty="0" err="1" smtClean="0"/>
            <a:t>informațiilor</a:t>
          </a:r>
          <a:r>
            <a:rPr lang="en-US" dirty="0" smtClean="0"/>
            <a:t>, </a:t>
          </a:r>
          <a:r>
            <a:rPr lang="en-US" dirty="0" err="1" smtClean="0"/>
            <a:t>drepturile</a:t>
          </a:r>
          <a:r>
            <a:rPr lang="en-US" dirty="0" smtClean="0"/>
            <a:t> </a:t>
          </a:r>
          <a:r>
            <a:rPr lang="en-US" dirty="0" err="1" smtClean="0"/>
            <a:t>omului</a:t>
          </a:r>
          <a:r>
            <a:rPr lang="en-US" dirty="0" smtClean="0"/>
            <a:t>, </a:t>
          </a:r>
          <a:r>
            <a:rPr lang="en-US" dirty="0" err="1" smtClean="0"/>
            <a:t>statul</a:t>
          </a:r>
          <a:r>
            <a:rPr lang="en-US" dirty="0" smtClean="0"/>
            <a:t> de </a:t>
          </a:r>
          <a:r>
            <a:rPr lang="en-US" dirty="0" err="1" smtClean="0"/>
            <a:t>drept</a:t>
          </a:r>
          <a:r>
            <a:rPr lang="en-US" dirty="0" smtClean="0"/>
            <a:t> </a:t>
          </a:r>
          <a:r>
            <a:rPr lang="en-US" dirty="0" err="1" smtClean="0"/>
            <a:t>și</a:t>
          </a:r>
          <a:r>
            <a:rPr lang="en-US" dirty="0" smtClean="0"/>
            <a:t> </a:t>
          </a:r>
          <a:r>
            <a:rPr lang="en-US" dirty="0" err="1" smtClean="0"/>
            <a:t>programele</a:t>
          </a:r>
          <a:r>
            <a:rPr lang="en-US" dirty="0" smtClean="0"/>
            <a:t> de </a:t>
          </a:r>
          <a:r>
            <a:rPr lang="en-US" dirty="0" err="1" smtClean="0"/>
            <a:t>dezvoltare</a:t>
          </a:r>
          <a:r>
            <a:rPr lang="en-US" dirty="0" smtClean="0"/>
            <a:t>, DCAF </a:t>
          </a:r>
          <a:r>
            <a:rPr lang="en-US" dirty="0" err="1" smtClean="0"/>
            <a:t>menține</a:t>
          </a:r>
          <a:r>
            <a:rPr lang="en-US" dirty="0" smtClean="0"/>
            <a:t> </a:t>
          </a:r>
          <a:r>
            <a:rPr lang="en-US" dirty="0" err="1" smtClean="0"/>
            <a:t>platforme</a:t>
          </a:r>
          <a:r>
            <a:rPr lang="en-US" dirty="0" smtClean="0"/>
            <a:t> de </a:t>
          </a:r>
          <a:r>
            <a:rPr lang="en-US" dirty="0" err="1" smtClean="0"/>
            <a:t>cooperare</a:t>
          </a:r>
          <a:r>
            <a:rPr lang="en-US" dirty="0" smtClean="0"/>
            <a:t> cu NATO </a:t>
          </a:r>
          <a:r>
            <a:rPr lang="en-US" dirty="0" err="1" smtClean="0"/>
            <a:t>privind</a:t>
          </a:r>
          <a:r>
            <a:rPr lang="en-US" dirty="0" smtClean="0"/>
            <a:t> </a:t>
          </a:r>
          <a:r>
            <a:rPr lang="en-US" dirty="0" err="1" smtClean="0"/>
            <a:t>reforma</a:t>
          </a:r>
          <a:r>
            <a:rPr lang="en-US" dirty="0" smtClean="0"/>
            <a:t> </a:t>
          </a:r>
          <a:r>
            <a:rPr lang="en-US" dirty="0" err="1" smtClean="0"/>
            <a:t>apărării</a:t>
          </a:r>
          <a:r>
            <a:rPr lang="en-US" dirty="0" smtClean="0"/>
            <a:t>, </a:t>
          </a:r>
          <a:r>
            <a:rPr lang="en-US" dirty="0" err="1" smtClean="0"/>
            <a:t>guvernanța</a:t>
          </a:r>
          <a:r>
            <a:rPr lang="en-US" dirty="0" smtClean="0"/>
            <a:t> </a:t>
          </a:r>
          <a:r>
            <a:rPr lang="en-US" dirty="0" err="1" smtClean="0"/>
            <a:t>democratică</a:t>
          </a:r>
          <a:r>
            <a:rPr lang="en-US" dirty="0" smtClean="0"/>
            <a:t> </a:t>
          </a:r>
          <a:r>
            <a:rPr lang="en-US" dirty="0" err="1" smtClean="0"/>
            <a:t>și</a:t>
          </a:r>
          <a:r>
            <a:rPr lang="en-US" dirty="0" smtClean="0"/>
            <a:t>, </a:t>
          </a:r>
          <a:r>
            <a:rPr lang="en-US" dirty="0" err="1" smtClean="0"/>
            <a:t>mai</a:t>
          </a:r>
          <a:r>
            <a:rPr lang="en-US" dirty="0" smtClean="0"/>
            <a:t> recent, </a:t>
          </a:r>
          <a:r>
            <a:rPr lang="en-US" dirty="0" err="1" smtClean="0"/>
            <a:t>aspectele</a:t>
          </a:r>
          <a:r>
            <a:rPr lang="en-US" dirty="0" smtClean="0"/>
            <a:t> de gen ale </a:t>
          </a:r>
          <a:r>
            <a:rPr lang="en-US" dirty="0" err="1" smtClean="0"/>
            <a:t>securității</a:t>
          </a:r>
          <a:r>
            <a:rPr lang="en-US" dirty="0" smtClean="0"/>
            <a:t>. </a:t>
          </a:r>
          <a:r>
            <a:rPr lang="en-US" dirty="0" err="1" smtClean="0"/>
            <a:t>guvernarea</a:t>
          </a:r>
          <a:r>
            <a:rPr lang="en-US" dirty="0" smtClean="0"/>
            <a:t> </a:t>
          </a:r>
          <a:r>
            <a:rPr lang="en-US" dirty="0" err="1" smtClean="0"/>
            <a:t>sectorului</a:t>
          </a:r>
          <a:r>
            <a:rPr lang="en-US" dirty="0" smtClean="0"/>
            <a:t>.</a:t>
          </a:r>
          <a:endParaRPr lang="ru-RU" dirty="0"/>
        </a:p>
      </dgm:t>
    </dgm:pt>
    <dgm:pt modelId="{8ABDD05B-AB4C-49CE-911D-D41446854599}" type="parTrans" cxnId="{8D5524B2-EC39-4417-840F-860C6604D364}">
      <dgm:prSet/>
      <dgm:spPr/>
      <dgm:t>
        <a:bodyPr/>
        <a:lstStyle/>
        <a:p>
          <a:endParaRPr lang="ru-RU"/>
        </a:p>
      </dgm:t>
    </dgm:pt>
    <dgm:pt modelId="{1B0D6CF2-D14E-449C-9DFC-ADBAB6ABE3E1}" type="sibTrans" cxnId="{8D5524B2-EC39-4417-840F-860C6604D364}">
      <dgm:prSet/>
      <dgm:spPr/>
      <dgm:t>
        <a:bodyPr/>
        <a:lstStyle/>
        <a:p>
          <a:endParaRPr lang="ru-RU"/>
        </a:p>
      </dgm:t>
    </dgm:pt>
    <dgm:pt modelId="{D7EA3E12-41A4-446E-8F18-2F766E52080A}" type="pres">
      <dgm:prSet presAssocID="{2D9EB6EE-5485-4358-981E-F8FBF540CFF1}" presName="Name0" presStyleCnt="0">
        <dgm:presLayoutVars>
          <dgm:chMax/>
          <dgm:chPref/>
          <dgm:dir/>
        </dgm:presLayoutVars>
      </dgm:prSet>
      <dgm:spPr/>
    </dgm:pt>
    <dgm:pt modelId="{5791EB74-C02C-41BB-A0AE-27E25E97C044}" type="pres">
      <dgm:prSet presAssocID="{6732A0DF-89BE-4B1D-8722-46EC9DE8444F}" presName="composite" presStyleCnt="0">
        <dgm:presLayoutVars>
          <dgm:chMax/>
          <dgm:chPref/>
        </dgm:presLayoutVars>
      </dgm:prSet>
      <dgm:spPr/>
    </dgm:pt>
    <dgm:pt modelId="{D8EB4E66-C74A-4935-8E6C-1C11DBF04F9F}" type="pres">
      <dgm:prSet presAssocID="{6732A0DF-89BE-4B1D-8722-46EC9DE8444F}"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3FF0FC18-CACE-4D4F-A9C3-504035669DCF}" type="pres">
      <dgm:prSet presAssocID="{6732A0DF-89BE-4B1D-8722-46EC9DE8444F}" presName="ParentText" presStyleLbl="revTx" presStyleIdx="0" presStyleCnt="1">
        <dgm:presLayoutVars>
          <dgm:chMax val="0"/>
          <dgm:chPref val="0"/>
          <dgm:bulletEnabled val="1"/>
        </dgm:presLayoutVars>
      </dgm:prSet>
      <dgm:spPr/>
      <dgm:t>
        <a:bodyPr/>
        <a:lstStyle/>
        <a:p>
          <a:endParaRPr lang="ru-RU"/>
        </a:p>
      </dgm:t>
    </dgm:pt>
    <dgm:pt modelId="{8C38994A-7051-4232-BDCB-52193FC8F170}" type="pres">
      <dgm:prSet presAssocID="{6732A0DF-89BE-4B1D-8722-46EC9DE8444F}" presName="tlFrame" presStyleLbl="node1" presStyleIdx="0" presStyleCnt="4"/>
      <dgm:spPr/>
    </dgm:pt>
    <dgm:pt modelId="{1686351D-11EC-4A46-86F7-A48EF4B76BAF}" type="pres">
      <dgm:prSet presAssocID="{6732A0DF-89BE-4B1D-8722-46EC9DE8444F}" presName="trFrame" presStyleLbl="node1" presStyleIdx="1" presStyleCnt="4"/>
      <dgm:spPr/>
    </dgm:pt>
    <dgm:pt modelId="{709DD4A0-4B80-4886-9964-5806C7A4D8A6}" type="pres">
      <dgm:prSet presAssocID="{6732A0DF-89BE-4B1D-8722-46EC9DE8444F}" presName="blFrame" presStyleLbl="node1" presStyleIdx="2" presStyleCnt="4"/>
      <dgm:spPr/>
    </dgm:pt>
    <dgm:pt modelId="{9A687060-2379-4CD3-8C0F-239AE727EDE1}" type="pres">
      <dgm:prSet presAssocID="{6732A0DF-89BE-4B1D-8722-46EC9DE8444F}" presName="brFrame" presStyleLbl="node1" presStyleIdx="3" presStyleCnt="4"/>
      <dgm:spPr/>
    </dgm:pt>
  </dgm:ptLst>
  <dgm:cxnLst>
    <dgm:cxn modelId="{A7F06C5A-1428-42CC-B4AA-3EDC4F5E195E}" type="presOf" srcId="{2D9EB6EE-5485-4358-981E-F8FBF540CFF1}" destId="{D7EA3E12-41A4-446E-8F18-2F766E52080A}" srcOrd="0" destOrd="0" presId="urn:microsoft.com/office/officeart/2009/3/layout/FramedTextPicture"/>
    <dgm:cxn modelId="{8D5524B2-EC39-4417-840F-860C6604D364}" srcId="{2D9EB6EE-5485-4358-981E-F8FBF540CFF1}" destId="{6732A0DF-89BE-4B1D-8722-46EC9DE8444F}" srcOrd="0" destOrd="0" parTransId="{8ABDD05B-AB4C-49CE-911D-D41446854599}" sibTransId="{1B0D6CF2-D14E-449C-9DFC-ADBAB6ABE3E1}"/>
    <dgm:cxn modelId="{2D7799D1-06F8-4E7A-A1B2-ED7A0DCF839A}" type="presOf" srcId="{6732A0DF-89BE-4B1D-8722-46EC9DE8444F}" destId="{3FF0FC18-CACE-4D4F-A9C3-504035669DCF}" srcOrd="0" destOrd="0" presId="urn:microsoft.com/office/officeart/2009/3/layout/FramedTextPicture"/>
    <dgm:cxn modelId="{BF711160-A223-4C05-8A84-6B4F5AD28406}" type="presParOf" srcId="{D7EA3E12-41A4-446E-8F18-2F766E52080A}" destId="{5791EB74-C02C-41BB-A0AE-27E25E97C044}" srcOrd="0" destOrd="0" presId="urn:microsoft.com/office/officeart/2009/3/layout/FramedTextPicture"/>
    <dgm:cxn modelId="{6F2EEC7F-39EA-443E-AC85-06821C48EA9F}" type="presParOf" srcId="{5791EB74-C02C-41BB-A0AE-27E25E97C044}" destId="{D8EB4E66-C74A-4935-8E6C-1C11DBF04F9F}" srcOrd="0" destOrd="0" presId="urn:microsoft.com/office/officeart/2009/3/layout/FramedTextPicture"/>
    <dgm:cxn modelId="{CE88865B-B35B-4C0E-BBE7-BEC1DF854B5B}" type="presParOf" srcId="{5791EB74-C02C-41BB-A0AE-27E25E97C044}" destId="{3FF0FC18-CACE-4D4F-A9C3-504035669DCF}" srcOrd="1" destOrd="0" presId="urn:microsoft.com/office/officeart/2009/3/layout/FramedTextPicture"/>
    <dgm:cxn modelId="{6FB358CB-2C26-499D-9F23-5BF415C4FEAE}" type="presParOf" srcId="{5791EB74-C02C-41BB-A0AE-27E25E97C044}" destId="{8C38994A-7051-4232-BDCB-52193FC8F170}" srcOrd="2" destOrd="0" presId="urn:microsoft.com/office/officeart/2009/3/layout/FramedTextPicture"/>
    <dgm:cxn modelId="{DE040A96-BBC1-4CCC-B330-E62FB81B2A2C}" type="presParOf" srcId="{5791EB74-C02C-41BB-A0AE-27E25E97C044}" destId="{1686351D-11EC-4A46-86F7-A48EF4B76BAF}" srcOrd="3" destOrd="0" presId="urn:microsoft.com/office/officeart/2009/3/layout/FramedTextPicture"/>
    <dgm:cxn modelId="{DD514934-107F-4D92-97E9-3FE526430AE9}" type="presParOf" srcId="{5791EB74-C02C-41BB-A0AE-27E25E97C044}" destId="{709DD4A0-4B80-4886-9964-5806C7A4D8A6}" srcOrd="4" destOrd="0" presId="urn:microsoft.com/office/officeart/2009/3/layout/FramedTextPicture"/>
    <dgm:cxn modelId="{D8B0BE84-D2F5-4AC5-A8BE-F5E5CBD81588}" type="presParOf" srcId="{5791EB74-C02C-41BB-A0AE-27E25E97C044}" destId="{9A687060-2379-4CD3-8C0F-239AE727EDE1}" srcOrd="5" destOrd="0" presId="urn:microsoft.com/office/officeart/2009/3/layout/FramedTextPi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DA11B6-223F-45BC-BD20-8153FF9BD17A}" type="doc">
      <dgm:prSet loTypeId="urn:microsoft.com/office/officeart/2009/3/layout/OpposingIdeas" loCatId="relationship" qsTypeId="urn:microsoft.com/office/officeart/2005/8/quickstyle/simple1" qsCatId="simple" csTypeId="urn:microsoft.com/office/officeart/2005/8/colors/colorful5" csCatId="colorful" phldr="1"/>
      <dgm:spPr/>
      <dgm:t>
        <a:bodyPr/>
        <a:lstStyle/>
        <a:p>
          <a:endParaRPr lang="ru-RU"/>
        </a:p>
      </dgm:t>
    </dgm:pt>
    <dgm:pt modelId="{72AE333A-85C3-4A99-8615-04E0DFD4D089}">
      <dgm:prSet phldrT="[Текст]" custT="1"/>
      <dgm:spPr/>
      <dgm:t>
        <a:bodyPr/>
        <a:lstStyle/>
        <a:p>
          <a:pPr algn="just"/>
          <a:r>
            <a:rPr lang="ro-MD" sz="800" noProof="0" dirty="0" smtClean="0"/>
            <a:t>Rolul NATO în reforma sectorului de securitate este determinat de procesul de pregătire a țărilor pentru aderare și de integrarea lor în structurile Alianței după aderare. NATO a făcut din guvernarea democratică a sectorului de securitate unul dintre principalele obiective ale extinderii (vezi: NATO 2010, Conceptul strategic pentru apărarea și securitatea membrilor Organizației Tratatului Atlanticului de Nord). De asemenea, au dezvoltat o serie de programe care ar trebui să sporească eficacitatea și responsabilitatea instituțiilor de apărare. În plus, programe precum Planul de acțiune al parteneriatului pentru construirea instituțiilor de apărare (PAP-DIB) și programele de combatere a terorismului vizează și reforma sectorului de securitate. Reforma sectorului de securitate este, de asemenea, inclusă în activitățile NATO de menținere a păcii. În plus, NATO se concentrează tot mai mult pe reformarea forțelor de securitate în țări precum Ucraina. Toate aceste măsuri par promițătoare. Cu toate acestea, unii susțin că NATO are nevoie de o abordare mai dură și mai cuprinzătoare a reformei sectorului de securitate în timpul și după conflicte, pentru a asigura stabilizarea și reconstrucția</a:t>
          </a:r>
          <a:endParaRPr lang="ro-MD" sz="800" noProof="0" dirty="0"/>
        </a:p>
      </dgm:t>
    </dgm:pt>
    <dgm:pt modelId="{DC73B275-2559-4A79-B62B-C37DBAF7479E}" type="parTrans" cxnId="{B4B00111-EECD-4B5D-AFB1-C3D3E094270C}">
      <dgm:prSet/>
      <dgm:spPr/>
      <dgm:t>
        <a:bodyPr/>
        <a:lstStyle/>
        <a:p>
          <a:endParaRPr lang="ru-RU"/>
        </a:p>
      </dgm:t>
    </dgm:pt>
    <dgm:pt modelId="{148C77A0-BCAF-4B58-B4E7-4B92B4850D40}" type="sibTrans" cxnId="{B4B00111-EECD-4B5D-AFB1-C3D3E094270C}">
      <dgm:prSet/>
      <dgm:spPr/>
      <dgm:t>
        <a:bodyPr/>
        <a:lstStyle/>
        <a:p>
          <a:endParaRPr lang="ru-RU"/>
        </a:p>
      </dgm:t>
    </dgm:pt>
    <dgm:pt modelId="{79F03B38-D837-49BD-8A6C-A1414144F47C}">
      <dgm:prSet custT="1"/>
      <dgm:spPr/>
      <dgm:t>
        <a:bodyPr/>
        <a:lstStyle/>
        <a:p>
          <a:pPr algn="just"/>
          <a:r>
            <a:rPr lang="ro-MD" sz="800" noProof="0" dirty="0" smtClean="0"/>
            <a:t>NATO observă că Programul IA oferă membrilor și țărilor partenere un sprijin cuprinzător pentru a reduce riscurile de corupție în sectoarele de apărare și de securitate conexe și încurajează buna guvernare în structurile lor de apărare. Implementarea Programului este susținută de Fondul fiduciar NATO, în care șase țări joacă un rol principal - Belgia, Bulgaria, Norvegia, Polonia, Regatul Unit și Elveția. Programul VD sprijină punerea în aplicare a Rezoluției 1325 a Consiliului de Securitate al ONU și a rezoluțiilor ulterioare privind femeile, pacea și securitatea.</a:t>
          </a:r>
          <a:endParaRPr lang="ro-MD" sz="800" noProof="0" dirty="0"/>
        </a:p>
      </dgm:t>
    </dgm:pt>
    <dgm:pt modelId="{E591E0A2-A426-4F6A-9746-3E1530220EF1}" type="parTrans" cxnId="{D7BBBE88-E1D0-4074-88A0-544E47E079CD}">
      <dgm:prSet/>
      <dgm:spPr/>
      <dgm:t>
        <a:bodyPr/>
        <a:lstStyle/>
        <a:p>
          <a:endParaRPr lang="ru-RU"/>
        </a:p>
      </dgm:t>
    </dgm:pt>
    <dgm:pt modelId="{37CCB7AF-16DF-4A08-8AFD-5CDAFF6547B6}" type="sibTrans" cxnId="{D7BBBE88-E1D0-4074-88A0-544E47E079CD}">
      <dgm:prSet/>
      <dgm:spPr/>
      <dgm:t>
        <a:bodyPr/>
        <a:lstStyle/>
        <a:p>
          <a:endParaRPr lang="ru-RU"/>
        </a:p>
      </dgm:t>
    </dgm:pt>
    <dgm:pt modelId="{701898F9-AA8D-43A7-8432-D1B0466794BC}">
      <dgm:prSet phldrT="[Текст]" custT="1"/>
      <dgm:spPr/>
      <dgm:t>
        <a:bodyPr/>
        <a:lstStyle/>
        <a:p>
          <a:r>
            <a:rPr lang="ro-MD" sz="800" noProof="0" dirty="0" smtClean="0"/>
            <a:t>Prin Programul Educație pentru Integritate (IA), NATO promovează principiile de integritate, transparență și responsabilitate în conformitate cu normele și practicile internaționale.</a:t>
          </a:r>
          <a:endParaRPr lang="ro-MD" sz="800" noProof="0" dirty="0"/>
        </a:p>
      </dgm:t>
    </dgm:pt>
    <dgm:pt modelId="{E26C9F4F-A9F0-4C7E-9D5F-8C13C97E27FB}" type="parTrans" cxnId="{AFDCE060-8F43-42CC-AEDF-3ECF8CA3C74F}">
      <dgm:prSet/>
      <dgm:spPr/>
      <dgm:t>
        <a:bodyPr/>
        <a:lstStyle/>
        <a:p>
          <a:endParaRPr lang="ru-RU"/>
        </a:p>
      </dgm:t>
    </dgm:pt>
    <dgm:pt modelId="{C9B0927F-E5A9-4C79-B5CF-4B0893731F0C}" type="sibTrans" cxnId="{AFDCE060-8F43-42CC-AEDF-3ECF8CA3C74F}">
      <dgm:prSet/>
      <dgm:spPr/>
      <dgm:t>
        <a:bodyPr/>
        <a:lstStyle/>
        <a:p>
          <a:endParaRPr lang="ru-RU"/>
        </a:p>
      </dgm:t>
    </dgm:pt>
    <dgm:pt modelId="{87A909DB-A4F0-4FFD-AA88-3CB5E9C11E6B}">
      <dgm:prSet phldrT="[Текст]" custT="1"/>
      <dgm:spPr/>
      <dgm:t>
        <a:bodyPr/>
        <a:lstStyle/>
        <a:p>
          <a:endParaRPr lang="ro-MD" sz="800" noProof="0" dirty="0"/>
        </a:p>
      </dgm:t>
    </dgm:pt>
    <dgm:pt modelId="{503496B1-B7D3-44C4-985A-43C7F5F01447}" type="parTrans" cxnId="{457FBE7F-EF92-43C9-8533-071F9EC2C385}">
      <dgm:prSet/>
      <dgm:spPr/>
      <dgm:t>
        <a:bodyPr/>
        <a:lstStyle/>
        <a:p>
          <a:endParaRPr lang="ru-RU"/>
        </a:p>
      </dgm:t>
    </dgm:pt>
    <dgm:pt modelId="{48E76346-B787-49F4-8E90-6EDE420A2412}" type="sibTrans" cxnId="{457FBE7F-EF92-43C9-8533-071F9EC2C385}">
      <dgm:prSet/>
      <dgm:spPr/>
      <dgm:t>
        <a:bodyPr/>
        <a:lstStyle/>
        <a:p>
          <a:endParaRPr lang="ru-RU"/>
        </a:p>
      </dgm:t>
    </dgm:pt>
    <dgm:pt modelId="{36ED059A-0C8A-4E1A-B4E1-C0514D00881F}" type="pres">
      <dgm:prSet presAssocID="{83DA11B6-223F-45BC-BD20-8153FF9BD17A}" presName="Name0" presStyleCnt="0">
        <dgm:presLayoutVars>
          <dgm:chMax val="2"/>
          <dgm:dir/>
          <dgm:animOne val="branch"/>
          <dgm:animLvl val="lvl"/>
          <dgm:resizeHandles val="exact"/>
        </dgm:presLayoutVars>
      </dgm:prSet>
      <dgm:spPr/>
    </dgm:pt>
    <dgm:pt modelId="{1298C9E0-9DE7-4A7D-A582-46590461998A}" type="pres">
      <dgm:prSet presAssocID="{83DA11B6-223F-45BC-BD20-8153FF9BD17A}" presName="Background" presStyleLbl="node1" presStyleIdx="0" presStyleCnt="1"/>
      <dgm:spPr/>
    </dgm:pt>
    <dgm:pt modelId="{503D37B6-6D6B-4C65-B317-3F581B48EB85}" type="pres">
      <dgm:prSet presAssocID="{83DA11B6-223F-45BC-BD20-8153FF9BD17A}" presName="Divider" presStyleLbl="callout" presStyleIdx="0" presStyleCnt="1"/>
      <dgm:spPr/>
    </dgm:pt>
    <dgm:pt modelId="{C7EECC64-B5E5-418E-AD0D-E66DE0DF8A60}" type="pres">
      <dgm:prSet presAssocID="{83DA11B6-223F-45BC-BD20-8153FF9BD17A}" presName="ChildText1" presStyleLbl="revTx" presStyleIdx="0" presStyleCnt="0">
        <dgm:presLayoutVars>
          <dgm:chMax val="0"/>
          <dgm:chPref val="0"/>
          <dgm:bulletEnabled val="1"/>
        </dgm:presLayoutVars>
      </dgm:prSet>
      <dgm:spPr/>
      <dgm:t>
        <a:bodyPr/>
        <a:lstStyle/>
        <a:p>
          <a:endParaRPr lang="ru-RU"/>
        </a:p>
      </dgm:t>
    </dgm:pt>
    <dgm:pt modelId="{00BCA24B-48BA-4623-A013-552A4FEFBE2C}" type="pres">
      <dgm:prSet presAssocID="{83DA11B6-223F-45BC-BD20-8153FF9BD17A}" presName="ChildText2" presStyleLbl="revTx" presStyleIdx="0" presStyleCnt="0">
        <dgm:presLayoutVars>
          <dgm:chMax val="0"/>
          <dgm:chPref val="0"/>
          <dgm:bulletEnabled val="1"/>
        </dgm:presLayoutVars>
      </dgm:prSet>
      <dgm:spPr/>
      <dgm:t>
        <a:bodyPr/>
        <a:lstStyle/>
        <a:p>
          <a:endParaRPr lang="ru-RU"/>
        </a:p>
      </dgm:t>
    </dgm:pt>
    <dgm:pt modelId="{12624DAF-0CF5-4601-ABE1-1A1F63F5EEC9}" type="pres">
      <dgm:prSet presAssocID="{83DA11B6-223F-45BC-BD20-8153FF9BD17A}" presName="ParentText1" presStyleLbl="revTx" presStyleIdx="0" presStyleCnt="0">
        <dgm:presLayoutVars>
          <dgm:chMax val="1"/>
          <dgm:chPref val="1"/>
        </dgm:presLayoutVars>
      </dgm:prSet>
      <dgm:spPr/>
    </dgm:pt>
    <dgm:pt modelId="{5A69591C-F629-4B87-AD0D-266EA6980B18}" type="pres">
      <dgm:prSet presAssocID="{83DA11B6-223F-45BC-BD20-8153FF9BD17A}" presName="ParentShape1" presStyleLbl="alignImgPlace1" presStyleIdx="0" presStyleCnt="2" custLinFactNeighborX="-914" custLinFactNeighborY="8830">
        <dgm:presLayoutVars/>
      </dgm:prSet>
      <dgm:spPr/>
      <dgm:t>
        <a:bodyPr/>
        <a:lstStyle/>
        <a:p>
          <a:endParaRPr lang="ru-RU"/>
        </a:p>
      </dgm:t>
    </dgm:pt>
    <dgm:pt modelId="{0512827A-DC02-451A-A37E-CC24D4B93884}" type="pres">
      <dgm:prSet presAssocID="{83DA11B6-223F-45BC-BD20-8153FF9BD17A}" presName="ParentText2" presStyleLbl="revTx" presStyleIdx="0" presStyleCnt="0">
        <dgm:presLayoutVars>
          <dgm:chMax val="1"/>
          <dgm:chPref val="1"/>
        </dgm:presLayoutVars>
      </dgm:prSet>
      <dgm:spPr/>
      <dgm:t>
        <a:bodyPr/>
        <a:lstStyle/>
        <a:p>
          <a:endParaRPr lang="ru-RU"/>
        </a:p>
      </dgm:t>
    </dgm:pt>
    <dgm:pt modelId="{8E13D5F5-4404-40F2-A7A7-4D30081E25D9}" type="pres">
      <dgm:prSet presAssocID="{83DA11B6-223F-45BC-BD20-8153FF9BD17A}" presName="ParentShape2" presStyleLbl="alignImgPlace1" presStyleIdx="1" presStyleCnt="2" custLinFactNeighborX="-8688" custLinFactNeighborY="-14803">
        <dgm:presLayoutVars/>
      </dgm:prSet>
      <dgm:spPr/>
      <dgm:t>
        <a:bodyPr/>
        <a:lstStyle/>
        <a:p>
          <a:endParaRPr lang="ru-RU"/>
        </a:p>
      </dgm:t>
    </dgm:pt>
  </dgm:ptLst>
  <dgm:cxnLst>
    <dgm:cxn modelId="{457FBE7F-EF92-43C9-8533-071F9EC2C385}" srcId="{83DA11B6-223F-45BC-BD20-8153FF9BD17A}" destId="{87A909DB-A4F0-4FFD-AA88-3CB5E9C11E6B}" srcOrd="0" destOrd="0" parTransId="{503496B1-B7D3-44C4-985A-43C7F5F01447}" sibTransId="{48E76346-B787-49F4-8E90-6EDE420A2412}"/>
    <dgm:cxn modelId="{B4B00111-EECD-4B5D-AFB1-C3D3E094270C}" srcId="{87A909DB-A4F0-4FFD-AA88-3CB5E9C11E6B}" destId="{72AE333A-85C3-4A99-8615-04E0DFD4D089}" srcOrd="0" destOrd="0" parTransId="{DC73B275-2559-4A79-B62B-C37DBAF7479E}" sibTransId="{148C77A0-BCAF-4B58-B4E7-4B92B4850D40}"/>
    <dgm:cxn modelId="{54C9AC38-B761-4698-A6A7-4B7EE03396B4}" type="presOf" srcId="{701898F9-AA8D-43A7-8432-D1B0466794BC}" destId="{0512827A-DC02-451A-A37E-CC24D4B93884}" srcOrd="0" destOrd="0" presId="urn:microsoft.com/office/officeart/2009/3/layout/OpposingIdeas"/>
    <dgm:cxn modelId="{5A195C6D-81BF-4585-B1EA-66224E4AE263}" type="presOf" srcId="{87A909DB-A4F0-4FFD-AA88-3CB5E9C11E6B}" destId="{5A69591C-F629-4B87-AD0D-266EA6980B18}" srcOrd="1" destOrd="0" presId="urn:microsoft.com/office/officeart/2009/3/layout/OpposingIdeas"/>
    <dgm:cxn modelId="{669F10BC-2346-41B8-A2B0-8A77C61C946B}" type="presOf" srcId="{79F03B38-D837-49BD-8A6C-A1414144F47C}" destId="{00BCA24B-48BA-4623-A013-552A4FEFBE2C}" srcOrd="0" destOrd="0" presId="urn:microsoft.com/office/officeart/2009/3/layout/OpposingIdeas"/>
    <dgm:cxn modelId="{D7BBBE88-E1D0-4074-88A0-544E47E079CD}" srcId="{701898F9-AA8D-43A7-8432-D1B0466794BC}" destId="{79F03B38-D837-49BD-8A6C-A1414144F47C}" srcOrd="0" destOrd="0" parTransId="{E591E0A2-A426-4F6A-9746-3E1530220EF1}" sibTransId="{37CCB7AF-16DF-4A08-8AFD-5CDAFF6547B6}"/>
    <dgm:cxn modelId="{6BACB3B9-84BF-41E0-998E-6424BC6BE3CA}" type="presOf" srcId="{83DA11B6-223F-45BC-BD20-8153FF9BD17A}" destId="{36ED059A-0C8A-4E1A-B4E1-C0514D00881F}" srcOrd="0" destOrd="0" presId="urn:microsoft.com/office/officeart/2009/3/layout/OpposingIdeas"/>
    <dgm:cxn modelId="{1119D2A5-33E8-43A7-890C-DA87F1E42324}" type="presOf" srcId="{72AE333A-85C3-4A99-8615-04E0DFD4D089}" destId="{C7EECC64-B5E5-418E-AD0D-E66DE0DF8A60}" srcOrd="0" destOrd="0" presId="urn:microsoft.com/office/officeart/2009/3/layout/OpposingIdeas"/>
    <dgm:cxn modelId="{7B70640A-023A-4935-9A41-96725DAFE6CA}" type="presOf" srcId="{87A909DB-A4F0-4FFD-AA88-3CB5E9C11E6B}" destId="{12624DAF-0CF5-4601-ABE1-1A1F63F5EEC9}" srcOrd="0" destOrd="0" presId="urn:microsoft.com/office/officeart/2009/3/layout/OpposingIdeas"/>
    <dgm:cxn modelId="{0D9E43B8-63CD-46F8-A961-69FB56330D0E}" type="presOf" srcId="{701898F9-AA8D-43A7-8432-D1B0466794BC}" destId="{8E13D5F5-4404-40F2-A7A7-4D30081E25D9}" srcOrd="1" destOrd="0" presId="urn:microsoft.com/office/officeart/2009/3/layout/OpposingIdeas"/>
    <dgm:cxn modelId="{AFDCE060-8F43-42CC-AEDF-3ECF8CA3C74F}" srcId="{83DA11B6-223F-45BC-BD20-8153FF9BD17A}" destId="{701898F9-AA8D-43A7-8432-D1B0466794BC}" srcOrd="1" destOrd="0" parTransId="{E26C9F4F-A9F0-4C7E-9D5F-8C13C97E27FB}" sibTransId="{C9B0927F-E5A9-4C79-B5CF-4B0893731F0C}"/>
    <dgm:cxn modelId="{CE08A14B-F14A-47C8-99D9-7FE0C85C2A6E}" type="presParOf" srcId="{36ED059A-0C8A-4E1A-B4E1-C0514D00881F}" destId="{1298C9E0-9DE7-4A7D-A582-46590461998A}" srcOrd="0" destOrd="0" presId="urn:microsoft.com/office/officeart/2009/3/layout/OpposingIdeas"/>
    <dgm:cxn modelId="{88129276-990D-4245-A35C-FE60EA8EF9D9}" type="presParOf" srcId="{36ED059A-0C8A-4E1A-B4E1-C0514D00881F}" destId="{503D37B6-6D6B-4C65-B317-3F581B48EB85}" srcOrd="1" destOrd="0" presId="urn:microsoft.com/office/officeart/2009/3/layout/OpposingIdeas"/>
    <dgm:cxn modelId="{4D46CE42-D809-46D8-B186-580B8C8817A7}" type="presParOf" srcId="{36ED059A-0C8A-4E1A-B4E1-C0514D00881F}" destId="{C7EECC64-B5E5-418E-AD0D-E66DE0DF8A60}" srcOrd="2" destOrd="0" presId="urn:microsoft.com/office/officeart/2009/3/layout/OpposingIdeas"/>
    <dgm:cxn modelId="{2A46CD79-24FA-415F-A68B-9FC2847D8C6F}" type="presParOf" srcId="{36ED059A-0C8A-4E1A-B4E1-C0514D00881F}" destId="{00BCA24B-48BA-4623-A013-552A4FEFBE2C}" srcOrd="3" destOrd="0" presId="urn:microsoft.com/office/officeart/2009/3/layout/OpposingIdeas"/>
    <dgm:cxn modelId="{E33EA490-EAE0-43A7-8D0E-B67B5283AE3F}" type="presParOf" srcId="{36ED059A-0C8A-4E1A-B4E1-C0514D00881F}" destId="{12624DAF-0CF5-4601-ABE1-1A1F63F5EEC9}" srcOrd="4" destOrd="0" presId="urn:microsoft.com/office/officeart/2009/3/layout/OpposingIdeas"/>
    <dgm:cxn modelId="{E9197DD9-0CC9-4F77-B893-E8FDA68A49B5}" type="presParOf" srcId="{36ED059A-0C8A-4E1A-B4E1-C0514D00881F}" destId="{5A69591C-F629-4B87-AD0D-266EA6980B18}" srcOrd="5" destOrd="0" presId="urn:microsoft.com/office/officeart/2009/3/layout/OpposingIdeas"/>
    <dgm:cxn modelId="{ADEF2FDD-C998-4746-B5C7-46001D709010}" type="presParOf" srcId="{36ED059A-0C8A-4E1A-B4E1-C0514D00881F}" destId="{0512827A-DC02-451A-A37E-CC24D4B93884}" srcOrd="6" destOrd="0" presId="urn:microsoft.com/office/officeart/2009/3/layout/OpposingIdeas"/>
    <dgm:cxn modelId="{0BE0776D-D94C-48AF-910A-9B202D3E7914}" type="presParOf" srcId="{36ED059A-0C8A-4E1A-B4E1-C0514D00881F}" destId="{8E13D5F5-4404-40F2-A7A7-4D30081E25D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960735-EC88-4D78-AA6C-2ABE76FE52A1}" type="doc">
      <dgm:prSet loTypeId="urn:microsoft.com/office/officeart/2005/8/layout/vList3" loCatId="list" qsTypeId="urn:microsoft.com/office/officeart/2005/8/quickstyle/simple1" qsCatId="simple" csTypeId="urn:microsoft.com/office/officeart/2005/8/colors/accent1_2" csCatId="accent1" phldr="1"/>
      <dgm:spPr/>
    </dgm:pt>
    <dgm:pt modelId="{3391A730-E738-4DA6-ABF7-CC1D622C656C}">
      <dgm:prSet phldrT="[Текст]"/>
      <dgm:spPr/>
      <dgm:t>
        <a:bodyPr/>
        <a:lstStyle/>
        <a:p>
          <a:r>
            <a:rPr lang="en-US" dirty="0" err="1" smtClean="0"/>
            <a:t>Potrivit</a:t>
          </a:r>
          <a:r>
            <a:rPr lang="en-US" dirty="0" smtClean="0"/>
            <a:t> </a:t>
          </a:r>
          <a:r>
            <a:rPr lang="en-US" dirty="0" err="1" smtClean="0"/>
            <a:t>portalului</a:t>
          </a:r>
          <a:r>
            <a:rPr lang="en-US" dirty="0" smtClean="0"/>
            <a:t> web </a:t>
          </a:r>
          <a:r>
            <a:rPr lang="en-US" dirty="0" err="1" smtClean="0"/>
            <a:t>oficial</a:t>
          </a:r>
          <a:r>
            <a:rPr lang="en-US" dirty="0" smtClean="0"/>
            <a:t>, </a:t>
          </a:r>
          <a:r>
            <a:rPr lang="en-US" dirty="0" err="1" smtClean="0"/>
            <a:t>Uniunea</a:t>
          </a:r>
          <a:r>
            <a:rPr lang="en-US" dirty="0" smtClean="0"/>
            <a:t> </a:t>
          </a:r>
          <a:r>
            <a:rPr lang="en-US" dirty="0" err="1" smtClean="0"/>
            <a:t>Europeană</a:t>
          </a:r>
          <a:r>
            <a:rPr lang="en-US" dirty="0" smtClean="0"/>
            <a:t> (UE) </a:t>
          </a:r>
          <a:r>
            <a:rPr lang="en-US" dirty="0" err="1" smtClean="0"/>
            <a:t>este</a:t>
          </a:r>
          <a:r>
            <a:rPr lang="en-US" dirty="0" smtClean="0"/>
            <a:t> </a:t>
          </a:r>
          <a:r>
            <a:rPr lang="en-US" dirty="0" err="1" smtClean="0"/>
            <a:t>comunitatea</a:t>
          </a:r>
          <a:r>
            <a:rPr lang="en-US" dirty="0" smtClean="0"/>
            <a:t> </a:t>
          </a:r>
          <a:r>
            <a:rPr lang="en-US" dirty="0" err="1" smtClean="0"/>
            <a:t>economică</a:t>
          </a:r>
          <a:r>
            <a:rPr lang="en-US" dirty="0" smtClean="0"/>
            <a:t> </a:t>
          </a:r>
          <a:r>
            <a:rPr lang="en-US" dirty="0" err="1" smtClean="0"/>
            <a:t>și</a:t>
          </a:r>
          <a:r>
            <a:rPr lang="en-US" dirty="0" smtClean="0"/>
            <a:t> </a:t>
          </a:r>
          <a:r>
            <a:rPr lang="en-US" dirty="0" err="1" smtClean="0"/>
            <a:t>politică</a:t>
          </a:r>
          <a:r>
            <a:rPr lang="en-US" dirty="0" smtClean="0"/>
            <a:t> a 28 de </a:t>
          </a:r>
          <a:r>
            <a:rPr lang="en-US" dirty="0" err="1" smtClean="0"/>
            <a:t>țări</a:t>
          </a:r>
          <a:r>
            <a:rPr lang="en-US" dirty="0" smtClean="0"/>
            <a:t> </a:t>
          </a:r>
          <a:r>
            <a:rPr lang="en-US" dirty="0" err="1" smtClean="0"/>
            <a:t>europene</a:t>
          </a:r>
          <a:r>
            <a:rPr lang="en-US" dirty="0" smtClean="0"/>
            <a:t>. </a:t>
          </a:r>
          <a:r>
            <a:rPr lang="en-US" dirty="0" err="1" smtClean="0"/>
            <a:t>Scopul</a:t>
          </a:r>
          <a:r>
            <a:rPr lang="en-US" dirty="0" smtClean="0"/>
            <a:t> </a:t>
          </a:r>
          <a:r>
            <a:rPr lang="en-US" dirty="0" err="1" smtClean="0"/>
            <a:t>acestei</a:t>
          </a:r>
          <a:r>
            <a:rPr lang="en-US" dirty="0" smtClean="0"/>
            <a:t> </a:t>
          </a:r>
          <a:r>
            <a:rPr lang="en-US" dirty="0" err="1" smtClean="0"/>
            <a:t>organizații</a:t>
          </a:r>
          <a:r>
            <a:rPr lang="en-US" dirty="0" smtClean="0"/>
            <a:t>, </a:t>
          </a:r>
          <a:r>
            <a:rPr lang="en-US" dirty="0" err="1" smtClean="0"/>
            <a:t>creată</a:t>
          </a:r>
          <a:r>
            <a:rPr lang="en-US" dirty="0" smtClean="0"/>
            <a:t> </a:t>
          </a:r>
          <a:r>
            <a:rPr lang="en-US" dirty="0" err="1" smtClean="0"/>
            <a:t>după</a:t>
          </a:r>
          <a:r>
            <a:rPr lang="en-US" dirty="0" smtClean="0"/>
            <a:t> al </a:t>
          </a:r>
          <a:r>
            <a:rPr lang="en-US" dirty="0" err="1" smtClean="0"/>
            <a:t>Doilea</a:t>
          </a:r>
          <a:r>
            <a:rPr lang="en-US" dirty="0" smtClean="0"/>
            <a:t> </a:t>
          </a:r>
          <a:r>
            <a:rPr lang="en-US" dirty="0" err="1" smtClean="0"/>
            <a:t>Război</a:t>
          </a:r>
          <a:r>
            <a:rPr lang="en-US" dirty="0" smtClean="0"/>
            <a:t> </a:t>
          </a:r>
          <a:r>
            <a:rPr lang="en-US" dirty="0" err="1" smtClean="0"/>
            <a:t>Mondial</a:t>
          </a:r>
          <a:r>
            <a:rPr lang="en-US" dirty="0" smtClean="0"/>
            <a:t>, </a:t>
          </a:r>
          <a:r>
            <a:rPr lang="en-US" dirty="0" err="1" smtClean="0"/>
            <a:t>este</a:t>
          </a:r>
          <a:r>
            <a:rPr lang="en-US" dirty="0" smtClean="0"/>
            <a:t> de a </a:t>
          </a:r>
          <a:r>
            <a:rPr lang="en-US" dirty="0" err="1" smtClean="0"/>
            <a:t>promova</a:t>
          </a:r>
          <a:r>
            <a:rPr lang="en-US" dirty="0" smtClean="0"/>
            <a:t> </a:t>
          </a:r>
          <a:r>
            <a:rPr lang="en-US" dirty="0" err="1" smtClean="0"/>
            <a:t>cooperarea</a:t>
          </a:r>
          <a:r>
            <a:rPr lang="en-US" dirty="0" smtClean="0"/>
            <a:t> </a:t>
          </a:r>
          <a:r>
            <a:rPr lang="en-US" dirty="0" err="1" smtClean="0"/>
            <a:t>economică</a:t>
          </a:r>
          <a:r>
            <a:rPr lang="en-US" dirty="0" smtClean="0"/>
            <a:t> </a:t>
          </a:r>
          <a:r>
            <a:rPr lang="en-US" dirty="0" err="1" smtClean="0"/>
            <a:t>și</a:t>
          </a:r>
          <a:r>
            <a:rPr lang="en-US" dirty="0" smtClean="0"/>
            <a:t>, </a:t>
          </a:r>
          <a:r>
            <a:rPr lang="en-US" dirty="0" err="1" smtClean="0"/>
            <a:t>prin</a:t>
          </a:r>
          <a:r>
            <a:rPr lang="en-US" dirty="0" smtClean="0"/>
            <a:t> </a:t>
          </a:r>
          <a:r>
            <a:rPr lang="en-US" dirty="0" err="1" smtClean="0"/>
            <a:t>urmare</a:t>
          </a:r>
          <a:r>
            <a:rPr lang="en-US" dirty="0" smtClean="0"/>
            <a:t>, de a </a:t>
          </a:r>
          <a:r>
            <a:rPr lang="en-US" dirty="0" err="1" smtClean="0"/>
            <a:t>evita</a:t>
          </a:r>
          <a:r>
            <a:rPr lang="en-US" dirty="0" smtClean="0"/>
            <a:t> </a:t>
          </a:r>
          <a:r>
            <a:rPr lang="en-US" dirty="0" err="1" smtClean="0"/>
            <a:t>conflictele</a:t>
          </a:r>
          <a:r>
            <a:rPr lang="en-US" dirty="0" smtClean="0"/>
            <a:t>.</a:t>
          </a:r>
          <a:endParaRPr lang="ru-RU" dirty="0"/>
        </a:p>
      </dgm:t>
    </dgm:pt>
    <dgm:pt modelId="{76304C44-8E0A-4C22-850C-29549D94A01E}" type="parTrans" cxnId="{8551E4F3-3BE9-4922-94E8-E264D6755962}">
      <dgm:prSet/>
      <dgm:spPr/>
      <dgm:t>
        <a:bodyPr/>
        <a:lstStyle/>
        <a:p>
          <a:endParaRPr lang="ru-RU"/>
        </a:p>
      </dgm:t>
    </dgm:pt>
    <dgm:pt modelId="{46AF1500-A4A2-42F7-8BB7-E7D75ED2131E}" type="sibTrans" cxnId="{8551E4F3-3BE9-4922-94E8-E264D6755962}">
      <dgm:prSet/>
      <dgm:spPr/>
      <dgm:t>
        <a:bodyPr/>
        <a:lstStyle/>
        <a:p>
          <a:endParaRPr lang="ru-RU"/>
        </a:p>
      </dgm:t>
    </dgm:pt>
    <dgm:pt modelId="{1AA47950-EBBE-456E-9C86-D300A5F927F2}" type="pres">
      <dgm:prSet presAssocID="{C8960735-EC88-4D78-AA6C-2ABE76FE52A1}" presName="linearFlow" presStyleCnt="0">
        <dgm:presLayoutVars>
          <dgm:dir/>
          <dgm:resizeHandles val="exact"/>
        </dgm:presLayoutVars>
      </dgm:prSet>
      <dgm:spPr/>
    </dgm:pt>
    <dgm:pt modelId="{A814D246-F46A-4BBB-B9A5-F017819860AC}" type="pres">
      <dgm:prSet presAssocID="{3391A730-E738-4DA6-ABF7-CC1D622C656C}" presName="composite" presStyleCnt="0"/>
      <dgm:spPr/>
    </dgm:pt>
    <dgm:pt modelId="{5362349C-46A1-48BE-9731-3F7D543DCB08}" type="pres">
      <dgm:prSet presAssocID="{3391A730-E738-4DA6-ABF7-CC1D622C656C}" presName="imgShp" presStyleLbl="fgImgPlace1" presStyleIdx="0" presStyleCnt="1"/>
      <dgm:spPr/>
    </dgm:pt>
    <dgm:pt modelId="{1EFBB2A2-0B89-4C86-B12D-F520771B4EBB}" type="pres">
      <dgm:prSet presAssocID="{3391A730-E738-4DA6-ABF7-CC1D622C656C}" presName="txShp" presStyleLbl="node1" presStyleIdx="0" presStyleCnt="1">
        <dgm:presLayoutVars>
          <dgm:bulletEnabled val="1"/>
        </dgm:presLayoutVars>
      </dgm:prSet>
      <dgm:spPr/>
      <dgm:t>
        <a:bodyPr/>
        <a:lstStyle/>
        <a:p>
          <a:endParaRPr lang="ru-RU"/>
        </a:p>
      </dgm:t>
    </dgm:pt>
  </dgm:ptLst>
  <dgm:cxnLst>
    <dgm:cxn modelId="{8551E4F3-3BE9-4922-94E8-E264D6755962}" srcId="{C8960735-EC88-4D78-AA6C-2ABE76FE52A1}" destId="{3391A730-E738-4DA6-ABF7-CC1D622C656C}" srcOrd="0" destOrd="0" parTransId="{76304C44-8E0A-4C22-850C-29549D94A01E}" sibTransId="{46AF1500-A4A2-42F7-8BB7-E7D75ED2131E}"/>
    <dgm:cxn modelId="{08638831-AFD0-43DF-91F6-4341938411B7}" type="presOf" srcId="{3391A730-E738-4DA6-ABF7-CC1D622C656C}" destId="{1EFBB2A2-0B89-4C86-B12D-F520771B4EBB}" srcOrd="0" destOrd="0" presId="urn:microsoft.com/office/officeart/2005/8/layout/vList3"/>
    <dgm:cxn modelId="{6FB99714-B9F4-4F59-9FBC-D40489453CED}" type="presOf" srcId="{C8960735-EC88-4D78-AA6C-2ABE76FE52A1}" destId="{1AA47950-EBBE-456E-9C86-D300A5F927F2}" srcOrd="0" destOrd="0" presId="urn:microsoft.com/office/officeart/2005/8/layout/vList3"/>
    <dgm:cxn modelId="{1F0A1D29-F4E7-40F6-9269-0BD1212054B1}" type="presParOf" srcId="{1AA47950-EBBE-456E-9C86-D300A5F927F2}" destId="{A814D246-F46A-4BBB-B9A5-F017819860AC}" srcOrd="0" destOrd="0" presId="urn:microsoft.com/office/officeart/2005/8/layout/vList3"/>
    <dgm:cxn modelId="{3C45F9F8-FEC7-434A-AB54-DA29DDFF39CD}" type="presParOf" srcId="{A814D246-F46A-4BBB-B9A5-F017819860AC}" destId="{5362349C-46A1-48BE-9731-3F7D543DCB08}" srcOrd="0" destOrd="0" presId="urn:microsoft.com/office/officeart/2005/8/layout/vList3"/>
    <dgm:cxn modelId="{CC099C81-AE39-4678-A73D-6405FEC34AEC}" type="presParOf" srcId="{A814D246-F46A-4BBB-B9A5-F017819860AC}" destId="{1EFBB2A2-0B89-4C86-B12D-F520771B4EB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C0E5CD-C25A-40B9-BB59-2FFFA1464AF3}" type="doc">
      <dgm:prSet loTypeId="urn:microsoft.com/office/officeart/2005/8/layout/bProcess3" loCatId="process" qsTypeId="urn:microsoft.com/office/officeart/2005/8/quickstyle/simple1" qsCatId="simple" csTypeId="urn:microsoft.com/office/officeart/2005/8/colors/accent3_5" csCatId="accent3" phldr="1"/>
      <dgm:spPr/>
      <dgm:t>
        <a:bodyPr/>
        <a:lstStyle/>
        <a:p>
          <a:endParaRPr lang="ru-RU"/>
        </a:p>
      </dgm:t>
    </dgm:pt>
    <dgm:pt modelId="{79306FD7-F561-4FE8-9D3D-D6D25C9EF466}">
      <dgm:prSet phldrT="[Текст]"/>
      <dgm:spPr/>
      <dgm:t>
        <a:bodyPr/>
        <a:lstStyle/>
        <a:p>
          <a:r>
            <a:rPr lang="ro-MD" noProof="0" dirty="0" smtClean="0"/>
            <a:t>Comunitatea Economică Europeană (CEE) a fost fondată în 1958. </a:t>
          </a:r>
          <a:endParaRPr lang="ro-MD" noProof="0" dirty="0"/>
        </a:p>
      </dgm:t>
    </dgm:pt>
    <dgm:pt modelId="{E0098987-71C4-45B3-A686-CD052E0D9263}" type="parTrans" cxnId="{7EB77AA9-2921-4A1B-80AF-254A54FE18BC}">
      <dgm:prSet/>
      <dgm:spPr/>
      <dgm:t>
        <a:bodyPr/>
        <a:lstStyle/>
        <a:p>
          <a:endParaRPr lang="ru-RU"/>
        </a:p>
      </dgm:t>
    </dgm:pt>
    <dgm:pt modelId="{9383B7A4-78A9-4B2B-8873-C28A6662FAE5}" type="sibTrans" cxnId="{7EB77AA9-2921-4A1B-80AF-254A54FE18BC}">
      <dgm:prSet/>
      <dgm:spPr/>
      <dgm:t>
        <a:bodyPr/>
        <a:lstStyle/>
        <a:p>
          <a:endParaRPr lang="ru-RU"/>
        </a:p>
      </dgm:t>
    </dgm:pt>
    <dgm:pt modelId="{8CD017BC-3104-4346-8B9B-F2A95A7DF5EE}">
      <dgm:prSet phldrT="[Текст]"/>
      <dgm:spPr/>
      <dgm:t>
        <a:bodyPr/>
        <a:lstStyle/>
        <a:p>
          <a:r>
            <a:rPr lang="ro-MD" noProof="0" dirty="0" smtClean="0"/>
            <a:t>La început, a fost formată din șase țări: Belgia, Germania, Franța, Italia, Luxemburg și Țările de Jos. </a:t>
          </a:r>
          <a:endParaRPr lang="ro-MD" noProof="0" dirty="0"/>
        </a:p>
      </dgm:t>
    </dgm:pt>
    <dgm:pt modelId="{96FCA751-70D0-4EC3-A9B6-29A7EA970C5D}" type="parTrans" cxnId="{31C786FC-62D6-484D-AF4E-7455B2D72E3C}">
      <dgm:prSet/>
      <dgm:spPr/>
      <dgm:t>
        <a:bodyPr/>
        <a:lstStyle/>
        <a:p>
          <a:endParaRPr lang="ru-RU"/>
        </a:p>
      </dgm:t>
    </dgm:pt>
    <dgm:pt modelId="{7E31698A-26C6-4A78-860A-4FB4F2B6955B}" type="sibTrans" cxnId="{31C786FC-62D6-484D-AF4E-7455B2D72E3C}">
      <dgm:prSet/>
      <dgm:spPr/>
      <dgm:t>
        <a:bodyPr/>
        <a:lstStyle/>
        <a:p>
          <a:endParaRPr lang="ru-RU"/>
        </a:p>
      </dgm:t>
    </dgm:pt>
    <dgm:pt modelId="{DEFF0D07-65AA-4158-AF8E-D89544D6D6F1}">
      <dgm:prSet phldrT="[Текст]"/>
      <dgm:spPr/>
      <dgm:t>
        <a:bodyPr/>
        <a:lstStyle/>
        <a:p>
          <a:r>
            <a:rPr lang="ro-MD" noProof="0" dirty="0" smtClean="0"/>
            <a:t>Pentru a reflecta evoluția de la o uniune pur economică la una politică, CEE și-a adoptat actuala denumire în 1993 - Uniunea Europeană (UE). </a:t>
          </a:r>
          <a:endParaRPr lang="ro-MD" noProof="0" dirty="0"/>
        </a:p>
      </dgm:t>
    </dgm:pt>
    <dgm:pt modelId="{548253FA-6359-4882-B839-AC325BBA733C}" type="parTrans" cxnId="{D1C05C25-BCAA-41FF-A78A-93E9DF6C6C12}">
      <dgm:prSet/>
      <dgm:spPr/>
      <dgm:t>
        <a:bodyPr/>
        <a:lstStyle/>
        <a:p>
          <a:endParaRPr lang="ru-RU"/>
        </a:p>
      </dgm:t>
    </dgm:pt>
    <dgm:pt modelId="{F8B556ED-D6A5-483E-891C-781AE7129CBD}" type="sibTrans" cxnId="{D1C05C25-BCAA-41FF-A78A-93E9DF6C6C12}">
      <dgm:prSet/>
      <dgm:spPr/>
      <dgm:t>
        <a:bodyPr/>
        <a:lstStyle/>
        <a:p>
          <a:endParaRPr lang="ru-RU"/>
        </a:p>
      </dgm:t>
    </dgm:pt>
    <dgm:pt modelId="{17096A13-E6C1-49D8-B177-D85F293A1098}">
      <dgm:prSet phldrT="[Текст]"/>
      <dgm:spPr/>
      <dgm:t>
        <a:bodyPr/>
        <a:lstStyle/>
        <a:p>
          <a:r>
            <a:rPr lang="ro-MD" noProof="0" dirty="0" smtClean="0"/>
            <a:t>UE se bazează pe statul de drept. Demnitatea umană, libertatea, democrația, egalitatea, statul de drept și respectarea drepturilor omului sunt valori fundamentale ale UE. </a:t>
          </a:r>
          <a:endParaRPr lang="ro-MD" noProof="0" dirty="0"/>
        </a:p>
      </dgm:t>
    </dgm:pt>
    <dgm:pt modelId="{85A14377-955C-48CA-85F7-B220A85CF2FE}" type="parTrans" cxnId="{EBE4DD5F-7666-4FDB-9275-4911AAEF86B0}">
      <dgm:prSet/>
      <dgm:spPr/>
      <dgm:t>
        <a:bodyPr/>
        <a:lstStyle/>
        <a:p>
          <a:endParaRPr lang="ru-RU"/>
        </a:p>
      </dgm:t>
    </dgm:pt>
    <dgm:pt modelId="{96C5C92F-FDC1-4980-A135-E43ACA079076}" type="sibTrans" cxnId="{EBE4DD5F-7666-4FDB-9275-4911AAEF86B0}">
      <dgm:prSet/>
      <dgm:spPr/>
      <dgm:t>
        <a:bodyPr/>
        <a:lstStyle/>
        <a:p>
          <a:endParaRPr lang="ru-RU"/>
        </a:p>
      </dgm:t>
    </dgm:pt>
    <dgm:pt modelId="{D6349BFA-1BCB-434E-AD7A-474441DF474B}">
      <dgm:prSet phldrT="[Текст]"/>
      <dgm:spPr/>
      <dgm:t>
        <a:bodyPr/>
        <a:lstStyle/>
        <a:p>
          <a:r>
            <a:rPr lang="ro-MD" noProof="0" dirty="0" smtClean="0"/>
            <a:t>Documentul fondator al UE este Tratatul de la Lisabona din 2009.</a:t>
          </a:r>
          <a:endParaRPr lang="ro-MD" noProof="0" dirty="0"/>
        </a:p>
      </dgm:t>
    </dgm:pt>
    <dgm:pt modelId="{F3F8CEF0-1F46-41B2-99F0-76B9C4A02C79}" type="parTrans" cxnId="{245B9857-0548-4C92-A72A-FE5E514CCEF2}">
      <dgm:prSet/>
      <dgm:spPr/>
      <dgm:t>
        <a:bodyPr/>
        <a:lstStyle/>
        <a:p>
          <a:endParaRPr lang="ru-RU"/>
        </a:p>
      </dgm:t>
    </dgm:pt>
    <dgm:pt modelId="{41325D09-C7A1-4545-A151-149AC2CB6281}" type="sibTrans" cxnId="{245B9857-0548-4C92-A72A-FE5E514CCEF2}">
      <dgm:prSet/>
      <dgm:spPr/>
      <dgm:t>
        <a:bodyPr/>
        <a:lstStyle/>
        <a:p>
          <a:endParaRPr lang="ru-RU"/>
        </a:p>
      </dgm:t>
    </dgm:pt>
    <dgm:pt modelId="{ABBD7696-0426-43DF-BB80-06BE9761E8FB}" type="pres">
      <dgm:prSet presAssocID="{72C0E5CD-C25A-40B9-BB59-2FFFA1464AF3}" presName="Name0" presStyleCnt="0">
        <dgm:presLayoutVars>
          <dgm:dir/>
          <dgm:resizeHandles val="exact"/>
        </dgm:presLayoutVars>
      </dgm:prSet>
      <dgm:spPr/>
    </dgm:pt>
    <dgm:pt modelId="{10CBEEF4-382F-4B56-87D8-F07CDCA7D11E}" type="pres">
      <dgm:prSet presAssocID="{79306FD7-F561-4FE8-9D3D-D6D25C9EF466}" presName="node" presStyleLbl="node1" presStyleIdx="0" presStyleCnt="5">
        <dgm:presLayoutVars>
          <dgm:bulletEnabled val="1"/>
        </dgm:presLayoutVars>
      </dgm:prSet>
      <dgm:spPr/>
    </dgm:pt>
    <dgm:pt modelId="{243E31E6-9A41-4A68-BA3B-EAF065C7F40B}" type="pres">
      <dgm:prSet presAssocID="{9383B7A4-78A9-4B2B-8873-C28A6662FAE5}" presName="sibTrans" presStyleLbl="sibTrans1D1" presStyleIdx="0" presStyleCnt="4"/>
      <dgm:spPr/>
    </dgm:pt>
    <dgm:pt modelId="{F8F38550-8DEB-497B-B3B3-65A92C983A9A}" type="pres">
      <dgm:prSet presAssocID="{9383B7A4-78A9-4B2B-8873-C28A6662FAE5}" presName="connectorText" presStyleLbl="sibTrans1D1" presStyleIdx="0" presStyleCnt="4"/>
      <dgm:spPr/>
    </dgm:pt>
    <dgm:pt modelId="{4A6588E7-279D-4B32-9881-2147F15D2BA0}" type="pres">
      <dgm:prSet presAssocID="{8CD017BC-3104-4346-8B9B-F2A95A7DF5EE}" presName="node" presStyleLbl="node1" presStyleIdx="1" presStyleCnt="5">
        <dgm:presLayoutVars>
          <dgm:bulletEnabled val="1"/>
        </dgm:presLayoutVars>
      </dgm:prSet>
      <dgm:spPr/>
    </dgm:pt>
    <dgm:pt modelId="{712E188A-4993-43D7-A4C6-46888DCFCBF8}" type="pres">
      <dgm:prSet presAssocID="{7E31698A-26C6-4A78-860A-4FB4F2B6955B}" presName="sibTrans" presStyleLbl="sibTrans1D1" presStyleIdx="1" presStyleCnt="4"/>
      <dgm:spPr/>
    </dgm:pt>
    <dgm:pt modelId="{104BD09C-7587-4B25-9D9C-45093D35435C}" type="pres">
      <dgm:prSet presAssocID="{7E31698A-26C6-4A78-860A-4FB4F2B6955B}" presName="connectorText" presStyleLbl="sibTrans1D1" presStyleIdx="1" presStyleCnt="4"/>
      <dgm:spPr/>
    </dgm:pt>
    <dgm:pt modelId="{1F5CFCCA-080E-4D96-8745-8868D15BF04D}" type="pres">
      <dgm:prSet presAssocID="{DEFF0D07-65AA-4158-AF8E-D89544D6D6F1}" presName="node" presStyleLbl="node1" presStyleIdx="2" presStyleCnt="5">
        <dgm:presLayoutVars>
          <dgm:bulletEnabled val="1"/>
        </dgm:presLayoutVars>
      </dgm:prSet>
      <dgm:spPr/>
    </dgm:pt>
    <dgm:pt modelId="{3A11722A-FA49-49FC-B6F9-47FFBEFD875B}" type="pres">
      <dgm:prSet presAssocID="{F8B556ED-D6A5-483E-891C-781AE7129CBD}" presName="sibTrans" presStyleLbl="sibTrans1D1" presStyleIdx="2" presStyleCnt="4"/>
      <dgm:spPr/>
    </dgm:pt>
    <dgm:pt modelId="{26E07F7A-99FA-42B1-8286-518101D6A4AC}" type="pres">
      <dgm:prSet presAssocID="{F8B556ED-D6A5-483E-891C-781AE7129CBD}" presName="connectorText" presStyleLbl="sibTrans1D1" presStyleIdx="2" presStyleCnt="4"/>
      <dgm:spPr/>
    </dgm:pt>
    <dgm:pt modelId="{C46F39A7-C237-4BFC-94D3-DA70EDD6FD5D}" type="pres">
      <dgm:prSet presAssocID="{17096A13-E6C1-49D8-B177-D85F293A1098}" presName="node" presStyleLbl="node1" presStyleIdx="3" presStyleCnt="5">
        <dgm:presLayoutVars>
          <dgm:bulletEnabled val="1"/>
        </dgm:presLayoutVars>
      </dgm:prSet>
      <dgm:spPr/>
    </dgm:pt>
    <dgm:pt modelId="{4B84EA61-E0F8-465B-8D76-C910AAE65061}" type="pres">
      <dgm:prSet presAssocID="{96C5C92F-FDC1-4980-A135-E43ACA079076}" presName="sibTrans" presStyleLbl="sibTrans1D1" presStyleIdx="3" presStyleCnt="4"/>
      <dgm:spPr/>
    </dgm:pt>
    <dgm:pt modelId="{24547B98-8869-45EC-B982-4A97B17F4EEC}" type="pres">
      <dgm:prSet presAssocID="{96C5C92F-FDC1-4980-A135-E43ACA079076}" presName="connectorText" presStyleLbl="sibTrans1D1" presStyleIdx="3" presStyleCnt="4"/>
      <dgm:spPr/>
    </dgm:pt>
    <dgm:pt modelId="{F51DD168-EA08-4544-A702-0EEE439487F2}" type="pres">
      <dgm:prSet presAssocID="{D6349BFA-1BCB-434E-AD7A-474441DF474B}" presName="node" presStyleLbl="node1" presStyleIdx="4" presStyleCnt="5">
        <dgm:presLayoutVars>
          <dgm:bulletEnabled val="1"/>
        </dgm:presLayoutVars>
      </dgm:prSet>
      <dgm:spPr/>
    </dgm:pt>
  </dgm:ptLst>
  <dgm:cxnLst>
    <dgm:cxn modelId="{9DE5DF94-BC50-4A06-B4C2-7DC150B2E8D3}" type="presOf" srcId="{72C0E5CD-C25A-40B9-BB59-2FFFA1464AF3}" destId="{ABBD7696-0426-43DF-BB80-06BE9761E8FB}" srcOrd="0" destOrd="0" presId="urn:microsoft.com/office/officeart/2005/8/layout/bProcess3"/>
    <dgm:cxn modelId="{2AFDDEE7-123D-4DC9-9868-0C7583D86085}" type="presOf" srcId="{79306FD7-F561-4FE8-9D3D-D6D25C9EF466}" destId="{10CBEEF4-382F-4B56-87D8-F07CDCA7D11E}" srcOrd="0" destOrd="0" presId="urn:microsoft.com/office/officeart/2005/8/layout/bProcess3"/>
    <dgm:cxn modelId="{7EB77AA9-2921-4A1B-80AF-254A54FE18BC}" srcId="{72C0E5CD-C25A-40B9-BB59-2FFFA1464AF3}" destId="{79306FD7-F561-4FE8-9D3D-D6D25C9EF466}" srcOrd="0" destOrd="0" parTransId="{E0098987-71C4-45B3-A686-CD052E0D9263}" sibTransId="{9383B7A4-78A9-4B2B-8873-C28A6662FAE5}"/>
    <dgm:cxn modelId="{BCE224EE-5EF3-4EB4-89A8-C624258C13C4}" type="presOf" srcId="{DEFF0D07-65AA-4158-AF8E-D89544D6D6F1}" destId="{1F5CFCCA-080E-4D96-8745-8868D15BF04D}" srcOrd="0" destOrd="0" presId="urn:microsoft.com/office/officeart/2005/8/layout/bProcess3"/>
    <dgm:cxn modelId="{F98B330E-6A03-42D1-AC52-DDD8C59DEDF7}" type="presOf" srcId="{9383B7A4-78A9-4B2B-8873-C28A6662FAE5}" destId="{243E31E6-9A41-4A68-BA3B-EAF065C7F40B}" srcOrd="0" destOrd="0" presId="urn:microsoft.com/office/officeart/2005/8/layout/bProcess3"/>
    <dgm:cxn modelId="{8EE03EF5-449B-42DF-BF3C-FBC98636ABF7}" type="presOf" srcId="{F8B556ED-D6A5-483E-891C-781AE7129CBD}" destId="{26E07F7A-99FA-42B1-8286-518101D6A4AC}" srcOrd="1" destOrd="0" presId="urn:microsoft.com/office/officeart/2005/8/layout/bProcess3"/>
    <dgm:cxn modelId="{EC381A9B-865A-4DDB-A642-92AE61154B7B}" type="presOf" srcId="{7E31698A-26C6-4A78-860A-4FB4F2B6955B}" destId="{104BD09C-7587-4B25-9D9C-45093D35435C}" srcOrd="1" destOrd="0" presId="urn:microsoft.com/office/officeart/2005/8/layout/bProcess3"/>
    <dgm:cxn modelId="{31C786FC-62D6-484D-AF4E-7455B2D72E3C}" srcId="{72C0E5CD-C25A-40B9-BB59-2FFFA1464AF3}" destId="{8CD017BC-3104-4346-8B9B-F2A95A7DF5EE}" srcOrd="1" destOrd="0" parTransId="{96FCA751-70D0-4EC3-A9B6-29A7EA970C5D}" sibTransId="{7E31698A-26C6-4A78-860A-4FB4F2B6955B}"/>
    <dgm:cxn modelId="{EBE4DD5F-7666-4FDB-9275-4911AAEF86B0}" srcId="{72C0E5CD-C25A-40B9-BB59-2FFFA1464AF3}" destId="{17096A13-E6C1-49D8-B177-D85F293A1098}" srcOrd="3" destOrd="0" parTransId="{85A14377-955C-48CA-85F7-B220A85CF2FE}" sibTransId="{96C5C92F-FDC1-4980-A135-E43ACA079076}"/>
    <dgm:cxn modelId="{C325CBC7-4E9D-4BAE-BC4A-57B61E08A670}" type="presOf" srcId="{F8B556ED-D6A5-483E-891C-781AE7129CBD}" destId="{3A11722A-FA49-49FC-B6F9-47FFBEFD875B}" srcOrd="0" destOrd="0" presId="urn:microsoft.com/office/officeart/2005/8/layout/bProcess3"/>
    <dgm:cxn modelId="{86F5AD45-1089-4B51-B934-3E55AC4AA1D8}" type="presOf" srcId="{8CD017BC-3104-4346-8B9B-F2A95A7DF5EE}" destId="{4A6588E7-279D-4B32-9881-2147F15D2BA0}" srcOrd="0" destOrd="0" presId="urn:microsoft.com/office/officeart/2005/8/layout/bProcess3"/>
    <dgm:cxn modelId="{D1C05C25-BCAA-41FF-A78A-93E9DF6C6C12}" srcId="{72C0E5CD-C25A-40B9-BB59-2FFFA1464AF3}" destId="{DEFF0D07-65AA-4158-AF8E-D89544D6D6F1}" srcOrd="2" destOrd="0" parTransId="{548253FA-6359-4882-B839-AC325BBA733C}" sibTransId="{F8B556ED-D6A5-483E-891C-781AE7129CBD}"/>
    <dgm:cxn modelId="{774527DD-E94E-45FE-9707-17C0856F2D83}" type="presOf" srcId="{96C5C92F-FDC1-4980-A135-E43ACA079076}" destId="{24547B98-8869-45EC-B982-4A97B17F4EEC}" srcOrd="1" destOrd="0" presId="urn:microsoft.com/office/officeart/2005/8/layout/bProcess3"/>
    <dgm:cxn modelId="{07F1BD85-7518-49AC-83A1-78F5480770C4}" type="presOf" srcId="{96C5C92F-FDC1-4980-A135-E43ACA079076}" destId="{4B84EA61-E0F8-465B-8D76-C910AAE65061}" srcOrd="0" destOrd="0" presId="urn:microsoft.com/office/officeart/2005/8/layout/bProcess3"/>
    <dgm:cxn modelId="{2F65867E-74EA-45A0-9044-9E3195DD23E4}" type="presOf" srcId="{17096A13-E6C1-49D8-B177-D85F293A1098}" destId="{C46F39A7-C237-4BFC-94D3-DA70EDD6FD5D}" srcOrd="0" destOrd="0" presId="urn:microsoft.com/office/officeart/2005/8/layout/bProcess3"/>
    <dgm:cxn modelId="{3054214F-08E0-4EA7-8621-24B247E24B64}" type="presOf" srcId="{7E31698A-26C6-4A78-860A-4FB4F2B6955B}" destId="{712E188A-4993-43D7-A4C6-46888DCFCBF8}" srcOrd="0" destOrd="0" presId="urn:microsoft.com/office/officeart/2005/8/layout/bProcess3"/>
    <dgm:cxn modelId="{245B9857-0548-4C92-A72A-FE5E514CCEF2}" srcId="{72C0E5CD-C25A-40B9-BB59-2FFFA1464AF3}" destId="{D6349BFA-1BCB-434E-AD7A-474441DF474B}" srcOrd="4" destOrd="0" parTransId="{F3F8CEF0-1F46-41B2-99F0-76B9C4A02C79}" sibTransId="{41325D09-C7A1-4545-A151-149AC2CB6281}"/>
    <dgm:cxn modelId="{B2315360-956D-4862-B0E8-7219ED3D4EFD}" type="presOf" srcId="{D6349BFA-1BCB-434E-AD7A-474441DF474B}" destId="{F51DD168-EA08-4544-A702-0EEE439487F2}" srcOrd="0" destOrd="0" presId="urn:microsoft.com/office/officeart/2005/8/layout/bProcess3"/>
    <dgm:cxn modelId="{5B2E3A8F-837D-49D6-8B53-82D01F2AEE9C}" type="presOf" srcId="{9383B7A4-78A9-4B2B-8873-C28A6662FAE5}" destId="{F8F38550-8DEB-497B-B3B3-65A92C983A9A}" srcOrd="1" destOrd="0" presId="urn:microsoft.com/office/officeart/2005/8/layout/bProcess3"/>
    <dgm:cxn modelId="{AFA8A013-9CC5-4F36-8F18-249144A8E961}" type="presParOf" srcId="{ABBD7696-0426-43DF-BB80-06BE9761E8FB}" destId="{10CBEEF4-382F-4B56-87D8-F07CDCA7D11E}" srcOrd="0" destOrd="0" presId="urn:microsoft.com/office/officeart/2005/8/layout/bProcess3"/>
    <dgm:cxn modelId="{B8DBBEBA-EDBE-4199-84C7-EC2718077F68}" type="presParOf" srcId="{ABBD7696-0426-43DF-BB80-06BE9761E8FB}" destId="{243E31E6-9A41-4A68-BA3B-EAF065C7F40B}" srcOrd="1" destOrd="0" presId="urn:microsoft.com/office/officeart/2005/8/layout/bProcess3"/>
    <dgm:cxn modelId="{0400B1B6-5038-4967-AB08-FB08D119D953}" type="presParOf" srcId="{243E31E6-9A41-4A68-BA3B-EAF065C7F40B}" destId="{F8F38550-8DEB-497B-B3B3-65A92C983A9A}" srcOrd="0" destOrd="0" presId="urn:microsoft.com/office/officeart/2005/8/layout/bProcess3"/>
    <dgm:cxn modelId="{18F5DCF9-AF28-41DE-B182-187496A75A52}" type="presParOf" srcId="{ABBD7696-0426-43DF-BB80-06BE9761E8FB}" destId="{4A6588E7-279D-4B32-9881-2147F15D2BA0}" srcOrd="2" destOrd="0" presId="urn:microsoft.com/office/officeart/2005/8/layout/bProcess3"/>
    <dgm:cxn modelId="{81BAED78-1136-4724-9BF1-217444589FC6}" type="presParOf" srcId="{ABBD7696-0426-43DF-BB80-06BE9761E8FB}" destId="{712E188A-4993-43D7-A4C6-46888DCFCBF8}" srcOrd="3" destOrd="0" presId="urn:microsoft.com/office/officeart/2005/8/layout/bProcess3"/>
    <dgm:cxn modelId="{67895C1A-CB43-48D8-82FC-AE9B4147AD57}" type="presParOf" srcId="{712E188A-4993-43D7-A4C6-46888DCFCBF8}" destId="{104BD09C-7587-4B25-9D9C-45093D35435C}" srcOrd="0" destOrd="0" presId="urn:microsoft.com/office/officeart/2005/8/layout/bProcess3"/>
    <dgm:cxn modelId="{1853BF4D-5DF1-4C12-843B-9BB160AFE0E6}" type="presParOf" srcId="{ABBD7696-0426-43DF-BB80-06BE9761E8FB}" destId="{1F5CFCCA-080E-4D96-8745-8868D15BF04D}" srcOrd="4" destOrd="0" presId="urn:microsoft.com/office/officeart/2005/8/layout/bProcess3"/>
    <dgm:cxn modelId="{6E76A2DE-BEA7-4BD2-97F0-BB98C2B69271}" type="presParOf" srcId="{ABBD7696-0426-43DF-BB80-06BE9761E8FB}" destId="{3A11722A-FA49-49FC-B6F9-47FFBEFD875B}" srcOrd="5" destOrd="0" presId="urn:microsoft.com/office/officeart/2005/8/layout/bProcess3"/>
    <dgm:cxn modelId="{0B0261FD-AFBD-4EA7-87B5-2EF4099B30CD}" type="presParOf" srcId="{3A11722A-FA49-49FC-B6F9-47FFBEFD875B}" destId="{26E07F7A-99FA-42B1-8286-518101D6A4AC}" srcOrd="0" destOrd="0" presId="urn:microsoft.com/office/officeart/2005/8/layout/bProcess3"/>
    <dgm:cxn modelId="{86B701F3-57C9-402A-9157-5AD51A6B2BDD}" type="presParOf" srcId="{ABBD7696-0426-43DF-BB80-06BE9761E8FB}" destId="{C46F39A7-C237-4BFC-94D3-DA70EDD6FD5D}" srcOrd="6" destOrd="0" presId="urn:microsoft.com/office/officeart/2005/8/layout/bProcess3"/>
    <dgm:cxn modelId="{956E7651-489E-496D-9774-61C125563049}" type="presParOf" srcId="{ABBD7696-0426-43DF-BB80-06BE9761E8FB}" destId="{4B84EA61-E0F8-465B-8D76-C910AAE65061}" srcOrd="7" destOrd="0" presId="urn:microsoft.com/office/officeart/2005/8/layout/bProcess3"/>
    <dgm:cxn modelId="{947E5A49-2397-435E-9B49-BF1833EA2C80}" type="presParOf" srcId="{4B84EA61-E0F8-465B-8D76-C910AAE65061}" destId="{24547B98-8869-45EC-B982-4A97B17F4EEC}" srcOrd="0" destOrd="0" presId="urn:microsoft.com/office/officeart/2005/8/layout/bProcess3"/>
    <dgm:cxn modelId="{7B41B79E-5E5B-4167-86B8-1AFCAC396866}" type="presParOf" srcId="{ABBD7696-0426-43DF-BB80-06BE9761E8FB}" destId="{F51DD168-EA08-4544-A702-0EEE439487F2}" srcOrd="8"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6E1-A7E4-40E1-AE31-2D14E8D9BAB6}">
      <dsp:nvSpPr>
        <dsp:cNvPr id="0" name=""/>
        <dsp:cNvSpPr/>
      </dsp:nvSpPr>
      <dsp:spPr>
        <a:xfrm>
          <a:off x="2504393" y="1123"/>
          <a:ext cx="3756590" cy="6085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o-MD" sz="1100" kern="1200" noProof="0" dirty="0" smtClean="0"/>
            <a:t>scopurile și principiile stabilite în Carta sa</a:t>
          </a:r>
          <a:endParaRPr lang="ro-MD" sz="1100" kern="1200" noProof="0" dirty="0"/>
        </a:p>
      </dsp:txBody>
      <dsp:txXfrm>
        <a:off x="2504393" y="77193"/>
        <a:ext cx="3528379" cy="456422"/>
      </dsp:txXfrm>
    </dsp:sp>
    <dsp:sp modelId="{55A70490-790E-4D17-94B8-66100065D173}">
      <dsp:nvSpPr>
        <dsp:cNvPr id="0" name=""/>
        <dsp:cNvSpPr/>
      </dsp:nvSpPr>
      <dsp:spPr>
        <a:xfrm>
          <a:off x="0" y="1123"/>
          <a:ext cx="2504393" cy="608562"/>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o-MD" sz="1300" kern="1200" noProof="0" dirty="0" smtClean="0"/>
            <a:t>Misiunea și activitățile Națiunilor Unite sunt guvernate de</a:t>
          </a:r>
          <a:endParaRPr lang="ro-MD" sz="1300" kern="1200" noProof="0" dirty="0"/>
        </a:p>
      </dsp:txBody>
      <dsp:txXfrm>
        <a:off x="29708" y="30831"/>
        <a:ext cx="2444977" cy="549146"/>
      </dsp:txXfrm>
    </dsp:sp>
    <dsp:sp modelId="{66E59413-3D42-4ECB-BDDF-2ED541B6BB1C}">
      <dsp:nvSpPr>
        <dsp:cNvPr id="0" name=""/>
        <dsp:cNvSpPr/>
      </dsp:nvSpPr>
      <dsp:spPr>
        <a:xfrm>
          <a:off x="2504393" y="670542"/>
          <a:ext cx="3756590" cy="6085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o-MD" sz="1100" kern="1200" noProof="0" dirty="0" smtClean="0"/>
            <a:t>Adunarea Generală, Consiliul de Securitate, Consiliul Economic și Social, Consiliul de Tutela, Curtea Internațională de Justiție și Secretariatul ONU</a:t>
          </a:r>
          <a:endParaRPr lang="ro-MD" sz="1100" kern="1200" noProof="0" dirty="0"/>
        </a:p>
      </dsp:txBody>
      <dsp:txXfrm>
        <a:off x="2504393" y="746612"/>
        <a:ext cx="3528379" cy="456422"/>
      </dsp:txXfrm>
    </dsp:sp>
    <dsp:sp modelId="{E89D61BA-45F4-43D9-B678-0839184D0F51}">
      <dsp:nvSpPr>
        <dsp:cNvPr id="0" name=""/>
        <dsp:cNvSpPr/>
      </dsp:nvSpPr>
      <dsp:spPr>
        <a:xfrm>
          <a:off x="0" y="670542"/>
          <a:ext cx="2504393" cy="608562"/>
        </a:xfrm>
        <a:prstGeom prst="roundRect">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o-MD" sz="1300" kern="1200" noProof="0" dirty="0" smtClean="0"/>
            <a:t>Principalele organe ale ONU sunt</a:t>
          </a:r>
          <a:endParaRPr lang="ro-MD" sz="1300" kern="1200" noProof="0" dirty="0"/>
        </a:p>
      </dsp:txBody>
      <dsp:txXfrm>
        <a:off x="29708" y="700250"/>
        <a:ext cx="2444977" cy="549146"/>
      </dsp:txXfrm>
    </dsp:sp>
    <dsp:sp modelId="{A1229F72-3812-44CC-BD73-CF9A1C0D83E0}">
      <dsp:nvSpPr>
        <dsp:cNvPr id="0" name=""/>
        <dsp:cNvSpPr/>
      </dsp:nvSpPr>
      <dsp:spPr>
        <a:xfrm>
          <a:off x="2504393" y="1339961"/>
          <a:ext cx="3756590" cy="6085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o-MD" sz="1100" kern="1200" noProof="0" dirty="0" smtClean="0"/>
            <a:t>ONU însăși și multe programe, fonduri și agenții specializate asociate, fiecare având propriul membru, conducere și buget</a:t>
          </a:r>
          <a:endParaRPr lang="ro-MD" sz="1100" kern="1200" noProof="0" dirty="0"/>
        </a:p>
      </dsp:txBody>
      <dsp:txXfrm>
        <a:off x="2504393" y="1416031"/>
        <a:ext cx="3528379" cy="456422"/>
      </dsp:txXfrm>
    </dsp:sp>
    <dsp:sp modelId="{939C34E5-7976-4136-AE3A-E249F67AE96B}">
      <dsp:nvSpPr>
        <dsp:cNvPr id="0" name=""/>
        <dsp:cNvSpPr/>
      </dsp:nvSpPr>
      <dsp:spPr>
        <a:xfrm>
          <a:off x="0" y="1339961"/>
          <a:ext cx="2504393" cy="608562"/>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o-MD" sz="1300" kern="1200" noProof="0" dirty="0" smtClean="0"/>
            <a:t>Sistemul ONU este alcătuit din</a:t>
          </a:r>
          <a:endParaRPr lang="ro-MD" sz="1300" kern="1200" noProof="0" dirty="0"/>
        </a:p>
      </dsp:txBody>
      <dsp:txXfrm>
        <a:off x="29708" y="1369669"/>
        <a:ext cx="2444977" cy="549146"/>
      </dsp:txXfrm>
    </dsp:sp>
    <dsp:sp modelId="{21BB1C9B-7EFD-475C-B111-F4A9BD235270}">
      <dsp:nvSpPr>
        <dsp:cNvPr id="0" name=""/>
        <dsp:cNvSpPr/>
      </dsp:nvSpPr>
      <dsp:spPr>
        <a:xfrm>
          <a:off x="2504393" y="2009379"/>
          <a:ext cx="3756590" cy="6085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o-MD" sz="1100" kern="1200" noProof="0" dirty="0" smtClean="0"/>
            <a:t>finanțate prin contribuții voluntare</a:t>
          </a:r>
          <a:endParaRPr lang="ro-MD" sz="1100" kern="1200" noProof="0" dirty="0"/>
        </a:p>
      </dsp:txBody>
      <dsp:txXfrm>
        <a:off x="2504393" y="2085449"/>
        <a:ext cx="3528379" cy="456422"/>
      </dsp:txXfrm>
    </dsp:sp>
    <dsp:sp modelId="{9775A354-5402-4260-AFCC-53AE136D2585}">
      <dsp:nvSpPr>
        <dsp:cNvPr id="0" name=""/>
        <dsp:cNvSpPr/>
      </dsp:nvSpPr>
      <dsp:spPr>
        <a:xfrm>
          <a:off x="0" y="2009379"/>
          <a:ext cx="2504393" cy="608562"/>
        </a:xfrm>
        <a:prstGeom prst="roundRect">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o-MD" sz="1300" kern="1200" noProof="0" dirty="0" smtClean="0"/>
            <a:t>Programele și fondurile sunt</a:t>
          </a:r>
          <a:endParaRPr lang="ro-MD" sz="1300" kern="1200" noProof="0" dirty="0"/>
        </a:p>
      </dsp:txBody>
      <dsp:txXfrm>
        <a:off x="29708" y="2039087"/>
        <a:ext cx="2444977" cy="549146"/>
      </dsp:txXfrm>
    </dsp:sp>
    <dsp:sp modelId="{79AC2B19-F93A-4F27-81CE-816476E03D59}">
      <dsp:nvSpPr>
        <dsp:cNvPr id="0" name=""/>
        <dsp:cNvSpPr/>
      </dsp:nvSpPr>
      <dsp:spPr>
        <a:xfrm>
          <a:off x="2504393" y="2678798"/>
          <a:ext cx="3756590" cy="6085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it-IT" sz="1100" kern="1200" dirty="0" smtClean="0"/>
            <a:t>organizații internaționale independente finanțate prin contribuții voluntare și fixe</a:t>
          </a:r>
          <a:endParaRPr lang="ru-RU" sz="1100" kern="1200" dirty="0"/>
        </a:p>
      </dsp:txBody>
      <dsp:txXfrm>
        <a:off x="2504393" y="2754868"/>
        <a:ext cx="3528379" cy="456422"/>
      </dsp:txXfrm>
    </dsp:sp>
    <dsp:sp modelId="{D46F9F93-9D45-40CF-91D3-A7C3E0712588}">
      <dsp:nvSpPr>
        <dsp:cNvPr id="0" name=""/>
        <dsp:cNvSpPr/>
      </dsp:nvSpPr>
      <dsp:spPr>
        <a:xfrm>
          <a:off x="0" y="2678798"/>
          <a:ext cx="2504393" cy="608562"/>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o-MD" sz="1300" kern="1200" noProof="0" dirty="0" smtClean="0"/>
            <a:t>Agențiile specializate sunt</a:t>
          </a:r>
          <a:endParaRPr lang="ro-MD" sz="1300" kern="1200" noProof="0" dirty="0"/>
        </a:p>
      </dsp:txBody>
      <dsp:txXfrm>
        <a:off x="29708" y="2708506"/>
        <a:ext cx="2444977" cy="5491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B1925-B9DB-4216-AD93-22D5389AAC56}">
      <dsp:nvSpPr>
        <dsp:cNvPr id="0" name=""/>
        <dsp:cNvSpPr/>
      </dsp:nvSpPr>
      <dsp:spPr>
        <a:xfrm>
          <a:off x="2669175" y="1526250"/>
          <a:ext cx="2398393" cy="2398393"/>
        </a:xfrm>
        <a:prstGeom prst="gear9">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o-MD" sz="800" kern="1200" noProof="0" dirty="0" smtClean="0"/>
            <a:t>UE joacă un rol important în eforturile OSCE, OCDE, ONU, NATO și Consiliul Europei (CoE) de a dezvolta norme și bune practici pentru guvernarea democratică a sectorului de securitate. </a:t>
          </a:r>
          <a:endParaRPr lang="ro-MD" sz="800" kern="1200" noProof="0" dirty="0"/>
        </a:p>
      </dsp:txBody>
      <dsp:txXfrm>
        <a:off x="3151359" y="2088062"/>
        <a:ext cx="1434025" cy="1232824"/>
      </dsp:txXfrm>
    </dsp:sp>
    <dsp:sp modelId="{2F1CE322-C257-46D7-AFDE-EA006D3917B7}">
      <dsp:nvSpPr>
        <dsp:cNvPr id="0" name=""/>
        <dsp:cNvSpPr/>
      </dsp:nvSpPr>
      <dsp:spPr>
        <a:xfrm>
          <a:off x="1273746" y="959357"/>
          <a:ext cx="1744286" cy="1744286"/>
        </a:xfrm>
        <a:prstGeom prst="gear6">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o-MD" sz="800" kern="1200" noProof="0" dirty="0" smtClean="0"/>
            <a:t>Un exemplu ilustrativ al acestor eforturi este adoptarea Codului de conduită al OSCE privind aspectele politico-militare ale securității în 1994.</a:t>
          </a:r>
          <a:endParaRPr lang="ro-MD" sz="800" kern="1200" noProof="0" dirty="0"/>
        </a:p>
      </dsp:txBody>
      <dsp:txXfrm>
        <a:off x="1712875" y="1401140"/>
        <a:ext cx="866028" cy="860720"/>
      </dsp:txXfrm>
    </dsp:sp>
    <dsp:sp modelId="{F1D88040-018C-4F86-A900-6ADA4ED211E1}">
      <dsp:nvSpPr>
        <dsp:cNvPr id="0" name=""/>
        <dsp:cNvSpPr/>
      </dsp:nvSpPr>
      <dsp:spPr>
        <a:xfrm>
          <a:off x="2784502" y="1115314"/>
          <a:ext cx="2950023" cy="2950023"/>
        </a:xfrm>
        <a:prstGeom prst="circularArrow">
          <a:avLst>
            <a:gd name="adj1" fmla="val 4878"/>
            <a:gd name="adj2" fmla="val 312630"/>
            <a:gd name="adj3" fmla="val 3155633"/>
            <a:gd name="adj4" fmla="val 15203757"/>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7DEB99-F97F-4773-A42E-9C352D8DE56C}">
      <dsp:nvSpPr>
        <dsp:cNvPr id="0" name=""/>
        <dsp:cNvSpPr/>
      </dsp:nvSpPr>
      <dsp:spPr>
        <a:xfrm>
          <a:off x="964836" y="572698"/>
          <a:ext cx="2230505" cy="2230505"/>
        </a:xfrm>
        <a:prstGeom prst="leftCircularArrow">
          <a:avLst>
            <a:gd name="adj1" fmla="val 6452"/>
            <a:gd name="adj2" fmla="val 429999"/>
            <a:gd name="adj3" fmla="val 10489124"/>
            <a:gd name="adj4" fmla="val 14837806"/>
            <a:gd name="adj5" fmla="val 7527"/>
          </a:avLst>
        </a:prstGeom>
        <a:solidFill>
          <a:schemeClr val="accent3">
            <a:shade val="90000"/>
            <a:hueOff val="0"/>
            <a:satOff val="-77"/>
            <a:lumOff val="2502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23C93-F9D3-43D3-9418-34199B614F1C}">
      <dsp:nvSpPr>
        <dsp:cNvPr id="0" name=""/>
        <dsp:cNvSpPr/>
      </dsp:nvSpPr>
      <dsp:spPr>
        <a:xfrm rot="16200000">
          <a:off x="-924603" y="926598"/>
          <a:ext cx="3772993" cy="1919795"/>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39191" bIns="0" numCol="1" spcCol="1270" anchor="ctr" anchorCtr="0">
          <a:noAutofit/>
        </a:bodyPr>
        <a:lstStyle/>
        <a:p>
          <a:pPr lvl="0" algn="ctr" defTabSz="266700">
            <a:lnSpc>
              <a:spcPct val="90000"/>
            </a:lnSpc>
            <a:spcBef>
              <a:spcPct val="0"/>
            </a:spcBef>
            <a:spcAft>
              <a:spcPct val="35000"/>
            </a:spcAft>
          </a:pPr>
          <a:r>
            <a:rPr lang="ro-MD" sz="600" kern="1200" noProof="0" dirty="0" smtClean="0"/>
            <a:t>UE a fost implicată încă de la început în reformarea sectorului de securitate într-o varietate de moduri, inclusiv în operațiuni polițienești și militare, întărirea statului de drept, a sistemului judiciar și a sistemului penitenciar. Inițial, aceste măsuri au fost implementate fără o politică specifică de reformă a sectorului de securitate. În 2003, UE a aprobat prima sa strategie europeană de securitate. În 2005, Consiliul European a aprobat un concept pentru sprijinirea reformei sectorului de securitate în cadrul politicii europene de securitate și apărare. În 2006, Comisia Europeană a aprobat Conceptul de sprijin pentru reforma sectorului de securitate de către Comunitatea Europeană. Aceste documente au definit abordarea conceptuală a UE cu privire la reformele de securitate. În 2016, Comisia Europeană a emis o Comunicare către Parlamentul European și Consiliu - Elemente ale principiilor strategice pentru reforma sectorului de securitate în UE</a:t>
          </a:r>
          <a:endParaRPr lang="ro-MD" sz="600" kern="1200" noProof="0" dirty="0"/>
        </a:p>
      </dsp:txBody>
      <dsp:txXfrm rot="5400000">
        <a:off x="1996" y="754598"/>
        <a:ext cx="1919795" cy="2263795"/>
      </dsp:txXfrm>
    </dsp:sp>
    <dsp:sp modelId="{E527101A-537A-4246-8319-A9B0D1D64911}">
      <dsp:nvSpPr>
        <dsp:cNvPr id="0" name=""/>
        <dsp:cNvSpPr/>
      </dsp:nvSpPr>
      <dsp:spPr>
        <a:xfrm rot="16200000">
          <a:off x="1139177" y="926598"/>
          <a:ext cx="3772993" cy="1919795"/>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39191" bIns="0" numCol="1" spcCol="1270" anchor="ctr" anchorCtr="0">
          <a:noAutofit/>
        </a:bodyPr>
        <a:lstStyle/>
        <a:p>
          <a:pPr lvl="0" algn="ctr" defTabSz="266700">
            <a:lnSpc>
              <a:spcPct val="90000"/>
            </a:lnSpc>
            <a:spcBef>
              <a:spcPct val="0"/>
            </a:spcBef>
            <a:spcAft>
              <a:spcPct val="35000"/>
            </a:spcAft>
          </a:pPr>
          <a:r>
            <a:rPr lang="ro-MD" sz="600" kern="1200" noProof="0" dirty="0" smtClean="0"/>
            <a:t>Uniunea Europeană implementează activități de reformă a sectorului de securitate la trei niveluri interdependente: la nivel comunitar, la nivelul țărilor participante și împreună cu organizațiile internaționale. La nivel comunitar, aceste activități sunt desfășurate în primul rând de către Consiliu și Comisie. Măsurile Comisiei sunt exclusiv civile, în timp ce Consiliul desfășoară evenimente civile, militare și mixte. La nivelul statelor membre, tarile UE influenteaza problemele si politicile UE de reformare a sectorului de securitate si desfasoara independent activitati in tari terte. UE, ca organizație, este implicată activ în eforturile de reformă a sectorului de securitate dezvoltate de organizațiile internaționale. În plus, statele membre, în virtutea calității de membru și din proprie inițiativă, participă la numeroase inițiative de reformă a sectorului de securitate desfășurate în comun cu organizații internaționale. În consecință, multe proiecte de reformă a sectorului de securitate, evenimente și acțiuni comune în care UE este implicată și finanțată sau organizată, sau statele membre UE participante, se suprapun.</a:t>
          </a:r>
          <a:endParaRPr lang="ro-MD" sz="600" kern="1200" noProof="0" dirty="0"/>
        </a:p>
      </dsp:txBody>
      <dsp:txXfrm rot="5400000">
        <a:off x="2065776" y="754598"/>
        <a:ext cx="1919795" cy="2263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077D1-CA8F-4DA3-8A8B-FBC4875BFB6F}">
      <dsp:nvSpPr>
        <dsp:cNvPr id="0" name=""/>
        <dsp:cNvSpPr/>
      </dsp:nvSpPr>
      <dsp:spPr>
        <a:xfrm>
          <a:off x="0" y="764642"/>
          <a:ext cx="6375633" cy="2550253"/>
        </a:xfrm>
        <a:prstGeom prst="leftRightRibb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F0F30-7E7B-44F2-AB1D-7E2816A5118F}">
      <dsp:nvSpPr>
        <dsp:cNvPr id="0" name=""/>
        <dsp:cNvSpPr/>
      </dsp:nvSpPr>
      <dsp:spPr>
        <a:xfrm>
          <a:off x="765075" y="1210937"/>
          <a:ext cx="2103958" cy="12496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lvl="0" algn="ctr" defTabSz="400050">
            <a:lnSpc>
              <a:spcPct val="90000"/>
            </a:lnSpc>
            <a:spcBef>
              <a:spcPct val="0"/>
            </a:spcBef>
            <a:spcAft>
              <a:spcPct val="35000"/>
            </a:spcAft>
          </a:pPr>
          <a:r>
            <a:rPr lang="ro-MD" sz="900" kern="1200" noProof="0" dirty="0" smtClean="0"/>
            <a:t>Consiliul Europei (CoE) este o organizație internațională cu sediul la Strasbourg. Consiliul Europei reunește 47 de țări europene și a fost înființat în 1949 pentru a sprijini democrația, drepturile omului și statul de drept în Europa.</a:t>
          </a:r>
          <a:endParaRPr lang="ro-MD" sz="900" kern="1200" noProof="0" dirty="0"/>
        </a:p>
      </dsp:txBody>
      <dsp:txXfrm>
        <a:off x="765075" y="1210937"/>
        <a:ext cx="2103958" cy="1249624"/>
      </dsp:txXfrm>
    </dsp:sp>
    <dsp:sp modelId="{DF57433E-0FC2-42A7-AD70-FEEB63A17AE2}">
      <dsp:nvSpPr>
        <dsp:cNvPr id="0" name=""/>
        <dsp:cNvSpPr/>
      </dsp:nvSpPr>
      <dsp:spPr>
        <a:xfrm>
          <a:off x="3187816" y="1618977"/>
          <a:ext cx="2486496" cy="12496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lvl="0" algn="ctr" defTabSz="400050">
            <a:lnSpc>
              <a:spcPct val="90000"/>
            </a:lnSpc>
            <a:spcBef>
              <a:spcPct val="0"/>
            </a:spcBef>
            <a:spcAft>
              <a:spcPct val="35000"/>
            </a:spcAft>
          </a:pPr>
          <a:r>
            <a:rPr lang="ro-MD" sz="900" kern="1200" noProof="0" dirty="0" smtClean="0"/>
            <a:t>La început, CoE s-a preocupat în primul rând de drepturile omului, statul de drept, responsabilitatea guvernamentală și alte probleme de guvernanță. Aceste teme au evoluat treptat către guvernarea democratică a securității, deoarece toate sunt legate intrinsec de securitate și responsabilitate. Schimbările din situația internațională din anii 1990 au contribuit, de asemenea, la accentuarea problemelor de securitate.</a:t>
          </a:r>
          <a:endParaRPr lang="ro-MD" sz="900" kern="1200" noProof="0" dirty="0"/>
        </a:p>
      </dsp:txBody>
      <dsp:txXfrm>
        <a:off x="3187816" y="1618977"/>
        <a:ext cx="2486496" cy="12496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FD961-0963-4735-867E-E5DDE2558ECE}">
      <dsp:nvSpPr>
        <dsp:cNvPr id="0" name=""/>
        <dsp:cNvSpPr/>
      </dsp:nvSpPr>
      <dsp:spPr>
        <a:xfrm>
          <a:off x="0" y="0"/>
          <a:ext cx="3644689" cy="700921"/>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ro-MD" sz="800" kern="1200" noProof="0" dirty="0" smtClean="0"/>
            <a:t>Activitățile de management al siguranței CE acoperă diverse aspecte, inclusiv dezvoltarea capacităților, procedurile de investigație și judiciare și sarcini de consiliere și formare. </a:t>
          </a:r>
          <a:endParaRPr lang="ro-MD" sz="800" kern="1200" noProof="0" dirty="0"/>
        </a:p>
      </dsp:txBody>
      <dsp:txXfrm>
        <a:off x="20529" y="20529"/>
        <a:ext cx="2829112" cy="659863"/>
      </dsp:txXfrm>
    </dsp:sp>
    <dsp:sp modelId="{AD329BF5-757B-415B-82FF-C1EFDF657306}">
      <dsp:nvSpPr>
        <dsp:cNvPr id="0" name=""/>
        <dsp:cNvSpPr/>
      </dsp:nvSpPr>
      <dsp:spPr>
        <a:xfrm>
          <a:off x="305242" y="828362"/>
          <a:ext cx="3644689" cy="700921"/>
        </a:xfrm>
        <a:prstGeom prst="roundRect">
          <a:avLst>
            <a:gd name="adj" fmla="val 10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ro-MD" sz="800" kern="1200" noProof="0" dirty="0" smtClean="0"/>
            <a:t>Prin programele pregătitoare pentru aderarea la UE, CoE dezvoltă capacitățile țărilor aspirante în ceea ce privește responsabilitatea, drepturile omului și statul de drept.</a:t>
          </a:r>
          <a:endParaRPr lang="ro-MD" sz="800" kern="1200" noProof="0" dirty="0"/>
        </a:p>
      </dsp:txBody>
      <dsp:txXfrm>
        <a:off x="325771" y="848891"/>
        <a:ext cx="2842789" cy="659863"/>
      </dsp:txXfrm>
    </dsp:sp>
    <dsp:sp modelId="{5149920C-D1AF-4F54-A7C5-07488FC00515}">
      <dsp:nvSpPr>
        <dsp:cNvPr id="0" name=""/>
        <dsp:cNvSpPr/>
      </dsp:nvSpPr>
      <dsp:spPr>
        <a:xfrm>
          <a:off x="605929" y="1656724"/>
          <a:ext cx="3644689" cy="700921"/>
        </a:xfrm>
        <a:prstGeom prst="roundRect">
          <a:avLst>
            <a:gd name="adj" fmla="val 10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ro-MD" sz="800" kern="1200" noProof="0" dirty="0" smtClean="0"/>
            <a:t>CE investighează probleme precum detențiile secrete. De asemenea, oferă consiliere privind politicile și organizează evenimente de formare pentru personalul din sectorul de securitate. </a:t>
          </a:r>
          <a:endParaRPr lang="ro-MD" sz="800" kern="1200" noProof="0" dirty="0"/>
        </a:p>
      </dsp:txBody>
      <dsp:txXfrm>
        <a:off x="626458" y="1677253"/>
        <a:ext cx="2847345" cy="659863"/>
      </dsp:txXfrm>
    </dsp:sp>
    <dsp:sp modelId="{278B3797-3ADF-4581-A822-CEC64A93E9F6}">
      <dsp:nvSpPr>
        <dsp:cNvPr id="0" name=""/>
        <dsp:cNvSpPr/>
      </dsp:nvSpPr>
      <dsp:spPr>
        <a:xfrm>
          <a:off x="911172" y="2485087"/>
          <a:ext cx="3644689" cy="700921"/>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ro-MD" sz="800" kern="1200" noProof="0" smtClean="0"/>
            <a:t>Un </a:t>
          </a:r>
          <a:r>
            <a:rPr lang="ro-MD" sz="800" kern="1200" noProof="0" dirty="0" smtClean="0"/>
            <a:t>domeniu important de activitate al CE este stabilirea standardelor sectorului de securitate. În plus, CoE asigură responsabilitatea pentru sectorul de securitate al statelor membre și îndeplinește o funcție juridică importantă atunci când vine vorba de încălcări ale drepturilor omului.</a:t>
          </a:r>
          <a:endParaRPr lang="ro-MD" sz="800" kern="1200" noProof="0" dirty="0"/>
        </a:p>
      </dsp:txBody>
      <dsp:txXfrm>
        <a:off x="931701" y="2505616"/>
        <a:ext cx="2842789" cy="659863"/>
      </dsp:txXfrm>
    </dsp:sp>
    <dsp:sp modelId="{0B10FB92-3C91-48C5-B9A1-59182FAA70A4}">
      <dsp:nvSpPr>
        <dsp:cNvPr id="0" name=""/>
        <dsp:cNvSpPr/>
      </dsp:nvSpPr>
      <dsp:spPr>
        <a:xfrm>
          <a:off x="3189090" y="536842"/>
          <a:ext cx="455599" cy="4555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dsp:txBody>
      <dsp:txXfrm>
        <a:off x="3291600" y="536842"/>
        <a:ext cx="250579" cy="342838"/>
      </dsp:txXfrm>
    </dsp:sp>
    <dsp:sp modelId="{6FC3C140-2329-42A5-B4B2-B7E5F5E55E56}">
      <dsp:nvSpPr>
        <dsp:cNvPr id="0" name=""/>
        <dsp:cNvSpPr/>
      </dsp:nvSpPr>
      <dsp:spPr>
        <a:xfrm>
          <a:off x="3494333" y="1365204"/>
          <a:ext cx="455599" cy="455599"/>
        </a:xfrm>
        <a:prstGeom prst="downArrow">
          <a:avLst>
            <a:gd name="adj1" fmla="val 55000"/>
            <a:gd name="adj2" fmla="val 45000"/>
          </a:avLst>
        </a:prstGeom>
        <a:solidFill>
          <a:schemeClr val="accent1">
            <a:alpha val="90000"/>
            <a:tint val="40000"/>
            <a:hueOff val="0"/>
            <a:satOff val="0"/>
            <a:lumOff val="0"/>
            <a:alphaOff val="-2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dsp:txBody>
      <dsp:txXfrm>
        <a:off x="3596843" y="1365204"/>
        <a:ext cx="250579" cy="342838"/>
      </dsp:txXfrm>
    </dsp:sp>
    <dsp:sp modelId="{811F2869-424E-4833-89B6-F54AC9BC1646}">
      <dsp:nvSpPr>
        <dsp:cNvPr id="0" name=""/>
        <dsp:cNvSpPr/>
      </dsp:nvSpPr>
      <dsp:spPr>
        <a:xfrm>
          <a:off x="3795019" y="2193567"/>
          <a:ext cx="455599" cy="455599"/>
        </a:xfrm>
        <a:prstGeom prst="downArrow">
          <a:avLst>
            <a:gd name="adj1" fmla="val 55000"/>
            <a:gd name="adj2" fmla="val 45000"/>
          </a:avLst>
        </a:prstGeom>
        <a:solidFill>
          <a:schemeClr val="accent1">
            <a:alpha val="90000"/>
            <a:tint val="40000"/>
            <a:hueOff val="0"/>
            <a:satOff val="0"/>
            <a:lumOff val="0"/>
            <a:alpha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dsp:txBody>
      <dsp:txXfrm>
        <a:off x="3897529" y="2193567"/>
        <a:ext cx="250579" cy="3428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2CE97-FAD7-4DA5-AE9B-54BC71EBF220}">
      <dsp:nvSpPr>
        <dsp:cNvPr id="0" name=""/>
        <dsp:cNvSpPr/>
      </dsp:nvSpPr>
      <dsp:spPr>
        <a:xfrm rot="4396374">
          <a:off x="593582" y="808704"/>
          <a:ext cx="3508285" cy="2446591"/>
        </a:xfrm>
        <a:prstGeom prst="swooshArrow">
          <a:avLst>
            <a:gd name="adj1" fmla="val 16310"/>
            <a:gd name="adj2" fmla="val 313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BFBF4-C414-4220-9B9A-C296818EC5E0}">
      <dsp:nvSpPr>
        <dsp:cNvPr id="0" name=""/>
        <dsp:cNvSpPr/>
      </dsp:nvSpPr>
      <dsp:spPr>
        <a:xfrm>
          <a:off x="1789331" y="1050137"/>
          <a:ext cx="88595" cy="8859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1C6D11-2D62-48FE-850A-0387A7D73F92}">
      <dsp:nvSpPr>
        <dsp:cNvPr id="0" name=""/>
        <dsp:cNvSpPr/>
      </dsp:nvSpPr>
      <dsp:spPr>
        <a:xfrm>
          <a:off x="2289569" y="1434185"/>
          <a:ext cx="88595" cy="8859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8785F-05D8-4BD3-9500-137E374CE156}">
      <dsp:nvSpPr>
        <dsp:cNvPr id="0" name=""/>
        <dsp:cNvSpPr/>
      </dsp:nvSpPr>
      <dsp:spPr>
        <a:xfrm>
          <a:off x="2739291" y="1883664"/>
          <a:ext cx="88595" cy="8859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E9811-6DE9-4BD7-AD2B-68B757E262AC}">
      <dsp:nvSpPr>
        <dsp:cNvPr id="0" name=""/>
        <dsp:cNvSpPr/>
      </dsp:nvSpPr>
      <dsp:spPr>
        <a:xfrm>
          <a:off x="358396"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lvl="0" algn="ctr" defTabSz="400050">
            <a:lnSpc>
              <a:spcPct val="90000"/>
            </a:lnSpc>
            <a:spcBef>
              <a:spcPct val="0"/>
            </a:spcBef>
            <a:spcAft>
              <a:spcPct val="35000"/>
            </a:spcAft>
          </a:pPr>
          <a:r>
            <a:rPr lang="ro-MD" sz="900" b="1" kern="1200" noProof="0" dirty="0" smtClean="0"/>
            <a:t>Principalele documente ale Consiliului Europei privind reforma sectorului de securitate:</a:t>
          </a:r>
          <a:endParaRPr lang="ro-MD" sz="900" b="1" kern="1200" noProof="0" dirty="0"/>
        </a:p>
      </dsp:txBody>
      <dsp:txXfrm>
        <a:off x="358396" y="0"/>
        <a:ext cx="1654048" cy="650240"/>
      </dsp:txXfrm>
    </dsp:sp>
    <dsp:sp modelId="{3EE56ECA-2445-4E35-8198-1ED462417660}">
      <dsp:nvSpPr>
        <dsp:cNvPr id="0" name=""/>
        <dsp:cNvSpPr/>
      </dsp:nvSpPr>
      <dsp:spPr>
        <a:xfrm>
          <a:off x="2370077" y="769315"/>
          <a:ext cx="245872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dirty="0" smtClean="0"/>
            <a:t>Resolution on oversight of the intelligence sector. 1999</a:t>
          </a:r>
          <a:endParaRPr lang="ru-RU" sz="900" kern="1200" dirty="0"/>
        </a:p>
      </dsp:txBody>
      <dsp:txXfrm>
        <a:off x="2370077" y="769315"/>
        <a:ext cx="2458720" cy="650240"/>
      </dsp:txXfrm>
    </dsp:sp>
    <dsp:sp modelId="{977FA02D-6B56-487E-9B23-D731AD54CD97}">
      <dsp:nvSpPr>
        <dsp:cNvPr id="0" name=""/>
        <dsp:cNvSpPr/>
      </dsp:nvSpPr>
      <dsp:spPr>
        <a:xfrm>
          <a:off x="358396" y="1153363"/>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r" defTabSz="400050">
            <a:lnSpc>
              <a:spcPct val="90000"/>
            </a:lnSpc>
            <a:spcBef>
              <a:spcPct val="0"/>
            </a:spcBef>
            <a:spcAft>
              <a:spcPct val="35000"/>
            </a:spcAft>
          </a:pPr>
          <a:r>
            <a:rPr lang="en-US" sz="900" kern="1200" dirty="0" smtClean="0"/>
            <a:t>Recommendation of the Committee of Ministers to Member States on the European Code of Police Ethics 2001</a:t>
          </a:r>
          <a:endParaRPr lang="ru-RU" sz="900" kern="1200" dirty="0"/>
        </a:p>
      </dsp:txBody>
      <dsp:txXfrm>
        <a:off x="358396" y="1153363"/>
        <a:ext cx="1654048" cy="650240"/>
      </dsp:txXfrm>
    </dsp:sp>
    <dsp:sp modelId="{000713CD-B419-452B-9CBD-8ACB9836110B}">
      <dsp:nvSpPr>
        <dsp:cNvPr id="0" name=""/>
        <dsp:cNvSpPr/>
      </dsp:nvSpPr>
      <dsp:spPr>
        <a:xfrm>
          <a:off x="3064736" y="2378252"/>
          <a:ext cx="88595" cy="8859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B3A27-9D0F-4DF1-88C6-4E95940FB7EF}">
      <dsp:nvSpPr>
        <dsp:cNvPr id="0" name=""/>
        <dsp:cNvSpPr/>
      </dsp:nvSpPr>
      <dsp:spPr>
        <a:xfrm>
          <a:off x="3174749" y="1602841"/>
          <a:ext cx="1654047"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n-US" sz="900" kern="1200" dirty="0" smtClean="0"/>
            <a:t>Council of Europe: Committee of Ministers, Guidelines on human rights and the fight against terrorism, 11 July 2002.</a:t>
          </a:r>
          <a:endParaRPr lang="ru-RU" sz="900" kern="1200" dirty="0"/>
        </a:p>
      </dsp:txBody>
      <dsp:txXfrm>
        <a:off x="3174749" y="1602841"/>
        <a:ext cx="1654047" cy="650240"/>
      </dsp:txXfrm>
    </dsp:sp>
    <dsp:sp modelId="{F7847A17-C358-4904-93A9-4671EEB1C0B2}">
      <dsp:nvSpPr>
        <dsp:cNvPr id="0" name=""/>
        <dsp:cNvSpPr/>
      </dsp:nvSpPr>
      <dsp:spPr>
        <a:xfrm>
          <a:off x="358396" y="2097430"/>
          <a:ext cx="245872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r" defTabSz="400050">
            <a:lnSpc>
              <a:spcPct val="90000"/>
            </a:lnSpc>
            <a:spcBef>
              <a:spcPct val="0"/>
            </a:spcBef>
            <a:spcAft>
              <a:spcPct val="35000"/>
            </a:spcAft>
          </a:pPr>
          <a:r>
            <a:rPr lang="en-US" sz="900" kern="1200" dirty="0" smtClean="0"/>
            <a:t>Council of Europe, Parliamentary Assembly, ‘Democratic oversight of the security sector in member states’, Recommendation 1713 2005.</a:t>
          </a:r>
          <a:endParaRPr lang="ru-RU" sz="900" kern="1200" dirty="0"/>
        </a:p>
      </dsp:txBody>
      <dsp:txXfrm>
        <a:off x="358396" y="2097430"/>
        <a:ext cx="2458720" cy="650240"/>
      </dsp:txXfrm>
    </dsp:sp>
    <dsp:sp modelId="{8B9EC750-930E-4B0E-A4BC-ADC885B4E3CC}">
      <dsp:nvSpPr>
        <dsp:cNvPr id="0" name=""/>
        <dsp:cNvSpPr/>
      </dsp:nvSpPr>
      <dsp:spPr>
        <a:xfrm>
          <a:off x="2593597"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lvl="0" algn="ctr" defTabSz="400050">
            <a:lnSpc>
              <a:spcPct val="90000"/>
            </a:lnSpc>
            <a:spcBef>
              <a:spcPct val="0"/>
            </a:spcBef>
            <a:spcAft>
              <a:spcPct val="35000"/>
            </a:spcAft>
          </a:pPr>
          <a:r>
            <a:rPr lang="en-US" sz="900" kern="1200" dirty="0" smtClean="0"/>
            <a:t>Council of Europe: Committee of Ministers, Recommendation CM/Rec(2010)4 of the Committee of Ministers to member states on human rights of members of the armed forces, 24 February 2010.</a:t>
          </a:r>
          <a:endParaRPr lang="ru-RU" sz="900" kern="1200" dirty="0"/>
        </a:p>
      </dsp:txBody>
      <dsp:txXfrm>
        <a:off x="2593597" y="3413759"/>
        <a:ext cx="2235200" cy="650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27C41-CB78-4E94-9E2D-464E66693813}">
      <dsp:nvSpPr>
        <dsp:cNvPr id="0" name=""/>
        <dsp:cNvSpPr/>
      </dsp:nvSpPr>
      <dsp:spPr>
        <a:xfrm rot="5400000">
          <a:off x="491856" y="414014"/>
          <a:ext cx="1478859" cy="2460788"/>
        </a:xfrm>
        <a:prstGeom prst="corner">
          <a:avLst>
            <a:gd name="adj1" fmla="val 16120"/>
            <a:gd name="adj2" fmla="val 1611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D8844-141A-4A8E-844D-874D2D47E4D6}">
      <dsp:nvSpPr>
        <dsp:cNvPr id="0" name=""/>
        <dsp:cNvSpPr/>
      </dsp:nvSpPr>
      <dsp:spPr>
        <a:xfrm>
          <a:off x="244998" y="1149259"/>
          <a:ext cx="2221613" cy="194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o-MD" sz="1100" kern="1200" noProof="0" dirty="0" smtClean="0"/>
            <a:t>Consiliul Europei definește Curtea Europeană a Drepturilor Omului (CEDO) ca o instanță internațională, creată în 1959, care examinează pretențiile persoanelor sau statelor cu privire la încălcarea drepturilor civile și politice prevăzute în Convenția Europeană a Drepturilor Omului.</a:t>
          </a:r>
          <a:endParaRPr lang="ro-MD" sz="1100" kern="1200" noProof="0" dirty="0"/>
        </a:p>
      </dsp:txBody>
      <dsp:txXfrm>
        <a:off x="244998" y="1149259"/>
        <a:ext cx="2221613" cy="1947374"/>
      </dsp:txXfrm>
    </dsp:sp>
    <dsp:sp modelId="{05EC0834-092D-496C-A9F3-D4562F15950B}">
      <dsp:nvSpPr>
        <dsp:cNvPr id="0" name=""/>
        <dsp:cNvSpPr/>
      </dsp:nvSpPr>
      <dsp:spPr>
        <a:xfrm>
          <a:off x="2047439" y="232848"/>
          <a:ext cx="419172" cy="419172"/>
        </a:xfrm>
        <a:prstGeom prst="triangle">
          <a:avLst>
            <a:gd name="adj" fmla="val 100000"/>
          </a:avLst>
        </a:prstGeom>
        <a:solidFill>
          <a:schemeClr val="accent3">
            <a:shade val="50000"/>
            <a:hueOff val="0"/>
            <a:satOff val="13679"/>
            <a:lumOff val="25197"/>
            <a:alphaOff val="0"/>
          </a:schemeClr>
        </a:solidFill>
        <a:ln w="25400" cap="flat" cmpd="sng" algn="ctr">
          <a:solidFill>
            <a:schemeClr val="accent3">
              <a:shade val="50000"/>
              <a:hueOff val="0"/>
              <a:satOff val="13679"/>
              <a:lumOff val="25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85417-2621-43EB-96D2-D1D7BC5FAE5F}">
      <dsp:nvSpPr>
        <dsp:cNvPr id="0" name=""/>
        <dsp:cNvSpPr/>
      </dsp:nvSpPr>
      <dsp:spPr>
        <a:xfrm rot="5400000">
          <a:off x="3211545" y="-258975"/>
          <a:ext cx="1478859" cy="2460788"/>
        </a:xfrm>
        <a:prstGeom prst="corner">
          <a:avLst>
            <a:gd name="adj1" fmla="val 16120"/>
            <a:gd name="adj2" fmla="val 16110"/>
          </a:avLst>
        </a:prstGeom>
        <a:solidFill>
          <a:schemeClr val="accent3">
            <a:shade val="50000"/>
            <a:hueOff val="0"/>
            <a:satOff val="13679"/>
            <a:lumOff val="25197"/>
            <a:alphaOff val="0"/>
          </a:schemeClr>
        </a:solidFill>
        <a:ln w="25400" cap="flat" cmpd="sng" algn="ctr">
          <a:solidFill>
            <a:schemeClr val="accent3">
              <a:shade val="50000"/>
              <a:hueOff val="0"/>
              <a:satOff val="13679"/>
              <a:lumOff val="25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A359B-1A80-43B1-943A-B4B2606F9958}">
      <dsp:nvSpPr>
        <dsp:cNvPr id="0" name=""/>
        <dsp:cNvSpPr/>
      </dsp:nvSpPr>
      <dsp:spPr>
        <a:xfrm>
          <a:off x="2964687" y="476269"/>
          <a:ext cx="2221613" cy="194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o-MD" sz="1100" kern="1200" noProof="0" dirty="0" smtClean="0"/>
            <a:t>Convenția Europeană a Drepturilor Omului este un tratat internațional în care statele membre ale Consiliului Europei s-au angajat să asigure drepturile civile și politice fundamentale nu numai pentru propriile lor, ci pentru toți cetățenii aflați sub jurisdicția lor. Convenția, semnată la Roma la 4 noiembrie 1950, a intrat în vigoare în 1953.</a:t>
          </a:r>
          <a:endParaRPr lang="ro-MD" sz="1100" kern="1200" noProof="0" dirty="0"/>
        </a:p>
      </dsp:txBody>
      <dsp:txXfrm>
        <a:off x="2964687" y="476269"/>
        <a:ext cx="2221613" cy="19473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2E9F0-AD7C-49DF-8BDC-119017FE09AE}">
      <dsp:nvSpPr>
        <dsp:cNvPr id="0" name=""/>
        <dsp:cNvSpPr/>
      </dsp:nvSpPr>
      <dsp:spPr>
        <a:xfrm>
          <a:off x="1402095" y="2714018"/>
          <a:ext cx="1651663" cy="1417762"/>
        </a:xfrm>
        <a:prstGeom prst="hexagon">
          <a:avLst>
            <a:gd name="adj" fmla="val 25000"/>
            <a:gd name="vf" fmla="val 11547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ro-MD" sz="700" kern="1200" noProof="0" dirty="0" smtClean="0"/>
            <a:t>Principala sarcină a Curții Europene a Drepturilor Omului în managementul securității este de a oferi dreptate în cazurile de încălcare a drepturilor omului de către personalul din sectorul de securitate, dacă instanțele naționale nu au intervenit sau nu intervin, sau în cazurile în care au fost posibile recurs la deciziile acestora.</a:t>
          </a:r>
          <a:endParaRPr lang="ro-MD" sz="700" kern="1200" noProof="0" dirty="0"/>
        </a:p>
      </dsp:txBody>
      <dsp:txXfrm>
        <a:off x="1657880" y="2933580"/>
        <a:ext cx="1140093" cy="978638"/>
      </dsp:txXfrm>
    </dsp:sp>
    <dsp:sp modelId="{D63DD498-CDB2-46D6-92B6-97D336F9F879}">
      <dsp:nvSpPr>
        <dsp:cNvPr id="0" name=""/>
        <dsp:cNvSpPr/>
      </dsp:nvSpPr>
      <dsp:spPr>
        <a:xfrm>
          <a:off x="1453754" y="3340515"/>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C7B30-308C-442E-A33B-5237A5A8DB27}">
      <dsp:nvSpPr>
        <dsp:cNvPr id="0" name=""/>
        <dsp:cNvSpPr/>
      </dsp:nvSpPr>
      <dsp:spPr>
        <a:xfrm>
          <a:off x="0" y="1943348"/>
          <a:ext cx="1651663" cy="1417762"/>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3682A-2230-4605-8A82-188684C1B4CF}">
      <dsp:nvSpPr>
        <dsp:cNvPr id="0" name=""/>
        <dsp:cNvSpPr/>
      </dsp:nvSpPr>
      <dsp:spPr>
        <a:xfrm>
          <a:off x="1118329" y="3164511"/>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BF557-6237-4ACC-8DDA-C09280A41E5D}">
      <dsp:nvSpPr>
        <dsp:cNvPr id="0" name=""/>
        <dsp:cNvSpPr/>
      </dsp:nvSpPr>
      <dsp:spPr>
        <a:xfrm>
          <a:off x="2802734" y="1932488"/>
          <a:ext cx="1651663" cy="1417762"/>
        </a:xfrm>
        <a:prstGeom prst="hexagon">
          <a:avLst>
            <a:gd name="adj" fmla="val 25000"/>
            <a:gd name="vf" fmla="val 115470"/>
          </a:avLst>
        </a:prstGeom>
        <a:solidFill>
          <a:schemeClr val="accent3">
            <a:shade val="50000"/>
            <a:hueOff val="0"/>
            <a:satOff val="10259"/>
            <a:lumOff val="18898"/>
            <a:alphaOff val="0"/>
          </a:schemeClr>
        </a:solidFill>
        <a:ln w="25400" cap="flat" cmpd="sng" algn="ctr">
          <a:solidFill>
            <a:schemeClr val="accent3">
              <a:shade val="50000"/>
              <a:hueOff val="0"/>
              <a:satOff val="10259"/>
              <a:lumOff val="188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ro-MD" sz="800" kern="1200" noProof="0" dirty="0" smtClean="0"/>
            <a:t>Potrivit publicației Curții Facts and Figures, în 2015, un sfert din încălcările examinate de CEDO s-au referit la articolul 6 (dreptul la un proces echitabil). </a:t>
          </a:r>
          <a:endParaRPr lang="ro-MD" sz="800" kern="1200" noProof="0" dirty="0"/>
        </a:p>
      </dsp:txBody>
      <dsp:txXfrm>
        <a:off x="3058519" y="2152050"/>
        <a:ext cx="1140093" cy="978638"/>
      </dsp:txXfrm>
    </dsp:sp>
    <dsp:sp modelId="{5B5A20C5-F41A-40CE-A290-210E7111D358}">
      <dsp:nvSpPr>
        <dsp:cNvPr id="0" name=""/>
        <dsp:cNvSpPr/>
      </dsp:nvSpPr>
      <dsp:spPr>
        <a:xfrm>
          <a:off x="3934160" y="3152154"/>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5FE2E-3CE6-48D2-821C-1430D76E57B7}">
      <dsp:nvSpPr>
        <dsp:cNvPr id="0" name=""/>
        <dsp:cNvSpPr/>
      </dsp:nvSpPr>
      <dsp:spPr>
        <a:xfrm>
          <a:off x="4210650" y="2711771"/>
          <a:ext cx="1651663" cy="1417762"/>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accent3">
              <a:shade val="50000"/>
              <a:hueOff val="0"/>
              <a:satOff val="10259"/>
              <a:lumOff val="18898"/>
              <a:alphaOff val="0"/>
            </a:schemeClr>
          </a:solidFill>
          <a:prstDash val="solid"/>
        </a:ln>
        <a:effectLst/>
      </dsp:spPr>
      <dsp:style>
        <a:lnRef idx="2">
          <a:scrgbClr r="0" g="0" b="0"/>
        </a:lnRef>
        <a:fillRef idx="1">
          <a:scrgbClr r="0" g="0" b="0"/>
        </a:fillRef>
        <a:effectRef idx="0">
          <a:scrgbClr r="0" g="0" b="0"/>
        </a:effectRef>
        <a:fontRef idx="minor"/>
      </dsp:style>
    </dsp:sp>
    <dsp:sp modelId="{1C3916F4-9FB9-441B-A6DB-FBF75B5CC585}">
      <dsp:nvSpPr>
        <dsp:cNvPr id="0" name=""/>
        <dsp:cNvSpPr/>
      </dsp:nvSpPr>
      <dsp:spPr>
        <a:xfrm>
          <a:off x="4248486" y="3346881"/>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DA266-78D5-4E79-AA5E-030299949D8B}">
      <dsp:nvSpPr>
        <dsp:cNvPr id="0" name=""/>
        <dsp:cNvSpPr/>
      </dsp:nvSpPr>
      <dsp:spPr>
        <a:xfrm>
          <a:off x="1402095" y="1168559"/>
          <a:ext cx="1651663" cy="1417762"/>
        </a:xfrm>
        <a:prstGeom prst="hexagon">
          <a:avLst>
            <a:gd name="adj" fmla="val 25000"/>
            <a:gd name="vf" fmla="val 115470"/>
          </a:avLst>
        </a:prstGeom>
        <a:solidFill>
          <a:schemeClr val="accent3">
            <a:shade val="50000"/>
            <a:hueOff val="0"/>
            <a:satOff val="20518"/>
            <a:lumOff val="37796"/>
            <a:alphaOff val="0"/>
          </a:schemeClr>
        </a:solidFill>
        <a:ln w="25400" cap="flat" cmpd="sng" algn="ctr">
          <a:solidFill>
            <a:schemeClr val="accent3">
              <a:shade val="50000"/>
              <a:hueOff val="0"/>
              <a:satOff val="20518"/>
              <a:lumOff val="377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ro-MD" sz="800" kern="1200" noProof="0" dirty="0" smtClean="0"/>
            <a:t>Aproape 23% dintre acestea s-au referit la interzicerea torturii și a tratamentelor inumane sau degradante (articolul 3), iar 15% s-au referit la dreptul la libertate și securitate (articolul 5). </a:t>
          </a:r>
          <a:endParaRPr lang="ro-MD" sz="800" kern="1200" noProof="0" dirty="0"/>
        </a:p>
      </dsp:txBody>
      <dsp:txXfrm>
        <a:off x="1657880" y="1388121"/>
        <a:ext cx="1140093" cy="978638"/>
      </dsp:txXfrm>
    </dsp:sp>
    <dsp:sp modelId="{3E408EA9-4608-4555-9218-ABDDD193C3D6}">
      <dsp:nvSpPr>
        <dsp:cNvPr id="0" name=""/>
        <dsp:cNvSpPr/>
      </dsp:nvSpPr>
      <dsp:spPr>
        <a:xfrm>
          <a:off x="2526244" y="1197768"/>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F48B3-27C2-47AC-8D83-0292E656798F}">
      <dsp:nvSpPr>
        <dsp:cNvPr id="0" name=""/>
        <dsp:cNvSpPr/>
      </dsp:nvSpPr>
      <dsp:spPr>
        <a:xfrm>
          <a:off x="2802734" y="387030"/>
          <a:ext cx="1651663" cy="1417762"/>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accent3">
              <a:shade val="50000"/>
              <a:hueOff val="0"/>
              <a:satOff val="20518"/>
              <a:lumOff val="37796"/>
              <a:alphaOff val="0"/>
            </a:schemeClr>
          </a:solidFill>
          <a:prstDash val="solid"/>
        </a:ln>
        <a:effectLst/>
      </dsp:spPr>
      <dsp:style>
        <a:lnRef idx="2">
          <a:scrgbClr r="0" g="0" b="0"/>
        </a:lnRef>
        <a:fillRef idx="1">
          <a:scrgbClr r="0" g="0" b="0"/>
        </a:fillRef>
        <a:effectRef idx="0">
          <a:scrgbClr r="0" g="0" b="0"/>
        </a:effectRef>
        <a:fontRef idx="minor"/>
      </dsp:style>
    </dsp:sp>
    <dsp:sp modelId="{5A515FEC-CB78-4535-A293-2507F77E0C26}">
      <dsp:nvSpPr>
        <dsp:cNvPr id="0" name=""/>
        <dsp:cNvSpPr/>
      </dsp:nvSpPr>
      <dsp:spPr>
        <a:xfrm>
          <a:off x="2840570" y="1015399"/>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7A4D1D-AFC4-4631-8124-37A81AF91394}">
      <dsp:nvSpPr>
        <dsp:cNvPr id="0" name=""/>
        <dsp:cNvSpPr/>
      </dsp:nvSpPr>
      <dsp:spPr>
        <a:xfrm>
          <a:off x="4210650" y="1166312"/>
          <a:ext cx="1651663" cy="1417762"/>
        </a:xfrm>
        <a:prstGeom prst="hexagon">
          <a:avLst>
            <a:gd name="adj" fmla="val 25000"/>
            <a:gd name="vf" fmla="val 115470"/>
          </a:avLst>
        </a:prstGeom>
        <a:solidFill>
          <a:schemeClr val="accent3">
            <a:shade val="50000"/>
            <a:hueOff val="0"/>
            <a:satOff val="10259"/>
            <a:lumOff val="18898"/>
            <a:alphaOff val="0"/>
          </a:schemeClr>
        </a:solidFill>
        <a:ln w="25400" cap="flat" cmpd="sng" algn="ctr">
          <a:solidFill>
            <a:schemeClr val="accent3">
              <a:shade val="50000"/>
              <a:hueOff val="0"/>
              <a:satOff val="10259"/>
              <a:lumOff val="188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ro-MD" sz="800" kern="1200" noProof="0" dirty="0" smtClean="0"/>
            <a:t>Doar 30% dintre încălcări au fost încălcări grave ale Convenției (dreptul la viață sau interzicerea torturii și a tratamentelor inumane sau degradante).</a:t>
          </a:r>
          <a:endParaRPr lang="ro-MD" sz="800" kern="1200" noProof="0" dirty="0"/>
        </a:p>
      </dsp:txBody>
      <dsp:txXfrm>
        <a:off x="4466435" y="1385874"/>
        <a:ext cx="1140093" cy="978638"/>
      </dsp:txXfrm>
    </dsp:sp>
    <dsp:sp modelId="{05DFDA3E-2978-48AC-9D97-469B9D552EBC}">
      <dsp:nvSpPr>
        <dsp:cNvPr id="0" name=""/>
        <dsp:cNvSpPr/>
      </dsp:nvSpPr>
      <dsp:spPr>
        <a:xfrm>
          <a:off x="5630935" y="1792060"/>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8439C-88CF-4CBE-B254-DF8D6893376B}">
      <dsp:nvSpPr>
        <dsp:cNvPr id="0" name=""/>
        <dsp:cNvSpPr/>
      </dsp:nvSpPr>
      <dsp:spPr>
        <a:xfrm>
          <a:off x="5624387" y="1945595"/>
          <a:ext cx="1651663" cy="1417762"/>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3">
              <a:shade val="50000"/>
              <a:hueOff val="0"/>
              <a:satOff val="10259"/>
              <a:lumOff val="18898"/>
              <a:alphaOff val="0"/>
            </a:schemeClr>
          </a:solidFill>
          <a:prstDash val="solid"/>
        </a:ln>
        <a:effectLst/>
      </dsp:spPr>
      <dsp:style>
        <a:lnRef idx="2">
          <a:scrgbClr r="0" g="0" b="0"/>
        </a:lnRef>
        <a:fillRef idx="1">
          <a:scrgbClr r="0" g="0" b="0"/>
        </a:fillRef>
        <a:effectRef idx="0">
          <a:scrgbClr r="0" g="0" b="0"/>
        </a:effectRef>
        <a:fontRef idx="minor"/>
      </dsp:style>
    </dsp:sp>
    <dsp:sp modelId="{A12F8723-31B4-47E9-8E14-ADABBAA78DAE}">
      <dsp:nvSpPr>
        <dsp:cNvPr id="0" name=""/>
        <dsp:cNvSpPr/>
      </dsp:nvSpPr>
      <dsp:spPr>
        <a:xfrm>
          <a:off x="5957630" y="1970685"/>
          <a:ext cx="192815" cy="166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765CF-68F9-4CD8-9D33-ED917B5B7C96}">
      <dsp:nvSpPr>
        <dsp:cNvPr id="0" name=""/>
        <dsp:cNvSpPr/>
      </dsp:nvSpPr>
      <dsp:spPr>
        <a:xfrm rot="4396374">
          <a:off x="1047985" y="808704"/>
          <a:ext cx="3508285" cy="244659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84E45-7723-4F5D-8CC2-75AD7B106752}">
      <dsp:nvSpPr>
        <dsp:cNvPr id="0" name=""/>
        <dsp:cNvSpPr/>
      </dsp:nvSpPr>
      <dsp:spPr>
        <a:xfrm>
          <a:off x="2243734" y="1050137"/>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FA1A3-7196-42D5-919A-47E8197BB04A}">
      <dsp:nvSpPr>
        <dsp:cNvPr id="0" name=""/>
        <dsp:cNvSpPr/>
      </dsp:nvSpPr>
      <dsp:spPr>
        <a:xfrm>
          <a:off x="2743972" y="1434185"/>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4F151-3971-4D17-91E9-1DACB7249571}">
      <dsp:nvSpPr>
        <dsp:cNvPr id="0" name=""/>
        <dsp:cNvSpPr/>
      </dsp:nvSpPr>
      <dsp:spPr>
        <a:xfrm>
          <a:off x="3193694" y="1883664"/>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F2400-4590-4FFD-B5CD-0B5AAA3E2179}">
      <dsp:nvSpPr>
        <dsp:cNvPr id="0" name=""/>
        <dsp:cNvSpPr/>
      </dsp:nvSpPr>
      <dsp:spPr>
        <a:xfrm>
          <a:off x="812799"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b" anchorCtr="0">
          <a:noAutofit/>
        </a:bodyPr>
        <a:lstStyle/>
        <a:p>
          <a:pPr lvl="0" algn="ctr" defTabSz="355600">
            <a:lnSpc>
              <a:spcPct val="90000"/>
            </a:lnSpc>
            <a:spcBef>
              <a:spcPct val="0"/>
            </a:spcBef>
            <a:spcAft>
              <a:spcPct val="35000"/>
            </a:spcAft>
          </a:pPr>
          <a:r>
            <a:rPr lang="ro-MD" sz="800" b="1" kern="1200" noProof="0" dirty="0" smtClean="0"/>
            <a:t>Documente principale:</a:t>
          </a:r>
          <a:endParaRPr lang="ro-MD" sz="800" b="1" kern="1200" noProof="0" dirty="0"/>
        </a:p>
      </dsp:txBody>
      <dsp:txXfrm>
        <a:off x="812799" y="0"/>
        <a:ext cx="1654048" cy="650240"/>
      </dsp:txXfrm>
    </dsp:sp>
    <dsp:sp modelId="{E2D571BB-52BB-4DE1-ABBE-C8298F739F81}">
      <dsp:nvSpPr>
        <dsp:cNvPr id="0" name=""/>
        <dsp:cNvSpPr/>
      </dsp:nvSpPr>
      <dsp:spPr>
        <a:xfrm>
          <a:off x="2824480" y="769315"/>
          <a:ext cx="245872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ro-MD" sz="800" kern="1200" noProof="0" smtClean="0"/>
            <a:t>Note </a:t>
          </a:r>
          <a:r>
            <a:rPr lang="ro-MD" sz="800" kern="1200" noProof="0" dirty="0" smtClean="0"/>
            <a:t>de orientare tehnică integrată a UN SSR</a:t>
          </a:r>
          <a:endParaRPr lang="ro-MD" sz="800" kern="1200" noProof="0" dirty="0"/>
        </a:p>
      </dsp:txBody>
      <dsp:txXfrm>
        <a:off x="2824480" y="769315"/>
        <a:ext cx="2458720" cy="650240"/>
      </dsp:txXfrm>
    </dsp:sp>
    <dsp:sp modelId="{9302AA96-7825-4BD6-8733-6C6D4C7F8230}">
      <dsp:nvSpPr>
        <dsp:cNvPr id="0" name=""/>
        <dsp:cNvSpPr/>
      </dsp:nvSpPr>
      <dsp:spPr>
        <a:xfrm>
          <a:off x="812799" y="1153363"/>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r" defTabSz="355600">
            <a:lnSpc>
              <a:spcPct val="90000"/>
            </a:lnSpc>
            <a:spcBef>
              <a:spcPct val="0"/>
            </a:spcBef>
            <a:spcAft>
              <a:spcPct val="35000"/>
            </a:spcAft>
          </a:pPr>
          <a:r>
            <a:rPr lang="ro-MD" sz="800" kern="1200" noProof="0" smtClean="0"/>
            <a:t>Perspectiva </a:t>
          </a:r>
          <a:r>
            <a:rPr lang="ro-MD" sz="800" kern="1200" noProof="0" dirty="0" smtClean="0"/>
            <a:t>Națiunilor Unite asupra RSS (2012)</a:t>
          </a:r>
          <a:endParaRPr lang="ro-MD" sz="800" kern="1200" noProof="0" dirty="0"/>
        </a:p>
      </dsp:txBody>
      <dsp:txXfrm>
        <a:off x="812799" y="1153363"/>
        <a:ext cx="1654048" cy="650240"/>
      </dsp:txXfrm>
    </dsp:sp>
    <dsp:sp modelId="{A021F937-A2B5-4147-B331-D0B4E64EABF4}">
      <dsp:nvSpPr>
        <dsp:cNvPr id="0" name=""/>
        <dsp:cNvSpPr/>
      </dsp:nvSpPr>
      <dsp:spPr>
        <a:xfrm>
          <a:off x="3519139" y="2378252"/>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77214-2D3C-453B-9E29-6581916E3D30}">
      <dsp:nvSpPr>
        <dsp:cNvPr id="0" name=""/>
        <dsp:cNvSpPr/>
      </dsp:nvSpPr>
      <dsp:spPr>
        <a:xfrm>
          <a:off x="3629152" y="1602841"/>
          <a:ext cx="1654047"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ro-MD" sz="800" kern="1200" noProof="0" smtClean="0"/>
            <a:t>Rezoluția </a:t>
          </a:r>
          <a:r>
            <a:rPr lang="ro-MD" sz="800" kern="1200" noProof="0" dirty="0" smtClean="0"/>
            <a:t>Consiliului de Securitate 2151 (2014) - Menținerea păcii și securității internaționale: reforma sectorului de securitate: provocări și oportunități</a:t>
          </a:r>
          <a:endParaRPr lang="ro-MD" sz="800" kern="1200" noProof="0" dirty="0"/>
        </a:p>
      </dsp:txBody>
      <dsp:txXfrm>
        <a:off x="3629152" y="1602841"/>
        <a:ext cx="1654047" cy="650240"/>
      </dsp:txXfrm>
    </dsp:sp>
    <dsp:sp modelId="{C8C6661F-975D-45C4-A340-787A9AF7DDC4}">
      <dsp:nvSpPr>
        <dsp:cNvPr id="0" name=""/>
        <dsp:cNvSpPr/>
      </dsp:nvSpPr>
      <dsp:spPr>
        <a:xfrm>
          <a:off x="812799" y="2097430"/>
          <a:ext cx="245872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r" defTabSz="355600">
            <a:lnSpc>
              <a:spcPct val="90000"/>
            </a:lnSpc>
            <a:spcBef>
              <a:spcPct val="0"/>
            </a:spcBef>
            <a:spcAft>
              <a:spcPct val="35000"/>
            </a:spcAft>
          </a:pPr>
          <a:r>
            <a:rPr lang="ro-MD" sz="800" kern="1200" noProof="0" smtClean="0"/>
            <a:t>Raportul </a:t>
          </a:r>
          <a:r>
            <a:rPr lang="ro-MD" sz="800" kern="1200" noProof="0" dirty="0" smtClean="0"/>
            <a:t>Secretarului General - Securizarea statelor și a societăților: consolidarea sprijinului cuprinzător al Națiunilor Unite pentru reforma sectorului de securitate (A/67/970 – S/2013/480)</a:t>
          </a:r>
          <a:endParaRPr lang="ro-MD" sz="800" kern="1200" noProof="0" dirty="0"/>
        </a:p>
      </dsp:txBody>
      <dsp:txXfrm>
        <a:off x="812799" y="2097430"/>
        <a:ext cx="2458720" cy="650240"/>
      </dsp:txXfrm>
    </dsp:sp>
    <dsp:sp modelId="{42145851-5FA4-4292-BB69-DE1DB432B8C7}">
      <dsp:nvSpPr>
        <dsp:cNvPr id="0" name=""/>
        <dsp:cNvSpPr/>
      </dsp:nvSpPr>
      <dsp:spPr>
        <a:xfrm>
          <a:off x="3048000"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t" anchorCtr="0">
          <a:noAutofit/>
        </a:bodyPr>
        <a:lstStyle/>
        <a:p>
          <a:pPr lvl="0" algn="ctr" defTabSz="355600">
            <a:lnSpc>
              <a:spcPct val="90000"/>
            </a:lnSpc>
            <a:spcBef>
              <a:spcPct val="0"/>
            </a:spcBef>
            <a:spcAft>
              <a:spcPct val="35000"/>
            </a:spcAft>
          </a:pPr>
          <a:r>
            <a:rPr lang="ro-MD" sz="800" kern="1200" noProof="0" smtClean="0"/>
            <a:t>Raportul </a:t>
          </a:r>
          <a:r>
            <a:rPr lang="ro-MD" sz="800" kern="1200" noProof="0" dirty="0" smtClean="0"/>
            <a:t>Secretarului General - Asigurarea păcii și a dezvoltării: rolul Națiunilor Unite în sprijinirea reformei sectorului de securitate (A/62/659-S/2008/39)</a:t>
          </a:r>
          <a:endParaRPr lang="ro-MD" sz="800" kern="1200" noProof="0" dirty="0"/>
        </a:p>
      </dsp:txBody>
      <dsp:txXfrm>
        <a:off x="3048000" y="3413759"/>
        <a:ext cx="2235200" cy="65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6B982-DE02-4090-9BDB-FBDC381D7B70}">
      <dsp:nvSpPr>
        <dsp:cNvPr id="0" name=""/>
        <dsp:cNvSpPr/>
      </dsp:nvSpPr>
      <dsp:spPr>
        <a:xfrm>
          <a:off x="1399665" y="285393"/>
          <a:ext cx="223208" cy="91440"/>
        </a:xfrm>
        <a:custGeom>
          <a:avLst/>
          <a:gdLst/>
          <a:ahLst/>
          <a:cxnLst/>
          <a:rect l="0" t="0" r="0" b="0"/>
          <a:pathLst>
            <a:path>
              <a:moveTo>
                <a:pt x="0" y="45720"/>
              </a:moveTo>
              <a:lnTo>
                <a:pt x="22320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04924" y="329844"/>
        <a:ext cx="12690" cy="2538"/>
      </dsp:txXfrm>
    </dsp:sp>
    <dsp:sp modelId="{61BAC0E1-C1A6-4193-8FE1-F7F7B55334B8}">
      <dsp:nvSpPr>
        <dsp:cNvPr id="0" name=""/>
        <dsp:cNvSpPr/>
      </dsp:nvSpPr>
      <dsp:spPr>
        <a:xfrm>
          <a:off x="297949" y="59"/>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dirty="0" smtClean="0"/>
            <a:t>Eforturile de reformă a sectorului securității ONU se concentrează pe sprijinirea autorităților în:</a:t>
          </a:r>
          <a:endParaRPr lang="ro-MD" sz="700" kern="1200" noProof="0" dirty="0"/>
        </a:p>
      </dsp:txBody>
      <dsp:txXfrm>
        <a:off x="297949" y="59"/>
        <a:ext cx="1103515" cy="662109"/>
      </dsp:txXfrm>
    </dsp:sp>
    <dsp:sp modelId="{2D399AF4-180B-4259-9118-28D35A51625E}">
      <dsp:nvSpPr>
        <dsp:cNvPr id="0" name=""/>
        <dsp:cNvSpPr/>
      </dsp:nvSpPr>
      <dsp:spPr>
        <a:xfrm>
          <a:off x="2756989" y="285393"/>
          <a:ext cx="223208" cy="91440"/>
        </a:xfrm>
        <a:custGeom>
          <a:avLst/>
          <a:gdLst/>
          <a:ahLst/>
          <a:cxnLst/>
          <a:rect l="0" t="0" r="0" b="0"/>
          <a:pathLst>
            <a:path>
              <a:moveTo>
                <a:pt x="0" y="45720"/>
              </a:moveTo>
              <a:lnTo>
                <a:pt x="22320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62248" y="329844"/>
        <a:ext cx="12690" cy="2538"/>
      </dsp:txXfrm>
    </dsp:sp>
    <dsp:sp modelId="{64A23FF2-A386-4C5F-9DD4-A2C8716685D7}">
      <dsp:nvSpPr>
        <dsp:cNvPr id="0" name=""/>
        <dsp:cNvSpPr/>
      </dsp:nvSpPr>
      <dsp:spPr>
        <a:xfrm>
          <a:off x="1655273" y="59"/>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promovarea </a:t>
          </a:r>
          <a:r>
            <a:rPr lang="ro-MD" sz="700" kern="1200" noProof="0" dirty="0" smtClean="0"/>
            <a:t>dialogului național privind reforma sectorului </a:t>
          </a:r>
          <a:r>
            <a:rPr lang="ro-MD" sz="700" kern="1200" noProof="0" smtClean="0"/>
            <a:t>de securitate;</a:t>
          </a:r>
          <a:endParaRPr lang="ro-MD" sz="700" kern="1200" noProof="0" dirty="0"/>
        </a:p>
      </dsp:txBody>
      <dsp:txXfrm>
        <a:off x="1655273" y="59"/>
        <a:ext cx="1103515" cy="662109"/>
      </dsp:txXfrm>
    </dsp:sp>
    <dsp:sp modelId="{17F6782E-A8BB-4460-994F-78774B86AC61}">
      <dsp:nvSpPr>
        <dsp:cNvPr id="0" name=""/>
        <dsp:cNvSpPr/>
      </dsp:nvSpPr>
      <dsp:spPr>
        <a:xfrm>
          <a:off x="849707" y="660368"/>
          <a:ext cx="2714648" cy="223208"/>
        </a:xfrm>
        <a:custGeom>
          <a:avLst/>
          <a:gdLst/>
          <a:ahLst/>
          <a:cxnLst/>
          <a:rect l="0" t="0" r="0" b="0"/>
          <a:pathLst>
            <a:path>
              <a:moveTo>
                <a:pt x="2714648" y="0"/>
              </a:moveTo>
              <a:lnTo>
                <a:pt x="2714648" y="128704"/>
              </a:lnTo>
              <a:lnTo>
                <a:pt x="0" y="128704"/>
              </a:lnTo>
              <a:lnTo>
                <a:pt x="0" y="22320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38869" y="770703"/>
        <a:ext cx="136324" cy="2538"/>
      </dsp:txXfrm>
    </dsp:sp>
    <dsp:sp modelId="{9E0086D0-62D7-4D6C-99B2-2EE73D3574AF}">
      <dsp:nvSpPr>
        <dsp:cNvPr id="0" name=""/>
        <dsp:cNvSpPr/>
      </dsp:nvSpPr>
      <dsp:spPr>
        <a:xfrm>
          <a:off x="3012597" y="59"/>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dezvoltarea </a:t>
          </a:r>
          <a:r>
            <a:rPr lang="ro-MD" sz="700" kern="1200" noProof="0" dirty="0" smtClean="0"/>
            <a:t>politicilor, strategiilor și planurilor de securitate națională;</a:t>
          </a:r>
          <a:endParaRPr lang="ro-MD" sz="700" kern="1200" noProof="0" dirty="0"/>
        </a:p>
      </dsp:txBody>
      <dsp:txXfrm>
        <a:off x="3012597" y="59"/>
        <a:ext cx="1103515" cy="662109"/>
      </dsp:txXfrm>
    </dsp:sp>
    <dsp:sp modelId="{CF572607-EAF5-40A2-979F-4B9BD3EB4835}">
      <dsp:nvSpPr>
        <dsp:cNvPr id="0" name=""/>
        <dsp:cNvSpPr/>
      </dsp:nvSpPr>
      <dsp:spPr>
        <a:xfrm>
          <a:off x="1399665" y="1201311"/>
          <a:ext cx="223208" cy="91440"/>
        </a:xfrm>
        <a:custGeom>
          <a:avLst/>
          <a:gdLst/>
          <a:ahLst/>
          <a:cxnLst/>
          <a:rect l="0" t="0" r="0" b="0"/>
          <a:pathLst>
            <a:path>
              <a:moveTo>
                <a:pt x="0" y="45720"/>
              </a:moveTo>
              <a:lnTo>
                <a:pt x="22320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04924" y="1245762"/>
        <a:ext cx="12690" cy="2538"/>
      </dsp:txXfrm>
    </dsp:sp>
    <dsp:sp modelId="{28DB1220-973E-4F02-ADB2-45A066DF9F00}">
      <dsp:nvSpPr>
        <dsp:cNvPr id="0" name=""/>
        <dsp:cNvSpPr/>
      </dsp:nvSpPr>
      <dsp:spPr>
        <a:xfrm>
          <a:off x="297949" y="915977"/>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consolidarea </a:t>
          </a:r>
          <a:r>
            <a:rPr lang="ro-MD" sz="700" kern="1200" noProof="0" dirty="0" smtClean="0"/>
            <a:t>capacităților de control, management și coordonare;</a:t>
          </a:r>
          <a:endParaRPr lang="ro-MD" sz="700" kern="1200" noProof="0" dirty="0"/>
        </a:p>
      </dsp:txBody>
      <dsp:txXfrm>
        <a:off x="297949" y="915977"/>
        <a:ext cx="1103515" cy="662109"/>
      </dsp:txXfrm>
    </dsp:sp>
    <dsp:sp modelId="{D42B6EBD-3661-4B5E-9445-3FCC3A4E37D1}">
      <dsp:nvSpPr>
        <dsp:cNvPr id="0" name=""/>
        <dsp:cNvSpPr/>
      </dsp:nvSpPr>
      <dsp:spPr>
        <a:xfrm>
          <a:off x="2756989" y="1201311"/>
          <a:ext cx="223208" cy="91440"/>
        </a:xfrm>
        <a:custGeom>
          <a:avLst/>
          <a:gdLst/>
          <a:ahLst/>
          <a:cxnLst/>
          <a:rect l="0" t="0" r="0" b="0"/>
          <a:pathLst>
            <a:path>
              <a:moveTo>
                <a:pt x="0" y="45720"/>
              </a:moveTo>
              <a:lnTo>
                <a:pt x="22320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62248" y="1245762"/>
        <a:ext cx="12690" cy="2538"/>
      </dsp:txXfrm>
    </dsp:sp>
    <dsp:sp modelId="{E0EFE5C0-A85F-451B-AB5D-87A3A3895B34}">
      <dsp:nvSpPr>
        <dsp:cNvPr id="0" name=""/>
        <dsp:cNvSpPr/>
      </dsp:nvSpPr>
      <dsp:spPr>
        <a:xfrm>
          <a:off x="1655273" y="915977"/>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dirty="0" smtClean="0"/>
            <a:t>formarea legislaţiei în domeniul securităţii;</a:t>
          </a:r>
          <a:endParaRPr lang="ro-MD" sz="700" kern="1200" noProof="0" dirty="0"/>
        </a:p>
      </dsp:txBody>
      <dsp:txXfrm>
        <a:off x="1655273" y="915977"/>
        <a:ext cx="1103515" cy="662109"/>
      </dsp:txXfrm>
    </dsp:sp>
    <dsp:sp modelId="{2E19B710-8633-4669-A8A8-CD70033BEFE4}">
      <dsp:nvSpPr>
        <dsp:cNvPr id="0" name=""/>
        <dsp:cNvSpPr/>
      </dsp:nvSpPr>
      <dsp:spPr>
        <a:xfrm>
          <a:off x="849707" y="1576286"/>
          <a:ext cx="2714648" cy="223208"/>
        </a:xfrm>
        <a:custGeom>
          <a:avLst/>
          <a:gdLst/>
          <a:ahLst/>
          <a:cxnLst/>
          <a:rect l="0" t="0" r="0" b="0"/>
          <a:pathLst>
            <a:path>
              <a:moveTo>
                <a:pt x="2714648" y="0"/>
              </a:moveTo>
              <a:lnTo>
                <a:pt x="2714648" y="128704"/>
              </a:lnTo>
              <a:lnTo>
                <a:pt x="0" y="128704"/>
              </a:lnTo>
              <a:lnTo>
                <a:pt x="0" y="22320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38869" y="1686621"/>
        <a:ext cx="136324" cy="2538"/>
      </dsp:txXfrm>
    </dsp:sp>
    <dsp:sp modelId="{3F1E075D-4E3F-468B-AC76-CA8DD3B1E043}">
      <dsp:nvSpPr>
        <dsp:cNvPr id="0" name=""/>
        <dsp:cNvSpPr/>
      </dsp:nvSpPr>
      <dsp:spPr>
        <a:xfrm>
          <a:off x="3012597" y="915977"/>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dirty="0" smtClean="0"/>
            <a:t>mobilizarea resurselor pentru proiecte de reformă a sectorului de securitate;</a:t>
          </a:r>
          <a:endParaRPr lang="ro-MD" sz="700" kern="1200" noProof="0" dirty="0"/>
        </a:p>
      </dsp:txBody>
      <dsp:txXfrm>
        <a:off x="3012597" y="915977"/>
        <a:ext cx="1103515" cy="662109"/>
      </dsp:txXfrm>
    </dsp:sp>
    <dsp:sp modelId="{EEB6E050-DD3F-4707-ADB7-B93F05A1AA63}">
      <dsp:nvSpPr>
        <dsp:cNvPr id="0" name=""/>
        <dsp:cNvSpPr/>
      </dsp:nvSpPr>
      <dsp:spPr>
        <a:xfrm>
          <a:off x="1399665" y="2117230"/>
          <a:ext cx="223208" cy="91440"/>
        </a:xfrm>
        <a:custGeom>
          <a:avLst/>
          <a:gdLst/>
          <a:ahLst/>
          <a:cxnLst/>
          <a:rect l="0" t="0" r="0" b="0"/>
          <a:pathLst>
            <a:path>
              <a:moveTo>
                <a:pt x="0" y="45720"/>
              </a:moveTo>
              <a:lnTo>
                <a:pt x="22320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04924" y="2161680"/>
        <a:ext cx="12690" cy="2538"/>
      </dsp:txXfrm>
    </dsp:sp>
    <dsp:sp modelId="{28A84776-5955-4062-B012-4F9411932EE3}">
      <dsp:nvSpPr>
        <dsp:cNvPr id="0" name=""/>
        <dsp:cNvSpPr/>
      </dsp:nvSpPr>
      <dsp:spPr>
        <a:xfrm>
          <a:off x="297949" y="1831895"/>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coordonarea </a:t>
          </a:r>
          <a:r>
            <a:rPr lang="ro-MD" sz="700" kern="1200" noProof="0" dirty="0" smtClean="0"/>
            <a:t>sprijinului internațional pentru reforma sectorului </a:t>
          </a:r>
          <a:r>
            <a:rPr lang="ro-MD" sz="700" kern="1200" noProof="0" smtClean="0"/>
            <a:t>de securitate;</a:t>
          </a:r>
          <a:endParaRPr lang="ro-MD" sz="700" kern="1200" noProof="0" dirty="0"/>
        </a:p>
      </dsp:txBody>
      <dsp:txXfrm>
        <a:off x="297949" y="1831895"/>
        <a:ext cx="1103515" cy="662109"/>
      </dsp:txXfrm>
    </dsp:sp>
    <dsp:sp modelId="{728D0B32-1F0C-468F-8FBB-A2BCE86E203D}">
      <dsp:nvSpPr>
        <dsp:cNvPr id="0" name=""/>
        <dsp:cNvSpPr/>
      </dsp:nvSpPr>
      <dsp:spPr>
        <a:xfrm>
          <a:off x="2756989" y="2117230"/>
          <a:ext cx="223208" cy="91440"/>
        </a:xfrm>
        <a:custGeom>
          <a:avLst/>
          <a:gdLst/>
          <a:ahLst/>
          <a:cxnLst/>
          <a:rect l="0" t="0" r="0" b="0"/>
          <a:pathLst>
            <a:path>
              <a:moveTo>
                <a:pt x="0" y="45720"/>
              </a:moveTo>
              <a:lnTo>
                <a:pt x="22320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62248" y="2161680"/>
        <a:ext cx="12690" cy="2538"/>
      </dsp:txXfrm>
    </dsp:sp>
    <dsp:sp modelId="{1830716A-933C-4C22-BD71-598172592264}">
      <dsp:nvSpPr>
        <dsp:cNvPr id="0" name=""/>
        <dsp:cNvSpPr/>
      </dsp:nvSpPr>
      <dsp:spPr>
        <a:xfrm>
          <a:off x="1655273" y="1831895"/>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educație</a:t>
          </a:r>
          <a:r>
            <a:rPr lang="ro-MD" sz="700" kern="1200" noProof="0" dirty="0" smtClean="0"/>
            <a:t>, formare și </a:t>
          </a:r>
          <a:r>
            <a:rPr lang="ro-MD" sz="700" kern="1200" noProof="0" smtClean="0"/>
            <a:t>formare organizatorică;</a:t>
          </a:r>
          <a:endParaRPr lang="ro-MD" sz="700" kern="1200" noProof="0" dirty="0"/>
        </a:p>
      </dsp:txBody>
      <dsp:txXfrm>
        <a:off x="1655273" y="1831895"/>
        <a:ext cx="1103515" cy="662109"/>
      </dsp:txXfrm>
    </dsp:sp>
    <dsp:sp modelId="{DDDBA846-535A-4D24-A12B-E1944BB78F59}">
      <dsp:nvSpPr>
        <dsp:cNvPr id="0" name=""/>
        <dsp:cNvSpPr/>
      </dsp:nvSpPr>
      <dsp:spPr>
        <a:xfrm>
          <a:off x="849707" y="2492204"/>
          <a:ext cx="2714648" cy="223208"/>
        </a:xfrm>
        <a:custGeom>
          <a:avLst/>
          <a:gdLst/>
          <a:ahLst/>
          <a:cxnLst/>
          <a:rect l="0" t="0" r="0" b="0"/>
          <a:pathLst>
            <a:path>
              <a:moveTo>
                <a:pt x="2714648" y="0"/>
              </a:moveTo>
              <a:lnTo>
                <a:pt x="2714648" y="128704"/>
              </a:lnTo>
              <a:lnTo>
                <a:pt x="0" y="128704"/>
              </a:lnTo>
              <a:lnTo>
                <a:pt x="0" y="22320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38869" y="2602540"/>
        <a:ext cx="136324" cy="2538"/>
      </dsp:txXfrm>
    </dsp:sp>
    <dsp:sp modelId="{2A65EC00-4DFB-44DD-9ED6-8CDA310EB907}">
      <dsp:nvSpPr>
        <dsp:cNvPr id="0" name=""/>
        <dsp:cNvSpPr/>
      </dsp:nvSpPr>
      <dsp:spPr>
        <a:xfrm>
          <a:off x="3012597" y="1831895"/>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urmărirea </a:t>
          </a:r>
          <a:r>
            <a:rPr lang="ro-MD" sz="700" kern="1200" noProof="0" dirty="0" smtClean="0"/>
            <a:t>și evaluarea programelor </a:t>
          </a:r>
          <a:r>
            <a:rPr lang="ro-MD" sz="700" kern="1200" noProof="0" smtClean="0"/>
            <a:t>și rezultatelor;</a:t>
          </a:r>
          <a:endParaRPr lang="ro-MD" sz="700" kern="1200" noProof="0" dirty="0"/>
        </a:p>
      </dsp:txBody>
      <dsp:txXfrm>
        <a:off x="3012597" y="1831895"/>
        <a:ext cx="1103515" cy="662109"/>
      </dsp:txXfrm>
    </dsp:sp>
    <dsp:sp modelId="{E133C00F-1C6A-4DEA-9989-38EF524D368A}">
      <dsp:nvSpPr>
        <dsp:cNvPr id="0" name=""/>
        <dsp:cNvSpPr/>
      </dsp:nvSpPr>
      <dsp:spPr>
        <a:xfrm>
          <a:off x="297949" y="2747813"/>
          <a:ext cx="1103515" cy="662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ro-MD" sz="700" kern="1200" noProof="0" smtClean="0"/>
            <a:t>reformarea </a:t>
          </a:r>
          <a:r>
            <a:rPr lang="ro-MD" sz="700" kern="1200" noProof="0" dirty="0" smtClean="0"/>
            <a:t>sectorului apărării.</a:t>
          </a:r>
          <a:endParaRPr lang="ro-MD" sz="700" kern="1200" noProof="0" dirty="0"/>
        </a:p>
      </dsp:txBody>
      <dsp:txXfrm>
        <a:off x="297949" y="2747813"/>
        <a:ext cx="1103515" cy="662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5DBA2-B97D-4B2D-90A4-4AD6A4CFC369}">
      <dsp:nvSpPr>
        <dsp:cNvPr id="0" name=""/>
        <dsp:cNvSpPr/>
      </dsp:nvSpPr>
      <dsp:spPr>
        <a:xfrm rot="16200000">
          <a:off x="1556120" y="1388393"/>
          <a:ext cx="2939949" cy="1796620"/>
        </a:xfrm>
        <a:prstGeom prst="round2SameRect">
          <a:avLst>
            <a:gd name="adj1" fmla="val 16670"/>
            <a:gd name="adj2" fmla="val 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57150" rIns="51435" bIns="57150" numCol="1" spcCol="1270" anchor="t" anchorCtr="0">
          <a:noAutofit/>
        </a:bodyPr>
        <a:lstStyle/>
        <a:p>
          <a:pPr lvl="0" algn="l" defTabSz="400050">
            <a:lnSpc>
              <a:spcPct val="90000"/>
            </a:lnSpc>
            <a:spcBef>
              <a:spcPct val="0"/>
            </a:spcBef>
            <a:spcAft>
              <a:spcPct val="35000"/>
            </a:spcAft>
          </a:pPr>
          <a:r>
            <a:rPr lang="ro-MD" sz="900" kern="1200" noProof="0" dirty="0" smtClean="0"/>
            <a:t>Organizația pentru Securitate și Cooperare în Europa (OSCE) lucrează în prezent la diferite aspecte ale reformei sectorului de securitate. Codul de conduită de pionierat al OSCE privind aspectele politico-militare ale securității a oferit linii directoare pentru o guvernare eficientă a sectorului de securitate. Implicarea și interesul sporit al OSCE pentru reforma sectorului de securitate a condus în cele din urmă la publicarea Ghidurilor OSCE privind managementul și reformele sectorului de securitate pentru personalul OSCE.</a:t>
          </a:r>
          <a:endParaRPr lang="ro-MD" sz="900" kern="1200" noProof="0" dirty="0"/>
        </a:p>
      </dsp:txBody>
      <dsp:txXfrm rot="5400000">
        <a:off x="2215504" y="904449"/>
        <a:ext cx="1708900" cy="2764509"/>
      </dsp:txXfrm>
    </dsp:sp>
    <dsp:sp modelId="{76AA3580-B3A1-41B0-B39A-6426899693A3}">
      <dsp:nvSpPr>
        <dsp:cNvPr id="0" name=""/>
        <dsp:cNvSpPr/>
      </dsp:nvSpPr>
      <dsp:spPr>
        <a:xfrm rot="5400000">
          <a:off x="3434322" y="1388393"/>
          <a:ext cx="2939949" cy="1796620"/>
        </a:xfrm>
        <a:prstGeom prst="round2SameRect">
          <a:avLst>
            <a:gd name="adj1" fmla="val 16670"/>
            <a:gd name="adj2" fmla="val 0"/>
          </a:avLst>
        </a:prstGeom>
        <a:solidFill>
          <a:schemeClr val="accent5">
            <a:tint val="50000"/>
            <a:hueOff val="13186424"/>
            <a:satOff val="-49645"/>
            <a:lumOff val="7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57150" rIns="34290" bIns="57150" numCol="1" spcCol="1270" anchor="t" anchorCtr="0">
          <a:noAutofit/>
        </a:bodyPr>
        <a:lstStyle/>
        <a:p>
          <a:pPr lvl="0" algn="l" defTabSz="400050">
            <a:lnSpc>
              <a:spcPct val="90000"/>
            </a:lnSpc>
            <a:spcBef>
              <a:spcPct val="0"/>
            </a:spcBef>
            <a:spcAft>
              <a:spcPct val="35000"/>
            </a:spcAft>
          </a:pPr>
          <a:r>
            <a:rPr lang="ro-MD" sz="900" kern="1200" noProof="0" dirty="0" smtClean="0"/>
            <a:t>Codul de conduită al OSCE privind aspectele politico-militare ale securității, aprobat în 1994 ca document politic obligatoriu, rămâne principala declarație a OSCE privind reforma sectorului de securitate. Codul solicită controlul democratic nu numai asupra armatei, ci și asupra altor forțe de securitate, inclusiv. paramilitari, poliție și servicii de informații. Astfel, controlul democratic al sectorului de securitate este considerat un element esențial al stabilității și securității.</a:t>
          </a:r>
          <a:endParaRPr lang="ro-MD" sz="900" kern="1200" noProof="0" dirty="0"/>
        </a:p>
      </dsp:txBody>
      <dsp:txXfrm rot="-5400000">
        <a:off x="4005986" y="904449"/>
        <a:ext cx="1708900" cy="2764509"/>
      </dsp:txXfrm>
    </dsp:sp>
    <dsp:sp modelId="{F48A8E37-A157-4E7F-8A31-C2660F52DB5E}">
      <dsp:nvSpPr>
        <dsp:cNvPr id="0" name=""/>
        <dsp:cNvSpPr/>
      </dsp:nvSpPr>
      <dsp:spPr>
        <a:xfrm>
          <a:off x="3025911" y="0"/>
          <a:ext cx="1878201" cy="1878110"/>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1BEBE-002F-4560-BC2E-8B51A3CEE9D5}">
      <dsp:nvSpPr>
        <dsp:cNvPr id="0" name=""/>
        <dsp:cNvSpPr/>
      </dsp:nvSpPr>
      <dsp:spPr>
        <a:xfrm rot="10800000">
          <a:off x="3025911" y="2694839"/>
          <a:ext cx="1878201" cy="1878110"/>
        </a:xfrm>
        <a:prstGeom prst="circularArrow">
          <a:avLst>
            <a:gd name="adj1" fmla="val 12500"/>
            <a:gd name="adj2" fmla="val 1142322"/>
            <a:gd name="adj3" fmla="val 20457678"/>
            <a:gd name="adj4" fmla="val 10800000"/>
            <a:gd name="adj5" fmla="val 12500"/>
          </a:avLst>
        </a:prstGeom>
        <a:solidFill>
          <a:schemeClr val="accent5">
            <a:hueOff val="13080000"/>
            <a:satOff val="-53147"/>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8C22D-30B5-4ACF-9059-AAECC2308035}">
      <dsp:nvSpPr>
        <dsp:cNvPr id="0" name=""/>
        <dsp:cNvSpPr/>
      </dsp:nvSpPr>
      <dsp:spPr>
        <a:xfrm>
          <a:off x="0" y="410681"/>
          <a:ext cx="4454555" cy="2784096"/>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2B6A9-3957-4A5D-81C1-DD988360383F}">
      <dsp:nvSpPr>
        <dsp:cNvPr id="0" name=""/>
        <dsp:cNvSpPr/>
      </dsp:nvSpPr>
      <dsp:spPr>
        <a:xfrm>
          <a:off x="3398825" y="975296"/>
          <a:ext cx="329637" cy="3296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E5E96-D054-43CB-B049-808E97E58202}">
      <dsp:nvSpPr>
        <dsp:cNvPr id="0" name=""/>
        <dsp:cNvSpPr/>
      </dsp:nvSpPr>
      <dsp:spPr>
        <a:xfrm>
          <a:off x="1781822" y="1140114"/>
          <a:ext cx="1781822" cy="205466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4668" bIns="0" numCol="1" spcCol="1270" anchor="t" anchorCtr="0">
          <a:noAutofit/>
        </a:bodyPr>
        <a:lstStyle/>
        <a:p>
          <a:pPr lvl="0" algn="r" defTabSz="533400">
            <a:lnSpc>
              <a:spcPct val="90000"/>
            </a:lnSpc>
            <a:spcBef>
              <a:spcPct val="0"/>
            </a:spcBef>
            <a:spcAft>
              <a:spcPct val="35000"/>
            </a:spcAft>
          </a:pPr>
          <a:r>
            <a:rPr lang="en-US" sz="1200" kern="1200" dirty="0" smtClean="0"/>
            <a:t>NATO </a:t>
          </a:r>
          <a:r>
            <a:rPr lang="en-US" sz="1200" kern="1200" dirty="0" err="1" smtClean="0"/>
            <a:t>promovează</a:t>
          </a:r>
          <a:r>
            <a:rPr lang="en-US" sz="1200" kern="1200" dirty="0" smtClean="0"/>
            <a:t> </a:t>
          </a:r>
          <a:r>
            <a:rPr lang="en-US" sz="1200" kern="1200" dirty="0" err="1" smtClean="0"/>
            <a:t>valorile</a:t>
          </a:r>
          <a:r>
            <a:rPr lang="en-US" sz="1200" kern="1200" dirty="0" smtClean="0"/>
            <a:t> </a:t>
          </a:r>
          <a:r>
            <a:rPr lang="en-US" sz="1200" kern="1200" dirty="0" err="1" smtClean="0"/>
            <a:t>democratice</a:t>
          </a:r>
          <a:r>
            <a:rPr lang="en-US" sz="1200" kern="1200" dirty="0" smtClean="0"/>
            <a:t>, </a:t>
          </a:r>
          <a:r>
            <a:rPr lang="en-US" sz="1200" kern="1200" dirty="0" err="1" smtClean="0"/>
            <a:t>încurajează</a:t>
          </a:r>
          <a:r>
            <a:rPr lang="en-US" sz="1200" kern="1200" dirty="0" smtClean="0"/>
            <a:t> </a:t>
          </a:r>
          <a:r>
            <a:rPr lang="en-US" sz="1200" kern="1200" dirty="0" err="1" smtClean="0"/>
            <a:t>consultarea</a:t>
          </a:r>
          <a:r>
            <a:rPr lang="en-US" sz="1200" kern="1200" dirty="0" smtClean="0"/>
            <a:t> </a:t>
          </a:r>
          <a:r>
            <a:rPr lang="en-US" sz="1200" kern="1200" dirty="0" err="1" smtClean="0"/>
            <a:t>și</a:t>
          </a:r>
          <a:r>
            <a:rPr lang="en-US" sz="1200" kern="1200" dirty="0" smtClean="0"/>
            <a:t> </a:t>
          </a:r>
          <a:r>
            <a:rPr lang="en-US" sz="1200" kern="1200" dirty="0" err="1" smtClean="0"/>
            <a:t>cooperarea</a:t>
          </a:r>
          <a:r>
            <a:rPr lang="en-US" sz="1200" kern="1200" dirty="0" smtClean="0"/>
            <a:t> </a:t>
          </a:r>
          <a:r>
            <a:rPr lang="en-US" sz="1200" kern="1200" dirty="0" err="1" smtClean="0"/>
            <a:t>în</a:t>
          </a:r>
          <a:r>
            <a:rPr lang="en-US" sz="1200" kern="1200" dirty="0" smtClean="0"/>
            <a:t> </a:t>
          </a:r>
          <a:r>
            <a:rPr lang="en-US" sz="1200" kern="1200" dirty="0" err="1" smtClean="0"/>
            <a:t>probleme</a:t>
          </a:r>
          <a:r>
            <a:rPr lang="en-US" sz="1200" kern="1200" dirty="0" smtClean="0"/>
            <a:t> de </a:t>
          </a:r>
          <a:r>
            <a:rPr lang="en-US" sz="1200" kern="1200" dirty="0" err="1" smtClean="0"/>
            <a:t>apărare</a:t>
          </a:r>
          <a:r>
            <a:rPr lang="en-US" sz="1200" kern="1200" dirty="0" smtClean="0"/>
            <a:t> </a:t>
          </a:r>
          <a:r>
            <a:rPr lang="en-US" sz="1200" kern="1200" dirty="0" err="1" smtClean="0"/>
            <a:t>și</a:t>
          </a:r>
          <a:r>
            <a:rPr lang="en-US" sz="1200" kern="1200" dirty="0" smtClean="0"/>
            <a:t> </a:t>
          </a:r>
          <a:r>
            <a:rPr lang="en-US" sz="1200" kern="1200" dirty="0" err="1" smtClean="0"/>
            <a:t>securitate</a:t>
          </a:r>
          <a:r>
            <a:rPr lang="en-US" sz="1200" kern="1200" dirty="0" smtClean="0"/>
            <a:t> cu </a:t>
          </a:r>
          <a:r>
            <a:rPr lang="en-US" sz="1200" kern="1200" dirty="0" err="1" smtClean="0"/>
            <a:t>scopul</a:t>
          </a:r>
          <a:r>
            <a:rPr lang="en-US" sz="1200" kern="1200" dirty="0" smtClean="0"/>
            <a:t> de a </a:t>
          </a:r>
          <a:r>
            <a:rPr lang="en-US" sz="1200" kern="1200" dirty="0" err="1" smtClean="0"/>
            <a:t>construi</a:t>
          </a:r>
          <a:r>
            <a:rPr lang="en-US" sz="1200" kern="1200" dirty="0" smtClean="0"/>
            <a:t> </a:t>
          </a:r>
          <a:r>
            <a:rPr lang="en-US" sz="1200" kern="1200" dirty="0" err="1" smtClean="0"/>
            <a:t>încrederea</a:t>
          </a:r>
          <a:r>
            <a:rPr lang="en-US" sz="1200" kern="1200" dirty="0" smtClean="0"/>
            <a:t> </a:t>
          </a:r>
          <a:r>
            <a:rPr lang="en-US" sz="1200" kern="1200" dirty="0" err="1" smtClean="0"/>
            <a:t>și</a:t>
          </a:r>
          <a:r>
            <a:rPr lang="en-US" sz="1200" kern="1200" dirty="0" smtClean="0"/>
            <a:t>, </a:t>
          </a:r>
          <a:r>
            <a:rPr lang="en-US" sz="1200" kern="1200" dirty="0" err="1" smtClean="0"/>
            <a:t>pe</a:t>
          </a:r>
          <a:r>
            <a:rPr lang="en-US" sz="1200" kern="1200" dirty="0" smtClean="0"/>
            <a:t> </a:t>
          </a:r>
          <a:r>
            <a:rPr lang="en-US" sz="1200" kern="1200" dirty="0" err="1" smtClean="0"/>
            <a:t>termen</a:t>
          </a:r>
          <a:r>
            <a:rPr lang="en-US" sz="1200" kern="1200" dirty="0" smtClean="0"/>
            <a:t> lung, de a </a:t>
          </a:r>
          <a:r>
            <a:rPr lang="en-US" sz="1200" kern="1200" dirty="0" err="1" smtClean="0"/>
            <a:t>preveni</a:t>
          </a:r>
          <a:r>
            <a:rPr lang="en-US" sz="1200" kern="1200" dirty="0" smtClean="0"/>
            <a:t> </a:t>
          </a:r>
          <a:r>
            <a:rPr lang="en-US" sz="1200" kern="1200" dirty="0" err="1" smtClean="0"/>
            <a:t>conflictele</a:t>
          </a:r>
          <a:r>
            <a:rPr lang="en-US" sz="1200" kern="1200" dirty="0" smtClean="0"/>
            <a:t>.</a:t>
          </a:r>
          <a:endParaRPr lang="ru-RU" sz="1200" kern="1200" dirty="0"/>
        </a:p>
      </dsp:txBody>
      <dsp:txXfrm>
        <a:off x="1868803" y="1227095"/>
        <a:ext cx="1607860" cy="1880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B4E66-C74A-4935-8E6C-1C11DBF04F9F}">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0FC18-CACE-4D4F-A9C3-504035669DCF}">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DCAF a </a:t>
          </a:r>
          <a:r>
            <a:rPr lang="en-US" sz="1200" kern="1200" dirty="0" err="1" smtClean="0"/>
            <a:t>cooperat</a:t>
          </a:r>
          <a:r>
            <a:rPr lang="en-US" sz="1200" kern="1200" dirty="0" smtClean="0"/>
            <a:t> </a:t>
          </a:r>
          <a:r>
            <a:rPr lang="en-US" sz="1200" kern="1200" dirty="0" err="1" smtClean="0"/>
            <a:t>activ</a:t>
          </a:r>
          <a:r>
            <a:rPr lang="en-US" sz="1200" kern="1200" dirty="0" smtClean="0"/>
            <a:t> cu NATO din 2001 </a:t>
          </a:r>
          <a:r>
            <a:rPr lang="en-US" sz="1200" kern="1200" dirty="0" err="1" smtClean="0"/>
            <a:t>în</a:t>
          </a:r>
          <a:r>
            <a:rPr lang="en-US" sz="1200" kern="1200" dirty="0" smtClean="0"/>
            <a:t> </a:t>
          </a:r>
          <a:r>
            <a:rPr lang="en-US" sz="1200" kern="1200" dirty="0" err="1" smtClean="0"/>
            <a:t>cadrul</a:t>
          </a:r>
          <a:r>
            <a:rPr lang="en-US" sz="1200" kern="1200" dirty="0" smtClean="0"/>
            <a:t> </a:t>
          </a:r>
          <a:r>
            <a:rPr lang="en-US" sz="1200" kern="1200" dirty="0" err="1" smtClean="0"/>
            <a:t>mai</a:t>
          </a:r>
          <a:r>
            <a:rPr lang="en-US" sz="1200" kern="1200" dirty="0" smtClean="0"/>
            <a:t> </a:t>
          </a:r>
          <a:r>
            <a:rPr lang="en-US" sz="1200" kern="1200" dirty="0" err="1" smtClean="0"/>
            <a:t>multor</a:t>
          </a:r>
          <a:r>
            <a:rPr lang="en-US" sz="1200" kern="1200" dirty="0" smtClean="0"/>
            <a:t> </a:t>
          </a:r>
          <a:r>
            <a:rPr lang="en-US" sz="1200" kern="1200" dirty="0" err="1" smtClean="0"/>
            <a:t>programe</a:t>
          </a:r>
          <a:r>
            <a:rPr lang="en-US" sz="1200" kern="1200" dirty="0" smtClean="0"/>
            <a:t> </a:t>
          </a:r>
          <a:r>
            <a:rPr lang="en-US" sz="1200" kern="1200" dirty="0" err="1" smtClean="0"/>
            <a:t>comune</a:t>
          </a:r>
          <a:r>
            <a:rPr lang="en-US" sz="1200" kern="1200" dirty="0" smtClean="0"/>
            <a:t> de management al </a:t>
          </a:r>
          <a:r>
            <a:rPr lang="en-US" sz="1200" kern="1200" dirty="0" err="1" smtClean="0"/>
            <a:t>securității</a:t>
          </a:r>
          <a:r>
            <a:rPr lang="en-US" sz="1200" kern="1200" dirty="0" smtClean="0"/>
            <a:t>. </a:t>
          </a:r>
          <a:r>
            <a:rPr lang="en-US" sz="1200" kern="1200" dirty="0" err="1" smtClean="0"/>
            <a:t>Bazându</a:t>
          </a:r>
          <a:r>
            <a:rPr lang="en-US" sz="1200" kern="1200" dirty="0" smtClean="0"/>
            <a:t>-se </a:t>
          </a:r>
          <a:r>
            <a:rPr lang="en-US" sz="1200" kern="1200" dirty="0" err="1" smtClean="0"/>
            <a:t>pe</a:t>
          </a:r>
          <a:r>
            <a:rPr lang="en-US" sz="1200" kern="1200" dirty="0" smtClean="0"/>
            <a:t> </a:t>
          </a:r>
          <a:r>
            <a:rPr lang="en-US" sz="1200" kern="1200" dirty="0" err="1" smtClean="0"/>
            <a:t>bogata</a:t>
          </a:r>
          <a:r>
            <a:rPr lang="en-US" sz="1200" kern="1200" dirty="0" smtClean="0"/>
            <a:t> </a:t>
          </a:r>
          <a:r>
            <a:rPr lang="en-US" sz="1200" kern="1200" dirty="0" err="1" smtClean="0"/>
            <a:t>sa</a:t>
          </a:r>
          <a:r>
            <a:rPr lang="en-US" sz="1200" kern="1200" dirty="0" smtClean="0"/>
            <a:t> </a:t>
          </a:r>
          <a:r>
            <a:rPr lang="en-US" sz="1200" kern="1200" dirty="0" err="1" smtClean="0"/>
            <a:t>experiență</a:t>
          </a:r>
          <a:r>
            <a:rPr lang="en-US" sz="1200" kern="1200" dirty="0" smtClean="0"/>
            <a:t> </a:t>
          </a:r>
          <a:r>
            <a:rPr lang="en-US" sz="1200" kern="1200" dirty="0" err="1" smtClean="0"/>
            <a:t>în</a:t>
          </a:r>
          <a:r>
            <a:rPr lang="en-US" sz="1200" kern="1200" dirty="0" smtClean="0"/>
            <a:t> </a:t>
          </a:r>
          <a:r>
            <a:rPr lang="en-US" sz="1200" kern="1200" dirty="0" err="1" smtClean="0"/>
            <a:t>guvernanța</a:t>
          </a:r>
          <a:r>
            <a:rPr lang="en-US" sz="1200" kern="1200" dirty="0" smtClean="0"/>
            <a:t> </a:t>
          </a:r>
          <a:r>
            <a:rPr lang="en-US" sz="1200" kern="1200" dirty="0" err="1" smtClean="0"/>
            <a:t>democratică</a:t>
          </a:r>
          <a:r>
            <a:rPr lang="en-US" sz="1200" kern="1200" dirty="0" smtClean="0"/>
            <a:t>, </a:t>
          </a:r>
          <a:r>
            <a:rPr lang="en-US" sz="1200" kern="1200" dirty="0" err="1" smtClean="0"/>
            <a:t>inclusiv</a:t>
          </a:r>
          <a:r>
            <a:rPr lang="en-US" sz="1200" kern="1200" dirty="0" smtClean="0"/>
            <a:t> </a:t>
          </a:r>
          <a:r>
            <a:rPr lang="en-US" sz="1200" kern="1200" dirty="0" err="1" smtClean="0"/>
            <a:t>apărare</a:t>
          </a:r>
          <a:r>
            <a:rPr lang="en-US" sz="1200" kern="1200" dirty="0" smtClean="0"/>
            <a:t>, </a:t>
          </a:r>
          <a:r>
            <a:rPr lang="en-US" sz="1200" kern="1200" dirty="0" err="1" smtClean="0"/>
            <a:t>aplicarea</a:t>
          </a:r>
          <a:r>
            <a:rPr lang="en-US" sz="1200" kern="1200" dirty="0" smtClean="0"/>
            <a:t> </a:t>
          </a:r>
          <a:r>
            <a:rPr lang="en-US" sz="1200" kern="1200" dirty="0" err="1" smtClean="0"/>
            <a:t>legii</a:t>
          </a:r>
          <a:r>
            <a:rPr lang="en-US" sz="1200" kern="1200" dirty="0" smtClean="0"/>
            <a:t> </a:t>
          </a:r>
          <a:r>
            <a:rPr lang="en-US" sz="1200" kern="1200" dirty="0" err="1" smtClean="0"/>
            <a:t>și</a:t>
          </a:r>
          <a:r>
            <a:rPr lang="en-US" sz="1200" kern="1200" dirty="0" smtClean="0"/>
            <a:t> </a:t>
          </a:r>
          <a:r>
            <a:rPr lang="en-US" sz="1200" kern="1200" dirty="0" err="1" smtClean="0"/>
            <a:t>reforma</a:t>
          </a:r>
          <a:r>
            <a:rPr lang="en-US" sz="1200" kern="1200" dirty="0" smtClean="0"/>
            <a:t> </a:t>
          </a:r>
          <a:r>
            <a:rPr lang="en-US" sz="1200" kern="1200" dirty="0" err="1" smtClean="0"/>
            <a:t>informațiilor</a:t>
          </a:r>
          <a:r>
            <a:rPr lang="en-US" sz="1200" kern="1200" dirty="0" smtClean="0"/>
            <a:t>, </a:t>
          </a:r>
          <a:r>
            <a:rPr lang="en-US" sz="1200" kern="1200" dirty="0" err="1" smtClean="0"/>
            <a:t>drepturile</a:t>
          </a:r>
          <a:r>
            <a:rPr lang="en-US" sz="1200" kern="1200" dirty="0" smtClean="0"/>
            <a:t> </a:t>
          </a:r>
          <a:r>
            <a:rPr lang="en-US" sz="1200" kern="1200" dirty="0" err="1" smtClean="0"/>
            <a:t>omului</a:t>
          </a:r>
          <a:r>
            <a:rPr lang="en-US" sz="1200" kern="1200" dirty="0" smtClean="0"/>
            <a:t>, </a:t>
          </a:r>
          <a:r>
            <a:rPr lang="en-US" sz="1200" kern="1200" dirty="0" err="1" smtClean="0"/>
            <a:t>statul</a:t>
          </a:r>
          <a:r>
            <a:rPr lang="en-US" sz="1200" kern="1200" dirty="0" smtClean="0"/>
            <a:t> de </a:t>
          </a:r>
          <a:r>
            <a:rPr lang="en-US" sz="1200" kern="1200" dirty="0" err="1" smtClean="0"/>
            <a:t>drept</a:t>
          </a:r>
          <a:r>
            <a:rPr lang="en-US" sz="1200" kern="1200" dirty="0" smtClean="0"/>
            <a:t> </a:t>
          </a:r>
          <a:r>
            <a:rPr lang="en-US" sz="1200" kern="1200" dirty="0" err="1" smtClean="0"/>
            <a:t>și</a:t>
          </a:r>
          <a:r>
            <a:rPr lang="en-US" sz="1200" kern="1200" dirty="0" smtClean="0"/>
            <a:t> </a:t>
          </a:r>
          <a:r>
            <a:rPr lang="en-US" sz="1200" kern="1200" dirty="0" err="1" smtClean="0"/>
            <a:t>programele</a:t>
          </a:r>
          <a:r>
            <a:rPr lang="en-US" sz="1200" kern="1200" dirty="0" smtClean="0"/>
            <a:t> de </a:t>
          </a:r>
          <a:r>
            <a:rPr lang="en-US" sz="1200" kern="1200" dirty="0" err="1" smtClean="0"/>
            <a:t>dezvoltare</a:t>
          </a:r>
          <a:r>
            <a:rPr lang="en-US" sz="1200" kern="1200" dirty="0" smtClean="0"/>
            <a:t>, DCAF </a:t>
          </a:r>
          <a:r>
            <a:rPr lang="en-US" sz="1200" kern="1200" dirty="0" err="1" smtClean="0"/>
            <a:t>menține</a:t>
          </a:r>
          <a:r>
            <a:rPr lang="en-US" sz="1200" kern="1200" dirty="0" smtClean="0"/>
            <a:t> </a:t>
          </a:r>
          <a:r>
            <a:rPr lang="en-US" sz="1200" kern="1200" dirty="0" err="1" smtClean="0"/>
            <a:t>platforme</a:t>
          </a:r>
          <a:r>
            <a:rPr lang="en-US" sz="1200" kern="1200" dirty="0" smtClean="0"/>
            <a:t> de </a:t>
          </a:r>
          <a:r>
            <a:rPr lang="en-US" sz="1200" kern="1200" dirty="0" err="1" smtClean="0"/>
            <a:t>cooperare</a:t>
          </a:r>
          <a:r>
            <a:rPr lang="en-US" sz="1200" kern="1200" dirty="0" smtClean="0"/>
            <a:t> cu NATO </a:t>
          </a:r>
          <a:r>
            <a:rPr lang="en-US" sz="1200" kern="1200" dirty="0" err="1" smtClean="0"/>
            <a:t>privind</a:t>
          </a:r>
          <a:r>
            <a:rPr lang="en-US" sz="1200" kern="1200" dirty="0" smtClean="0"/>
            <a:t> </a:t>
          </a:r>
          <a:r>
            <a:rPr lang="en-US" sz="1200" kern="1200" dirty="0" err="1" smtClean="0"/>
            <a:t>reforma</a:t>
          </a:r>
          <a:r>
            <a:rPr lang="en-US" sz="1200" kern="1200" dirty="0" smtClean="0"/>
            <a:t> </a:t>
          </a:r>
          <a:r>
            <a:rPr lang="en-US" sz="1200" kern="1200" dirty="0" err="1" smtClean="0"/>
            <a:t>apărării</a:t>
          </a:r>
          <a:r>
            <a:rPr lang="en-US" sz="1200" kern="1200" dirty="0" smtClean="0"/>
            <a:t>, </a:t>
          </a:r>
          <a:r>
            <a:rPr lang="en-US" sz="1200" kern="1200" dirty="0" err="1" smtClean="0"/>
            <a:t>guvernanța</a:t>
          </a:r>
          <a:r>
            <a:rPr lang="en-US" sz="1200" kern="1200" dirty="0" smtClean="0"/>
            <a:t> </a:t>
          </a:r>
          <a:r>
            <a:rPr lang="en-US" sz="1200" kern="1200" dirty="0" err="1" smtClean="0"/>
            <a:t>democratică</a:t>
          </a:r>
          <a:r>
            <a:rPr lang="en-US" sz="1200" kern="1200" dirty="0" smtClean="0"/>
            <a:t> </a:t>
          </a:r>
          <a:r>
            <a:rPr lang="en-US" sz="1200" kern="1200" dirty="0" err="1" smtClean="0"/>
            <a:t>și</a:t>
          </a:r>
          <a:r>
            <a:rPr lang="en-US" sz="1200" kern="1200" dirty="0" smtClean="0"/>
            <a:t>, </a:t>
          </a:r>
          <a:r>
            <a:rPr lang="en-US" sz="1200" kern="1200" dirty="0" err="1" smtClean="0"/>
            <a:t>mai</a:t>
          </a:r>
          <a:r>
            <a:rPr lang="en-US" sz="1200" kern="1200" dirty="0" smtClean="0"/>
            <a:t> recent, </a:t>
          </a:r>
          <a:r>
            <a:rPr lang="en-US" sz="1200" kern="1200" dirty="0" err="1" smtClean="0"/>
            <a:t>aspectele</a:t>
          </a:r>
          <a:r>
            <a:rPr lang="en-US" sz="1200" kern="1200" dirty="0" smtClean="0"/>
            <a:t> de gen ale </a:t>
          </a:r>
          <a:r>
            <a:rPr lang="en-US" sz="1200" kern="1200" dirty="0" err="1" smtClean="0"/>
            <a:t>securității</a:t>
          </a:r>
          <a:r>
            <a:rPr lang="en-US" sz="1200" kern="1200" dirty="0" smtClean="0"/>
            <a:t>. </a:t>
          </a:r>
          <a:r>
            <a:rPr lang="en-US" sz="1200" kern="1200" dirty="0" err="1" smtClean="0"/>
            <a:t>guvernarea</a:t>
          </a:r>
          <a:r>
            <a:rPr lang="en-US" sz="1200" kern="1200" dirty="0" smtClean="0"/>
            <a:t> </a:t>
          </a:r>
          <a:r>
            <a:rPr lang="en-US" sz="1200" kern="1200" dirty="0" err="1" smtClean="0"/>
            <a:t>sectorului</a:t>
          </a:r>
          <a:r>
            <a:rPr lang="en-US" sz="1200" kern="1200" dirty="0" smtClean="0"/>
            <a:t>.</a:t>
          </a:r>
          <a:endParaRPr lang="ru-RU" sz="1200" kern="1200" dirty="0"/>
        </a:p>
      </dsp:txBody>
      <dsp:txXfrm>
        <a:off x="2448763" y="1689027"/>
        <a:ext cx="3330244" cy="2057033"/>
      </dsp:txXfrm>
    </dsp:sp>
    <dsp:sp modelId="{8C38994A-7051-4232-BDCB-52193FC8F170}">
      <dsp:nvSpPr>
        <dsp:cNvPr id="0" name=""/>
        <dsp:cNvSpPr/>
      </dsp:nvSpPr>
      <dsp:spPr>
        <a:xfrm>
          <a:off x="2154936" y="1395452"/>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6351D-11EC-4A46-86F7-A48EF4B76BAF}">
      <dsp:nvSpPr>
        <dsp:cNvPr id="0" name=""/>
        <dsp:cNvSpPr/>
      </dsp:nvSpPr>
      <dsp:spPr>
        <a:xfrm rot="5400000">
          <a:off x="5296101" y="1395555"/>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DD4A0-4B80-4886-9964-5806C7A4D8A6}">
      <dsp:nvSpPr>
        <dsp:cNvPr id="0" name=""/>
        <dsp:cNvSpPr/>
      </dsp:nvSpPr>
      <dsp:spPr>
        <a:xfrm rot="16200000">
          <a:off x="2154832" y="3240138"/>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87060-2379-4CD3-8C0F-239AE727EDE1}">
      <dsp:nvSpPr>
        <dsp:cNvPr id="0" name=""/>
        <dsp:cNvSpPr/>
      </dsp:nvSpPr>
      <dsp:spPr>
        <a:xfrm rot="10800000">
          <a:off x="5296204" y="3240035"/>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C9E0-9DE7-4A7D-A582-46590461998A}">
      <dsp:nvSpPr>
        <dsp:cNvPr id="0" name=""/>
        <dsp:cNvSpPr/>
      </dsp:nvSpPr>
      <dsp:spPr>
        <a:xfrm>
          <a:off x="1312844" y="762671"/>
          <a:ext cx="5506040" cy="2960960"/>
        </a:xfrm>
        <a:prstGeom prst="round2DiagRect">
          <a:avLst>
            <a:gd name="adj1" fmla="val 0"/>
            <a:gd name="adj2"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D37B6-6D6B-4C65-B317-3F581B48EB85}">
      <dsp:nvSpPr>
        <dsp:cNvPr id="0" name=""/>
        <dsp:cNvSpPr/>
      </dsp:nvSpPr>
      <dsp:spPr>
        <a:xfrm>
          <a:off x="4065864" y="1076712"/>
          <a:ext cx="734" cy="2332878"/>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ECC64-B5E5-418E-AD0D-E66DE0DF8A60}">
      <dsp:nvSpPr>
        <dsp:cNvPr id="0" name=""/>
        <dsp:cNvSpPr/>
      </dsp:nvSpPr>
      <dsp:spPr>
        <a:xfrm>
          <a:off x="1496378" y="986986"/>
          <a:ext cx="2385951" cy="25123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o-MD" sz="800" kern="1200" noProof="0" dirty="0" smtClean="0"/>
            <a:t>Rolul NATO în reforma sectorului de securitate este determinat de procesul de pregătire a țărilor pentru aderare și de integrarea lor în structurile Alianței după aderare. NATO a făcut din guvernarea democratică a sectorului de securitate unul dintre principalele obiective ale extinderii (vezi: NATO 2010, Conceptul strategic pentru apărarea și securitatea membrilor Organizației Tratatului Atlanticului de Nord). De asemenea, au dezvoltat o serie de programe care ar trebui să sporească eficacitatea și responsabilitatea instituțiilor de apărare. În plus, programe precum Planul de acțiune al parteneriatului pentru construirea instituțiilor de apărare (PAP-DIB) și programele de combatere a terorismului vizează și reforma sectorului de securitate. Reforma sectorului de securitate este, de asemenea, inclusă în activitățile NATO de menținere a păcii. În plus, NATO se concentrează tot mai mult pe reformarea forțelor de securitate în țări precum Ucraina. Toate aceste măsuri par promițătoare. Cu toate acestea, unii susțin că NATO are nevoie de o abordare mai dură și mai cuprinzătoare a reformei sectorului de securitate în timpul și după conflicte, pentru a asigura stabilizarea și reconstrucția</a:t>
          </a:r>
          <a:endParaRPr lang="ro-MD" sz="800" kern="1200" noProof="0" dirty="0"/>
        </a:p>
      </dsp:txBody>
      <dsp:txXfrm>
        <a:off x="1496378" y="986986"/>
        <a:ext cx="2385951" cy="2512330"/>
      </dsp:txXfrm>
    </dsp:sp>
    <dsp:sp modelId="{00BCA24B-48BA-4623-A013-552A4FEFBE2C}">
      <dsp:nvSpPr>
        <dsp:cNvPr id="0" name=""/>
        <dsp:cNvSpPr/>
      </dsp:nvSpPr>
      <dsp:spPr>
        <a:xfrm>
          <a:off x="4249399" y="986986"/>
          <a:ext cx="2385951" cy="25123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o-MD" sz="800" kern="1200" noProof="0" dirty="0" smtClean="0"/>
            <a:t>NATO observă că Programul IA oferă membrilor și țărilor partenere un sprijin cuprinzător pentru a reduce riscurile de corupție în sectoarele de apărare și de securitate conexe și încurajează buna guvernare în structurile lor de apărare. Implementarea Programului este susținută de Fondul fiduciar NATO, în care șase țări joacă un rol principal - Belgia, Bulgaria, Norvegia, Polonia, Regatul Unit și Elveția. Programul VD sprijină punerea în aplicare a Rezoluției 1325 a Consiliului de Securitate al ONU și a rezoluțiilor ulterioare privind femeile, pacea și securitatea.</a:t>
          </a:r>
          <a:endParaRPr lang="ro-MD" sz="800" kern="1200" noProof="0" dirty="0"/>
        </a:p>
      </dsp:txBody>
      <dsp:txXfrm>
        <a:off x="4249399" y="986986"/>
        <a:ext cx="2385951" cy="2512330"/>
      </dsp:txXfrm>
    </dsp:sp>
    <dsp:sp modelId="{5A69591C-F629-4B87-AD0D-266EA6980B18}">
      <dsp:nvSpPr>
        <dsp:cNvPr id="0" name=""/>
        <dsp:cNvSpPr/>
      </dsp:nvSpPr>
      <dsp:spPr>
        <a:xfrm rot="16200000">
          <a:off x="-769449" y="1441453"/>
          <a:ext cx="3230138" cy="917673"/>
        </a:xfrm>
        <a:prstGeom prst="rightArrow">
          <a:avLst>
            <a:gd name="adj1" fmla="val 49830"/>
            <a:gd name="adj2" fmla="val 6066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355600">
            <a:lnSpc>
              <a:spcPct val="90000"/>
            </a:lnSpc>
            <a:spcBef>
              <a:spcPct val="0"/>
            </a:spcBef>
            <a:spcAft>
              <a:spcPct val="35000"/>
            </a:spcAft>
          </a:pPr>
          <a:endParaRPr lang="ro-MD" sz="800" kern="1200" noProof="0" dirty="0"/>
        </a:p>
      </dsp:txBody>
      <dsp:txXfrm>
        <a:off x="-630757" y="1810343"/>
        <a:ext cx="2952754" cy="457277"/>
      </dsp:txXfrm>
    </dsp:sp>
    <dsp:sp modelId="{8E13D5F5-4404-40F2-A7A7-4D30081E25D9}">
      <dsp:nvSpPr>
        <dsp:cNvPr id="0" name=""/>
        <dsp:cNvSpPr/>
      </dsp:nvSpPr>
      <dsp:spPr>
        <a:xfrm rot="5400000">
          <a:off x="5582924" y="1934240"/>
          <a:ext cx="3230138" cy="917673"/>
        </a:xfrm>
        <a:prstGeom prst="rightArrow">
          <a:avLst>
            <a:gd name="adj1" fmla="val 49830"/>
            <a:gd name="adj2" fmla="val 60660"/>
          </a:avLst>
        </a:prstGeom>
        <a:solidFill>
          <a:schemeClr val="accent5">
            <a:tint val="50000"/>
            <a:hueOff val="13186424"/>
            <a:satOff val="-49645"/>
            <a:lumOff val="7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355600">
            <a:lnSpc>
              <a:spcPct val="90000"/>
            </a:lnSpc>
            <a:spcBef>
              <a:spcPct val="0"/>
            </a:spcBef>
            <a:spcAft>
              <a:spcPct val="35000"/>
            </a:spcAft>
          </a:pPr>
          <a:r>
            <a:rPr lang="ro-MD" sz="800" kern="1200" noProof="0" dirty="0" smtClean="0"/>
            <a:t>Prin Programul Educație pentru Integritate (IA), NATO promovează principiile de integritate, transparență și responsabilitate în conformitate cu normele și practicile internaționale.</a:t>
          </a:r>
          <a:endParaRPr lang="ro-MD" sz="800" kern="1200" noProof="0" dirty="0"/>
        </a:p>
      </dsp:txBody>
      <dsp:txXfrm>
        <a:off x="5721616" y="2025746"/>
        <a:ext cx="2952754" cy="4572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B2A2-0B89-4C86-B12D-F520771B4EBB}">
      <dsp:nvSpPr>
        <dsp:cNvPr id="0" name=""/>
        <dsp:cNvSpPr/>
      </dsp:nvSpPr>
      <dsp:spPr>
        <a:xfrm rot="10800000">
          <a:off x="1367327" y="0"/>
          <a:ext cx="4598691" cy="8360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672" tIns="41910" rIns="78232" bIns="41910" numCol="1" spcCol="1270" anchor="ctr" anchorCtr="0">
          <a:noAutofit/>
        </a:bodyPr>
        <a:lstStyle/>
        <a:p>
          <a:pPr lvl="0" algn="ctr" defTabSz="488950">
            <a:lnSpc>
              <a:spcPct val="90000"/>
            </a:lnSpc>
            <a:spcBef>
              <a:spcPct val="0"/>
            </a:spcBef>
            <a:spcAft>
              <a:spcPct val="35000"/>
            </a:spcAft>
          </a:pPr>
          <a:r>
            <a:rPr lang="en-US" sz="1100" kern="1200" dirty="0" err="1" smtClean="0"/>
            <a:t>Potrivit</a:t>
          </a:r>
          <a:r>
            <a:rPr lang="en-US" sz="1100" kern="1200" dirty="0" smtClean="0"/>
            <a:t> </a:t>
          </a:r>
          <a:r>
            <a:rPr lang="en-US" sz="1100" kern="1200" dirty="0" err="1" smtClean="0"/>
            <a:t>portalului</a:t>
          </a:r>
          <a:r>
            <a:rPr lang="en-US" sz="1100" kern="1200" dirty="0" smtClean="0"/>
            <a:t> web </a:t>
          </a:r>
          <a:r>
            <a:rPr lang="en-US" sz="1100" kern="1200" dirty="0" err="1" smtClean="0"/>
            <a:t>oficial</a:t>
          </a:r>
          <a:r>
            <a:rPr lang="en-US" sz="1100" kern="1200" dirty="0" smtClean="0"/>
            <a:t>, </a:t>
          </a:r>
          <a:r>
            <a:rPr lang="en-US" sz="1100" kern="1200" dirty="0" err="1" smtClean="0"/>
            <a:t>Uniunea</a:t>
          </a:r>
          <a:r>
            <a:rPr lang="en-US" sz="1100" kern="1200" dirty="0" smtClean="0"/>
            <a:t> </a:t>
          </a:r>
          <a:r>
            <a:rPr lang="en-US" sz="1100" kern="1200" dirty="0" err="1" smtClean="0"/>
            <a:t>Europeană</a:t>
          </a:r>
          <a:r>
            <a:rPr lang="en-US" sz="1100" kern="1200" dirty="0" smtClean="0"/>
            <a:t> (UE) </a:t>
          </a:r>
          <a:r>
            <a:rPr lang="en-US" sz="1100" kern="1200" dirty="0" err="1" smtClean="0"/>
            <a:t>este</a:t>
          </a:r>
          <a:r>
            <a:rPr lang="en-US" sz="1100" kern="1200" dirty="0" smtClean="0"/>
            <a:t> </a:t>
          </a:r>
          <a:r>
            <a:rPr lang="en-US" sz="1100" kern="1200" dirty="0" err="1" smtClean="0"/>
            <a:t>comunitatea</a:t>
          </a:r>
          <a:r>
            <a:rPr lang="en-US" sz="1100" kern="1200" dirty="0" smtClean="0"/>
            <a:t> </a:t>
          </a:r>
          <a:r>
            <a:rPr lang="en-US" sz="1100" kern="1200" dirty="0" err="1" smtClean="0"/>
            <a:t>economică</a:t>
          </a:r>
          <a:r>
            <a:rPr lang="en-US" sz="1100" kern="1200" dirty="0" smtClean="0"/>
            <a:t> </a:t>
          </a:r>
          <a:r>
            <a:rPr lang="en-US" sz="1100" kern="1200" dirty="0" err="1" smtClean="0"/>
            <a:t>și</a:t>
          </a:r>
          <a:r>
            <a:rPr lang="en-US" sz="1100" kern="1200" dirty="0" smtClean="0"/>
            <a:t> </a:t>
          </a:r>
          <a:r>
            <a:rPr lang="en-US" sz="1100" kern="1200" dirty="0" err="1" smtClean="0"/>
            <a:t>politică</a:t>
          </a:r>
          <a:r>
            <a:rPr lang="en-US" sz="1100" kern="1200" dirty="0" smtClean="0"/>
            <a:t> a 28 de </a:t>
          </a:r>
          <a:r>
            <a:rPr lang="en-US" sz="1100" kern="1200" dirty="0" err="1" smtClean="0"/>
            <a:t>țări</a:t>
          </a:r>
          <a:r>
            <a:rPr lang="en-US" sz="1100" kern="1200" dirty="0" smtClean="0"/>
            <a:t> </a:t>
          </a:r>
          <a:r>
            <a:rPr lang="en-US" sz="1100" kern="1200" dirty="0" err="1" smtClean="0"/>
            <a:t>europene</a:t>
          </a:r>
          <a:r>
            <a:rPr lang="en-US" sz="1100" kern="1200" dirty="0" smtClean="0"/>
            <a:t>. </a:t>
          </a:r>
          <a:r>
            <a:rPr lang="en-US" sz="1100" kern="1200" dirty="0" err="1" smtClean="0"/>
            <a:t>Scopul</a:t>
          </a:r>
          <a:r>
            <a:rPr lang="en-US" sz="1100" kern="1200" dirty="0" smtClean="0"/>
            <a:t> </a:t>
          </a:r>
          <a:r>
            <a:rPr lang="en-US" sz="1100" kern="1200" dirty="0" err="1" smtClean="0"/>
            <a:t>acestei</a:t>
          </a:r>
          <a:r>
            <a:rPr lang="en-US" sz="1100" kern="1200" dirty="0" smtClean="0"/>
            <a:t> </a:t>
          </a:r>
          <a:r>
            <a:rPr lang="en-US" sz="1100" kern="1200" dirty="0" err="1" smtClean="0"/>
            <a:t>organizații</a:t>
          </a:r>
          <a:r>
            <a:rPr lang="en-US" sz="1100" kern="1200" dirty="0" smtClean="0"/>
            <a:t>, </a:t>
          </a:r>
          <a:r>
            <a:rPr lang="en-US" sz="1100" kern="1200" dirty="0" err="1" smtClean="0"/>
            <a:t>creată</a:t>
          </a:r>
          <a:r>
            <a:rPr lang="en-US" sz="1100" kern="1200" dirty="0" smtClean="0"/>
            <a:t> </a:t>
          </a:r>
          <a:r>
            <a:rPr lang="en-US" sz="1100" kern="1200" dirty="0" err="1" smtClean="0"/>
            <a:t>după</a:t>
          </a:r>
          <a:r>
            <a:rPr lang="en-US" sz="1100" kern="1200" dirty="0" smtClean="0"/>
            <a:t> al </a:t>
          </a:r>
          <a:r>
            <a:rPr lang="en-US" sz="1100" kern="1200" dirty="0" err="1" smtClean="0"/>
            <a:t>Doilea</a:t>
          </a:r>
          <a:r>
            <a:rPr lang="en-US" sz="1100" kern="1200" dirty="0" smtClean="0"/>
            <a:t> </a:t>
          </a:r>
          <a:r>
            <a:rPr lang="en-US" sz="1100" kern="1200" dirty="0" err="1" smtClean="0"/>
            <a:t>Război</a:t>
          </a:r>
          <a:r>
            <a:rPr lang="en-US" sz="1100" kern="1200" dirty="0" smtClean="0"/>
            <a:t> </a:t>
          </a:r>
          <a:r>
            <a:rPr lang="en-US" sz="1100" kern="1200" dirty="0" err="1" smtClean="0"/>
            <a:t>Mondial</a:t>
          </a:r>
          <a:r>
            <a:rPr lang="en-US" sz="1100" kern="1200" dirty="0" smtClean="0"/>
            <a:t>, </a:t>
          </a:r>
          <a:r>
            <a:rPr lang="en-US" sz="1100" kern="1200" dirty="0" err="1" smtClean="0"/>
            <a:t>este</a:t>
          </a:r>
          <a:r>
            <a:rPr lang="en-US" sz="1100" kern="1200" dirty="0" smtClean="0"/>
            <a:t> de a </a:t>
          </a:r>
          <a:r>
            <a:rPr lang="en-US" sz="1100" kern="1200" dirty="0" err="1" smtClean="0"/>
            <a:t>promova</a:t>
          </a:r>
          <a:r>
            <a:rPr lang="en-US" sz="1100" kern="1200" dirty="0" smtClean="0"/>
            <a:t> </a:t>
          </a:r>
          <a:r>
            <a:rPr lang="en-US" sz="1100" kern="1200" dirty="0" err="1" smtClean="0"/>
            <a:t>cooperarea</a:t>
          </a:r>
          <a:r>
            <a:rPr lang="en-US" sz="1100" kern="1200" dirty="0" smtClean="0"/>
            <a:t> </a:t>
          </a:r>
          <a:r>
            <a:rPr lang="en-US" sz="1100" kern="1200" dirty="0" err="1" smtClean="0"/>
            <a:t>economică</a:t>
          </a:r>
          <a:r>
            <a:rPr lang="en-US" sz="1100" kern="1200" dirty="0" smtClean="0"/>
            <a:t> </a:t>
          </a:r>
          <a:r>
            <a:rPr lang="en-US" sz="1100" kern="1200" dirty="0" err="1" smtClean="0"/>
            <a:t>și</a:t>
          </a:r>
          <a:r>
            <a:rPr lang="en-US" sz="1100" kern="1200" dirty="0" smtClean="0"/>
            <a:t>, </a:t>
          </a:r>
          <a:r>
            <a:rPr lang="en-US" sz="1100" kern="1200" dirty="0" err="1" smtClean="0"/>
            <a:t>prin</a:t>
          </a:r>
          <a:r>
            <a:rPr lang="en-US" sz="1100" kern="1200" dirty="0" smtClean="0"/>
            <a:t> </a:t>
          </a:r>
          <a:r>
            <a:rPr lang="en-US" sz="1100" kern="1200" dirty="0" err="1" smtClean="0"/>
            <a:t>urmare</a:t>
          </a:r>
          <a:r>
            <a:rPr lang="en-US" sz="1100" kern="1200" dirty="0" smtClean="0"/>
            <a:t>, de a </a:t>
          </a:r>
          <a:r>
            <a:rPr lang="en-US" sz="1100" kern="1200" dirty="0" err="1" smtClean="0"/>
            <a:t>evita</a:t>
          </a:r>
          <a:r>
            <a:rPr lang="en-US" sz="1100" kern="1200" dirty="0" smtClean="0"/>
            <a:t> </a:t>
          </a:r>
          <a:r>
            <a:rPr lang="en-US" sz="1100" kern="1200" dirty="0" err="1" smtClean="0"/>
            <a:t>conflictele</a:t>
          </a:r>
          <a:r>
            <a:rPr lang="en-US" sz="1100" kern="1200" dirty="0" smtClean="0"/>
            <a:t>.</a:t>
          </a:r>
          <a:endParaRPr lang="ru-RU" sz="1100" kern="1200" dirty="0"/>
        </a:p>
      </dsp:txBody>
      <dsp:txXfrm rot="10800000">
        <a:off x="1576338" y="0"/>
        <a:ext cx="4389680" cy="836043"/>
      </dsp:txXfrm>
    </dsp:sp>
    <dsp:sp modelId="{5362349C-46A1-48BE-9731-3F7D543DCB08}">
      <dsp:nvSpPr>
        <dsp:cNvPr id="0" name=""/>
        <dsp:cNvSpPr/>
      </dsp:nvSpPr>
      <dsp:spPr>
        <a:xfrm>
          <a:off x="949305" y="0"/>
          <a:ext cx="836043" cy="8360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31E6-9A41-4A68-BA3B-EAF065C7F40B}">
      <dsp:nvSpPr>
        <dsp:cNvPr id="0" name=""/>
        <dsp:cNvSpPr/>
      </dsp:nvSpPr>
      <dsp:spPr>
        <a:xfrm>
          <a:off x="2062195" y="732001"/>
          <a:ext cx="442861" cy="91440"/>
        </a:xfrm>
        <a:custGeom>
          <a:avLst/>
          <a:gdLst/>
          <a:ahLst/>
          <a:cxnLst/>
          <a:rect l="0" t="0" r="0" b="0"/>
          <a:pathLst>
            <a:path>
              <a:moveTo>
                <a:pt x="0" y="45720"/>
              </a:moveTo>
              <a:lnTo>
                <a:pt x="442861" y="45720"/>
              </a:lnTo>
            </a:path>
          </a:pathLst>
        </a:custGeom>
        <a:noFill/>
        <a:ln w="9525" cap="flat" cmpd="sng" algn="ctr">
          <a:solidFill>
            <a:schemeClr val="accent3">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71789" y="775354"/>
        <a:ext cx="23673" cy="4734"/>
      </dsp:txXfrm>
    </dsp:sp>
    <dsp:sp modelId="{10CBEEF4-382F-4B56-87D8-F07CDCA7D11E}">
      <dsp:nvSpPr>
        <dsp:cNvPr id="0" name=""/>
        <dsp:cNvSpPr/>
      </dsp:nvSpPr>
      <dsp:spPr>
        <a:xfrm>
          <a:off x="5468" y="160163"/>
          <a:ext cx="2058526" cy="1235115"/>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MD" sz="1100" kern="1200" noProof="0" dirty="0" smtClean="0"/>
            <a:t>Comunitatea Economică Europeană (CEE) a fost fondată în 1958. </a:t>
          </a:r>
          <a:endParaRPr lang="ro-MD" sz="1100" kern="1200" noProof="0" dirty="0"/>
        </a:p>
      </dsp:txBody>
      <dsp:txXfrm>
        <a:off x="5468" y="160163"/>
        <a:ext cx="2058526" cy="1235115"/>
      </dsp:txXfrm>
    </dsp:sp>
    <dsp:sp modelId="{712E188A-4993-43D7-A4C6-46888DCFCBF8}">
      <dsp:nvSpPr>
        <dsp:cNvPr id="0" name=""/>
        <dsp:cNvSpPr/>
      </dsp:nvSpPr>
      <dsp:spPr>
        <a:xfrm>
          <a:off x="4594182" y="732001"/>
          <a:ext cx="442861" cy="91440"/>
        </a:xfrm>
        <a:custGeom>
          <a:avLst/>
          <a:gdLst/>
          <a:ahLst/>
          <a:cxnLst/>
          <a:rect l="0" t="0" r="0" b="0"/>
          <a:pathLst>
            <a:path>
              <a:moveTo>
                <a:pt x="0" y="45720"/>
              </a:moveTo>
              <a:lnTo>
                <a:pt x="442861" y="45720"/>
              </a:lnTo>
            </a:path>
          </a:pathLst>
        </a:custGeom>
        <a:noFill/>
        <a:ln w="9525" cap="flat" cmpd="sng" algn="ctr">
          <a:solidFill>
            <a:schemeClr val="accent3">
              <a:shade val="90000"/>
              <a:hueOff val="0"/>
              <a:satOff val="-26"/>
              <a:lumOff val="83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803776" y="775354"/>
        <a:ext cx="23673" cy="4734"/>
      </dsp:txXfrm>
    </dsp:sp>
    <dsp:sp modelId="{4A6588E7-279D-4B32-9881-2147F15D2BA0}">
      <dsp:nvSpPr>
        <dsp:cNvPr id="0" name=""/>
        <dsp:cNvSpPr/>
      </dsp:nvSpPr>
      <dsp:spPr>
        <a:xfrm>
          <a:off x="2537456" y="160163"/>
          <a:ext cx="2058526" cy="1235115"/>
        </a:xfrm>
        <a:prstGeom prst="rect">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MD" sz="1100" kern="1200" noProof="0" dirty="0" smtClean="0"/>
            <a:t>La început, a fost formată din șase țări: Belgia, Germania, Franța, Italia, Luxemburg și Țările de Jos. </a:t>
          </a:r>
          <a:endParaRPr lang="ro-MD" sz="1100" kern="1200" noProof="0" dirty="0"/>
        </a:p>
      </dsp:txBody>
      <dsp:txXfrm>
        <a:off x="2537456" y="160163"/>
        <a:ext cx="2058526" cy="1235115"/>
      </dsp:txXfrm>
    </dsp:sp>
    <dsp:sp modelId="{3A11722A-FA49-49FC-B6F9-47FFBEFD875B}">
      <dsp:nvSpPr>
        <dsp:cNvPr id="0" name=""/>
        <dsp:cNvSpPr/>
      </dsp:nvSpPr>
      <dsp:spPr>
        <a:xfrm>
          <a:off x="1034731" y="1393479"/>
          <a:ext cx="5063975" cy="442861"/>
        </a:xfrm>
        <a:custGeom>
          <a:avLst/>
          <a:gdLst/>
          <a:ahLst/>
          <a:cxnLst/>
          <a:rect l="0" t="0" r="0" b="0"/>
          <a:pathLst>
            <a:path>
              <a:moveTo>
                <a:pt x="5063975" y="0"/>
              </a:moveTo>
              <a:lnTo>
                <a:pt x="5063975" y="238530"/>
              </a:lnTo>
              <a:lnTo>
                <a:pt x="0" y="238530"/>
              </a:lnTo>
              <a:lnTo>
                <a:pt x="0" y="442861"/>
              </a:lnTo>
            </a:path>
          </a:pathLst>
        </a:custGeom>
        <a:noFill/>
        <a:ln w="9525" cap="flat" cmpd="sng" algn="ctr">
          <a:solidFill>
            <a:schemeClr val="accent3">
              <a:shade val="90000"/>
              <a:hueOff val="0"/>
              <a:satOff val="-51"/>
              <a:lumOff val="166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39567" y="1612543"/>
        <a:ext cx="254303" cy="4734"/>
      </dsp:txXfrm>
    </dsp:sp>
    <dsp:sp modelId="{1F5CFCCA-080E-4D96-8745-8868D15BF04D}">
      <dsp:nvSpPr>
        <dsp:cNvPr id="0" name=""/>
        <dsp:cNvSpPr/>
      </dsp:nvSpPr>
      <dsp:spPr>
        <a:xfrm>
          <a:off x="5069443" y="160163"/>
          <a:ext cx="2058526" cy="1235115"/>
        </a:xfrm>
        <a:prstGeom prst="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MD" sz="1100" kern="1200" noProof="0" dirty="0" smtClean="0"/>
            <a:t>Pentru a reflecta evoluția de la o uniune pur economică la una politică, CEE și-a adoptat actuala denumire în 1993 - Uniunea Europeană (UE). </a:t>
          </a:r>
          <a:endParaRPr lang="ro-MD" sz="1100" kern="1200" noProof="0" dirty="0"/>
        </a:p>
      </dsp:txBody>
      <dsp:txXfrm>
        <a:off x="5069443" y="160163"/>
        <a:ext cx="2058526" cy="1235115"/>
      </dsp:txXfrm>
    </dsp:sp>
    <dsp:sp modelId="{4B84EA61-E0F8-465B-8D76-C910AAE65061}">
      <dsp:nvSpPr>
        <dsp:cNvPr id="0" name=""/>
        <dsp:cNvSpPr/>
      </dsp:nvSpPr>
      <dsp:spPr>
        <a:xfrm>
          <a:off x="2062195" y="2440579"/>
          <a:ext cx="442861" cy="91440"/>
        </a:xfrm>
        <a:custGeom>
          <a:avLst/>
          <a:gdLst/>
          <a:ahLst/>
          <a:cxnLst/>
          <a:rect l="0" t="0" r="0" b="0"/>
          <a:pathLst>
            <a:path>
              <a:moveTo>
                <a:pt x="0" y="45720"/>
              </a:moveTo>
              <a:lnTo>
                <a:pt x="442861" y="45720"/>
              </a:lnTo>
            </a:path>
          </a:pathLst>
        </a:custGeom>
        <a:noFill/>
        <a:ln w="9525" cap="flat" cmpd="sng" algn="ctr">
          <a:solidFill>
            <a:schemeClr val="accent3">
              <a:shade val="90000"/>
              <a:hueOff val="0"/>
              <a:satOff val="-77"/>
              <a:lumOff val="2502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71789" y="2483931"/>
        <a:ext cx="23673" cy="4734"/>
      </dsp:txXfrm>
    </dsp:sp>
    <dsp:sp modelId="{C46F39A7-C237-4BFC-94D3-DA70EDD6FD5D}">
      <dsp:nvSpPr>
        <dsp:cNvPr id="0" name=""/>
        <dsp:cNvSpPr/>
      </dsp:nvSpPr>
      <dsp:spPr>
        <a:xfrm>
          <a:off x="5468" y="1868741"/>
          <a:ext cx="2058526" cy="1235115"/>
        </a:xfrm>
        <a:prstGeom prst="rect">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MD" sz="1100" kern="1200" noProof="0" dirty="0" smtClean="0"/>
            <a:t>UE se bazează pe statul de drept. Demnitatea umană, libertatea, democrația, egalitatea, statul de drept și respectarea drepturilor omului sunt valori fundamentale ale UE. </a:t>
          </a:r>
          <a:endParaRPr lang="ro-MD" sz="1100" kern="1200" noProof="0" dirty="0"/>
        </a:p>
      </dsp:txBody>
      <dsp:txXfrm>
        <a:off x="5468" y="1868741"/>
        <a:ext cx="2058526" cy="1235115"/>
      </dsp:txXfrm>
    </dsp:sp>
    <dsp:sp modelId="{F51DD168-EA08-4544-A702-0EEE439487F2}">
      <dsp:nvSpPr>
        <dsp:cNvPr id="0" name=""/>
        <dsp:cNvSpPr/>
      </dsp:nvSpPr>
      <dsp:spPr>
        <a:xfrm>
          <a:off x="2537456" y="1868741"/>
          <a:ext cx="2058526" cy="1235115"/>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MD" sz="1100" kern="1200" noProof="0" dirty="0" smtClean="0"/>
            <a:t>Documentul fondator al UE este Tratatul de la Lisabona din 2009.</a:t>
          </a:r>
          <a:endParaRPr lang="ro-MD" sz="1100" kern="1200" noProof="0" dirty="0"/>
        </a:p>
      </dsp:txBody>
      <dsp:txXfrm>
        <a:off x="2537456" y="1868741"/>
        <a:ext cx="2058526" cy="123511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9ac7ea12a4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9ac7ea12a4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aae1a29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aae1a29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32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9ac7ea12a4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9ac7ea12a4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00a3277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00a3277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aae1a29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aae1a29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98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ac7ea12a4_0_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ac7ea12a4_0_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6"/>
        <p:cNvGrpSpPr/>
        <p:nvPr/>
      </p:nvGrpSpPr>
      <p:grpSpPr>
        <a:xfrm>
          <a:off x="0" y="0"/>
          <a:ext cx="0" cy="0"/>
          <a:chOff x="0" y="0"/>
          <a:chExt cx="0" cy="0"/>
        </a:xfrm>
      </p:grpSpPr>
      <p:sp>
        <p:nvSpPr>
          <p:cNvPr id="2507" name="Google Shape;2507;g9ac7ea12a4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8" name="Google Shape;2508;g9ac7ea12a4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9ac7ea12a4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9ac7ea12a4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2"/>
        <p:cNvGrpSpPr/>
        <p:nvPr/>
      </p:nvGrpSpPr>
      <p:grpSpPr>
        <a:xfrm>
          <a:off x="0" y="0"/>
          <a:ext cx="0" cy="0"/>
          <a:chOff x="0" y="0"/>
          <a:chExt cx="0" cy="0"/>
        </a:xfrm>
      </p:grpSpPr>
      <p:sp>
        <p:nvSpPr>
          <p:cNvPr id="2583" name="Google Shape;2583;g9ac7ea12a4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4" name="Google Shape;2584;g9ac7ea12a4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9ac7ea12a4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9ac7ea12a4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9aae1a29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9aae1a29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9ac7ea12a4_0_2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9ac7ea12a4_0_2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4"/>
        <p:cNvGrpSpPr/>
        <p:nvPr/>
      </p:nvGrpSpPr>
      <p:grpSpPr>
        <a:xfrm>
          <a:off x="0" y="0"/>
          <a:ext cx="0" cy="0"/>
          <a:chOff x="0" y="0"/>
          <a:chExt cx="0" cy="0"/>
        </a:xfrm>
      </p:grpSpPr>
      <p:sp>
        <p:nvSpPr>
          <p:cNvPr id="2925" name="Google Shape;2925;g9ac7ea12a4_0_2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6" name="Google Shape;2926;g9ac7ea12a4_0_2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9ac7ea12a4_0_2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9ac7ea12a4_0_2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9ac7ea12a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9ac7ea12a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aae1a29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aae1a29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9ac7ea12a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9ac7ea12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9ac7ea12a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9ac7ea12a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aae1a29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aae1a29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26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9ac7ea12a4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9ac7ea12a4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46900" y="1246900"/>
            <a:ext cx="6627000" cy="3960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85350" y="1445950"/>
            <a:ext cx="5573400" cy="1994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905775" y="3489900"/>
            <a:ext cx="5332500" cy="35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5400000">
            <a:off x="-383312" y="807450"/>
            <a:ext cx="1904100" cy="289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100000">
            <a:off x="417164" y="2095270"/>
            <a:ext cx="303773" cy="303773"/>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480672" y="4589052"/>
            <a:ext cx="4182751" cy="402045"/>
            <a:chOff x="-79178" y="4632327"/>
            <a:chExt cx="4182751" cy="402045"/>
          </a:xfrm>
        </p:grpSpPr>
        <p:sp>
          <p:nvSpPr>
            <p:cNvPr id="15" name="Google Shape;15;p2"/>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a:off x="2469022" y="152402"/>
            <a:ext cx="4182751" cy="402045"/>
            <a:chOff x="-79178" y="4632327"/>
            <a:chExt cx="4182751" cy="402045"/>
          </a:xfrm>
        </p:grpSpPr>
        <p:sp>
          <p:nvSpPr>
            <p:cNvPr id="48" name="Google Shape;48;p2"/>
            <p:cNvSpPr/>
            <p:nvPr/>
          </p:nvSpPr>
          <p:spPr>
            <a:xfrm rot="10800000">
              <a:off x="192473" y="463831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79178" y="463831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192473" y="4926373"/>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79178" y="4926373"/>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735773" y="463489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464122" y="463489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735773" y="4922948"/>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464122" y="4922948"/>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1279073" y="4636602"/>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1007422" y="4636602"/>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1279073" y="492466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1007422" y="492466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1822373" y="4633177"/>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1550722" y="4633177"/>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1822373" y="492123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1550722" y="492123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2365673" y="463746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2094022" y="463746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2365673" y="4925523"/>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2094022" y="4925523"/>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2908973" y="463404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2637322" y="463404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2908973" y="4922098"/>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2637322" y="4922098"/>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3452273" y="4635752"/>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180622" y="4635752"/>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3452273" y="492381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180622" y="4923810"/>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995573" y="4632327"/>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723922" y="4632327"/>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995573" y="492038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3723922" y="4920385"/>
              <a:ext cx="108000" cy="10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rot="-5400000">
            <a:off x="7623313" y="4042080"/>
            <a:ext cx="1904100" cy="289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700000">
            <a:off x="8423164" y="2732612"/>
            <a:ext cx="303773" cy="30377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700000">
            <a:off x="8423164" y="2341930"/>
            <a:ext cx="303773" cy="30377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8100000">
            <a:off x="417164" y="2493027"/>
            <a:ext cx="303773" cy="303773"/>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80"/>
        <p:cNvGrpSpPr/>
        <p:nvPr/>
      </p:nvGrpSpPr>
      <p:grpSpPr>
        <a:xfrm>
          <a:off x="0" y="0"/>
          <a:ext cx="0" cy="0"/>
          <a:chOff x="0" y="0"/>
          <a:chExt cx="0" cy="0"/>
        </a:xfrm>
      </p:grpSpPr>
      <p:sp>
        <p:nvSpPr>
          <p:cNvPr id="381" name="Google Shape;381;p14"/>
          <p:cNvSpPr/>
          <p:nvPr/>
        </p:nvSpPr>
        <p:spPr>
          <a:xfrm rot="-5400000">
            <a:off x="2458125" y="2800225"/>
            <a:ext cx="4233300" cy="246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5400000">
            <a:off x="5067300" y="2800225"/>
            <a:ext cx="4233300" cy="246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rot="-5400000">
            <a:off x="-156600" y="2800225"/>
            <a:ext cx="4233300" cy="246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ubTitle" idx="1"/>
          </p:nvPr>
        </p:nvSpPr>
        <p:spPr>
          <a:xfrm>
            <a:off x="3686475" y="278827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5" name="Google Shape;385;p14"/>
          <p:cNvSpPr txBox="1">
            <a:spLocks noGrp="1"/>
          </p:cNvSpPr>
          <p:nvPr>
            <p:ph type="subTitle" idx="2"/>
          </p:nvPr>
        </p:nvSpPr>
        <p:spPr>
          <a:xfrm>
            <a:off x="3473475" y="3130200"/>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6" name="Google Shape;386;p14"/>
          <p:cNvSpPr txBox="1">
            <a:spLocks noGrp="1"/>
          </p:cNvSpPr>
          <p:nvPr>
            <p:ph type="title"/>
          </p:nvPr>
        </p:nvSpPr>
        <p:spPr>
          <a:xfrm>
            <a:off x="720000" y="570550"/>
            <a:ext cx="40719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387" name="Google Shape;387;p14"/>
          <p:cNvSpPr txBox="1">
            <a:spLocks noGrp="1"/>
          </p:cNvSpPr>
          <p:nvPr>
            <p:ph type="subTitle" idx="3"/>
          </p:nvPr>
        </p:nvSpPr>
        <p:spPr>
          <a:xfrm>
            <a:off x="6301200" y="278827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8" name="Google Shape;388;p14"/>
          <p:cNvSpPr txBox="1">
            <a:spLocks noGrp="1"/>
          </p:cNvSpPr>
          <p:nvPr>
            <p:ph type="subTitle" idx="4"/>
          </p:nvPr>
        </p:nvSpPr>
        <p:spPr>
          <a:xfrm>
            <a:off x="6088100" y="3130200"/>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9" name="Google Shape;389;p14"/>
          <p:cNvSpPr txBox="1">
            <a:spLocks noGrp="1"/>
          </p:cNvSpPr>
          <p:nvPr>
            <p:ph type="subTitle" idx="5"/>
          </p:nvPr>
        </p:nvSpPr>
        <p:spPr>
          <a:xfrm>
            <a:off x="1077300" y="278827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0" name="Google Shape;390;p14"/>
          <p:cNvSpPr txBox="1">
            <a:spLocks noGrp="1"/>
          </p:cNvSpPr>
          <p:nvPr>
            <p:ph type="subTitle" idx="6"/>
          </p:nvPr>
        </p:nvSpPr>
        <p:spPr>
          <a:xfrm>
            <a:off x="870687" y="3130200"/>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1" name="Google Shape;391;p14"/>
          <p:cNvSpPr/>
          <p:nvPr/>
        </p:nvSpPr>
        <p:spPr>
          <a:xfrm rot="2700000">
            <a:off x="6837897" y="710929"/>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rot="2700000">
            <a:off x="7130006" y="710929"/>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7581005" y="723350"/>
            <a:ext cx="1563000" cy="21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CUSTOM_3">
    <p:spTree>
      <p:nvGrpSpPr>
        <p:cNvPr id="1" name="Shape 394"/>
        <p:cNvGrpSpPr/>
        <p:nvPr/>
      </p:nvGrpSpPr>
      <p:grpSpPr>
        <a:xfrm>
          <a:off x="0" y="0"/>
          <a:ext cx="0" cy="0"/>
          <a:chOff x="0" y="0"/>
          <a:chExt cx="0" cy="0"/>
        </a:xfrm>
      </p:grpSpPr>
      <p:sp>
        <p:nvSpPr>
          <p:cNvPr id="395" name="Google Shape;395;p15"/>
          <p:cNvSpPr/>
          <p:nvPr/>
        </p:nvSpPr>
        <p:spPr>
          <a:xfrm rot="5400000">
            <a:off x="-182366" y="4262568"/>
            <a:ext cx="1563000" cy="2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rot="8100000">
            <a:off x="480716" y="2843860"/>
            <a:ext cx="236739" cy="236739"/>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rot="8100000">
            <a:off x="480716" y="3135969"/>
            <a:ext cx="236739" cy="236739"/>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5400000">
            <a:off x="7750137" y="675604"/>
            <a:ext cx="1563000" cy="21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rot="-2700000">
            <a:off x="8413316" y="2069373"/>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2700000">
            <a:off x="8413316" y="1777264"/>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7952125" y="4206150"/>
            <a:ext cx="1466700" cy="1466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1930600" y="1432750"/>
            <a:ext cx="5259600" cy="3960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a:spLocks noGrp="1"/>
          </p:cNvSpPr>
          <p:nvPr>
            <p:ph type="title"/>
          </p:nvPr>
        </p:nvSpPr>
        <p:spPr>
          <a:xfrm>
            <a:off x="720000" y="570550"/>
            <a:ext cx="52908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404" name="Google Shape;404;p15"/>
          <p:cNvSpPr txBox="1">
            <a:spLocks noGrp="1"/>
          </p:cNvSpPr>
          <p:nvPr>
            <p:ph type="body" idx="1"/>
          </p:nvPr>
        </p:nvSpPr>
        <p:spPr>
          <a:xfrm>
            <a:off x="2089100" y="1513725"/>
            <a:ext cx="5094900" cy="2787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05"/>
        <p:cNvGrpSpPr/>
        <p:nvPr/>
      </p:nvGrpSpPr>
      <p:grpSpPr>
        <a:xfrm>
          <a:off x="0" y="0"/>
          <a:ext cx="0" cy="0"/>
          <a:chOff x="0" y="0"/>
          <a:chExt cx="0" cy="0"/>
        </a:xfrm>
      </p:grpSpPr>
      <p:sp>
        <p:nvSpPr>
          <p:cNvPr id="406" name="Google Shape;406;p16"/>
          <p:cNvSpPr/>
          <p:nvPr/>
        </p:nvSpPr>
        <p:spPr>
          <a:xfrm>
            <a:off x="4797000" y="1681500"/>
            <a:ext cx="4347000" cy="259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0" y="1681500"/>
            <a:ext cx="4347000" cy="259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txBox="1">
            <a:spLocks noGrp="1"/>
          </p:cNvSpPr>
          <p:nvPr>
            <p:ph type="subTitle" idx="1"/>
          </p:nvPr>
        </p:nvSpPr>
        <p:spPr>
          <a:xfrm>
            <a:off x="1387975" y="1833900"/>
            <a:ext cx="24375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09" name="Google Shape;409;p16"/>
          <p:cNvSpPr txBox="1">
            <a:spLocks noGrp="1"/>
          </p:cNvSpPr>
          <p:nvPr>
            <p:ph type="subTitle" idx="2"/>
          </p:nvPr>
        </p:nvSpPr>
        <p:spPr>
          <a:xfrm>
            <a:off x="1394700" y="2175825"/>
            <a:ext cx="26739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10" name="Google Shape;410;p16"/>
          <p:cNvSpPr txBox="1">
            <a:spLocks noGrp="1"/>
          </p:cNvSpPr>
          <p:nvPr>
            <p:ph type="subTitle" idx="3"/>
          </p:nvPr>
        </p:nvSpPr>
        <p:spPr>
          <a:xfrm>
            <a:off x="1387975" y="3151300"/>
            <a:ext cx="24375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11" name="Google Shape;411;p16"/>
          <p:cNvSpPr txBox="1">
            <a:spLocks noGrp="1"/>
          </p:cNvSpPr>
          <p:nvPr>
            <p:ph type="subTitle" idx="4"/>
          </p:nvPr>
        </p:nvSpPr>
        <p:spPr>
          <a:xfrm>
            <a:off x="1394625" y="3493225"/>
            <a:ext cx="26739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12" name="Google Shape;412;p16"/>
          <p:cNvSpPr txBox="1">
            <a:spLocks noGrp="1"/>
          </p:cNvSpPr>
          <p:nvPr>
            <p:ph type="subTitle" idx="5"/>
          </p:nvPr>
        </p:nvSpPr>
        <p:spPr>
          <a:xfrm>
            <a:off x="5750100" y="1833900"/>
            <a:ext cx="23946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3" name="Google Shape;413;p16"/>
          <p:cNvSpPr txBox="1">
            <a:spLocks noGrp="1"/>
          </p:cNvSpPr>
          <p:nvPr>
            <p:ph type="subTitle" idx="6"/>
          </p:nvPr>
        </p:nvSpPr>
        <p:spPr>
          <a:xfrm>
            <a:off x="5750100" y="2175825"/>
            <a:ext cx="26739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7"/>
          </p:nvPr>
        </p:nvSpPr>
        <p:spPr>
          <a:xfrm>
            <a:off x="5750100" y="3151300"/>
            <a:ext cx="23946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5" name="Google Shape;415;p16"/>
          <p:cNvSpPr txBox="1">
            <a:spLocks noGrp="1"/>
          </p:cNvSpPr>
          <p:nvPr>
            <p:ph type="subTitle" idx="8"/>
          </p:nvPr>
        </p:nvSpPr>
        <p:spPr>
          <a:xfrm>
            <a:off x="5750100" y="3493225"/>
            <a:ext cx="26739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title"/>
          </p:nvPr>
        </p:nvSpPr>
        <p:spPr>
          <a:xfrm>
            <a:off x="720000" y="570550"/>
            <a:ext cx="40458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grpSp>
        <p:nvGrpSpPr>
          <p:cNvPr id="417" name="Google Shape;417;p16"/>
          <p:cNvGrpSpPr/>
          <p:nvPr/>
        </p:nvGrpSpPr>
        <p:grpSpPr>
          <a:xfrm>
            <a:off x="2480622" y="4633877"/>
            <a:ext cx="4182751" cy="402045"/>
            <a:chOff x="-79178" y="4632327"/>
            <a:chExt cx="4182751" cy="402045"/>
          </a:xfrm>
        </p:grpSpPr>
        <p:sp>
          <p:nvSpPr>
            <p:cNvPr id="418" name="Google Shape;418;p16"/>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16"/>
          <p:cNvSpPr/>
          <p:nvPr/>
        </p:nvSpPr>
        <p:spPr>
          <a:xfrm>
            <a:off x="7581005" y="723350"/>
            <a:ext cx="1563000" cy="2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rot="2700000">
            <a:off x="6837897" y="71092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rot="2700000">
            <a:off x="7130006" y="71092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453"/>
        <p:cNvGrpSpPr/>
        <p:nvPr/>
      </p:nvGrpSpPr>
      <p:grpSpPr>
        <a:xfrm>
          <a:off x="0" y="0"/>
          <a:ext cx="0" cy="0"/>
          <a:chOff x="0" y="0"/>
          <a:chExt cx="0" cy="0"/>
        </a:xfrm>
      </p:grpSpPr>
      <p:sp>
        <p:nvSpPr>
          <p:cNvPr id="454" name="Google Shape;454;p17"/>
          <p:cNvSpPr txBox="1">
            <a:spLocks noGrp="1"/>
          </p:cNvSpPr>
          <p:nvPr>
            <p:ph type="title"/>
          </p:nvPr>
        </p:nvSpPr>
        <p:spPr>
          <a:xfrm>
            <a:off x="720000" y="570550"/>
            <a:ext cx="40719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455" name="Google Shape;455;p17"/>
          <p:cNvSpPr/>
          <p:nvPr/>
        </p:nvSpPr>
        <p:spPr>
          <a:xfrm>
            <a:off x="1353175" y="3386500"/>
            <a:ext cx="2874600" cy="184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rot="5400000">
            <a:off x="-182366" y="4262568"/>
            <a:ext cx="1563000" cy="21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rot="8100000">
            <a:off x="480716" y="2843860"/>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rot="8100000">
            <a:off x="480716" y="3135969"/>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rot="-5400000">
            <a:off x="7750137" y="675604"/>
            <a:ext cx="1563000" cy="2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rot="-2700000">
            <a:off x="8413316" y="2069373"/>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rot="-2700000">
            <a:off x="8413316" y="1777264"/>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4915950" y="3386500"/>
            <a:ext cx="2874600" cy="184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499"/>
        <p:cNvGrpSpPr/>
        <p:nvPr/>
      </p:nvGrpSpPr>
      <p:grpSpPr>
        <a:xfrm>
          <a:off x="0" y="0"/>
          <a:ext cx="0" cy="0"/>
          <a:chOff x="0" y="0"/>
          <a:chExt cx="0" cy="0"/>
        </a:xfrm>
      </p:grpSpPr>
      <p:sp>
        <p:nvSpPr>
          <p:cNvPr id="500" name="Google Shape;500;p19"/>
          <p:cNvSpPr txBox="1">
            <a:spLocks noGrp="1"/>
          </p:cNvSpPr>
          <p:nvPr>
            <p:ph type="title"/>
          </p:nvPr>
        </p:nvSpPr>
        <p:spPr>
          <a:xfrm>
            <a:off x="720000" y="570550"/>
            <a:ext cx="40719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501" name="Google Shape;501;p19"/>
          <p:cNvSpPr/>
          <p:nvPr/>
        </p:nvSpPr>
        <p:spPr>
          <a:xfrm>
            <a:off x="2387550" y="1360275"/>
            <a:ext cx="6928800" cy="3230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rot="5400000">
            <a:off x="348159" y="4256093"/>
            <a:ext cx="1563000" cy="21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rot="8100000">
            <a:off x="1011241" y="2837385"/>
            <a:ext cx="236739" cy="236739"/>
          </a:xfrm>
          <a:prstGeom prst="plus">
            <a:avLst>
              <a:gd name="adj" fmla="val 3557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rot="8100000">
            <a:off x="1011241" y="3129494"/>
            <a:ext cx="236739" cy="236739"/>
          </a:xfrm>
          <a:prstGeom prst="plus">
            <a:avLst>
              <a:gd name="adj" fmla="val 3557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rot="5400000">
            <a:off x="7309359" y="4256093"/>
            <a:ext cx="1563000" cy="2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rot="8100000">
            <a:off x="7972441" y="2837385"/>
            <a:ext cx="236739" cy="236739"/>
          </a:xfrm>
          <a:prstGeom prst="plus">
            <a:avLst>
              <a:gd name="adj" fmla="val 3557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rot="8100000">
            <a:off x="7972441" y="3129494"/>
            <a:ext cx="236739" cy="236739"/>
          </a:xfrm>
          <a:prstGeom prst="plus">
            <a:avLst>
              <a:gd name="adj" fmla="val 3557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19"/>
          <p:cNvGrpSpPr/>
          <p:nvPr/>
        </p:nvGrpSpPr>
        <p:grpSpPr>
          <a:xfrm rot="-5400000">
            <a:off x="7886297" y="2775027"/>
            <a:ext cx="2009551" cy="401195"/>
            <a:chOff x="2480672" y="4589902"/>
            <a:chExt cx="2009551" cy="401195"/>
          </a:xfrm>
        </p:grpSpPr>
        <p:sp>
          <p:nvSpPr>
            <p:cNvPr id="509" name="Google Shape;509;p19"/>
            <p:cNvSpPr/>
            <p:nvPr/>
          </p:nvSpPr>
          <p:spPr>
            <a:xfrm rot="10800000">
              <a:off x="2752323" y="45950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rot="10800000">
              <a:off x="2480672" y="45950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rot="10800000">
              <a:off x="2752323" y="48830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rot="10800000">
              <a:off x="2480672" y="48830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rot="10800000">
              <a:off x="3295623" y="45916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rot="10800000">
              <a:off x="3023972" y="45916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rot="10800000">
              <a:off x="3295623" y="48796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p:nvPr/>
          </p:nvSpPr>
          <p:spPr>
            <a:xfrm rot="10800000">
              <a:off x="3023972" y="48796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rot="10800000">
              <a:off x="3838923" y="45933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rot="10800000">
              <a:off x="3567272" y="45933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rot="10800000">
              <a:off x="3838923" y="48813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rot="10800000">
              <a:off x="3567272" y="48813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rot="10800000">
              <a:off x="4382223" y="45899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rot="10800000">
              <a:off x="4110572" y="45899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rot="10800000">
              <a:off x="4382223" y="48779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rot="10800000">
              <a:off x="4110572" y="48779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19"/>
          <p:cNvSpPr/>
          <p:nvPr/>
        </p:nvSpPr>
        <p:spPr>
          <a:xfrm>
            <a:off x="8112225" y="-325550"/>
            <a:ext cx="1466700" cy="1466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10">
    <p:spTree>
      <p:nvGrpSpPr>
        <p:cNvPr id="1" name="Shape 526"/>
        <p:cNvGrpSpPr/>
        <p:nvPr/>
      </p:nvGrpSpPr>
      <p:grpSpPr>
        <a:xfrm>
          <a:off x="0" y="0"/>
          <a:ext cx="0" cy="0"/>
          <a:chOff x="0" y="0"/>
          <a:chExt cx="0" cy="0"/>
        </a:xfrm>
      </p:grpSpPr>
      <p:sp>
        <p:nvSpPr>
          <p:cNvPr id="527" name="Google Shape;527;p20"/>
          <p:cNvSpPr txBox="1">
            <a:spLocks noGrp="1"/>
          </p:cNvSpPr>
          <p:nvPr>
            <p:ph type="title"/>
          </p:nvPr>
        </p:nvSpPr>
        <p:spPr>
          <a:xfrm>
            <a:off x="720000" y="570550"/>
            <a:ext cx="40719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528" name="Google Shape;528;p20"/>
          <p:cNvSpPr/>
          <p:nvPr/>
        </p:nvSpPr>
        <p:spPr>
          <a:xfrm>
            <a:off x="7581005" y="723350"/>
            <a:ext cx="1563000" cy="2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rot="2700000">
            <a:off x="6837897" y="710929"/>
            <a:ext cx="236739" cy="236739"/>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rot="2700000">
            <a:off x="7130006" y="710929"/>
            <a:ext cx="236739" cy="236739"/>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4661750" y="1821800"/>
            <a:ext cx="4654500" cy="1023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4661750" y="2982675"/>
            <a:ext cx="4654500" cy="1023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69"/>
        <p:cNvGrpSpPr/>
        <p:nvPr/>
      </p:nvGrpSpPr>
      <p:grpSpPr>
        <a:xfrm>
          <a:off x="0" y="0"/>
          <a:ext cx="0" cy="0"/>
          <a:chOff x="0" y="0"/>
          <a:chExt cx="0" cy="0"/>
        </a:xfrm>
      </p:grpSpPr>
      <p:sp>
        <p:nvSpPr>
          <p:cNvPr id="570" name="Google Shape;570;p22"/>
          <p:cNvSpPr txBox="1">
            <a:spLocks noGrp="1"/>
          </p:cNvSpPr>
          <p:nvPr>
            <p:ph type="subTitle" idx="1"/>
          </p:nvPr>
        </p:nvSpPr>
        <p:spPr>
          <a:xfrm>
            <a:off x="3686475" y="193132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1" name="Google Shape;571;p22"/>
          <p:cNvSpPr txBox="1">
            <a:spLocks noGrp="1"/>
          </p:cNvSpPr>
          <p:nvPr>
            <p:ph type="subTitle" idx="2"/>
          </p:nvPr>
        </p:nvSpPr>
        <p:spPr>
          <a:xfrm>
            <a:off x="3329175" y="2270575"/>
            <a:ext cx="2480100" cy="55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2" name="Google Shape;572;p22"/>
          <p:cNvSpPr txBox="1">
            <a:spLocks noGrp="1"/>
          </p:cNvSpPr>
          <p:nvPr>
            <p:ph type="subTitle" idx="3"/>
          </p:nvPr>
        </p:nvSpPr>
        <p:spPr>
          <a:xfrm>
            <a:off x="6301200" y="193132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3" name="Google Shape;573;p22"/>
          <p:cNvSpPr txBox="1">
            <a:spLocks noGrp="1"/>
          </p:cNvSpPr>
          <p:nvPr>
            <p:ph type="subTitle" idx="4"/>
          </p:nvPr>
        </p:nvSpPr>
        <p:spPr>
          <a:xfrm>
            <a:off x="5943900" y="2270575"/>
            <a:ext cx="2480100" cy="55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4" name="Google Shape;574;p22"/>
          <p:cNvSpPr txBox="1">
            <a:spLocks noGrp="1"/>
          </p:cNvSpPr>
          <p:nvPr>
            <p:ph type="subTitle" idx="5"/>
          </p:nvPr>
        </p:nvSpPr>
        <p:spPr>
          <a:xfrm>
            <a:off x="1077300" y="193132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5" name="Google Shape;575;p22"/>
          <p:cNvSpPr txBox="1">
            <a:spLocks noGrp="1"/>
          </p:cNvSpPr>
          <p:nvPr>
            <p:ph type="subTitle" idx="6"/>
          </p:nvPr>
        </p:nvSpPr>
        <p:spPr>
          <a:xfrm>
            <a:off x="720000" y="2270650"/>
            <a:ext cx="2480100" cy="55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6" name="Google Shape;576;p22"/>
          <p:cNvSpPr txBox="1">
            <a:spLocks noGrp="1"/>
          </p:cNvSpPr>
          <p:nvPr>
            <p:ph type="subTitle" idx="7"/>
          </p:nvPr>
        </p:nvSpPr>
        <p:spPr>
          <a:xfrm>
            <a:off x="3686475" y="352932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7" name="Google Shape;577;p22"/>
          <p:cNvSpPr txBox="1">
            <a:spLocks noGrp="1"/>
          </p:cNvSpPr>
          <p:nvPr>
            <p:ph type="subTitle" idx="8"/>
          </p:nvPr>
        </p:nvSpPr>
        <p:spPr>
          <a:xfrm>
            <a:off x="3329175" y="3872700"/>
            <a:ext cx="2480100" cy="55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8" name="Google Shape;578;p22"/>
          <p:cNvSpPr txBox="1">
            <a:spLocks noGrp="1"/>
          </p:cNvSpPr>
          <p:nvPr>
            <p:ph type="subTitle" idx="9"/>
          </p:nvPr>
        </p:nvSpPr>
        <p:spPr>
          <a:xfrm>
            <a:off x="6301200" y="352932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9" name="Google Shape;579;p22"/>
          <p:cNvSpPr txBox="1">
            <a:spLocks noGrp="1"/>
          </p:cNvSpPr>
          <p:nvPr>
            <p:ph type="subTitle" idx="13"/>
          </p:nvPr>
        </p:nvSpPr>
        <p:spPr>
          <a:xfrm>
            <a:off x="5943900" y="3872700"/>
            <a:ext cx="2480100" cy="55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0" name="Google Shape;580;p22"/>
          <p:cNvSpPr txBox="1">
            <a:spLocks noGrp="1"/>
          </p:cNvSpPr>
          <p:nvPr>
            <p:ph type="subTitle" idx="14"/>
          </p:nvPr>
        </p:nvSpPr>
        <p:spPr>
          <a:xfrm>
            <a:off x="1077300" y="3529325"/>
            <a:ext cx="1765500" cy="4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sz="2000" b="1">
                <a:latin typeface="Oswald"/>
                <a:ea typeface="Oswald"/>
                <a:cs typeface="Oswald"/>
                <a:sym typeface="Oswa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1" name="Google Shape;581;p22"/>
          <p:cNvSpPr txBox="1">
            <a:spLocks noGrp="1"/>
          </p:cNvSpPr>
          <p:nvPr>
            <p:ph type="subTitle" idx="15"/>
          </p:nvPr>
        </p:nvSpPr>
        <p:spPr>
          <a:xfrm>
            <a:off x="720000" y="3872700"/>
            <a:ext cx="2480100" cy="55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2" name="Google Shape;582;p22"/>
          <p:cNvSpPr txBox="1">
            <a:spLocks noGrp="1"/>
          </p:cNvSpPr>
          <p:nvPr>
            <p:ph type="title"/>
          </p:nvPr>
        </p:nvSpPr>
        <p:spPr>
          <a:xfrm>
            <a:off x="720000" y="570550"/>
            <a:ext cx="30348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583" name="Google Shape;583;p22"/>
          <p:cNvSpPr/>
          <p:nvPr/>
        </p:nvSpPr>
        <p:spPr>
          <a:xfrm rot="5400000">
            <a:off x="-410966" y="4262568"/>
            <a:ext cx="1563000" cy="2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rot="8100000">
            <a:off x="252116" y="2843860"/>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rot="8100000">
            <a:off x="252116" y="313596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rot="-5400000">
            <a:off x="7978737" y="675604"/>
            <a:ext cx="1563000" cy="21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rot="-2700000">
            <a:off x="8641916" y="2069373"/>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rot="-2700000">
            <a:off x="8641916" y="1777264"/>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ist 2">
  <p:cSld name="CUSTOM_6">
    <p:spTree>
      <p:nvGrpSpPr>
        <p:cNvPr id="1" name="Shape 600"/>
        <p:cNvGrpSpPr/>
        <p:nvPr/>
      </p:nvGrpSpPr>
      <p:grpSpPr>
        <a:xfrm>
          <a:off x="0" y="0"/>
          <a:ext cx="0" cy="0"/>
          <a:chOff x="0" y="0"/>
          <a:chExt cx="0" cy="0"/>
        </a:xfrm>
      </p:grpSpPr>
      <p:sp>
        <p:nvSpPr>
          <p:cNvPr id="601" name="Google Shape;601;p25"/>
          <p:cNvSpPr/>
          <p:nvPr/>
        </p:nvSpPr>
        <p:spPr>
          <a:xfrm>
            <a:off x="-191275" y="1767950"/>
            <a:ext cx="7545300" cy="188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5"/>
          <p:cNvSpPr txBox="1">
            <a:spLocks noGrp="1"/>
          </p:cNvSpPr>
          <p:nvPr>
            <p:ph type="title"/>
          </p:nvPr>
        </p:nvSpPr>
        <p:spPr>
          <a:xfrm>
            <a:off x="720000" y="570550"/>
            <a:ext cx="45369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603" name="Google Shape;603;p25"/>
          <p:cNvSpPr txBox="1">
            <a:spLocks noGrp="1"/>
          </p:cNvSpPr>
          <p:nvPr>
            <p:ph type="body" idx="1"/>
          </p:nvPr>
        </p:nvSpPr>
        <p:spPr>
          <a:xfrm>
            <a:off x="1819200" y="2422100"/>
            <a:ext cx="5536500" cy="1031400"/>
          </a:xfrm>
          <a:prstGeom prst="rect">
            <a:avLst/>
          </a:prstGeom>
        </p:spPr>
        <p:txBody>
          <a:bodyPr spcFirstLastPara="1" wrap="square" lIns="91425" tIns="91425" rIns="91425" bIns="91425" anchor="t" anchorCtr="0">
            <a:noAutofit/>
          </a:bodyPr>
          <a:lstStyle>
            <a:lvl1pPr marL="457200" marR="50800" lvl="0" indent="-317500" rtl="0">
              <a:lnSpc>
                <a:spcPct val="166000"/>
              </a:lnSpc>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04" name="Google Shape;604;p25"/>
          <p:cNvSpPr txBox="1">
            <a:spLocks noGrp="1"/>
          </p:cNvSpPr>
          <p:nvPr>
            <p:ph type="subTitle" idx="2"/>
          </p:nvPr>
        </p:nvSpPr>
        <p:spPr>
          <a:xfrm>
            <a:off x="1819200" y="1959200"/>
            <a:ext cx="3027300" cy="4629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Oswald"/>
              <a:buNone/>
              <a:defRPr sz="2000" b="1">
                <a:latin typeface="Oswald"/>
                <a:ea typeface="Oswald"/>
                <a:cs typeface="Oswald"/>
                <a:sym typeface="Oswald"/>
              </a:defRPr>
            </a:lvl1pPr>
            <a:lvl2pPr lvl="1">
              <a:spcBef>
                <a:spcPts val="0"/>
              </a:spcBef>
              <a:spcAft>
                <a:spcPts val="0"/>
              </a:spcAft>
              <a:buSzPts val="2000"/>
              <a:buFont typeface="Oswald"/>
              <a:buNone/>
              <a:defRPr sz="2000" b="1">
                <a:latin typeface="Oswald"/>
                <a:ea typeface="Oswald"/>
                <a:cs typeface="Oswald"/>
                <a:sym typeface="Oswald"/>
              </a:defRPr>
            </a:lvl2pPr>
            <a:lvl3pPr lvl="2">
              <a:spcBef>
                <a:spcPts val="0"/>
              </a:spcBef>
              <a:spcAft>
                <a:spcPts val="0"/>
              </a:spcAft>
              <a:buSzPts val="2000"/>
              <a:buFont typeface="Oswald"/>
              <a:buNone/>
              <a:defRPr sz="2000" b="1">
                <a:latin typeface="Oswald"/>
                <a:ea typeface="Oswald"/>
                <a:cs typeface="Oswald"/>
                <a:sym typeface="Oswald"/>
              </a:defRPr>
            </a:lvl3pPr>
            <a:lvl4pPr lvl="3">
              <a:spcBef>
                <a:spcPts val="0"/>
              </a:spcBef>
              <a:spcAft>
                <a:spcPts val="0"/>
              </a:spcAft>
              <a:buSzPts val="2000"/>
              <a:buFont typeface="Oswald"/>
              <a:buNone/>
              <a:defRPr sz="2000" b="1">
                <a:latin typeface="Oswald"/>
                <a:ea typeface="Oswald"/>
                <a:cs typeface="Oswald"/>
                <a:sym typeface="Oswald"/>
              </a:defRPr>
            </a:lvl4pPr>
            <a:lvl5pPr lvl="4">
              <a:spcBef>
                <a:spcPts val="0"/>
              </a:spcBef>
              <a:spcAft>
                <a:spcPts val="0"/>
              </a:spcAft>
              <a:buSzPts val="2000"/>
              <a:buFont typeface="Oswald"/>
              <a:buNone/>
              <a:defRPr sz="2000" b="1">
                <a:latin typeface="Oswald"/>
                <a:ea typeface="Oswald"/>
                <a:cs typeface="Oswald"/>
                <a:sym typeface="Oswald"/>
              </a:defRPr>
            </a:lvl5pPr>
            <a:lvl6pPr lvl="5">
              <a:spcBef>
                <a:spcPts val="0"/>
              </a:spcBef>
              <a:spcAft>
                <a:spcPts val="0"/>
              </a:spcAft>
              <a:buSzPts val="2000"/>
              <a:buFont typeface="Oswald"/>
              <a:buNone/>
              <a:defRPr sz="2000" b="1">
                <a:latin typeface="Oswald"/>
                <a:ea typeface="Oswald"/>
                <a:cs typeface="Oswald"/>
                <a:sym typeface="Oswald"/>
              </a:defRPr>
            </a:lvl6pPr>
            <a:lvl7pPr lvl="6">
              <a:spcBef>
                <a:spcPts val="0"/>
              </a:spcBef>
              <a:spcAft>
                <a:spcPts val="0"/>
              </a:spcAft>
              <a:buSzPts val="2000"/>
              <a:buFont typeface="Oswald"/>
              <a:buNone/>
              <a:defRPr sz="2000" b="1">
                <a:latin typeface="Oswald"/>
                <a:ea typeface="Oswald"/>
                <a:cs typeface="Oswald"/>
                <a:sym typeface="Oswald"/>
              </a:defRPr>
            </a:lvl7pPr>
            <a:lvl8pPr lvl="7">
              <a:spcBef>
                <a:spcPts val="0"/>
              </a:spcBef>
              <a:spcAft>
                <a:spcPts val="0"/>
              </a:spcAft>
              <a:buSzPts val="2000"/>
              <a:buFont typeface="Oswald"/>
              <a:buNone/>
              <a:defRPr sz="2000" b="1">
                <a:latin typeface="Oswald"/>
                <a:ea typeface="Oswald"/>
                <a:cs typeface="Oswald"/>
                <a:sym typeface="Oswald"/>
              </a:defRPr>
            </a:lvl8pPr>
            <a:lvl9pPr lvl="8">
              <a:spcBef>
                <a:spcPts val="0"/>
              </a:spcBef>
              <a:spcAft>
                <a:spcPts val="0"/>
              </a:spcAft>
              <a:buSzPts val="2000"/>
              <a:buFont typeface="Oswald"/>
              <a:buNone/>
              <a:defRPr sz="2000" b="1">
                <a:latin typeface="Oswald"/>
                <a:ea typeface="Oswald"/>
                <a:cs typeface="Oswald"/>
                <a:sym typeface="Oswald"/>
              </a:defRPr>
            </a:lvl9pPr>
          </a:lstStyle>
          <a:p>
            <a:endParaRPr/>
          </a:p>
        </p:txBody>
      </p:sp>
      <p:sp>
        <p:nvSpPr>
          <p:cNvPr id="605" name="Google Shape;605;p25"/>
          <p:cNvSpPr/>
          <p:nvPr/>
        </p:nvSpPr>
        <p:spPr>
          <a:xfrm>
            <a:off x="7954375" y="-224475"/>
            <a:ext cx="1525500" cy="1525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rot="5400000">
            <a:off x="7653104" y="4101600"/>
            <a:ext cx="1835100" cy="2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rot="8100000">
            <a:off x="8431708" y="2435954"/>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rot="8100000">
            <a:off x="8431708" y="2778917"/>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a:off x="-361400" y="4161625"/>
            <a:ext cx="1460700" cy="146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list 3">
  <p:cSld name="CUSTOM_6_1">
    <p:spTree>
      <p:nvGrpSpPr>
        <p:cNvPr id="1" name="Shape 610"/>
        <p:cNvGrpSpPr/>
        <p:nvPr/>
      </p:nvGrpSpPr>
      <p:grpSpPr>
        <a:xfrm>
          <a:off x="0" y="0"/>
          <a:ext cx="0" cy="0"/>
          <a:chOff x="0" y="0"/>
          <a:chExt cx="0" cy="0"/>
        </a:xfrm>
      </p:grpSpPr>
      <p:sp>
        <p:nvSpPr>
          <p:cNvPr id="611" name="Google Shape;611;p26"/>
          <p:cNvSpPr/>
          <p:nvPr/>
        </p:nvSpPr>
        <p:spPr>
          <a:xfrm>
            <a:off x="-191275" y="1767950"/>
            <a:ext cx="7545300" cy="188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txBox="1">
            <a:spLocks noGrp="1"/>
          </p:cNvSpPr>
          <p:nvPr>
            <p:ph type="title"/>
          </p:nvPr>
        </p:nvSpPr>
        <p:spPr>
          <a:xfrm>
            <a:off x="720000" y="570550"/>
            <a:ext cx="4536900" cy="57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613" name="Google Shape;613;p26"/>
          <p:cNvSpPr txBox="1">
            <a:spLocks noGrp="1"/>
          </p:cNvSpPr>
          <p:nvPr>
            <p:ph type="body" idx="1"/>
          </p:nvPr>
        </p:nvSpPr>
        <p:spPr>
          <a:xfrm>
            <a:off x="1819200" y="2422100"/>
            <a:ext cx="5704200" cy="1031400"/>
          </a:xfrm>
          <a:prstGeom prst="rect">
            <a:avLst/>
          </a:prstGeom>
        </p:spPr>
        <p:txBody>
          <a:bodyPr spcFirstLastPara="1" wrap="square" lIns="91425" tIns="91425" rIns="91425" bIns="91425" anchor="t" anchorCtr="0">
            <a:noAutofit/>
          </a:bodyPr>
          <a:lstStyle>
            <a:lvl1pPr marL="457200" marR="50800" lvl="0" indent="-317500" rtl="0">
              <a:lnSpc>
                <a:spcPct val="166000"/>
              </a:lnSpc>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14" name="Google Shape;614;p26"/>
          <p:cNvSpPr txBox="1">
            <a:spLocks noGrp="1"/>
          </p:cNvSpPr>
          <p:nvPr>
            <p:ph type="subTitle" idx="2"/>
          </p:nvPr>
        </p:nvSpPr>
        <p:spPr>
          <a:xfrm>
            <a:off x="1819200" y="1959200"/>
            <a:ext cx="3027300" cy="462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Oswald"/>
              <a:buNone/>
              <a:defRPr sz="2000" b="1">
                <a:latin typeface="Oswald"/>
                <a:ea typeface="Oswald"/>
                <a:cs typeface="Oswald"/>
                <a:sym typeface="Oswald"/>
              </a:defRPr>
            </a:lvl1pPr>
            <a:lvl2pPr lvl="1" rtl="0">
              <a:spcBef>
                <a:spcPts val="0"/>
              </a:spcBef>
              <a:spcAft>
                <a:spcPts val="0"/>
              </a:spcAft>
              <a:buSzPts val="2000"/>
              <a:buFont typeface="Oswald"/>
              <a:buNone/>
              <a:defRPr sz="2000" b="1">
                <a:latin typeface="Oswald"/>
                <a:ea typeface="Oswald"/>
                <a:cs typeface="Oswald"/>
                <a:sym typeface="Oswald"/>
              </a:defRPr>
            </a:lvl2pPr>
            <a:lvl3pPr lvl="2" rtl="0">
              <a:spcBef>
                <a:spcPts val="0"/>
              </a:spcBef>
              <a:spcAft>
                <a:spcPts val="0"/>
              </a:spcAft>
              <a:buSzPts val="2000"/>
              <a:buFont typeface="Oswald"/>
              <a:buNone/>
              <a:defRPr sz="2000" b="1">
                <a:latin typeface="Oswald"/>
                <a:ea typeface="Oswald"/>
                <a:cs typeface="Oswald"/>
                <a:sym typeface="Oswald"/>
              </a:defRPr>
            </a:lvl3pPr>
            <a:lvl4pPr lvl="3" rtl="0">
              <a:spcBef>
                <a:spcPts val="0"/>
              </a:spcBef>
              <a:spcAft>
                <a:spcPts val="0"/>
              </a:spcAft>
              <a:buSzPts val="2000"/>
              <a:buFont typeface="Oswald"/>
              <a:buNone/>
              <a:defRPr sz="2000" b="1">
                <a:latin typeface="Oswald"/>
                <a:ea typeface="Oswald"/>
                <a:cs typeface="Oswald"/>
                <a:sym typeface="Oswald"/>
              </a:defRPr>
            </a:lvl4pPr>
            <a:lvl5pPr lvl="4" rtl="0">
              <a:spcBef>
                <a:spcPts val="0"/>
              </a:spcBef>
              <a:spcAft>
                <a:spcPts val="0"/>
              </a:spcAft>
              <a:buSzPts val="2000"/>
              <a:buFont typeface="Oswald"/>
              <a:buNone/>
              <a:defRPr sz="2000" b="1">
                <a:latin typeface="Oswald"/>
                <a:ea typeface="Oswald"/>
                <a:cs typeface="Oswald"/>
                <a:sym typeface="Oswald"/>
              </a:defRPr>
            </a:lvl5pPr>
            <a:lvl6pPr lvl="5" rtl="0">
              <a:spcBef>
                <a:spcPts val="0"/>
              </a:spcBef>
              <a:spcAft>
                <a:spcPts val="0"/>
              </a:spcAft>
              <a:buSzPts val="2000"/>
              <a:buFont typeface="Oswald"/>
              <a:buNone/>
              <a:defRPr sz="2000" b="1">
                <a:latin typeface="Oswald"/>
                <a:ea typeface="Oswald"/>
                <a:cs typeface="Oswald"/>
                <a:sym typeface="Oswald"/>
              </a:defRPr>
            </a:lvl6pPr>
            <a:lvl7pPr lvl="6" rtl="0">
              <a:spcBef>
                <a:spcPts val="0"/>
              </a:spcBef>
              <a:spcAft>
                <a:spcPts val="0"/>
              </a:spcAft>
              <a:buSzPts val="2000"/>
              <a:buFont typeface="Oswald"/>
              <a:buNone/>
              <a:defRPr sz="2000" b="1">
                <a:latin typeface="Oswald"/>
                <a:ea typeface="Oswald"/>
                <a:cs typeface="Oswald"/>
                <a:sym typeface="Oswald"/>
              </a:defRPr>
            </a:lvl7pPr>
            <a:lvl8pPr lvl="7" rtl="0">
              <a:spcBef>
                <a:spcPts val="0"/>
              </a:spcBef>
              <a:spcAft>
                <a:spcPts val="0"/>
              </a:spcAft>
              <a:buSzPts val="2000"/>
              <a:buFont typeface="Oswald"/>
              <a:buNone/>
              <a:defRPr sz="2000" b="1">
                <a:latin typeface="Oswald"/>
                <a:ea typeface="Oswald"/>
                <a:cs typeface="Oswald"/>
                <a:sym typeface="Oswald"/>
              </a:defRPr>
            </a:lvl8pPr>
            <a:lvl9pPr lvl="8" rtl="0">
              <a:spcBef>
                <a:spcPts val="0"/>
              </a:spcBef>
              <a:spcAft>
                <a:spcPts val="0"/>
              </a:spcAft>
              <a:buSzPts val="2000"/>
              <a:buFont typeface="Oswald"/>
              <a:buNone/>
              <a:defRPr sz="2000" b="1">
                <a:latin typeface="Oswald"/>
                <a:ea typeface="Oswald"/>
                <a:cs typeface="Oswald"/>
                <a:sym typeface="Oswald"/>
              </a:defRPr>
            </a:lvl9pPr>
          </a:lstStyle>
          <a:p>
            <a:endParaRPr/>
          </a:p>
        </p:txBody>
      </p:sp>
      <p:sp>
        <p:nvSpPr>
          <p:cNvPr id="615" name="Google Shape;615;p26"/>
          <p:cNvSpPr/>
          <p:nvPr/>
        </p:nvSpPr>
        <p:spPr>
          <a:xfrm rot="5400000">
            <a:off x="7653104" y="4101600"/>
            <a:ext cx="1835100" cy="24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rot="8100000">
            <a:off x="8431708" y="2435954"/>
            <a:ext cx="277893" cy="277893"/>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rot="8100000">
            <a:off x="8431708" y="2778917"/>
            <a:ext cx="277893" cy="277893"/>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8126075" y="-508950"/>
            <a:ext cx="1460700" cy="146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327625" y="3971150"/>
            <a:ext cx="1525500" cy="1525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20"/>
        <p:cNvGrpSpPr/>
        <p:nvPr/>
      </p:nvGrpSpPr>
      <p:grpSpPr>
        <a:xfrm>
          <a:off x="0" y="0"/>
          <a:ext cx="0" cy="0"/>
          <a:chOff x="0" y="0"/>
          <a:chExt cx="0" cy="0"/>
        </a:xfrm>
      </p:grpSpPr>
      <p:sp>
        <p:nvSpPr>
          <p:cNvPr id="621" name="Google Shape;621;p27"/>
          <p:cNvSpPr/>
          <p:nvPr/>
        </p:nvSpPr>
        <p:spPr>
          <a:xfrm rot="5400000">
            <a:off x="-383312" y="807450"/>
            <a:ext cx="1904100" cy="289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rot="8100000">
            <a:off x="417164" y="2095270"/>
            <a:ext cx="303773" cy="303773"/>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rot="8100000">
            <a:off x="417164" y="2493027"/>
            <a:ext cx="303773" cy="303773"/>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rot="5400000">
            <a:off x="7622588" y="807450"/>
            <a:ext cx="1904100" cy="28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rot="8100000">
            <a:off x="8423064" y="2095270"/>
            <a:ext cx="303773" cy="30377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rot="8100000">
            <a:off x="8423064" y="2493027"/>
            <a:ext cx="303773" cy="30377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27"/>
          <p:cNvGrpSpPr/>
          <p:nvPr/>
        </p:nvGrpSpPr>
        <p:grpSpPr>
          <a:xfrm>
            <a:off x="2480622" y="4633877"/>
            <a:ext cx="4182751" cy="402045"/>
            <a:chOff x="-79178" y="4632327"/>
            <a:chExt cx="4182751" cy="402045"/>
          </a:xfrm>
        </p:grpSpPr>
        <p:sp>
          <p:nvSpPr>
            <p:cNvPr id="628" name="Google Shape;628;p27"/>
            <p:cNvSpPr/>
            <p:nvPr/>
          </p:nvSpPr>
          <p:spPr>
            <a:xfrm rot="10800000">
              <a:off x="192473" y="46383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rot="10800000">
              <a:off x="-79178" y="46383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rot="10800000">
              <a:off x="192473" y="49263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rot="10800000">
              <a:off x="-79178" y="49263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rot="10800000">
              <a:off x="735773" y="463489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rot="10800000">
              <a:off x="464122" y="463489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rot="10800000">
              <a:off x="735773" y="492294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rot="10800000">
              <a:off x="464122" y="492294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rot="10800000">
              <a:off x="1279073" y="46366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rot="10800000">
              <a:off x="1007422" y="46366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rot="10800000">
              <a:off x="1279073" y="49246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rot="10800000">
              <a:off x="1007422" y="49246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rot="10800000">
              <a:off x="1822373" y="463317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rot="10800000">
              <a:off x="1550722" y="463317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rot="10800000">
              <a:off x="1822373" y="492123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rot="10800000">
              <a:off x="1550722" y="492123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rot="10800000">
              <a:off x="2365673" y="463746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rot="10800000">
              <a:off x="2094022" y="463746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rot="10800000">
              <a:off x="2365673" y="492552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rot="10800000">
              <a:off x="2094022" y="492552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rot="10800000">
              <a:off x="2908973" y="46340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rot="10800000">
              <a:off x="2637322" y="46340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rot="10800000">
              <a:off x="2908973" y="49220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rot="10800000">
              <a:off x="2637322" y="49220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rot="10800000">
              <a:off x="3452273" y="463575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rot="10800000">
              <a:off x="3180622" y="463575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rot="10800000">
              <a:off x="3452273" y="492381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rot="10800000">
              <a:off x="3180622" y="492381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rot="10800000">
              <a:off x="3995573" y="46323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rot="10800000">
              <a:off x="3723922" y="46323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rot="10800000">
              <a:off x="3995573" y="49203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rot="10800000">
              <a:off x="3723922" y="49203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3"/>
          <p:cNvSpPr/>
          <p:nvPr/>
        </p:nvSpPr>
        <p:spPr>
          <a:xfrm>
            <a:off x="1977750" y="1267625"/>
            <a:ext cx="5188500" cy="260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txBox="1">
            <a:spLocks noGrp="1"/>
          </p:cNvSpPr>
          <p:nvPr>
            <p:ph type="title"/>
          </p:nvPr>
        </p:nvSpPr>
        <p:spPr>
          <a:xfrm>
            <a:off x="2416650" y="2247800"/>
            <a:ext cx="4310700" cy="61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4060050" y="1517000"/>
            <a:ext cx="1023900" cy="6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88" name="Google Shape;88;p3"/>
          <p:cNvSpPr txBox="1">
            <a:spLocks noGrp="1"/>
          </p:cNvSpPr>
          <p:nvPr>
            <p:ph type="subTitle" idx="1"/>
          </p:nvPr>
        </p:nvSpPr>
        <p:spPr>
          <a:xfrm>
            <a:off x="2416650" y="2839775"/>
            <a:ext cx="4310700" cy="80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
          <p:cNvSpPr/>
          <p:nvPr/>
        </p:nvSpPr>
        <p:spPr>
          <a:xfrm rot="10800000">
            <a:off x="4" y="4428925"/>
            <a:ext cx="1835100" cy="24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8100000">
            <a:off x="2429657" y="4414329"/>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8100000">
            <a:off x="2086695" y="4414329"/>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08904" y="458875"/>
            <a:ext cx="1835100" cy="2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2700000">
            <a:off x="6436458" y="444279"/>
            <a:ext cx="277893" cy="277893"/>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2700000">
            <a:off x="6779421" y="444279"/>
            <a:ext cx="277893" cy="277893"/>
          </a:xfrm>
          <a:prstGeom prst="plus">
            <a:avLst>
              <a:gd name="adj" fmla="val 355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5400000">
            <a:off x="-678478" y="931427"/>
            <a:ext cx="2009551" cy="401195"/>
            <a:chOff x="3987172" y="4163502"/>
            <a:chExt cx="2009551" cy="401195"/>
          </a:xfrm>
        </p:grpSpPr>
        <p:sp>
          <p:nvSpPr>
            <p:cNvPr id="96" name="Google Shape;96;p3"/>
            <p:cNvSpPr/>
            <p:nvPr/>
          </p:nvSpPr>
          <p:spPr>
            <a:xfrm rot="10800000">
              <a:off x="4258823" y="416864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10800000">
              <a:off x="3987172" y="416864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10800000">
              <a:off x="4258823" y="4456698"/>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10800000">
              <a:off x="3987172" y="4456698"/>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10800000">
              <a:off x="4802123" y="416521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10800000">
              <a:off x="4530472" y="416521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a:off x="4802123" y="4453273"/>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800000">
              <a:off x="4530472" y="4453273"/>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800000">
              <a:off x="5345423" y="4166927"/>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rot="10800000">
              <a:off x="5073772" y="4166927"/>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10800000">
              <a:off x="5345423" y="445498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10800000">
              <a:off x="5073772" y="445498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10800000">
              <a:off x="5888723" y="4163502"/>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0800000">
              <a:off x="5617072" y="4163502"/>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800000">
              <a:off x="5888723" y="445156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10800000">
              <a:off x="5617072" y="445156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rot="5400000">
            <a:off x="7823222" y="3811752"/>
            <a:ext cx="2009551" cy="401195"/>
            <a:chOff x="3987172" y="4163502"/>
            <a:chExt cx="2009551" cy="401195"/>
          </a:xfrm>
        </p:grpSpPr>
        <p:sp>
          <p:nvSpPr>
            <p:cNvPr id="113" name="Google Shape;113;p3"/>
            <p:cNvSpPr/>
            <p:nvPr/>
          </p:nvSpPr>
          <p:spPr>
            <a:xfrm rot="10800000">
              <a:off x="4258823" y="41686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800000">
              <a:off x="3987172" y="41686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10800000">
              <a:off x="4258823" y="44566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10800000">
              <a:off x="3987172" y="44566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0800000">
              <a:off x="4802123" y="41652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0800000">
              <a:off x="4530472" y="41652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0800000">
              <a:off x="4802123" y="44532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0800000">
              <a:off x="4530472" y="44532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800000">
              <a:off x="5345423" y="41669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800000">
              <a:off x="5073772" y="41669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0800000">
              <a:off x="5345423" y="44549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0800000">
              <a:off x="5073772" y="44549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10800000">
              <a:off x="5888723" y="41635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10800000">
              <a:off x="5617072" y="41635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10800000">
              <a:off x="5888723" y="44515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10800000">
              <a:off x="5617072" y="44515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660"/>
        <p:cNvGrpSpPr/>
        <p:nvPr/>
      </p:nvGrpSpPr>
      <p:grpSpPr>
        <a:xfrm>
          <a:off x="0" y="0"/>
          <a:ext cx="0" cy="0"/>
          <a:chOff x="0" y="0"/>
          <a:chExt cx="0" cy="0"/>
        </a:xfrm>
      </p:grpSpPr>
      <p:sp>
        <p:nvSpPr>
          <p:cNvPr id="661" name="Google Shape;661;p28"/>
          <p:cNvSpPr/>
          <p:nvPr/>
        </p:nvSpPr>
        <p:spPr>
          <a:xfrm>
            <a:off x="7943750" y="3658401"/>
            <a:ext cx="1563000" cy="21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rot="2700000">
            <a:off x="7250217" y="364597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rot="2700000">
            <a:off x="7542326" y="364597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28"/>
          <p:cNvGrpSpPr/>
          <p:nvPr/>
        </p:nvGrpSpPr>
        <p:grpSpPr>
          <a:xfrm rot="10800000">
            <a:off x="2480625" y="283675"/>
            <a:ext cx="4182751" cy="402045"/>
            <a:chOff x="-79178" y="4632327"/>
            <a:chExt cx="4182751" cy="402045"/>
          </a:xfrm>
        </p:grpSpPr>
        <p:sp>
          <p:nvSpPr>
            <p:cNvPr id="665" name="Google Shape;665;p28"/>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28"/>
          <p:cNvSpPr/>
          <p:nvPr/>
        </p:nvSpPr>
        <p:spPr>
          <a:xfrm rot="10800000">
            <a:off x="-9" y="3556898"/>
            <a:ext cx="1525500" cy="1525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720000" y="570550"/>
            <a:ext cx="4840500" cy="570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53" name="Google Shape;153;p6"/>
          <p:cNvSpPr/>
          <p:nvPr/>
        </p:nvSpPr>
        <p:spPr>
          <a:xfrm>
            <a:off x="7581005" y="723350"/>
            <a:ext cx="1563000" cy="21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2700000">
            <a:off x="6837897" y="710929"/>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2700000">
            <a:off x="7130006" y="710929"/>
            <a:ext cx="236739" cy="236739"/>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6"/>
          <p:cNvGrpSpPr/>
          <p:nvPr/>
        </p:nvGrpSpPr>
        <p:grpSpPr>
          <a:xfrm>
            <a:off x="2480622" y="4718352"/>
            <a:ext cx="4182751" cy="402045"/>
            <a:chOff x="-79178" y="4632327"/>
            <a:chExt cx="4182751" cy="402045"/>
          </a:xfrm>
        </p:grpSpPr>
        <p:sp>
          <p:nvSpPr>
            <p:cNvPr id="157" name="Google Shape;157;p6"/>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9"/>
        <p:cNvGrpSpPr/>
        <p:nvPr/>
      </p:nvGrpSpPr>
      <p:grpSpPr>
        <a:xfrm>
          <a:off x="0" y="0"/>
          <a:ext cx="0" cy="0"/>
          <a:chOff x="0" y="0"/>
          <a:chExt cx="0" cy="0"/>
        </a:xfrm>
      </p:grpSpPr>
      <p:sp>
        <p:nvSpPr>
          <p:cNvPr id="190" name="Google Shape;190;p7"/>
          <p:cNvSpPr/>
          <p:nvPr/>
        </p:nvSpPr>
        <p:spPr>
          <a:xfrm>
            <a:off x="-141700" y="1154800"/>
            <a:ext cx="5186100" cy="286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txBox="1">
            <a:spLocks noGrp="1"/>
          </p:cNvSpPr>
          <p:nvPr>
            <p:ph type="title"/>
          </p:nvPr>
        </p:nvSpPr>
        <p:spPr>
          <a:xfrm>
            <a:off x="720000" y="1890725"/>
            <a:ext cx="4169100" cy="534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92" name="Google Shape;192;p7"/>
          <p:cNvSpPr txBox="1">
            <a:spLocks noGrp="1"/>
          </p:cNvSpPr>
          <p:nvPr>
            <p:ph type="subTitle" idx="1"/>
          </p:nvPr>
        </p:nvSpPr>
        <p:spPr>
          <a:xfrm>
            <a:off x="720000" y="2424725"/>
            <a:ext cx="4169100" cy="1044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7"/>
          <p:cNvSpPr/>
          <p:nvPr/>
        </p:nvSpPr>
        <p:spPr>
          <a:xfrm rot="10800000">
            <a:off x="4" y="4428925"/>
            <a:ext cx="1835100" cy="2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8100000">
            <a:off x="2086695" y="4414329"/>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70050" y="-530400"/>
            <a:ext cx="1250400" cy="1250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rot="-8100000">
            <a:off x="2429657" y="4414329"/>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7"/>
        <p:cNvGrpSpPr/>
        <p:nvPr/>
      </p:nvGrpSpPr>
      <p:grpSpPr>
        <a:xfrm>
          <a:off x="0" y="0"/>
          <a:ext cx="0" cy="0"/>
          <a:chOff x="0" y="0"/>
          <a:chExt cx="0" cy="0"/>
        </a:xfrm>
      </p:grpSpPr>
      <p:sp>
        <p:nvSpPr>
          <p:cNvPr id="198" name="Google Shape;198;p8"/>
          <p:cNvSpPr/>
          <p:nvPr/>
        </p:nvSpPr>
        <p:spPr>
          <a:xfrm>
            <a:off x="1246900" y="-286175"/>
            <a:ext cx="6627000" cy="3960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txBox="1">
            <a:spLocks noGrp="1"/>
          </p:cNvSpPr>
          <p:nvPr>
            <p:ph type="title"/>
          </p:nvPr>
        </p:nvSpPr>
        <p:spPr>
          <a:xfrm>
            <a:off x="3134400" y="2966250"/>
            <a:ext cx="2875200" cy="47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0" name="Google Shape;200;p8"/>
          <p:cNvSpPr txBox="1">
            <a:spLocks noGrp="1"/>
          </p:cNvSpPr>
          <p:nvPr>
            <p:ph type="subTitle" idx="1"/>
          </p:nvPr>
        </p:nvSpPr>
        <p:spPr>
          <a:xfrm>
            <a:off x="1231050" y="1704750"/>
            <a:ext cx="6681900" cy="103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700"/>
              <a:buNone/>
              <a:defRPr sz="2000"/>
            </a:lvl1pPr>
            <a:lvl2pPr lvl="1" algn="ctr">
              <a:spcBef>
                <a:spcPts val="0"/>
              </a:spcBef>
              <a:spcAft>
                <a:spcPts val="0"/>
              </a:spcAft>
              <a:buSzPts val="1700"/>
              <a:buNone/>
              <a:defRPr sz="1700"/>
            </a:lvl2pPr>
            <a:lvl3pPr lvl="2" algn="ctr">
              <a:spcBef>
                <a:spcPts val="0"/>
              </a:spcBef>
              <a:spcAft>
                <a:spcPts val="0"/>
              </a:spcAft>
              <a:buSzPts val="1700"/>
              <a:buNone/>
              <a:defRPr sz="1700"/>
            </a:lvl3pPr>
            <a:lvl4pPr lvl="3" algn="ctr">
              <a:spcBef>
                <a:spcPts val="0"/>
              </a:spcBef>
              <a:spcAft>
                <a:spcPts val="0"/>
              </a:spcAft>
              <a:buSzPts val="1700"/>
              <a:buNone/>
              <a:defRPr sz="1700"/>
            </a:lvl4pPr>
            <a:lvl5pPr lvl="4" algn="ctr">
              <a:spcBef>
                <a:spcPts val="0"/>
              </a:spcBef>
              <a:spcAft>
                <a:spcPts val="0"/>
              </a:spcAft>
              <a:buSzPts val="1700"/>
              <a:buNone/>
              <a:defRPr sz="1700"/>
            </a:lvl5pPr>
            <a:lvl6pPr lvl="5" algn="ctr">
              <a:spcBef>
                <a:spcPts val="0"/>
              </a:spcBef>
              <a:spcAft>
                <a:spcPts val="0"/>
              </a:spcAft>
              <a:buSzPts val="1700"/>
              <a:buNone/>
              <a:defRPr sz="1700"/>
            </a:lvl6pPr>
            <a:lvl7pPr lvl="6" algn="ctr">
              <a:spcBef>
                <a:spcPts val="0"/>
              </a:spcBef>
              <a:spcAft>
                <a:spcPts val="0"/>
              </a:spcAft>
              <a:buSzPts val="1700"/>
              <a:buNone/>
              <a:defRPr sz="1700"/>
            </a:lvl7pPr>
            <a:lvl8pPr lvl="7" algn="ctr">
              <a:spcBef>
                <a:spcPts val="0"/>
              </a:spcBef>
              <a:spcAft>
                <a:spcPts val="0"/>
              </a:spcAft>
              <a:buSzPts val="1700"/>
              <a:buNone/>
              <a:defRPr sz="1700"/>
            </a:lvl8pPr>
            <a:lvl9pPr lvl="8" algn="ctr">
              <a:spcBef>
                <a:spcPts val="0"/>
              </a:spcBef>
              <a:spcAft>
                <a:spcPts val="0"/>
              </a:spcAft>
              <a:buSzPts val="1700"/>
              <a:buNone/>
              <a:defRPr sz="1700"/>
            </a:lvl9pPr>
          </a:lstStyle>
          <a:p>
            <a:endParaRPr/>
          </a:p>
        </p:txBody>
      </p:sp>
      <p:sp>
        <p:nvSpPr>
          <p:cNvPr id="201" name="Google Shape;201;p8"/>
          <p:cNvSpPr/>
          <p:nvPr/>
        </p:nvSpPr>
        <p:spPr>
          <a:xfrm rot="5400000">
            <a:off x="-383312" y="807450"/>
            <a:ext cx="1904100" cy="289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8100000">
            <a:off x="417164" y="2095270"/>
            <a:ext cx="303773" cy="303773"/>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8100000">
            <a:off x="417164" y="2493027"/>
            <a:ext cx="303773" cy="303773"/>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5400000">
            <a:off x="7622588" y="807450"/>
            <a:ext cx="1904100" cy="28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rot="8100000">
            <a:off x="8423064" y="2095270"/>
            <a:ext cx="303773" cy="30377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8100000">
            <a:off x="8423064" y="2493027"/>
            <a:ext cx="303773" cy="30377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8"/>
          <p:cNvGrpSpPr/>
          <p:nvPr/>
        </p:nvGrpSpPr>
        <p:grpSpPr>
          <a:xfrm>
            <a:off x="2480622" y="4633877"/>
            <a:ext cx="4182751" cy="402045"/>
            <a:chOff x="-79178" y="4632327"/>
            <a:chExt cx="4182751" cy="402045"/>
          </a:xfrm>
        </p:grpSpPr>
        <p:sp>
          <p:nvSpPr>
            <p:cNvPr id="208" name="Google Shape;208;p8"/>
            <p:cNvSpPr/>
            <p:nvPr/>
          </p:nvSpPr>
          <p:spPr>
            <a:xfrm rot="10800000">
              <a:off x="192473" y="46383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rot="10800000">
              <a:off x="-79178" y="46383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10800000">
              <a:off x="192473" y="49263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10800000">
              <a:off x="-79178" y="49263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0800000">
              <a:off x="735773" y="463489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10800000">
              <a:off x="464122" y="463489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10800000">
              <a:off x="735773" y="492294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rot="10800000">
              <a:off x="464122" y="492294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10800000">
              <a:off x="1279073" y="46366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rot="10800000">
              <a:off x="1007422" y="46366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rot="10800000">
              <a:off x="1279073" y="49246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10800000">
              <a:off x="1007422" y="49246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10800000">
              <a:off x="1822373" y="463317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rot="10800000">
              <a:off x="1550722" y="463317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rot="10800000">
              <a:off x="1822373" y="492123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10800000">
              <a:off x="1550722" y="492123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rot="10800000">
              <a:off x="2365673" y="463746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rot="10800000">
              <a:off x="2094022" y="463746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0800000">
              <a:off x="2365673" y="492552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rot="10800000">
              <a:off x="2094022" y="492552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rot="10800000">
              <a:off x="2908973" y="46340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10800000">
              <a:off x="2637322" y="46340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10800000">
              <a:off x="2908973" y="49220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10800000">
              <a:off x="2637322" y="49220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rot="10800000">
              <a:off x="3452273" y="463575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rot="10800000">
              <a:off x="3180622" y="463575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rot="10800000">
              <a:off x="3452273" y="492381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rot="10800000">
              <a:off x="3180622" y="492381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rot="10800000">
              <a:off x="3995573" y="46323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10800000">
              <a:off x="3723922" y="46323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rot="10800000">
              <a:off x="3995573" y="49203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rot="10800000">
              <a:off x="3723922" y="49203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1103700" y="19189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242" name="Google Shape;242;p9"/>
          <p:cNvSpPr txBox="1">
            <a:spLocks noGrp="1"/>
          </p:cNvSpPr>
          <p:nvPr>
            <p:ph type="subTitle" idx="1"/>
          </p:nvPr>
        </p:nvSpPr>
        <p:spPr>
          <a:xfrm>
            <a:off x="1103700" y="34888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43" name="Google Shape;243;p9"/>
          <p:cNvSpPr/>
          <p:nvPr/>
        </p:nvSpPr>
        <p:spPr>
          <a:xfrm>
            <a:off x="7313150" y="532350"/>
            <a:ext cx="1835100" cy="2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rot="2700000">
            <a:off x="6783666" y="517754"/>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rot="10800000">
            <a:off x="8067904" y="4108975"/>
            <a:ext cx="1250400" cy="1250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rot="2700000">
            <a:off x="6440704" y="517754"/>
            <a:ext cx="277893" cy="277893"/>
          </a:xfrm>
          <a:prstGeom prst="plus">
            <a:avLst>
              <a:gd name="adj" fmla="val 355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9"/>
          <p:cNvGrpSpPr/>
          <p:nvPr/>
        </p:nvGrpSpPr>
        <p:grpSpPr>
          <a:xfrm rot="-5400000">
            <a:off x="-1708778" y="2370727"/>
            <a:ext cx="4182751" cy="402045"/>
            <a:chOff x="-79178" y="4632327"/>
            <a:chExt cx="4182751" cy="402045"/>
          </a:xfrm>
        </p:grpSpPr>
        <p:sp>
          <p:nvSpPr>
            <p:cNvPr id="248" name="Google Shape;248;p9"/>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9"/>
        <p:cNvGrpSpPr/>
        <p:nvPr/>
      </p:nvGrpSpPr>
      <p:grpSpPr>
        <a:xfrm>
          <a:off x="0" y="0"/>
          <a:ext cx="0" cy="0"/>
          <a:chOff x="0" y="0"/>
          <a:chExt cx="0" cy="0"/>
        </a:xfrm>
      </p:grpSpPr>
      <p:grpSp>
        <p:nvGrpSpPr>
          <p:cNvPr id="320" name="Google Shape;320;p11"/>
          <p:cNvGrpSpPr/>
          <p:nvPr/>
        </p:nvGrpSpPr>
        <p:grpSpPr>
          <a:xfrm>
            <a:off x="2480622" y="4718352"/>
            <a:ext cx="4182751" cy="402045"/>
            <a:chOff x="-79178" y="4632327"/>
            <a:chExt cx="4182751" cy="402045"/>
          </a:xfrm>
        </p:grpSpPr>
        <p:sp>
          <p:nvSpPr>
            <p:cNvPr id="321" name="Google Shape;321;p11"/>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1"/>
          <p:cNvSpPr/>
          <p:nvPr/>
        </p:nvSpPr>
        <p:spPr>
          <a:xfrm>
            <a:off x="0" y="1660000"/>
            <a:ext cx="7585200" cy="1869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txBox="1">
            <a:spLocks noGrp="1"/>
          </p:cNvSpPr>
          <p:nvPr>
            <p:ph type="title" hasCustomPrompt="1"/>
          </p:nvPr>
        </p:nvSpPr>
        <p:spPr>
          <a:xfrm>
            <a:off x="1558625" y="1660000"/>
            <a:ext cx="6026700" cy="1951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55" name="Google Shape;355;p11"/>
          <p:cNvSpPr txBox="1">
            <a:spLocks noGrp="1"/>
          </p:cNvSpPr>
          <p:nvPr>
            <p:ph type="body" idx="1"/>
          </p:nvPr>
        </p:nvSpPr>
        <p:spPr>
          <a:xfrm>
            <a:off x="1995600" y="3529900"/>
            <a:ext cx="5152800" cy="425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solidFill>
                  <a:schemeClr val="accent1"/>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356" name="Google Shape;356;p11"/>
          <p:cNvSpPr/>
          <p:nvPr/>
        </p:nvSpPr>
        <p:spPr>
          <a:xfrm rot="10800000">
            <a:off x="-9" y="723447"/>
            <a:ext cx="1563000" cy="21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rot="-8100000">
            <a:off x="2019785" y="71092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rot="-8100000">
            <a:off x="1727676" y="710929"/>
            <a:ext cx="236739" cy="236739"/>
          </a:xfrm>
          <a:prstGeom prst="plus">
            <a:avLst>
              <a:gd name="adj" fmla="val 3557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7981250" y="-488750"/>
            <a:ext cx="1525500" cy="1525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61"/>
        <p:cNvGrpSpPr/>
        <p:nvPr/>
      </p:nvGrpSpPr>
      <p:grpSpPr>
        <a:xfrm>
          <a:off x="0" y="0"/>
          <a:ext cx="0" cy="0"/>
          <a:chOff x="0" y="0"/>
          <a:chExt cx="0" cy="0"/>
        </a:xfrm>
      </p:grpSpPr>
      <p:sp>
        <p:nvSpPr>
          <p:cNvPr id="362" name="Google Shape;362;p13"/>
          <p:cNvSpPr/>
          <p:nvPr/>
        </p:nvSpPr>
        <p:spPr>
          <a:xfrm>
            <a:off x="-49600" y="1346100"/>
            <a:ext cx="7562400" cy="333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title"/>
          </p:nvPr>
        </p:nvSpPr>
        <p:spPr>
          <a:xfrm>
            <a:off x="720000" y="570550"/>
            <a:ext cx="3515700" cy="570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364" name="Google Shape;364;p13"/>
          <p:cNvSpPr txBox="1">
            <a:spLocks noGrp="1"/>
          </p:cNvSpPr>
          <p:nvPr>
            <p:ph type="subTitle" idx="1"/>
          </p:nvPr>
        </p:nvSpPr>
        <p:spPr>
          <a:xfrm>
            <a:off x="2004475" y="1942450"/>
            <a:ext cx="2394600" cy="448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Open Sans"/>
              <a:buNone/>
              <a:defRPr sz="2000" b="1">
                <a:latin typeface="Oswald"/>
                <a:ea typeface="Oswald"/>
                <a:cs typeface="Oswald"/>
                <a:sym typeface="Oswa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13"/>
          <p:cNvSpPr txBox="1">
            <a:spLocks noGrp="1"/>
          </p:cNvSpPr>
          <p:nvPr>
            <p:ph type="subTitle" idx="2"/>
          </p:nvPr>
        </p:nvSpPr>
        <p:spPr>
          <a:xfrm>
            <a:off x="2004475" y="2284375"/>
            <a:ext cx="2480100" cy="574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3"/>
          <p:cNvSpPr txBox="1">
            <a:spLocks noGrp="1"/>
          </p:cNvSpPr>
          <p:nvPr>
            <p:ph type="title" idx="3" hasCustomPrompt="1"/>
          </p:nvPr>
        </p:nvSpPr>
        <p:spPr>
          <a:xfrm>
            <a:off x="2004475" y="1534425"/>
            <a:ext cx="7533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7" name="Google Shape;367;p13"/>
          <p:cNvSpPr txBox="1">
            <a:spLocks noGrp="1"/>
          </p:cNvSpPr>
          <p:nvPr>
            <p:ph type="subTitle" idx="4"/>
          </p:nvPr>
        </p:nvSpPr>
        <p:spPr>
          <a:xfrm>
            <a:off x="2004475" y="3564650"/>
            <a:ext cx="23946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8" name="Google Shape;368;p13"/>
          <p:cNvSpPr txBox="1">
            <a:spLocks noGrp="1"/>
          </p:cNvSpPr>
          <p:nvPr>
            <p:ph type="subTitle" idx="5"/>
          </p:nvPr>
        </p:nvSpPr>
        <p:spPr>
          <a:xfrm>
            <a:off x="2004475" y="3906575"/>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9" name="Google Shape;369;p13"/>
          <p:cNvSpPr txBox="1">
            <a:spLocks noGrp="1"/>
          </p:cNvSpPr>
          <p:nvPr>
            <p:ph type="title" idx="6" hasCustomPrompt="1"/>
          </p:nvPr>
        </p:nvSpPr>
        <p:spPr>
          <a:xfrm>
            <a:off x="2004475" y="3156625"/>
            <a:ext cx="7533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70" name="Google Shape;370;p13"/>
          <p:cNvSpPr txBox="1">
            <a:spLocks noGrp="1"/>
          </p:cNvSpPr>
          <p:nvPr>
            <p:ph type="subTitle" idx="7"/>
          </p:nvPr>
        </p:nvSpPr>
        <p:spPr>
          <a:xfrm>
            <a:off x="4820775" y="1942450"/>
            <a:ext cx="23946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1" name="Google Shape;371;p13"/>
          <p:cNvSpPr txBox="1">
            <a:spLocks noGrp="1"/>
          </p:cNvSpPr>
          <p:nvPr>
            <p:ph type="subTitle" idx="8"/>
          </p:nvPr>
        </p:nvSpPr>
        <p:spPr>
          <a:xfrm>
            <a:off x="4820775" y="2284375"/>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3"/>
          <p:cNvSpPr txBox="1">
            <a:spLocks noGrp="1"/>
          </p:cNvSpPr>
          <p:nvPr>
            <p:ph type="title" idx="9" hasCustomPrompt="1"/>
          </p:nvPr>
        </p:nvSpPr>
        <p:spPr>
          <a:xfrm>
            <a:off x="4820775" y="1534425"/>
            <a:ext cx="7533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73" name="Google Shape;373;p13"/>
          <p:cNvSpPr txBox="1">
            <a:spLocks noGrp="1"/>
          </p:cNvSpPr>
          <p:nvPr>
            <p:ph type="subTitle" idx="13"/>
          </p:nvPr>
        </p:nvSpPr>
        <p:spPr>
          <a:xfrm>
            <a:off x="4820775" y="3564650"/>
            <a:ext cx="2394600" cy="44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a:buNone/>
              <a:defRPr sz="2000" b="1">
                <a:latin typeface="Oswald"/>
                <a:ea typeface="Oswald"/>
                <a:cs typeface="Oswald"/>
                <a:sym typeface="Oswa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3"/>
          <p:cNvSpPr txBox="1">
            <a:spLocks noGrp="1"/>
          </p:cNvSpPr>
          <p:nvPr>
            <p:ph type="subTitle" idx="14"/>
          </p:nvPr>
        </p:nvSpPr>
        <p:spPr>
          <a:xfrm>
            <a:off x="4820775" y="3906575"/>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5" name="Google Shape;375;p13"/>
          <p:cNvSpPr txBox="1">
            <a:spLocks noGrp="1"/>
          </p:cNvSpPr>
          <p:nvPr>
            <p:ph type="title" idx="15" hasCustomPrompt="1"/>
          </p:nvPr>
        </p:nvSpPr>
        <p:spPr>
          <a:xfrm>
            <a:off x="4820775" y="3156625"/>
            <a:ext cx="7533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76" name="Google Shape;376;p13"/>
          <p:cNvSpPr/>
          <p:nvPr/>
        </p:nvSpPr>
        <p:spPr>
          <a:xfrm rot="5400000">
            <a:off x="7689475" y="491725"/>
            <a:ext cx="2257500" cy="24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rot="8100000">
            <a:off x="8688401" y="1891781"/>
            <a:ext cx="259650" cy="259650"/>
          </a:xfrm>
          <a:prstGeom prst="plus">
            <a:avLst>
              <a:gd name="adj" fmla="val 3557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8084875" y="4151750"/>
            <a:ext cx="1466700" cy="1466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8100000">
            <a:off x="8688401" y="2225349"/>
            <a:ext cx="259650" cy="259650"/>
          </a:xfrm>
          <a:prstGeom prst="plus">
            <a:avLst>
              <a:gd name="adj" fmla="val 3557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70550"/>
            <a:ext cx="7704000" cy="570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720000" y="1681225"/>
            <a:ext cx="7704000" cy="2887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68" r:id="rId16"/>
    <p:sldLayoutId id="2147483671" r:id="rId17"/>
    <p:sldLayoutId id="2147483672" r:id="rId18"/>
    <p:sldLayoutId id="2147483673" r:id="rId19"/>
    <p:sldLayoutId id="214748367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securitysectorintegrity.com/institutions-and-organisations/international-organisations/"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www.un.org/aboutun/char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1"/>
          <p:cNvSpPr txBox="1">
            <a:spLocks noGrp="1"/>
          </p:cNvSpPr>
          <p:nvPr>
            <p:ph type="ctrTitle"/>
          </p:nvPr>
        </p:nvSpPr>
        <p:spPr>
          <a:xfrm>
            <a:off x="1785350" y="1445950"/>
            <a:ext cx="5573400" cy="1994700"/>
          </a:xfrm>
          <a:prstGeom prst="rect">
            <a:avLst/>
          </a:prstGeom>
        </p:spPr>
        <p:txBody>
          <a:bodyPr spcFirstLastPara="1" wrap="square" lIns="91425" tIns="91425" rIns="91425" bIns="91425" anchor="b" anchorCtr="0">
            <a:noAutofit/>
          </a:bodyPr>
          <a:lstStyle/>
          <a:p>
            <a:pPr lvl="0"/>
            <a:r>
              <a:rPr lang="ro-MD" sz="4000" dirty="0" smtClean="0"/>
              <a:t>Instituții și organizații de securitate internațională</a:t>
            </a:r>
            <a:endParaRPr lang="ro-MD" sz="4000" dirty="0"/>
          </a:p>
        </p:txBody>
      </p:sp>
      <p:sp>
        <p:nvSpPr>
          <p:cNvPr id="707" name="Google Shape;707;p31"/>
          <p:cNvSpPr txBox="1">
            <a:spLocks noGrp="1"/>
          </p:cNvSpPr>
          <p:nvPr>
            <p:ph type="subTitle" idx="1"/>
          </p:nvPr>
        </p:nvSpPr>
        <p:spPr>
          <a:xfrm>
            <a:off x="1905800" y="3842237"/>
            <a:ext cx="5332500" cy="3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o-MD" sz="1200" dirty="0" smtClean="0"/>
              <a:t>Autor: Cobasiuc </a:t>
            </a:r>
            <a:r>
              <a:rPr lang="ro-MD" sz="1200" dirty="0" smtClean="0"/>
              <a:t>Anastasia, gr. 301</a:t>
            </a:r>
            <a:r>
              <a:rPr lang="ro-MD" sz="1200" dirty="0" smtClean="0"/>
              <a:t/>
            </a:r>
            <a:br>
              <a:rPr lang="ro-MD" sz="1200" dirty="0" smtClean="0"/>
            </a:br>
            <a:r>
              <a:rPr lang="ro-MD" sz="1200" dirty="0" smtClean="0"/>
              <a:t>Coordonator: Ilasciuc Andrei, lector</a:t>
            </a:r>
            <a:endParaRPr sz="1200" dirty="0"/>
          </a:p>
          <a:p>
            <a:pPr marL="0" lvl="0" indent="0" algn="ctr" rtl="0">
              <a:spcBef>
                <a:spcPts val="0"/>
              </a:spcBef>
              <a:spcAft>
                <a:spcPts val="0"/>
              </a:spcAft>
              <a:buNone/>
            </a:pPr>
            <a:endParaRPr dirty="0"/>
          </a:p>
        </p:txBody>
      </p:sp>
      <p:sp>
        <p:nvSpPr>
          <p:cNvPr id="2" name="TextBox 1"/>
          <p:cNvSpPr txBox="1"/>
          <p:nvPr/>
        </p:nvSpPr>
        <p:spPr>
          <a:xfrm>
            <a:off x="2013432" y="685548"/>
            <a:ext cx="5117235" cy="954107"/>
          </a:xfrm>
          <a:prstGeom prst="rect">
            <a:avLst/>
          </a:prstGeom>
          <a:noFill/>
        </p:spPr>
        <p:txBody>
          <a:bodyPr wrap="square" rtlCol="0">
            <a:spAutoFit/>
          </a:bodyPr>
          <a:lstStyle/>
          <a:p>
            <a:pPr algn="ctr"/>
            <a:r>
              <a:rPr lang="en-US" dirty="0">
                <a:solidFill>
                  <a:schemeClr val="bg2">
                    <a:lumMod val="65000"/>
                  </a:schemeClr>
                </a:solidFill>
                <a:latin typeface="Montserrat" panose="020B0604020202020204" charset="-52"/>
              </a:rPr>
              <a:t>UNIVERSITATEA DE STAT DIN MOLDOVA</a:t>
            </a:r>
          </a:p>
          <a:p>
            <a:pPr algn="ctr"/>
            <a:r>
              <a:rPr lang="en-US" dirty="0">
                <a:solidFill>
                  <a:schemeClr val="bg2">
                    <a:lumMod val="65000"/>
                  </a:schemeClr>
                </a:solidFill>
                <a:latin typeface="Montserrat" panose="020B0604020202020204" charset="-52"/>
              </a:rPr>
              <a:t>FACULTATEA RELAȚII INTERNAȚIONALE, ȘTIINȚE POLITICE ȘI ADMINISTRATIVE</a:t>
            </a:r>
          </a:p>
          <a:p>
            <a:pPr algn="ctr"/>
            <a:r>
              <a:rPr lang="en-US" dirty="0">
                <a:solidFill>
                  <a:schemeClr val="bg2">
                    <a:lumMod val="65000"/>
                  </a:schemeClr>
                </a:solidFill>
                <a:latin typeface="Montserrat" panose="020B0604020202020204" charset="-52"/>
              </a:rPr>
              <a:t>DEPARTAMENTUL RELAȚII INTERNAȚIONALE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5" name="Google Shape;825;p40"/>
          <p:cNvSpPr txBox="1">
            <a:spLocks noGrp="1"/>
          </p:cNvSpPr>
          <p:nvPr>
            <p:ph type="title"/>
          </p:nvPr>
        </p:nvSpPr>
        <p:spPr>
          <a:xfrm>
            <a:off x="503339" y="570550"/>
            <a:ext cx="5821959" cy="570600"/>
          </a:xfrm>
          <a:prstGeom prst="rect">
            <a:avLst/>
          </a:prstGeom>
        </p:spPr>
        <p:txBody>
          <a:bodyPr spcFirstLastPara="1" wrap="square" lIns="91425" tIns="91425" rIns="91425" bIns="91425" anchor="t" anchorCtr="0">
            <a:noAutofit/>
          </a:bodyPr>
          <a:lstStyle/>
          <a:p>
            <a:pPr lvl="0"/>
            <a:r>
              <a:rPr lang="ro-MD" sz="2800" dirty="0" smtClean="0"/>
              <a:t>Ce face OSCE pentru a reforma sectorul de securitate?</a:t>
            </a:r>
            <a:endParaRPr lang="ro-MD" sz="2800" dirty="0"/>
          </a:p>
        </p:txBody>
      </p:sp>
      <p:graphicFrame>
        <p:nvGraphicFramePr>
          <p:cNvPr id="10" name="Схема 9"/>
          <p:cNvGraphicFramePr/>
          <p:nvPr>
            <p:extLst>
              <p:ext uri="{D42A27DB-BD31-4B8C-83A1-F6EECF244321}">
                <p14:modId xmlns:p14="http://schemas.microsoft.com/office/powerpoint/2010/main" val="1635234387"/>
              </p:ext>
            </p:extLst>
          </p:nvPr>
        </p:nvGraphicFramePr>
        <p:xfrm>
          <a:off x="1901503" y="662829"/>
          <a:ext cx="7930393" cy="457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Рисунок 10"/>
          <p:cNvPicPr>
            <a:picLocks noChangeAspect="1"/>
          </p:cNvPicPr>
          <p:nvPr/>
        </p:nvPicPr>
        <p:blipFill>
          <a:blip r:embed="rId8"/>
          <a:stretch>
            <a:fillRect/>
          </a:stretch>
        </p:blipFill>
        <p:spPr>
          <a:xfrm>
            <a:off x="75500" y="1954635"/>
            <a:ext cx="3849041" cy="2080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5"/>
          <p:cNvSpPr txBox="1">
            <a:spLocks noGrp="1"/>
          </p:cNvSpPr>
          <p:nvPr>
            <p:ph type="title"/>
          </p:nvPr>
        </p:nvSpPr>
        <p:spPr>
          <a:xfrm>
            <a:off x="268448" y="1672611"/>
            <a:ext cx="4620652" cy="534000"/>
          </a:xfrm>
          <a:prstGeom prst="rect">
            <a:avLst/>
          </a:prstGeom>
        </p:spPr>
        <p:txBody>
          <a:bodyPr spcFirstLastPara="1" wrap="square" lIns="91425" tIns="91425" rIns="91425" bIns="91425" anchor="ctr" anchorCtr="0">
            <a:noAutofit/>
          </a:bodyPr>
          <a:lstStyle/>
          <a:p>
            <a:pPr lvl="0"/>
            <a:r>
              <a:rPr lang="ro-MD" sz="3200" dirty="0"/>
              <a:t>Alianța Nord-Atlantică (NATO)</a:t>
            </a:r>
          </a:p>
        </p:txBody>
      </p:sp>
      <p:sp>
        <p:nvSpPr>
          <p:cNvPr id="743" name="Google Shape;743;p35"/>
          <p:cNvSpPr txBox="1">
            <a:spLocks noGrp="1"/>
          </p:cNvSpPr>
          <p:nvPr>
            <p:ph type="subTitle" idx="1"/>
          </p:nvPr>
        </p:nvSpPr>
        <p:spPr>
          <a:xfrm>
            <a:off x="720000" y="2424725"/>
            <a:ext cx="4169100" cy="1044000"/>
          </a:xfrm>
          <a:prstGeom prst="rect">
            <a:avLst/>
          </a:prstGeom>
        </p:spPr>
        <p:txBody>
          <a:bodyPr spcFirstLastPara="1" wrap="square" lIns="91425" tIns="91425" rIns="91425" bIns="91425" anchor="t" anchorCtr="0">
            <a:noAutofit/>
          </a:bodyPr>
          <a:lstStyle/>
          <a:p>
            <a:pPr marL="0" lvl="0" indent="0"/>
            <a:r>
              <a:rPr lang="ro-MD" dirty="0"/>
              <a:t>Organizația Tratatului Atlanticului de Nord (NATO) este o alianță politico-militară creată în 1949 pentru a proteja libertatea și securitatea membrilor săi prin mijloace politice și militare.</a:t>
            </a:r>
            <a:endParaRPr lang="ro-MD" dirty="0"/>
          </a:p>
        </p:txBody>
      </p:sp>
      <p:pic>
        <p:nvPicPr>
          <p:cNvPr id="3" name="Рисунок 2"/>
          <p:cNvPicPr>
            <a:picLocks noChangeAspect="1"/>
          </p:cNvPicPr>
          <p:nvPr/>
        </p:nvPicPr>
        <p:blipFill>
          <a:blip r:embed="rId3"/>
          <a:stretch>
            <a:fillRect/>
          </a:stretch>
        </p:blipFill>
        <p:spPr>
          <a:xfrm>
            <a:off x="5222221" y="1169273"/>
            <a:ext cx="3742813" cy="2807110"/>
          </a:xfrm>
          <a:prstGeom prst="rect">
            <a:avLst/>
          </a:prstGeom>
        </p:spPr>
      </p:pic>
    </p:spTree>
    <p:extLst>
      <p:ext uri="{BB962C8B-B14F-4D97-AF65-F5344CB8AC3E}">
        <p14:creationId xmlns:p14="http://schemas.microsoft.com/office/powerpoint/2010/main" val="35457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2443" name="Google Shape;2443;p42"/>
          <p:cNvSpPr txBox="1">
            <a:spLocks noGrp="1"/>
          </p:cNvSpPr>
          <p:nvPr>
            <p:ph type="title"/>
          </p:nvPr>
        </p:nvSpPr>
        <p:spPr>
          <a:xfrm>
            <a:off x="720000" y="570550"/>
            <a:ext cx="4071900" cy="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MD" dirty="0" smtClean="0"/>
              <a:t>NATO</a:t>
            </a:r>
            <a:endParaRPr dirty="0"/>
          </a:p>
        </p:txBody>
      </p:sp>
      <p:graphicFrame>
        <p:nvGraphicFramePr>
          <p:cNvPr id="2" name="Схема 1"/>
          <p:cNvGraphicFramePr/>
          <p:nvPr>
            <p:extLst>
              <p:ext uri="{D42A27DB-BD31-4B8C-83A1-F6EECF244321}">
                <p14:modId xmlns:p14="http://schemas.microsoft.com/office/powerpoint/2010/main" val="2150812645"/>
              </p:ext>
            </p:extLst>
          </p:nvPr>
        </p:nvGraphicFramePr>
        <p:xfrm>
          <a:off x="67112" y="1599787"/>
          <a:ext cx="4454555" cy="3605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848956911"/>
              </p:ext>
            </p:extLst>
          </p:nvPr>
        </p:nvGraphicFramePr>
        <p:xfrm>
          <a:off x="2755950" y="237747"/>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43"/>
          <p:cNvSpPr txBox="1">
            <a:spLocks noGrp="1"/>
          </p:cNvSpPr>
          <p:nvPr>
            <p:ph type="title"/>
          </p:nvPr>
        </p:nvSpPr>
        <p:spPr>
          <a:xfrm>
            <a:off x="711611" y="254450"/>
            <a:ext cx="6578422" cy="570600"/>
          </a:xfrm>
          <a:prstGeom prst="rect">
            <a:avLst/>
          </a:prstGeom>
        </p:spPr>
        <p:txBody>
          <a:bodyPr spcFirstLastPara="1" wrap="square" lIns="91425" tIns="91425" rIns="91425" bIns="91425" anchor="t" anchorCtr="0">
            <a:noAutofit/>
          </a:bodyPr>
          <a:lstStyle/>
          <a:p>
            <a:pPr lvl="0"/>
            <a:r>
              <a:rPr lang="ro-MD" sz="2800" dirty="0" smtClean="0"/>
              <a:t>Ce face NATO pentru a reforma sectorul de securitate?</a:t>
            </a:r>
            <a:endParaRPr lang="ro-MD" sz="2800" dirty="0"/>
          </a:p>
        </p:txBody>
      </p:sp>
      <p:graphicFrame>
        <p:nvGraphicFramePr>
          <p:cNvPr id="2" name="Схема 1"/>
          <p:cNvGraphicFramePr/>
          <p:nvPr>
            <p:extLst>
              <p:ext uri="{D42A27DB-BD31-4B8C-83A1-F6EECF244321}">
                <p14:modId xmlns:p14="http://schemas.microsoft.com/office/powerpoint/2010/main" val="2981409338"/>
              </p:ext>
            </p:extLst>
          </p:nvPr>
        </p:nvGraphicFramePr>
        <p:xfrm>
          <a:off x="592820" y="934033"/>
          <a:ext cx="8131729" cy="448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5"/>
          <p:cNvSpPr txBox="1">
            <a:spLocks noGrp="1"/>
          </p:cNvSpPr>
          <p:nvPr>
            <p:ph type="title"/>
          </p:nvPr>
        </p:nvSpPr>
        <p:spPr>
          <a:xfrm>
            <a:off x="268448" y="1672611"/>
            <a:ext cx="4620652" cy="534000"/>
          </a:xfrm>
          <a:prstGeom prst="rect">
            <a:avLst/>
          </a:prstGeom>
        </p:spPr>
        <p:txBody>
          <a:bodyPr spcFirstLastPara="1" wrap="square" lIns="91425" tIns="91425" rIns="91425" bIns="91425" anchor="ctr" anchorCtr="0">
            <a:noAutofit/>
          </a:bodyPr>
          <a:lstStyle/>
          <a:p>
            <a:pPr lvl="0"/>
            <a:r>
              <a:rPr lang="ro-MD" sz="3200" dirty="0"/>
              <a:t>Alte instituții și organizații de securitate</a:t>
            </a:r>
          </a:p>
        </p:txBody>
      </p:sp>
      <p:sp>
        <p:nvSpPr>
          <p:cNvPr id="743" name="Google Shape;743;p35"/>
          <p:cNvSpPr txBox="1">
            <a:spLocks noGrp="1"/>
          </p:cNvSpPr>
          <p:nvPr>
            <p:ph type="subTitle" idx="1"/>
          </p:nvPr>
        </p:nvSpPr>
        <p:spPr>
          <a:xfrm>
            <a:off x="720000" y="2424725"/>
            <a:ext cx="4169100" cy="1044000"/>
          </a:xfrm>
          <a:prstGeom prst="rect">
            <a:avLst/>
          </a:prstGeom>
        </p:spPr>
        <p:txBody>
          <a:bodyPr spcFirstLastPara="1" wrap="square" lIns="91425" tIns="91425" rIns="91425" bIns="91425" anchor="t" anchorCtr="0">
            <a:noAutofit/>
          </a:bodyPr>
          <a:lstStyle/>
          <a:p>
            <a:pPr marL="0" lvl="0" indent="0"/>
            <a:r>
              <a:rPr lang="ro-MD" dirty="0" smtClean="0"/>
              <a:t>UE, CoE, CEDO</a:t>
            </a:r>
            <a:endParaRPr lang="ro-MD" dirty="0"/>
          </a:p>
        </p:txBody>
      </p:sp>
      <p:pic>
        <p:nvPicPr>
          <p:cNvPr id="2" name="Рисунок 1"/>
          <p:cNvPicPr>
            <a:picLocks noChangeAspect="1"/>
          </p:cNvPicPr>
          <p:nvPr/>
        </p:nvPicPr>
        <p:blipFill>
          <a:blip r:embed="rId3"/>
          <a:stretch>
            <a:fillRect/>
          </a:stretch>
        </p:blipFill>
        <p:spPr>
          <a:xfrm>
            <a:off x="5176007" y="1188613"/>
            <a:ext cx="1655428" cy="1104158"/>
          </a:xfrm>
          <a:prstGeom prst="rect">
            <a:avLst/>
          </a:prstGeom>
        </p:spPr>
      </p:pic>
      <p:pic>
        <p:nvPicPr>
          <p:cNvPr id="4" name="Рисунок 3"/>
          <p:cNvPicPr>
            <a:picLocks noChangeAspect="1"/>
          </p:cNvPicPr>
          <p:nvPr/>
        </p:nvPicPr>
        <p:blipFill>
          <a:blip r:embed="rId4"/>
          <a:stretch>
            <a:fillRect/>
          </a:stretch>
        </p:blipFill>
        <p:spPr>
          <a:xfrm>
            <a:off x="7070920" y="1188613"/>
            <a:ext cx="1880134" cy="1101641"/>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8898" y="2424725"/>
            <a:ext cx="3624044" cy="1357129"/>
          </a:xfrm>
          <a:prstGeom prst="rect">
            <a:avLst/>
          </a:prstGeom>
        </p:spPr>
      </p:pic>
    </p:spTree>
    <p:extLst>
      <p:ext uri="{BB962C8B-B14F-4D97-AF65-F5344CB8AC3E}">
        <p14:creationId xmlns:p14="http://schemas.microsoft.com/office/powerpoint/2010/main" val="349425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45"/>
          <p:cNvSpPr txBox="1">
            <a:spLocks noGrp="1"/>
          </p:cNvSpPr>
          <p:nvPr>
            <p:ph type="title"/>
          </p:nvPr>
        </p:nvSpPr>
        <p:spPr>
          <a:xfrm>
            <a:off x="720000" y="570550"/>
            <a:ext cx="4840500" cy="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MD" dirty="0" smtClean="0"/>
              <a:t>UE</a:t>
            </a:r>
            <a:endParaRPr dirty="0"/>
          </a:p>
        </p:txBody>
      </p:sp>
      <p:graphicFrame>
        <p:nvGraphicFramePr>
          <p:cNvPr id="2" name="Схема 1"/>
          <p:cNvGraphicFramePr/>
          <p:nvPr>
            <p:extLst>
              <p:ext uri="{D42A27DB-BD31-4B8C-83A1-F6EECF244321}">
                <p14:modId xmlns:p14="http://schemas.microsoft.com/office/powerpoint/2010/main" val="566687461"/>
              </p:ext>
            </p:extLst>
          </p:nvPr>
        </p:nvGraphicFramePr>
        <p:xfrm>
          <a:off x="844491" y="654687"/>
          <a:ext cx="6915325" cy="836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070638838"/>
              </p:ext>
            </p:extLst>
          </p:nvPr>
        </p:nvGraphicFramePr>
        <p:xfrm>
          <a:off x="1180050" y="1490731"/>
          <a:ext cx="7133439" cy="3264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9"/>
        <p:cNvGrpSpPr/>
        <p:nvPr/>
      </p:nvGrpSpPr>
      <p:grpSpPr>
        <a:xfrm>
          <a:off x="0" y="0"/>
          <a:ext cx="0" cy="0"/>
          <a:chOff x="0" y="0"/>
          <a:chExt cx="0" cy="0"/>
        </a:xfrm>
      </p:grpSpPr>
      <p:sp>
        <p:nvSpPr>
          <p:cNvPr id="2510" name="Google Shape;2510;p46"/>
          <p:cNvSpPr txBox="1">
            <a:spLocks noGrp="1"/>
          </p:cNvSpPr>
          <p:nvPr>
            <p:ph type="title"/>
          </p:nvPr>
        </p:nvSpPr>
        <p:spPr>
          <a:xfrm>
            <a:off x="692821" y="260157"/>
            <a:ext cx="5366838" cy="570600"/>
          </a:xfrm>
          <a:prstGeom prst="rect">
            <a:avLst/>
          </a:prstGeom>
        </p:spPr>
        <p:txBody>
          <a:bodyPr spcFirstLastPara="1" wrap="square" lIns="91425" tIns="91425" rIns="91425" bIns="91425" anchor="t" anchorCtr="0">
            <a:noAutofit/>
          </a:bodyPr>
          <a:lstStyle/>
          <a:p>
            <a:pPr lvl="0"/>
            <a:r>
              <a:rPr lang="ro-MD" sz="2800" dirty="0" smtClean="0"/>
              <a:t>Ce face UE pentru a reforma sectorul de securitate?</a:t>
            </a:r>
            <a:endParaRPr lang="ro-MD" sz="2800" dirty="0"/>
          </a:p>
        </p:txBody>
      </p:sp>
      <p:graphicFrame>
        <p:nvGraphicFramePr>
          <p:cNvPr id="2" name="Схема 1"/>
          <p:cNvGraphicFramePr/>
          <p:nvPr>
            <p:extLst>
              <p:ext uri="{D42A27DB-BD31-4B8C-83A1-F6EECF244321}">
                <p14:modId xmlns:p14="http://schemas.microsoft.com/office/powerpoint/2010/main" val="3776297170"/>
              </p:ext>
            </p:extLst>
          </p:nvPr>
        </p:nvGraphicFramePr>
        <p:xfrm>
          <a:off x="3473042" y="1031846"/>
          <a:ext cx="5774422" cy="4360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319624937"/>
              </p:ext>
            </p:extLst>
          </p:nvPr>
        </p:nvGraphicFramePr>
        <p:xfrm>
          <a:off x="374708" y="1370507"/>
          <a:ext cx="3987567" cy="3772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306301" y="1279060"/>
            <a:ext cx="4924132" cy="3278651"/>
          </a:xfrm>
          <a:prstGeom prst="rect">
            <a:avLst/>
          </a:prstGeom>
        </p:spPr>
      </p:pic>
      <p:sp>
        <p:nvSpPr>
          <p:cNvPr id="2580" name="Google Shape;2580;p47"/>
          <p:cNvSpPr txBox="1">
            <a:spLocks noGrp="1"/>
          </p:cNvSpPr>
          <p:nvPr>
            <p:ph type="title"/>
          </p:nvPr>
        </p:nvSpPr>
        <p:spPr>
          <a:xfrm>
            <a:off x="1121700" y="276837"/>
            <a:ext cx="6026700" cy="8008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o-MD" sz="3600" dirty="0" smtClean="0"/>
              <a:t>Consiliul Europei</a:t>
            </a:r>
            <a:endParaRPr sz="3600" dirty="0"/>
          </a:p>
        </p:txBody>
      </p:sp>
      <p:graphicFrame>
        <p:nvGraphicFramePr>
          <p:cNvPr id="3" name="Схема 2"/>
          <p:cNvGraphicFramePr/>
          <p:nvPr>
            <p:extLst>
              <p:ext uri="{D42A27DB-BD31-4B8C-83A1-F6EECF244321}">
                <p14:modId xmlns:p14="http://schemas.microsoft.com/office/powerpoint/2010/main" val="11066124"/>
              </p:ext>
            </p:extLst>
          </p:nvPr>
        </p:nvGraphicFramePr>
        <p:xfrm>
          <a:off x="2768367" y="478172"/>
          <a:ext cx="6375633" cy="4079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5"/>
        <p:cNvGrpSpPr/>
        <p:nvPr/>
      </p:nvGrpSpPr>
      <p:grpSpPr>
        <a:xfrm>
          <a:off x="0" y="0"/>
          <a:ext cx="0" cy="0"/>
          <a:chOff x="0" y="0"/>
          <a:chExt cx="0" cy="0"/>
        </a:xfrm>
      </p:grpSpPr>
      <p:sp>
        <p:nvSpPr>
          <p:cNvPr id="2586" name="Google Shape;2586;p48"/>
          <p:cNvSpPr txBox="1">
            <a:spLocks noGrp="1"/>
          </p:cNvSpPr>
          <p:nvPr>
            <p:ph type="title"/>
          </p:nvPr>
        </p:nvSpPr>
        <p:spPr>
          <a:xfrm>
            <a:off x="636923" y="318880"/>
            <a:ext cx="4840500" cy="570600"/>
          </a:xfrm>
          <a:prstGeom prst="rect">
            <a:avLst/>
          </a:prstGeom>
        </p:spPr>
        <p:txBody>
          <a:bodyPr spcFirstLastPara="1" wrap="square" lIns="91425" tIns="91425" rIns="91425" bIns="91425" anchor="t" anchorCtr="0">
            <a:noAutofit/>
          </a:bodyPr>
          <a:lstStyle/>
          <a:p>
            <a:pPr lvl="0"/>
            <a:r>
              <a:rPr lang="ro-MD" sz="2800" dirty="0" smtClean="0"/>
              <a:t>Ce face CoE pentru a reforma sectorul de securitate?</a:t>
            </a:r>
            <a:endParaRPr lang="ro-MD" sz="2800" dirty="0"/>
          </a:p>
        </p:txBody>
      </p:sp>
      <p:graphicFrame>
        <p:nvGraphicFramePr>
          <p:cNvPr id="2" name="Схема 1"/>
          <p:cNvGraphicFramePr/>
          <p:nvPr>
            <p:extLst>
              <p:ext uri="{D42A27DB-BD31-4B8C-83A1-F6EECF244321}">
                <p14:modId xmlns:p14="http://schemas.microsoft.com/office/powerpoint/2010/main" val="1403604426"/>
              </p:ext>
            </p:extLst>
          </p:nvPr>
        </p:nvGraphicFramePr>
        <p:xfrm>
          <a:off x="477532" y="1518407"/>
          <a:ext cx="4555862" cy="318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747287044"/>
              </p:ext>
            </p:extLst>
          </p:nvPr>
        </p:nvGraphicFramePr>
        <p:xfrm>
          <a:off x="4309145" y="990148"/>
          <a:ext cx="518719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49"/>
          <p:cNvSpPr txBox="1">
            <a:spLocks noGrp="1"/>
          </p:cNvSpPr>
          <p:nvPr>
            <p:ph type="title"/>
          </p:nvPr>
        </p:nvSpPr>
        <p:spPr>
          <a:xfrm>
            <a:off x="720000" y="570550"/>
            <a:ext cx="4071900" cy="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MD" dirty="0" smtClean="0"/>
              <a:t>CEDO</a:t>
            </a:r>
            <a:endParaRPr dirty="0"/>
          </a:p>
        </p:txBody>
      </p:sp>
      <p:graphicFrame>
        <p:nvGraphicFramePr>
          <p:cNvPr id="2" name="Схема 1"/>
          <p:cNvGraphicFramePr/>
          <p:nvPr>
            <p:extLst>
              <p:ext uri="{D42A27DB-BD31-4B8C-83A1-F6EECF244321}">
                <p14:modId xmlns:p14="http://schemas.microsoft.com/office/powerpoint/2010/main" val="3558867295"/>
              </p:ext>
            </p:extLst>
          </p:nvPr>
        </p:nvGraphicFramePr>
        <p:xfrm>
          <a:off x="1565945" y="494949"/>
          <a:ext cx="5187193" cy="3328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2040" y="2800254"/>
            <a:ext cx="4387442" cy="16430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3"/>
          <p:cNvSpPr txBox="1">
            <a:spLocks noGrp="1"/>
          </p:cNvSpPr>
          <p:nvPr>
            <p:ph type="title"/>
          </p:nvPr>
        </p:nvSpPr>
        <p:spPr>
          <a:xfrm>
            <a:off x="720000" y="570550"/>
            <a:ext cx="3515700" cy="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MD" dirty="0" smtClean="0"/>
              <a:t>CUPRINS</a:t>
            </a:r>
            <a:endParaRPr dirty="0"/>
          </a:p>
        </p:txBody>
      </p:sp>
      <p:sp>
        <p:nvSpPr>
          <p:cNvPr id="719" name="Google Shape;719;p33"/>
          <p:cNvSpPr txBox="1">
            <a:spLocks noGrp="1"/>
          </p:cNvSpPr>
          <p:nvPr>
            <p:ph type="subTitle" idx="1"/>
          </p:nvPr>
        </p:nvSpPr>
        <p:spPr>
          <a:xfrm>
            <a:off x="1484852" y="1518056"/>
            <a:ext cx="4923844" cy="3087499"/>
          </a:xfrm>
          <a:prstGeom prst="rect">
            <a:avLst/>
          </a:prstGeom>
        </p:spPr>
        <p:txBody>
          <a:bodyPr spcFirstLastPara="1" wrap="square" lIns="91425" tIns="91425" rIns="91425" bIns="91425" anchor="t" anchorCtr="0">
            <a:noAutofit/>
          </a:bodyPr>
          <a:lstStyle/>
          <a:p>
            <a:pPr marL="285750" lvl="0" indent="-285750">
              <a:buFont typeface="Arial" panose="020B0604020202020204" pitchFamily="34" charset="0"/>
              <a:buChar char="•"/>
            </a:pPr>
            <a:r>
              <a:rPr lang="ro-MD" sz="1600" b="0" dirty="0" smtClean="0">
                <a:latin typeface="Montserrat" panose="020B0604020202020204" charset="-52"/>
              </a:rPr>
              <a:t>Introducere</a:t>
            </a:r>
          </a:p>
          <a:p>
            <a:pPr marL="285750" lvl="0" indent="-285750">
              <a:buFont typeface="Arial" panose="020B0604020202020204" pitchFamily="34" charset="0"/>
              <a:buChar char="•"/>
            </a:pPr>
            <a:r>
              <a:rPr lang="pt-BR" sz="1600" b="0" dirty="0" smtClean="0">
                <a:latin typeface="Montserrat" panose="020B0604020202020204" charset="-52"/>
              </a:rPr>
              <a:t>Procesul </a:t>
            </a:r>
            <a:r>
              <a:rPr lang="pt-BR" sz="1600" b="0" dirty="0">
                <a:latin typeface="Montserrat" panose="020B0604020202020204" charset="-52"/>
              </a:rPr>
              <a:t>de constituire a instituţiilor </a:t>
            </a:r>
            <a:r>
              <a:rPr lang="pt-BR" sz="1600" b="0" dirty="0" smtClean="0">
                <a:latin typeface="Montserrat" panose="020B0604020202020204" charset="-52"/>
              </a:rPr>
              <a:t>și</a:t>
            </a:r>
            <a:r>
              <a:rPr lang="ro-MD" sz="1600" b="0" dirty="0" smtClean="0">
                <a:latin typeface="Montserrat" panose="020B0604020202020204" charset="-52"/>
              </a:rPr>
              <a:t> </a:t>
            </a:r>
            <a:r>
              <a:rPr lang="pt-BR" sz="1600" b="0" dirty="0" smtClean="0">
                <a:latin typeface="Montserrat" panose="020B0604020202020204" charset="-52"/>
              </a:rPr>
              <a:t>organizațiilor </a:t>
            </a:r>
            <a:r>
              <a:rPr lang="pt-BR" sz="1600" b="0" dirty="0">
                <a:latin typeface="Montserrat" panose="020B0604020202020204" charset="-52"/>
              </a:rPr>
              <a:t>de securitate </a:t>
            </a:r>
            <a:r>
              <a:rPr lang="pt-BR" sz="1600" b="0" dirty="0" smtClean="0">
                <a:latin typeface="Montserrat" panose="020B0604020202020204" charset="-52"/>
              </a:rPr>
              <a:t>internaţională</a:t>
            </a:r>
            <a:endParaRPr lang="ro-MD" sz="1600" b="0" dirty="0" smtClean="0">
              <a:latin typeface="Montserrat" panose="020B0604020202020204" charset="-52"/>
            </a:endParaRPr>
          </a:p>
          <a:p>
            <a:pPr marL="285750" lvl="0" indent="-285750">
              <a:buFont typeface="Arial" panose="020B0604020202020204" pitchFamily="34" charset="0"/>
              <a:buChar char="•"/>
            </a:pPr>
            <a:r>
              <a:rPr lang="ro-MD" sz="1600" b="0" dirty="0" smtClean="0">
                <a:latin typeface="Montserrat" panose="020B0604020202020204" charset="-52"/>
              </a:rPr>
              <a:t>ONU (Organizația Națiunilor Unite)</a:t>
            </a:r>
          </a:p>
          <a:p>
            <a:pPr marL="285750" lvl="0" indent="-285750">
              <a:buFont typeface="Arial" panose="020B0604020202020204" pitchFamily="34" charset="0"/>
              <a:buChar char="•"/>
            </a:pPr>
            <a:r>
              <a:rPr lang="ro-MD" sz="1600" b="0" dirty="0" smtClean="0">
                <a:latin typeface="Montserrat" panose="020B0604020202020204" charset="-52"/>
              </a:rPr>
              <a:t>OSCE (Organizația pentru Securitate </a:t>
            </a:r>
            <a:r>
              <a:rPr lang="ro-MD" sz="1600" b="0" dirty="0" smtClean="0">
                <a:latin typeface="Montserrat" panose="020B0604020202020204" charset="-52"/>
              </a:rPr>
              <a:t>și Cooperare </a:t>
            </a:r>
            <a:r>
              <a:rPr lang="ro-MD" sz="1600" b="0" dirty="0" smtClean="0">
                <a:latin typeface="Montserrat" panose="020B0604020202020204" charset="-52"/>
              </a:rPr>
              <a:t>în Europa)</a:t>
            </a:r>
          </a:p>
          <a:p>
            <a:pPr marL="285750" lvl="0" indent="-285750">
              <a:buFont typeface="Arial" panose="020B0604020202020204" pitchFamily="34" charset="0"/>
              <a:buChar char="•"/>
            </a:pPr>
            <a:r>
              <a:rPr lang="ro-MD" sz="1600" b="0" dirty="0" smtClean="0">
                <a:latin typeface="Montserrat" panose="020B0604020202020204" charset="-52"/>
              </a:rPr>
              <a:t>Alianța Nord-Atlantică (NATO)</a:t>
            </a:r>
          </a:p>
          <a:p>
            <a:pPr marL="285750" lvl="0" indent="-285750">
              <a:buFont typeface="Arial" panose="020B0604020202020204" pitchFamily="34" charset="0"/>
              <a:buChar char="•"/>
            </a:pPr>
            <a:r>
              <a:rPr lang="ro-MD" sz="1600" b="0" dirty="0" smtClean="0">
                <a:latin typeface="Montserrat" panose="020B0604020202020204" charset="-52"/>
              </a:rPr>
              <a:t>Alte instituții și organizații de </a:t>
            </a:r>
            <a:r>
              <a:rPr lang="ro-MD" sz="1600" b="0" dirty="0" smtClean="0">
                <a:latin typeface="Montserrat" panose="020B0604020202020204" charset="-52"/>
              </a:rPr>
              <a:t>securitate</a:t>
            </a:r>
            <a:endParaRPr lang="en-US" sz="1600" b="0" dirty="0" smtClean="0">
              <a:latin typeface="Montserrat" panose="020B0604020202020204" charset="-52"/>
            </a:endParaRPr>
          </a:p>
          <a:p>
            <a:pPr marL="285750" lvl="0" indent="-285750">
              <a:buFont typeface="Arial" panose="020B0604020202020204" pitchFamily="34" charset="0"/>
              <a:buChar char="•"/>
            </a:pPr>
            <a:r>
              <a:rPr lang="ro-MD" sz="1600" b="0" dirty="0" smtClean="0">
                <a:latin typeface="Montserrat" panose="020B0604020202020204" charset="-52"/>
              </a:rPr>
              <a:t>Concluzii</a:t>
            </a:r>
          </a:p>
          <a:p>
            <a:pPr marL="285750" lvl="0" indent="-285750">
              <a:buFont typeface="Arial" panose="020B0604020202020204" pitchFamily="34" charset="0"/>
              <a:buChar char="•"/>
            </a:pPr>
            <a:r>
              <a:rPr lang="ro-MD" sz="1600" b="0" dirty="0" smtClean="0">
                <a:latin typeface="Montserrat" panose="020B0604020202020204" charset="-52"/>
              </a:rPr>
              <a:t>Bibliografie</a:t>
            </a:r>
            <a:endParaRPr lang="ro-MD" sz="1600" b="0" dirty="0">
              <a:latin typeface="Montserrat" panose="020B0604020202020204" charset="-5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50"/>
          <p:cNvSpPr txBox="1">
            <a:spLocks noGrp="1"/>
          </p:cNvSpPr>
          <p:nvPr>
            <p:ph type="title"/>
          </p:nvPr>
        </p:nvSpPr>
        <p:spPr>
          <a:xfrm>
            <a:off x="720000" y="398703"/>
            <a:ext cx="6389350" cy="570600"/>
          </a:xfrm>
          <a:prstGeom prst="rect">
            <a:avLst/>
          </a:prstGeom>
        </p:spPr>
        <p:txBody>
          <a:bodyPr spcFirstLastPara="1" wrap="square" lIns="91425" tIns="91425" rIns="91425" bIns="91425" anchor="t" anchorCtr="0">
            <a:noAutofit/>
          </a:bodyPr>
          <a:lstStyle/>
          <a:p>
            <a:pPr lvl="0"/>
            <a:r>
              <a:rPr lang="pt-BR" sz="2800" dirty="0"/>
              <a:t>Ce face </a:t>
            </a:r>
            <a:r>
              <a:rPr lang="pt-BR" sz="2800" dirty="0" smtClean="0"/>
              <a:t>CEDO </a:t>
            </a:r>
            <a:r>
              <a:rPr lang="pt-BR" sz="2800" dirty="0"/>
              <a:t>pentru a reforma și a guverna sectorul de securitate?</a:t>
            </a:r>
            <a:endParaRPr sz="2800" dirty="0"/>
          </a:p>
        </p:txBody>
      </p:sp>
      <p:graphicFrame>
        <p:nvGraphicFramePr>
          <p:cNvPr id="14" name="Схема 13"/>
          <p:cNvGraphicFramePr/>
          <p:nvPr>
            <p:extLst>
              <p:ext uri="{D42A27DB-BD31-4B8C-83A1-F6EECF244321}">
                <p14:modId xmlns:p14="http://schemas.microsoft.com/office/powerpoint/2010/main" val="668985719"/>
              </p:ext>
            </p:extLst>
          </p:nvPr>
        </p:nvGraphicFramePr>
        <p:xfrm>
          <a:off x="1087772" y="910505"/>
          <a:ext cx="7276051" cy="4518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7"/>
        <p:cNvGrpSpPr/>
        <p:nvPr/>
      </p:nvGrpSpPr>
      <p:grpSpPr>
        <a:xfrm>
          <a:off x="0" y="0"/>
          <a:ext cx="0" cy="0"/>
          <a:chOff x="0" y="0"/>
          <a:chExt cx="0" cy="0"/>
        </a:xfrm>
      </p:grpSpPr>
      <p:sp>
        <p:nvSpPr>
          <p:cNvPr id="2929" name="Google Shape;2929;p55"/>
          <p:cNvSpPr txBox="1">
            <a:spLocks noGrp="1"/>
          </p:cNvSpPr>
          <p:nvPr>
            <p:ph type="title"/>
          </p:nvPr>
        </p:nvSpPr>
        <p:spPr>
          <a:xfrm>
            <a:off x="720000" y="570550"/>
            <a:ext cx="4536900" cy="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MD" dirty="0" smtClean="0"/>
              <a:t>Concluzii</a:t>
            </a:r>
            <a:endParaRPr dirty="0"/>
          </a:p>
        </p:txBody>
      </p:sp>
      <p:sp>
        <p:nvSpPr>
          <p:cNvPr id="2930" name="Google Shape;2930;p55"/>
          <p:cNvSpPr txBox="1">
            <a:spLocks noGrp="1"/>
          </p:cNvSpPr>
          <p:nvPr>
            <p:ph type="body" idx="1"/>
          </p:nvPr>
        </p:nvSpPr>
        <p:spPr>
          <a:xfrm>
            <a:off x="-176168" y="1591590"/>
            <a:ext cx="7684316" cy="1031400"/>
          </a:xfrm>
          <a:prstGeom prst="rect">
            <a:avLst/>
          </a:prstGeom>
        </p:spPr>
        <p:txBody>
          <a:bodyPr spcFirstLastPara="1" wrap="square" lIns="91425" tIns="91425" rIns="91425" bIns="91425" anchor="t" anchorCtr="0">
            <a:noAutofit/>
          </a:bodyPr>
          <a:lstStyle/>
          <a:p>
            <a:pPr marL="152400" lvl="0" indent="0" algn="just">
              <a:buSzPts val="1200"/>
              <a:buNone/>
            </a:pPr>
            <a:r>
              <a:rPr lang="ro-MD" sz="1050" dirty="0" smtClean="0">
                <a:uFill>
                  <a:noFill/>
                </a:uFill>
              </a:rPr>
              <a:t>Instituțiile internaționale pentru asigurarea securității internaționale joacă un rol uriaș pentru fiecare țară</a:t>
            </a:r>
            <a:r>
              <a:rPr lang="en-US" sz="1050" dirty="0" smtClean="0">
                <a:uFill>
                  <a:noFill/>
                </a:uFill>
              </a:rPr>
              <a:t> </a:t>
            </a:r>
            <a:r>
              <a:rPr lang="ro-MD" sz="1050" dirty="0" smtClean="0">
                <a:uFill>
                  <a:noFill/>
                </a:uFill>
              </a:rPr>
              <a:t>în parte</a:t>
            </a:r>
            <a:r>
              <a:rPr lang="en-US" sz="1050" dirty="0" smtClean="0">
                <a:uFill>
                  <a:noFill/>
                </a:uFill>
              </a:rPr>
              <a:t>. </a:t>
            </a:r>
            <a:r>
              <a:rPr lang="ro-MD" sz="1050" dirty="0" smtClean="0">
                <a:uFill>
                  <a:noFill/>
                </a:uFill>
              </a:rPr>
              <a:t>Securitatea internațională înseamnă o stare a sistemului în care este garantată componenta externă a securității naționale a fiecărei țări, iar amenințarea cu războaie și conflicte militare în procesul de soluționare a conflictelor internaționale și regionale este practic </a:t>
            </a:r>
            <a:r>
              <a:rPr lang="ro-MD" sz="1050" dirty="0">
                <a:uFill>
                  <a:noFill/>
                </a:uFill>
              </a:rPr>
              <a:t>exclusă. Cea mai mare instituție pentru asigurarea securității internaționale este Națiunile Unite. Consiliul de Securitate al ONU poartă responsabilitatea principală pentru menținerea păcii și securității internaționale. Adunarea Generală și Secretarul General joacă roluri importante și complementare în promovarea păcii și securității împreună cu alte organisme și agenții ale ONU.</a:t>
            </a:r>
            <a:endParaRPr lang="ro-MD" sz="10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sp>
        <p:nvSpPr>
          <p:cNvPr id="2936" name="Google Shape;2936;p56"/>
          <p:cNvSpPr txBox="1">
            <a:spLocks noGrp="1"/>
          </p:cNvSpPr>
          <p:nvPr>
            <p:ph type="title"/>
          </p:nvPr>
        </p:nvSpPr>
        <p:spPr>
          <a:xfrm>
            <a:off x="720000" y="570550"/>
            <a:ext cx="4536900" cy="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MD" dirty="0" smtClean="0"/>
              <a:t>Bibliografie</a:t>
            </a:r>
            <a:endParaRPr dirty="0"/>
          </a:p>
        </p:txBody>
      </p:sp>
      <p:sp>
        <p:nvSpPr>
          <p:cNvPr id="2937" name="Google Shape;2937;p56"/>
          <p:cNvSpPr txBox="1">
            <a:spLocks noGrp="1"/>
          </p:cNvSpPr>
          <p:nvPr>
            <p:ph type="body" idx="1"/>
          </p:nvPr>
        </p:nvSpPr>
        <p:spPr>
          <a:xfrm>
            <a:off x="67112" y="1742592"/>
            <a:ext cx="7364009" cy="2721400"/>
          </a:xfrm>
          <a:prstGeom prst="rect">
            <a:avLst/>
          </a:prstGeom>
        </p:spPr>
        <p:txBody>
          <a:bodyPr spcFirstLastPara="1" wrap="square" lIns="91425" tIns="91425" rIns="91425" bIns="91425" anchor="t" anchorCtr="0">
            <a:noAutofit/>
          </a:bodyPr>
          <a:lstStyle/>
          <a:p>
            <a:pPr lvl="0" indent="-304800">
              <a:buSzPts val="1200"/>
            </a:pPr>
            <a:r>
              <a:rPr lang="ro-MD" dirty="0">
                <a:uFill>
                  <a:noFill/>
                </a:uFill>
              </a:rPr>
              <a:t>International Organisations. </a:t>
            </a:r>
            <a:r>
              <a:rPr lang="ro-MD" dirty="0">
                <a:uFill>
                  <a:noFill/>
                </a:uFill>
                <a:hlinkClick r:id="rId3"/>
              </a:rPr>
              <a:t>https://securitysectorintegrity.com/institutions-and-organisations/international-organisations</a:t>
            </a:r>
            <a:r>
              <a:rPr lang="ro-MD" dirty="0" smtClean="0">
                <a:uFill>
                  <a:noFill/>
                </a:uFill>
                <a:hlinkClick r:id="rId3"/>
              </a:rPr>
              <a:t>/</a:t>
            </a:r>
            <a:r>
              <a:rPr lang="ro-MD" dirty="0" smtClean="0">
                <a:uFill>
                  <a:noFill/>
                </a:uFill>
              </a:rPr>
              <a:t> (vizitat 12.12.2021)</a:t>
            </a:r>
            <a:endParaRPr lang="ro-MD" dirty="0">
              <a:uFill>
                <a:noFill/>
              </a:uFill>
            </a:endParaRPr>
          </a:p>
          <a:p>
            <a:pPr lvl="0" indent="-304800">
              <a:buSzPts val="1200"/>
            </a:pPr>
            <a:r>
              <a:rPr lang="ro-MD" dirty="0" smtClean="0">
                <a:uFill>
                  <a:noFill/>
                </a:uFill>
              </a:rPr>
              <a:t>Site-ul oficial NATO. Who is NATO? </a:t>
            </a:r>
            <a:r>
              <a:rPr lang="en-US" dirty="0" smtClean="0">
                <a:uFill>
                  <a:noFill/>
                </a:uFill>
              </a:rPr>
              <a:t>https</a:t>
            </a:r>
            <a:r>
              <a:rPr lang="en-US" dirty="0">
                <a:uFill>
                  <a:noFill/>
                </a:uFill>
              </a:rPr>
              <a:t>://www.nato.int/nato-welcome/index.html </a:t>
            </a:r>
            <a:endParaRPr lang="ro-MD" dirty="0" smtClean="0">
              <a:uFill>
                <a:noFill/>
              </a:uFill>
            </a:endParaRPr>
          </a:p>
          <a:p>
            <a:pPr lvl="0" indent="-304800">
              <a:buSzPts val="1200"/>
            </a:pPr>
            <a:r>
              <a:rPr lang="ro-MD" dirty="0" smtClean="0">
                <a:uFill>
                  <a:noFill/>
                </a:uFill>
              </a:rPr>
              <a:t>Site-ul oficial OSCE. Who we are?</a:t>
            </a:r>
            <a:r>
              <a:rPr lang="en-US" dirty="0" smtClean="0">
                <a:uFill>
                  <a:noFill/>
                </a:uFill>
              </a:rPr>
              <a:t> </a:t>
            </a:r>
            <a:r>
              <a:rPr lang="en-US" dirty="0">
                <a:uFill>
                  <a:noFill/>
                </a:uFill>
              </a:rPr>
              <a:t>https://www.osce.org/whatistheosce </a:t>
            </a:r>
            <a:r>
              <a:rPr lang="ro-MD" dirty="0" smtClean="0">
                <a:uFill>
                  <a:noFill/>
                </a:uFill>
              </a:rPr>
              <a:t>(vizitat 11.12.2021)</a:t>
            </a:r>
          </a:p>
          <a:p>
            <a:pPr lvl="0" indent="-304800">
              <a:buSzPts val="1200"/>
            </a:pPr>
            <a:r>
              <a:rPr lang="en-US" dirty="0" smtClean="0">
                <a:uFill>
                  <a:noFill/>
                </a:uFill>
              </a:rPr>
              <a:t>The </a:t>
            </a:r>
            <a:r>
              <a:rPr lang="en-US" dirty="0">
                <a:uFill>
                  <a:noFill/>
                </a:uFill>
              </a:rPr>
              <a:t>Charter of the United Nations, 1945. </a:t>
            </a:r>
            <a:r>
              <a:rPr lang="en-US" dirty="0">
                <a:uFill>
                  <a:noFill/>
                </a:uFill>
                <a:hlinkClick r:id="rId4"/>
              </a:rPr>
              <a:t>http://</a:t>
            </a:r>
            <a:r>
              <a:rPr lang="en-US" dirty="0" smtClean="0">
                <a:uFill>
                  <a:noFill/>
                </a:uFill>
                <a:hlinkClick r:id="rId4"/>
              </a:rPr>
              <a:t>www.un.org/aboutun/charter</a:t>
            </a:r>
            <a:r>
              <a:rPr lang="ro-MD" dirty="0" smtClean="0">
                <a:uFill>
                  <a:noFill/>
                </a:uFill>
              </a:rPr>
              <a:t> (vizitat 11.12.2021)</a:t>
            </a:r>
            <a:endParaRPr lang="en-US" dirty="0">
              <a:uFill>
                <a:noFill/>
              </a:u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2416650" y="620336"/>
            <a:ext cx="4310700" cy="6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MD" dirty="0" smtClean="0"/>
              <a:t>Introducere</a:t>
            </a:r>
            <a:endParaRPr dirty="0"/>
          </a:p>
        </p:txBody>
      </p:sp>
      <p:sp>
        <p:nvSpPr>
          <p:cNvPr id="737" name="Google Shape;737;p34"/>
          <p:cNvSpPr txBox="1">
            <a:spLocks noGrp="1"/>
          </p:cNvSpPr>
          <p:nvPr>
            <p:ph type="subTitle" idx="1"/>
          </p:nvPr>
        </p:nvSpPr>
        <p:spPr>
          <a:xfrm>
            <a:off x="2038525" y="1484851"/>
            <a:ext cx="5125673" cy="2157424"/>
          </a:xfrm>
          <a:prstGeom prst="rect">
            <a:avLst/>
          </a:prstGeom>
        </p:spPr>
        <p:txBody>
          <a:bodyPr spcFirstLastPara="1" wrap="square" lIns="91425" tIns="91425" rIns="91425" bIns="91425" anchor="ctr" anchorCtr="0">
            <a:noAutofit/>
          </a:bodyPr>
          <a:lstStyle/>
          <a:p>
            <a:pPr marL="0" lvl="0" indent="0" algn="just"/>
            <a:r>
              <a:rPr lang="ro-MD" sz="1200" dirty="0" smtClean="0"/>
              <a:t>Organizațiile internaționale joacă un rol important în orientarea și reformarea sectorului de securitate. Ele oferă informații și sfaturi; sensibilizarea cu privire la problemele de siguranță; finanțează formarea, programele și proiectele pe multe aspecte importante, cum ar fi abilitățile tehnice, conducerea în sectorul de securitate, supravegherea și construirea integrității. Organizațiile internaționale joacă, de asemenea, un rol de lider în stabilirea de reguli, responsabilitate și statul de drept. În plus, ele oferă un canal de comunicare între guverne și societate, precum și între diferite țări, alte organisme internaționale și actori implicați în conducerea și reforma sectorului de securitate.</a:t>
            </a:r>
            <a:endParaRPr lang="ro-MD"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37"/>
          <p:cNvSpPr txBox="1">
            <a:spLocks noGrp="1"/>
          </p:cNvSpPr>
          <p:nvPr>
            <p:ph type="title"/>
          </p:nvPr>
        </p:nvSpPr>
        <p:spPr>
          <a:xfrm>
            <a:off x="719999" y="570550"/>
            <a:ext cx="5974415" cy="570600"/>
          </a:xfrm>
          <a:prstGeom prst="rect">
            <a:avLst/>
          </a:prstGeom>
        </p:spPr>
        <p:txBody>
          <a:bodyPr spcFirstLastPara="1" wrap="square" lIns="91425" tIns="91425" rIns="91425" bIns="91425" anchor="t" anchorCtr="0">
            <a:noAutofit/>
          </a:bodyPr>
          <a:lstStyle/>
          <a:p>
            <a:pPr lvl="0"/>
            <a:r>
              <a:rPr lang="pt-BR" sz="2000" dirty="0"/>
              <a:t>Procesul de constituire a instituţiilor și organizațiilor de securitate internaţională</a:t>
            </a:r>
            <a:endParaRPr lang="pt-BR" sz="2000" dirty="0"/>
          </a:p>
        </p:txBody>
      </p:sp>
      <p:sp>
        <p:nvSpPr>
          <p:cNvPr id="757" name="Google Shape;757;p37"/>
          <p:cNvSpPr txBox="1">
            <a:spLocks noGrp="1"/>
          </p:cNvSpPr>
          <p:nvPr>
            <p:ph type="subTitle" idx="2"/>
          </p:nvPr>
        </p:nvSpPr>
        <p:spPr>
          <a:xfrm>
            <a:off x="3342507" y="2089965"/>
            <a:ext cx="2303284" cy="765300"/>
          </a:xfrm>
          <a:prstGeom prst="rect">
            <a:avLst/>
          </a:prstGeom>
        </p:spPr>
        <p:txBody>
          <a:bodyPr spcFirstLastPara="1" wrap="square" lIns="91425" tIns="91425" rIns="91425" bIns="91425" anchor="t" anchorCtr="0">
            <a:noAutofit/>
          </a:bodyPr>
          <a:lstStyle/>
          <a:p>
            <a:pPr marL="0" lvl="0" indent="0"/>
            <a:r>
              <a:rPr lang="ro-MD" sz="1200" dirty="0" smtClean="0"/>
              <a:t>În plus, supravegherea democratică a sectorului de securitate a devenit o condiție esențială pentru parteneriate și apartenență la organizații precum UE, NATO și Consiliul Europei.</a:t>
            </a:r>
          </a:p>
          <a:p>
            <a:pPr marL="0" lvl="0" indent="0"/>
            <a:r>
              <a:rPr lang="ro-MD" sz="1200" dirty="0"/>
              <a:t>De atunci, participarea organizațiilor internaționale la procesele de reformă a sectorului de securitate a devenit o avalanșă de măsuri și proiecte care se suprapun. </a:t>
            </a:r>
            <a:endParaRPr lang="ro-MD" sz="1200" dirty="0"/>
          </a:p>
        </p:txBody>
      </p:sp>
      <p:sp>
        <p:nvSpPr>
          <p:cNvPr id="759" name="Google Shape;759;p37"/>
          <p:cNvSpPr txBox="1">
            <a:spLocks noGrp="1"/>
          </p:cNvSpPr>
          <p:nvPr>
            <p:ph type="subTitle" idx="4"/>
          </p:nvPr>
        </p:nvSpPr>
        <p:spPr>
          <a:xfrm>
            <a:off x="5981350" y="2089965"/>
            <a:ext cx="2390863" cy="765300"/>
          </a:xfrm>
          <a:prstGeom prst="rect">
            <a:avLst/>
          </a:prstGeom>
        </p:spPr>
        <p:txBody>
          <a:bodyPr spcFirstLastPara="1" wrap="square" lIns="91425" tIns="91425" rIns="91425" bIns="91425" anchor="t" anchorCtr="0">
            <a:noAutofit/>
          </a:bodyPr>
          <a:lstStyle/>
          <a:p>
            <a:pPr marL="0" lvl="0" indent="0"/>
            <a:r>
              <a:rPr lang="ro-MD" sz="1200" dirty="0" smtClean="0"/>
              <a:t>Acesta este mai ales cazul în țările în timpul și după conflicte, unde diferite organizații concurează pentru donatori și resurse. Exemplul ucrainean conduce la concluzia importantă că cooperarea și coordonarea organizațiilor internaționale și a altora implicate în reforma sectorului de securitate este esențială pentru succesul programelor de guvernare democratică.</a:t>
            </a:r>
            <a:endParaRPr lang="ro-MD" sz="1200" dirty="0"/>
          </a:p>
        </p:txBody>
      </p:sp>
      <p:sp>
        <p:nvSpPr>
          <p:cNvPr id="761" name="Google Shape;761;p37"/>
          <p:cNvSpPr txBox="1">
            <a:spLocks noGrp="1"/>
          </p:cNvSpPr>
          <p:nvPr>
            <p:ph type="subTitle" idx="6"/>
          </p:nvPr>
        </p:nvSpPr>
        <p:spPr>
          <a:xfrm>
            <a:off x="719999" y="2089965"/>
            <a:ext cx="2535243" cy="765300"/>
          </a:xfrm>
          <a:prstGeom prst="rect">
            <a:avLst/>
          </a:prstGeom>
        </p:spPr>
        <p:txBody>
          <a:bodyPr spcFirstLastPara="1" wrap="square" lIns="91425" tIns="91425" rIns="91425" bIns="91425" anchor="t" anchorCtr="0">
            <a:noAutofit/>
          </a:bodyPr>
          <a:lstStyle/>
          <a:p>
            <a:pPr marL="0" lvl="0" indent="0"/>
            <a:r>
              <a:rPr lang="ro-MD" sz="1200" dirty="0" smtClean="0"/>
              <a:t>Participarea organizațiilor internaționale la reforma sectorului de securitate a început să crească în anii 1990, când a devenit clar că măsurile de dezvoltare, în special în timpul și după conflicte, nu puteau avea succes în fața amenințărilor. Conducerea securității a ajuns să fie văzută ca un element important al proiectelor de organizare, management și reamenajare. </a:t>
            </a:r>
            <a:endParaRPr lang="ro-MD"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5"/>
          <p:cNvSpPr txBox="1">
            <a:spLocks noGrp="1"/>
          </p:cNvSpPr>
          <p:nvPr>
            <p:ph type="title"/>
          </p:nvPr>
        </p:nvSpPr>
        <p:spPr>
          <a:xfrm>
            <a:off x="720000" y="1890725"/>
            <a:ext cx="4169100" cy="534000"/>
          </a:xfrm>
          <a:prstGeom prst="rect">
            <a:avLst/>
          </a:prstGeom>
        </p:spPr>
        <p:txBody>
          <a:bodyPr spcFirstLastPara="1" wrap="square" lIns="91425" tIns="91425" rIns="91425" bIns="91425" anchor="ctr" anchorCtr="0">
            <a:noAutofit/>
          </a:bodyPr>
          <a:lstStyle/>
          <a:p>
            <a:pPr lvl="0"/>
            <a:r>
              <a:rPr lang="ro-MD" sz="3200" dirty="0"/>
              <a:t>ONU (Organizația Națiunilor Unite)</a:t>
            </a:r>
            <a:br>
              <a:rPr lang="ro-MD" sz="3200" dirty="0"/>
            </a:br>
            <a:endParaRPr sz="3200" dirty="0"/>
          </a:p>
        </p:txBody>
      </p:sp>
      <p:sp>
        <p:nvSpPr>
          <p:cNvPr id="743" name="Google Shape;743;p35"/>
          <p:cNvSpPr txBox="1">
            <a:spLocks noGrp="1"/>
          </p:cNvSpPr>
          <p:nvPr>
            <p:ph type="subTitle" idx="1"/>
          </p:nvPr>
        </p:nvSpPr>
        <p:spPr>
          <a:xfrm>
            <a:off x="720000" y="2424725"/>
            <a:ext cx="4169100" cy="1044000"/>
          </a:xfrm>
          <a:prstGeom prst="rect">
            <a:avLst/>
          </a:prstGeom>
        </p:spPr>
        <p:txBody>
          <a:bodyPr spcFirstLastPara="1" wrap="square" lIns="91425" tIns="91425" rIns="91425" bIns="91425" anchor="t" anchorCtr="0">
            <a:noAutofit/>
          </a:bodyPr>
          <a:lstStyle/>
          <a:p>
            <a:pPr marL="0" lvl="0" indent="0"/>
            <a:r>
              <a:rPr lang="ro-MD" dirty="0" smtClean="0"/>
              <a:t>Organizația Națiunilor Unite, fondată ca organizație internațională în 1945, are acum 193 de țări membre.</a:t>
            </a:r>
            <a:endParaRPr lang="ro-MD"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067" y="935896"/>
            <a:ext cx="3864487" cy="32848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577807526"/>
              </p:ext>
            </p:extLst>
          </p:nvPr>
        </p:nvGraphicFramePr>
        <p:xfrm>
          <a:off x="1482056" y="268446"/>
          <a:ext cx="6260984" cy="328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Горизонтальный свиток 5"/>
          <p:cNvSpPr/>
          <p:nvPr/>
        </p:nvSpPr>
        <p:spPr>
          <a:xfrm>
            <a:off x="1577130" y="3640821"/>
            <a:ext cx="6165910" cy="1384184"/>
          </a:xfrm>
          <a:prstGeom prst="horizontalScroll">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50" dirty="0" smtClean="0">
                <a:solidFill>
                  <a:schemeClr val="tx1"/>
                </a:solidFill>
              </a:rPr>
              <a:t>Misiunea principală a Națiunilor Unite este menținerea păcii și securității internaționale. ONU face acest lucru prin prevenirea conflictelor; ajutarea părților în conflict să obțină pacea; activități de menținere a păcii; și crearea condițiilor pentru păstrarea și întărirea păcii. De asemenea, ONU promovează dezvoltarea durabilă, protejează drepturile omului și lucrează pentru dezvoltarea și respectarea legislației internaționale. În plus, Organizația coordonează și operațiunile de ajutor umanitar.</a:t>
            </a:r>
            <a:endParaRPr lang="ro-MD" sz="105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94" name="Google Shape;794;p38"/>
          <p:cNvSpPr txBox="1">
            <a:spLocks noGrp="1"/>
          </p:cNvSpPr>
          <p:nvPr>
            <p:ph type="title"/>
          </p:nvPr>
        </p:nvSpPr>
        <p:spPr>
          <a:xfrm>
            <a:off x="720000" y="570550"/>
            <a:ext cx="4840500" cy="570600"/>
          </a:xfrm>
          <a:prstGeom prst="rect">
            <a:avLst/>
          </a:prstGeom>
        </p:spPr>
        <p:txBody>
          <a:bodyPr spcFirstLastPara="1" wrap="square" lIns="91425" tIns="91425" rIns="91425" bIns="91425" anchor="t" anchorCtr="0">
            <a:noAutofit/>
          </a:bodyPr>
          <a:lstStyle/>
          <a:p>
            <a:pPr lvl="0"/>
            <a:r>
              <a:rPr lang="ro-MD" sz="2000" dirty="0" smtClean="0"/>
              <a:t>Ce face ONU pentru a reforma sectorul de securitate?</a:t>
            </a:r>
            <a:endParaRPr lang="ro-MD" sz="2000" dirty="0"/>
          </a:p>
        </p:txBody>
      </p:sp>
      <p:graphicFrame>
        <p:nvGraphicFramePr>
          <p:cNvPr id="2" name="Схема 1"/>
          <p:cNvGraphicFramePr/>
          <p:nvPr>
            <p:extLst>
              <p:ext uri="{D42A27DB-BD31-4B8C-83A1-F6EECF244321}">
                <p14:modId xmlns:p14="http://schemas.microsoft.com/office/powerpoint/2010/main" val="1393010871"/>
              </p:ext>
            </p:extLst>
          </p:nvPr>
        </p:nvGraphicFramePr>
        <p:xfrm>
          <a:off x="3839361" y="1079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534350570"/>
              </p:ext>
            </p:extLst>
          </p:nvPr>
        </p:nvGraphicFramePr>
        <p:xfrm>
          <a:off x="342494" y="1585519"/>
          <a:ext cx="4414063" cy="3409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5"/>
          <p:cNvSpPr txBox="1">
            <a:spLocks noGrp="1"/>
          </p:cNvSpPr>
          <p:nvPr>
            <p:ph type="title"/>
          </p:nvPr>
        </p:nvSpPr>
        <p:spPr>
          <a:xfrm>
            <a:off x="-109057" y="1647444"/>
            <a:ext cx="5271124" cy="534000"/>
          </a:xfrm>
          <a:prstGeom prst="rect">
            <a:avLst/>
          </a:prstGeom>
        </p:spPr>
        <p:txBody>
          <a:bodyPr spcFirstLastPara="1" wrap="square" lIns="91425" tIns="91425" rIns="91425" bIns="91425" anchor="ctr" anchorCtr="0">
            <a:noAutofit/>
          </a:bodyPr>
          <a:lstStyle/>
          <a:p>
            <a:pPr lvl="0"/>
            <a:r>
              <a:rPr lang="it-IT" sz="2800" dirty="0"/>
              <a:t>OSCE (Organizația </a:t>
            </a:r>
            <a:r>
              <a:rPr lang="it-IT" sz="2800" dirty="0" smtClean="0"/>
              <a:t>pentru</a:t>
            </a:r>
            <a:r>
              <a:rPr lang="ro-MD" sz="2800" dirty="0" smtClean="0"/>
              <a:t> </a:t>
            </a:r>
            <a:r>
              <a:rPr lang="it-IT" sz="2800" dirty="0" smtClean="0"/>
              <a:t>Securitate </a:t>
            </a:r>
            <a:r>
              <a:rPr lang="it-IT" sz="2800" dirty="0"/>
              <a:t>și Cooperare în Europa)</a:t>
            </a:r>
          </a:p>
        </p:txBody>
      </p:sp>
      <p:sp>
        <p:nvSpPr>
          <p:cNvPr id="743" name="Google Shape;743;p35"/>
          <p:cNvSpPr txBox="1">
            <a:spLocks noGrp="1"/>
          </p:cNvSpPr>
          <p:nvPr>
            <p:ph type="subTitle" idx="1"/>
          </p:nvPr>
        </p:nvSpPr>
        <p:spPr>
          <a:xfrm>
            <a:off x="720000" y="2424725"/>
            <a:ext cx="4169100" cy="1044000"/>
          </a:xfrm>
          <a:prstGeom prst="rect">
            <a:avLst/>
          </a:prstGeom>
        </p:spPr>
        <p:txBody>
          <a:bodyPr spcFirstLastPara="1" wrap="square" lIns="91425" tIns="91425" rIns="91425" bIns="91425" anchor="t" anchorCtr="0">
            <a:noAutofit/>
          </a:bodyPr>
          <a:lstStyle/>
          <a:p>
            <a:pPr marL="0" lvl="0" indent="0"/>
            <a:r>
              <a:rPr lang="ro-MD" dirty="0"/>
              <a:t>Organizația pentru Securitate și Cooperare în Europa (OSCE) este o organizație interguvernamentală care reunește 57 de țări participante.</a:t>
            </a:r>
            <a:endParaRPr lang="ro-MD"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339" y="1914444"/>
            <a:ext cx="4036661" cy="1252931"/>
          </a:xfrm>
          <a:prstGeom prst="rect">
            <a:avLst/>
          </a:prstGeom>
        </p:spPr>
      </p:pic>
    </p:spTree>
    <p:extLst>
      <p:ext uri="{BB962C8B-B14F-4D97-AF65-F5344CB8AC3E}">
        <p14:creationId xmlns:p14="http://schemas.microsoft.com/office/powerpoint/2010/main" val="219954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8" name="Google Shape;818;p39"/>
          <p:cNvSpPr txBox="1">
            <a:spLocks noGrp="1"/>
          </p:cNvSpPr>
          <p:nvPr>
            <p:ph type="body" idx="1"/>
          </p:nvPr>
        </p:nvSpPr>
        <p:spPr>
          <a:xfrm>
            <a:off x="2089100" y="1513725"/>
            <a:ext cx="5094900" cy="2787000"/>
          </a:xfrm>
          <a:prstGeom prst="rect">
            <a:avLst/>
          </a:prstGeom>
        </p:spPr>
        <p:txBody>
          <a:bodyPr spcFirstLastPara="1" wrap="square" lIns="91425" tIns="91425" rIns="91425" bIns="91425" anchor="t" anchorCtr="0">
            <a:noAutofit/>
          </a:bodyPr>
          <a:lstStyle/>
          <a:p>
            <a:pPr lvl="0"/>
            <a:r>
              <a:rPr lang="ro-MD" dirty="0" smtClean="0"/>
              <a:t>Potrivit fișei informative OSCE, este un forum pentru dialogul politic pe o gamă largă de probleme de securitate și o platformă pentru acțiuni comune pentru îmbunătățirea vieții oamenilor și a societăților. Abordarea sa asupra securității cuprinde dimensiunile politico-militare, economice, de mediu și umanitare. OSCE ajută la eliminarea decalajelor și la construirea încrederii între state prin cooperare în prevenirea conflictelor, gestionarea crizelor și redresarea post-conflict. OSCE se ocupă de controlul armelor, terorismul, buna guvernare, securitatea energetică, traficul de persoane, democratizarea, libertatea presei și problemele minorităților.</a:t>
            </a:r>
            <a:endParaRPr lang="ro-MD"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9" y="97408"/>
            <a:ext cx="3863961" cy="1199327"/>
          </a:xfrm>
          <a:prstGeom prst="rect">
            <a:avLst/>
          </a:prstGeom>
        </p:spPr>
      </p:pic>
    </p:spTree>
  </p:cSld>
  <p:clrMapOvr>
    <a:masterClrMapping/>
  </p:clrMapOvr>
</p:sld>
</file>

<file path=ppt/theme/theme1.xml><?xml version="1.0" encoding="utf-8"?>
<a:theme xmlns:a="http://schemas.openxmlformats.org/drawingml/2006/main" name="International politics thesis by Slidesgo">
  <a:themeElements>
    <a:clrScheme name="Simple Light">
      <a:dk1>
        <a:srgbClr val="2B2D42"/>
      </a:dk1>
      <a:lt1>
        <a:srgbClr val="EDF2F4"/>
      </a:lt1>
      <a:dk2>
        <a:srgbClr val="FFFFFF"/>
      </a:dk2>
      <a:lt2>
        <a:srgbClr val="7E899C"/>
      </a:lt2>
      <a:accent1>
        <a:srgbClr val="2B2D42"/>
      </a:accent1>
      <a:accent2>
        <a:srgbClr val="EDF2F4"/>
      </a:accent2>
      <a:accent3>
        <a:srgbClr val="E06666"/>
      </a:accent3>
      <a:accent4>
        <a:srgbClr val="2B2D42"/>
      </a:accent4>
      <a:accent5>
        <a:srgbClr val="E06666"/>
      </a:accent5>
      <a:accent6>
        <a:srgbClr val="7E899C"/>
      </a:accent6>
      <a:hlink>
        <a:srgbClr val="2B2D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2823</Words>
  <Application>Microsoft Office PowerPoint</Application>
  <PresentationFormat>Экран (16:9)</PresentationFormat>
  <Paragraphs>109</Paragraphs>
  <Slides>22</Slides>
  <Notes>22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Open Sans</vt:lpstr>
      <vt:lpstr>Oswald</vt:lpstr>
      <vt:lpstr>Arial</vt:lpstr>
      <vt:lpstr>Montserrat</vt:lpstr>
      <vt:lpstr>International politics thesis by Slidesgo</vt:lpstr>
      <vt:lpstr>Instituții și organizații de securitate internațională</vt:lpstr>
      <vt:lpstr>CUPRINS</vt:lpstr>
      <vt:lpstr>Introducere</vt:lpstr>
      <vt:lpstr>Procesul de constituire a instituţiilor și organizațiilor de securitate internaţională</vt:lpstr>
      <vt:lpstr>ONU (Organizația Națiunilor Unite) </vt:lpstr>
      <vt:lpstr>Презентация PowerPoint</vt:lpstr>
      <vt:lpstr>Ce face ONU pentru a reforma sectorul de securitate?</vt:lpstr>
      <vt:lpstr>OSCE (Organizația pentru Securitate și Cooperare în Europa)</vt:lpstr>
      <vt:lpstr>Презентация PowerPoint</vt:lpstr>
      <vt:lpstr>Ce face OSCE pentru a reforma sectorul de securitate?</vt:lpstr>
      <vt:lpstr>Alianța Nord-Atlantică (NATO)</vt:lpstr>
      <vt:lpstr>NATO</vt:lpstr>
      <vt:lpstr>Ce face NATO pentru a reforma sectorul de securitate?</vt:lpstr>
      <vt:lpstr>Alte instituții și organizații de securitate</vt:lpstr>
      <vt:lpstr>UE</vt:lpstr>
      <vt:lpstr>Ce face UE pentru a reforma sectorul de securitate?</vt:lpstr>
      <vt:lpstr>Consiliul Europei</vt:lpstr>
      <vt:lpstr>Ce face CoE pentru a reforma sectorul de securitate?</vt:lpstr>
      <vt:lpstr>CEDO</vt:lpstr>
      <vt:lpstr>Ce face CEDO pentru a reforma și a guverna sectorul de securitate?</vt:lpstr>
      <vt:lpstr>Concluzii</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Instituții și organizații de securitate internațională</dc:title>
  <cp:lastModifiedBy>Colacel</cp:lastModifiedBy>
  <cp:revision>17</cp:revision>
  <dcterms:modified xsi:type="dcterms:W3CDTF">2021-12-12T16:01:22Z</dcterms:modified>
</cp:coreProperties>
</file>