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1.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6.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Lst>
  <p:notesMasterIdLst>
    <p:notesMasterId r:id="rId19"/>
  </p:notesMasterIdLst>
  <p:sldIdLst>
    <p:sldId id="256" r:id="rId2"/>
    <p:sldId id="258" r:id="rId3"/>
    <p:sldId id="301" r:id="rId4"/>
    <p:sldId id="259" r:id="rId5"/>
    <p:sldId id="302" r:id="rId6"/>
    <p:sldId id="304" r:id="rId7"/>
    <p:sldId id="260" r:id="rId8"/>
    <p:sldId id="303" r:id="rId9"/>
    <p:sldId id="261" r:id="rId10"/>
    <p:sldId id="305" r:id="rId11"/>
    <p:sldId id="306" r:id="rId12"/>
    <p:sldId id="264" r:id="rId13"/>
    <p:sldId id="307" r:id="rId14"/>
    <p:sldId id="265" r:id="rId15"/>
    <p:sldId id="308" r:id="rId16"/>
    <p:sldId id="267" r:id="rId17"/>
    <p:sldId id="309" r:id="rId18"/>
  </p:sldIdLst>
  <p:sldSz cx="9144000" cy="5143500" type="screen16x9"/>
  <p:notesSz cx="6858000" cy="9144000"/>
  <p:embeddedFontLst>
    <p:embeddedFont>
      <p:font typeface="Abel" panose="020B0604020202020204" charset="0"/>
      <p:regular r:id="rId20"/>
    </p:embeddedFont>
    <p:embeddedFont>
      <p:font typeface="Tahoma" panose="020B0604030504040204" pitchFamily="34" charset="0"/>
      <p:regular r:id="rId21"/>
      <p:bold r:id="rId22"/>
    </p:embeddedFont>
    <p:embeddedFont>
      <p:font typeface="Passion One" panose="020B0604020202020204" charset="0"/>
      <p:regular r:id="rId23"/>
      <p:bold r:id="rId24"/>
    </p:embeddedFont>
    <p:embeddedFont>
      <p:font typeface="Calibri" panose="020F0502020204030204"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FD4FEB2-A381-403A-B249-5F2303D631FF}">
  <a:tblStyle styleId="{FFD4FEB2-A381-403A-B249-5F2303D631F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3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EB355D-00C5-47D0-898A-5221B0B736C9}" type="doc">
      <dgm:prSet loTypeId="urn:microsoft.com/office/officeart/2005/8/layout/orgChart1" loCatId="hierarchy" qsTypeId="urn:microsoft.com/office/officeart/2005/8/quickstyle/simple2" qsCatId="simple" csTypeId="urn:microsoft.com/office/officeart/2005/8/colors/accent5_2" csCatId="accent5" phldr="1"/>
      <dgm:spPr/>
      <dgm:t>
        <a:bodyPr/>
        <a:lstStyle/>
        <a:p>
          <a:endParaRPr lang="en-US"/>
        </a:p>
      </dgm:t>
    </dgm:pt>
    <dgm:pt modelId="{D7BBFBFD-72B1-4D5C-BCD4-F266EA41BC27}">
      <dgm:prSet custT="1"/>
      <dgm:spPr/>
      <dgm:t>
        <a:bodyPr/>
        <a:lstStyle/>
        <a:p>
          <a:pPr rtl="0"/>
          <a:r>
            <a:rPr lang="ro-RO" sz="1200" noProof="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Ameninţarea de-a lungul timpului a fost permanent prezentă în relaţiile dintre oameni, că şi-a perfecţionat formele şi metodele specifice, stând la baza cauzelor nenumăratelor stări conflictuale care au umbrit evoluţia societăţii omeneşti.</a:t>
          </a:r>
          <a:endParaRPr lang="en-US" sz="1200">
            <a:latin typeface="Times New Roman" panose="02020603050405020304" pitchFamily="18" charset="0"/>
            <a:ea typeface="Tahoma" panose="020B0604030504040204" pitchFamily="34" charset="0"/>
            <a:cs typeface="Times New Roman" panose="02020603050405020304" pitchFamily="18" charset="0"/>
          </a:endParaRPr>
        </a:p>
      </dgm:t>
    </dgm:pt>
    <dgm:pt modelId="{6ED9F854-48B0-41E4-8E24-1E4FDF98EB66}" type="parTrans" cxnId="{A23F3E51-2102-472E-B8F5-64AD5AF8E505}">
      <dgm:prSet/>
      <dgm:spPr/>
      <dgm:t>
        <a:bodyPr/>
        <a:lstStyle/>
        <a:p>
          <a:endParaRPr lang="en-US" sz="1200"/>
        </a:p>
      </dgm:t>
    </dgm:pt>
    <dgm:pt modelId="{371BD665-E21A-4470-886D-968BEDBAECB2}" type="sibTrans" cxnId="{A23F3E51-2102-472E-B8F5-64AD5AF8E505}">
      <dgm:prSet/>
      <dgm:spPr/>
      <dgm:t>
        <a:bodyPr/>
        <a:lstStyle/>
        <a:p>
          <a:endParaRPr lang="en-US" sz="1200"/>
        </a:p>
      </dgm:t>
    </dgm:pt>
    <dgm:pt modelId="{B8F35990-3CCF-4CC4-AAE2-95494264B3BD}" type="pres">
      <dgm:prSet presAssocID="{5DEB355D-00C5-47D0-898A-5221B0B736C9}" presName="hierChild1" presStyleCnt="0">
        <dgm:presLayoutVars>
          <dgm:orgChart val="1"/>
          <dgm:chPref val="1"/>
          <dgm:dir/>
          <dgm:animOne val="branch"/>
          <dgm:animLvl val="lvl"/>
          <dgm:resizeHandles/>
        </dgm:presLayoutVars>
      </dgm:prSet>
      <dgm:spPr/>
      <dgm:t>
        <a:bodyPr/>
        <a:lstStyle/>
        <a:p>
          <a:endParaRPr lang="en-US"/>
        </a:p>
      </dgm:t>
    </dgm:pt>
    <dgm:pt modelId="{BC5E03BC-9C82-423C-B1D0-469C30BB2ACB}" type="pres">
      <dgm:prSet presAssocID="{D7BBFBFD-72B1-4D5C-BCD4-F266EA41BC27}" presName="hierRoot1" presStyleCnt="0">
        <dgm:presLayoutVars>
          <dgm:hierBranch val="init"/>
        </dgm:presLayoutVars>
      </dgm:prSet>
      <dgm:spPr/>
    </dgm:pt>
    <dgm:pt modelId="{A93EF24C-B1F5-4234-8CFF-F50F1C1268A0}" type="pres">
      <dgm:prSet presAssocID="{D7BBFBFD-72B1-4D5C-BCD4-F266EA41BC27}" presName="rootComposite1" presStyleCnt="0"/>
      <dgm:spPr/>
    </dgm:pt>
    <dgm:pt modelId="{6A38288C-118E-477B-8B1B-AD910E39255A}" type="pres">
      <dgm:prSet presAssocID="{D7BBFBFD-72B1-4D5C-BCD4-F266EA41BC27}" presName="rootText1" presStyleLbl="node0" presStyleIdx="0" presStyleCnt="1">
        <dgm:presLayoutVars>
          <dgm:chPref val="3"/>
        </dgm:presLayoutVars>
      </dgm:prSet>
      <dgm:spPr/>
      <dgm:t>
        <a:bodyPr/>
        <a:lstStyle/>
        <a:p>
          <a:endParaRPr lang="en-US"/>
        </a:p>
      </dgm:t>
    </dgm:pt>
    <dgm:pt modelId="{2B5A61E4-9E4B-423B-BDE9-8A3737084614}" type="pres">
      <dgm:prSet presAssocID="{D7BBFBFD-72B1-4D5C-BCD4-F266EA41BC27}" presName="rootConnector1" presStyleLbl="node1" presStyleIdx="0" presStyleCnt="0"/>
      <dgm:spPr/>
      <dgm:t>
        <a:bodyPr/>
        <a:lstStyle/>
        <a:p>
          <a:endParaRPr lang="en-US"/>
        </a:p>
      </dgm:t>
    </dgm:pt>
    <dgm:pt modelId="{A4ADA1D5-A70C-4F60-AB74-08E86BFD222F}" type="pres">
      <dgm:prSet presAssocID="{D7BBFBFD-72B1-4D5C-BCD4-F266EA41BC27}" presName="hierChild2" presStyleCnt="0"/>
      <dgm:spPr/>
    </dgm:pt>
    <dgm:pt modelId="{A0F31AF2-8090-4B4B-83A8-6C70F24A08F6}" type="pres">
      <dgm:prSet presAssocID="{D7BBFBFD-72B1-4D5C-BCD4-F266EA41BC27}" presName="hierChild3" presStyleCnt="0"/>
      <dgm:spPr/>
    </dgm:pt>
  </dgm:ptLst>
  <dgm:cxnLst>
    <dgm:cxn modelId="{7C282B10-0103-447A-917B-4EB3B2B40D83}" type="presOf" srcId="{D7BBFBFD-72B1-4D5C-BCD4-F266EA41BC27}" destId="{2B5A61E4-9E4B-423B-BDE9-8A3737084614}" srcOrd="1" destOrd="0" presId="urn:microsoft.com/office/officeart/2005/8/layout/orgChart1"/>
    <dgm:cxn modelId="{A23F3E51-2102-472E-B8F5-64AD5AF8E505}" srcId="{5DEB355D-00C5-47D0-898A-5221B0B736C9}" destId="{D7BBFBFD-72B1-4D5C-BCD4-F266EA41BC27}" srcOrd="0" destOrd="0" parTransId="{6ED9F854-48B0-41E4-8E24-1E4FDF98EB66}" sibTransId="{371BD665-E21A-4470-886D-968BEDBAECB2}"/>
    <dgm:cxn modelId="{AF257CC9-91F8-446F-84B4-4F29CEE58D85}" type="presOf" srcId="{D7BBFBFD-72B1-4D5C-BCD4-F266EA41BC27}" destId="{6A38288C-118E-477B-8B1B-AD910E39255A}" srcOrd="0" destOrd="0" presId="urn:microsoft.com/office/officeart/2005/8/layout/orgChart1"/>
    <dgm:cxn modelId="{995DA361-C03F-432E-B42D-7F4B2F7723A9}" type="presOf" srcId="{5DEB355D-00C5-47D0-898A-5221B0B736C9}" destId="{B8F35990-3CCF-4CC4-AAE2-95494264B3BD}" srcOrd="0" destOrd="0" presId="urn:microsoft.com/office/officeart/2005/8/layout/orgChart1"/>
    <dgm:cxn modelId="{E8153989-F139-4671-81AF-DE558606F81C}" type="presParOf" srcId="{B8F35990-3CCF-4CC4-AAE2-95494264B3BD}" destId="{BC5E03BC-9C82-423C-B1D0-469C30BB2ACB}" srcOrd="0" destOrd="0" presId="urn:microsoft.com/office/officeart/2005/8/layout/orgChart1"/>
    <dgm:cxn modelId="{9565DBF7-823E-477E-A811-543EE2BC3009}" type="presParOf" srcId="{BC5E03BC-9C82-423C-B1D0-469C30BB2ACB}" destId="{A93EF24C-B1F5-4234-8CFF-F50F1C1268A0}" srcOrd="0" destOrd="0" presId="urn:microsoft.com/office/officeart/2005/8/layout/orgChart1"/>
    <dgm:cxn modelId="{8A51C899-865A-4DE4-88B7-043118B76640}" type="presParOf" srcId="{A93EF24C-B1F5-4234-8CFF-F50F1C1268A0}" destId="{6A38288C-118E-477B-8B1B-AD910E39255A}" srcOrd="0" destOrd="0" presId="urn:microsoft.com/office/officeart/2005/8/layout/orgChart1"/>
    <dgm:cxn modelId="{6CA4CF67-B7B7-4C04-890A-4171695F9F3B}" type="presParOf" srcId="{A93EF24C-B1F5-4234-8CFF-F50F1C1268A0}" destId="{2B5A61E4-9E4B-423B-BDE9-8A3737084614}" srcOrd="1" destOrd="0" presId="urn:microsoft.com/office/officeart/2005/8/layout/orgChart1"/>
    <dgm:cxn modelId="{E4683E66-3EFE-4213-9473-1974D08FB6AB}" type="presParOf" srcId="{BC5E03BC-9C82-423C-B1D0-469C30BB2ACB}" destId="{A4ADA1D5-A70C-4F60-AB74-08E86BFD222F}" srcOrd="1" destOrd="0" presId="urn:microsoft.com/office/officeart/2005/8/layout/orgChart1"/>
    <dgm:cxn modelId="{FF5B76B7-373A-4660-90AB-4E3192CC5A5B}" type="presParOf" srcId="{BC5E03BC-9C82-423C-B1D0-469C30BB2ACB}" destId="{A0F31AF2-8090-4B4B-83A8-6C70F24A08F6}"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A583AC3-B94B-4360-9F13-2BA7FB0948E1}" type="doc">
      <dgm:prSet loTypeId="urn:microsoft.com/office/officeart/2009/3/layout/StepUpProcess" loCatId="process" qsTypeId="urn:microsoft.com/office/officeart/2005/8/quickstyle/simple1" qsCatId="simple" csTypeId="urn:microsoft.com/office/officeart/2005/8/colors/accent1_2" csCatId="accent1"/>
      <dgm:spPr/>
      <dgm:t>
        <a:bodyPr/>
        <a:lstStyle/>
        <a:p>
          <a:endParaRPr lang="en-US"/>
        </a:p>
      </dgm:t>
    </dgm:pt>
    <dgm:pt modelId="{51618136-E4DC-4E27-BE3B-8613E5D2BFF0}">
      <dgm:prSet/>
      <dgm:spPr/>
      <dgm:t>
        <a:bodyPr/>
        <a:lstStyle/>
        <a:p>
          <a:pPr rtl="0"/>
          <a:r>
            <a:rPr lang="ro-RO" b="0" i="0" smtClean="0"/>
            <a:t>încălcarea drepturilor omului prin instituirea şi menţinerea diferitelor forme de regimuri politice (dictatorial, fundamentalist)</a:t>
          </a:r>
          <a:endParaRPr lang="en-US"/>
        </a:p>
      </dgm:t>
    </dgm:pt>
    <dgm:pt modelId="{8D41FDB3-61DE-4EFB-A482-E99A66558646}" type="parTrans" cxnId="{F2712979-131A-45B1-B889-812AA9AB3495}">
      <dgm:prSet/>
      <dgm:spPr/>
      <dgm:t>
        <a:bodyPr/>
        <a:lstStyle/>
        <a:p>
          <a:endParaRPr lang="en-US"/>
        </a:p>
      </dgm:t>
    </dgm:pt>
    <dgm:pt modelId="{E785D9DF-8DA0-468A-B1B0-CB84FCA7DE8A}" type="sibTrans" cxnId="{F2712979-131A-45B1-B889-812AA9AB3495}">
      <dgm:prSet/>
      <dgm:spPr/>
      <dgm:t>
        <a:bodyPr/>
        <a:lstStyle/>
        <a:p>
          <a:endParaRPr lang="en-US"/>
        </a:p>
      </dgm:t>
    </dgm:pt>
    <dgm:pt modelId="{C69D7CA7-5690-4D1D-819F-013DF84E0283}">
      <dgm:prSet/>
      <dgm:spPr/>
      <dgm:t>
        <a:bodyPr/>
        <a:lstStyle/>
        <a:p>
          <a:pPr rtl="0"/>
          <a:r>
            <a:rPr lang="ro-RO" b="0" i="0" smtClean="0"/>
            <a:t>nerecunoaşterea identităţii, suveranităţii şi indivizibilităţii a unor state de către alte state</a:t>
          </a:r>
          <a:endParaRPr lang="en-US"/>
        </a:p>
      </dgm:t>
    </dgm:pt>
    <dgm:pt modelId="{C5B80ED0-8AF1-43AB-A30D-31E2917DDD60}" type="parTrans" cxnId="{43CCB8F7-CC83-4A56-AC00-C77D69F82D7F}">
      <dgm:prSet/>
      <dgm:spPr/>
      <dgm:t>
        <a:bodyPr/>
        <a:lstStyle/>
        <a:p>
          <a:endParaRPr lang="en-US"/>
        </a:p>
      </dgm:t>
    </dgm:pt>
    <dgm:pt modelId="{FD14E5D0-911F-4DC0-90FE-119184487C82}" type="sibTrans" cxnId="{43CCB8F7-CC83-4A56-AC00-C77D69F82D7F}">
      <dgm:prSet/>
      <dgm:spPr/>
      <dgm:t>
        <a:bodyPr/>
        <a:lstStyle/>
        <a:p>
          <a:endParaRPr lang="en-US"/>
        </a:p>
      </dgm:t>
    </dgm:pt>
    <dgm:pt modelId="{35DA0E4B-20D4-43F5-9CDA-8DC68015FE58}">
      <dgm:prSet/>
      <dgm:spPr/>
      <dgm:t>
        <a:bodyPr/>
        <a:lstStyle/>
        <a:p>
          <a:pPr rtl="0"/>
          <a:r>
            <a:rPr lang="ro-RO" b="0" i="0" smtClean="0"/>
            <a:t>acţiuni ale unor grupări etnice ostile statului ce au ca rol să aducă atingere suveranităţii şi indivizibilităţii statelor respective</a:t>
          </a:r>
          <a:endParaRPr lang="en-US"/>
        </a:p>
      </dgm:t>
    </dgm:pt>
    <dgm:pt modelId="{1ACDF505-9A36-4594-9C48-D97D178DE4BB}" type="parTrans" cxnId="{059725ED-2ACA-4630-9ECB-2AC6938D146C}">
      <dgm:prSet/>
      <dgm:spPr/>
      <dgm:t>
        <a:bodyPr/>
        <a:lstStyle/>
        <a:p>
          <a:endParaRPr lang="en-US"/>
        </a:p>
      </dgm:t>
    </dgm:pt>
    <dgm:pt modelId="{E81A94C0-1273-4DB1-8DA3-B3F49DD1B351}" type="sibTrans" cxnId="{059725ED-2ACA-4630-9ECB-2AC6938D146C}">
      <dgm:prSet/>
      <dgm:spPr/>
      <dgm:t>
        <a:bodyPr/>
        <a:lstStyle/>
        <a:p>
          <a:endParaRPr lang="en-US"/>
        </a:p>
      </dgm:t>
    </dgm:pt>
    <dgm:pt modelId="{4C9492F2-9698-4E03-BC57-DE468C5A553B}">
      <dgm:prSet/>
      <dgm:spPr/>
      <dgm:t>
        <a:bodyPr/>
        <a:lstStyle/>
        <a:p>
          <a:pPr rtl="0"/>
          <a:r>
            <a:rPr lang="ro-RO" b="0" i="0" smtClean="0"/>
            <a:t>sprijinirea unor formaţiuni</a:t>
          </a:r>
          <a:endParaRPr lang="en-US"/>
        </a:p>
      </dgm:t>
    </dgm:pt>
    <dgm:pt modelId="{52742F05-B3AE-4DC0-B243-8F252F0DF11A}" type="parTrans" cxnId="{533C627F-9E15-4E30-A250-DCC024731474}">
      <dgm:prSet/>
      <dgm:spPr/>
      <dgm:t>
        <a:bodyPr/>
        <a:lstStyle/>
        <a:p>
          <a:endParaRPr lang="en-US"/>
        </a:p>
      </dgm:t>
    </dgm:pt>
    <dgm:pt modelId="{D667E058-831F-4D95-9ED9-707D55C53DC4}" type="sibTrans" cxnId="{533C627F-9E15-4E30-A250-DCC024731474}">
      <dgm:prSet/>
      <dgm:spPr/>
      <dgm:t>
        <a:bodyPr/>
        <a:lstStyle/>
        <a:p>
          <a:endParaRPr lang="en-US"/>
        </a:p>
      </dgm:t>
    </dgm:pt>
    <dgm:pt modelId="{FB7C7C39-98B7-40A2-B582-9855E26979B1}">
      <dgm:prSet/>
      <dgm:spPr/>
      <dgm:t>
        <a:bodyPr/>
        <a:lstStyle/>
        <a:p>
          <a:pPr rtl="0"/>
          <a:r>
            <a:rPr lang="ro-RO" b="0" i="0" smtClean="0"/>
            <a:t>amestecul în afacerile interne ale unui stat de către alt stat</a:t>
          </a:r>
          <a:endParaRPr lang="en-US"/>
        </a:p>
      </dgm:t>
    </dgm:pt>
    <dgm:pt modelId="{0341A61F-1BF5-453E-86BE-008E43C74144}" type="parTrans" cxnId="{939E78C5-80D3-47AD-9A10-E97A32CA4B4E}">
      <dgm:prSet/>
      <dgm:spPr/>
      <dgm:t>
        <a:bodyPr/>
        <a:lstStyle/>
        <a:p>
          <a:endParaRPr lang="en-US"/>
        </a:p>
      </dgm:t>
    </dgm:pt>
    <dgm:pt modelId="{298FC0FA-00EC-4C8F-8229-0CBDBD072F8B}" type="sibTrans" cxnId="{939E78C5-80D3-47AD-9A10-E97A32CA4B4E}">
      <dgm:prSet/>
      <dgm:spPr/>
      <dgm:t>
        <a:bodyPr/>
        <a:lstStyle/>
        <a:p>
          <a:endParaRPr lang="en-US"/>
        </a:p>
      </dgm:t>
    </dgm:pt>
    <dgm:pt modelId="{1433054A-F5B8-4E14-810E-078C66E75513}">
      <dgm:prSet/>
      <dgm:spPr/>
      <dgm:t>
        <a:bodyPr/>
        <a:lstStyle/>
        <a:p>
          <a:pPr rtl="0"/>
          <a:r>
            <a:rPr lang="ro-RO" b="0" i="0" smtClean="0"/>
            <a:t>neaplicarea unitară şi echitabilă a criteriilor pentru includerea tuturor statelor care intenţionează să facă parte din diferite organizaţii internaţionale de securitate</a:t>
          </a:r>
          <a:endParaRPr lang="en-US"/>
        </a:p>
      </dgm:t>
    </dgm:pt>
    <dgm:pt modelId="{A6DA76CD-2DE3-4B21-B5D6-01AEDCDBD44D}" type="parTrans" cxnId="{79F20F37-AD53-4DD3-BDA1-1B1DF7D7B998}">
      <dgm:prSet/>
      <dgm:spPr/>
      <dgm:t>
        <a:bodyPr/>
        <a:lstStyle/>
        <a:p>
          <a:endParaRPr lang="en-US"/>
        </a:p>
      </dgm:t>
    </dgm:pt>
    <dgm:pt modelId="{0CC6BACA-EE1D-4645-B27F-B86F492E9F6E}" type="sibTrans" cxnId="{79F20F37-AD53-4DD3-BDA1-1B1DF7D7B998}">
      <dgm:prSet/>
      <dgm:spPr/>
      <dgm:t>
        <a:bodyPr/>
        <a:lstStyle/>
        <a:p>
          <a:endParaRPr lang="en-US"/>
        </a:p>
      </dgm:t>
    </dgm:pt>
    <dgm:pt modelId="{F7A67B2A-8DB0-4314-870E-57251630C875}">
      <dgm:prSet/>
      <dgm:spPr/>
      <dgm:t>
        <a:bodyPr/>
        <a:lstStyle/>
        <a:p>
          <a:pPr rtl="0"/>
          <a:r>
            <a:rPr lang="ro-RO" b="0" i="0" smtClean="0"/>
            <a:t>sprijinul plurivalent oferit unor grupări politice antistatale</a:t>
          </a:r>
          <a:endParaRPr lang="en-US"/>
        </a:p>
      </dgm:t>
    </dgm:pt>
    <dgm:pt modelId="{A67D1FCE-BE92-4BCC-B011-B3F0F7BFA416}" type="parTrans" cxnId="{9A2EDA9D-A2C5-4C9E-80B3-ED6E2BBC96E4}">
      <dgm:prSet/>
      <dgm:spPr/>
      <dgm:t>
        <a:bodyPr/>
        <a:lstStyle/>
        <a:p>
          <a:endParaRPr lang="en-US"/>
        </a:p>
      </dgm:t>
    </dgm:pt>
    <dgm:pt modelId="{06317F88-E660-432A-9AB0-82114DC8D081}" type="sibTrans" cxnId="{9A2EDA9D-A2C5-4C9E-80B3-ED6E2BBC96E4}">
      <dgm:prSet/>
      <dgm:spPr/>
      <dgm:t>
        <a:bodyPr/>
        <a:lstStyle/>
        <a:p>
          <a:endParaRPr lang="en-US"/>
        </a:p>
      </dgm:t>
    </dgm:pt>
    <dgm:pt modelId="{11B6DE56-2E64-48F0-946B-E92E95EAF5D2}" type="pres">
      <dgm:prSet presAssocID="{AA583AC3-B94B-4360-9F13-2BA7FB0948E1}" presName="rootnode" presStyleCnt="0">
        <dgm:presLayoutVars>
          <dgm:chMax/>
          <dgm:chPref/>
          <dgm:dir/>
          <dgm:animLvl val="lvl"/>
        </dgm:presLayoutVars>
      </dgm:prSet>
      <dgm:spPr/>
    </dgm:pt>
    <dgm:pt modelId="{B471ACDB-04A2-4110-B92A-667A5CAF20BD}" type="pres">
      <dgm:prSet presAssocID="{51618136-E4DC-4E27-BE3B-8613E5D2BFF0}" presName="composite" presStyleCnt="0"/>
      <dgm:spPr/>
    </dgm:pt>
    <dgm:pt modelId="{8AC8AA69-6C6B-456F-BFAE-4BFBE5004EBB}" type="pres">
      <dgm:prSet presAssocID="{51618136-E4DC-4E27-BE3B-8613E5D2BFF0}" presName="LShape" presStyleLbl="alignNode1" presStyleIdx="0" presStyleCnt="13"/>
      <dgm:spPr/>
    </dgm:pt>
    <dgm:pt modelId="{51B707D5-798F-4CD8-A122-19F18D1D38E0}" type="pres">
      <dgm:prSet presAssocID="{51618136-E4DC-4E27-BE3B-8613E5D2BFF0}" presName="ParentText" presStyleLbl="revTx" presStyleIdx="0" presStyleCnt="7">
        <dgm:presLayoutVars>
          <dgm:chMax val="0"/>
          <dgm:chPref val="0"/>
          <dgm:bulletEnabled val="1"/>
        </dgm:presLayoutVars>
      </dgm:prSet>
      <dgm:spPr/>
    </dgm:pt>
    <dgm:pt modelId="{913BE67B-08CF-4DF3-AE2C-67A6C0B46B3A}" type="pres">
      <dgm:prSet presAssocID="{51618136-E4DC-4E27-BE3B-8613E5D2BFF0}" presName="Triangle" presStyleLbl="alignNode1" presStyleIdx="1" presStyleCnt="13"/>
      <dgm:spPr/>
    </dgm:pt>
    <dgm:pt modelId="{B18072EF-E723-438F-83B7-020775CCE1EE}" type="pres">
      <dgm:prSet presAssocID="{E785D9DF-8DA0-468A-B1B0-CB84FCA7DE8A}" presName="sibTrans" presStyleCnt="0"/>
      <dgm:spPr/>
    </dgm:pt>
    <dgm:pt modelId="{C5E1C567-F262-4704-BF4F-73BC6220E82E}" type="pres">
      <dgm:prSet presAssocID="{E785D9DF-8DA0-468A-B1B0-CB84FCA7DE8A}" presName="space" presStyleCnt="0"/>
      <dgm:spPr/>
    </dgm:pt>
    <dgm:pt modelId="{10BAB5CC-BAD1-42DB-BE5E-3BDBC82A6361}" type="pres">
      <dgm:prSet presAssocID="{C69D7CA7-5690-4D1D-819F-013DF84E0283}" presName="composite" presStyleCnt="0"/>
      <dgm:spPr/>
    </dgm:pt>
    <dgm:pt modelId="{4423B006-3992-4C80-8337-5F7D0F53FA4F}" type="pres">
      <dgm:prSet presAssocID="{C69D7CA7-5690-4D1D-819F-013DF84E0283}" presName="LShape" presStyleLbl="alignNode1" presStyleIdx="2" presStyleCnt="13"/>
      <dgm:spPr/>
    </dgm:pt>
    <dgm:pt modelId="{EFF0788A-46BA-48C1-94EB-7837CD7665F5}" type="pres">
      <dgm:prSet presAssocID="{C69D7CA7-5690-4D1D-819F-013DF84E0283}" presName="ParentText" presStyleLbl="revTx" presStyleIdx="1" presStyleCnt="7">
        <dgm:presLayoutVars>
          <dgm:chMax val="0"/>
          <dgm:chPref val="0"/>
          <dgm:bulletEnabled val="1"/>
        </dgm:presLayoutVars>
      </dgm:prSet>
      <dgm:spPr/>
    </dgm:pt>
    <dgm:pt modelId="{64C77F01-1F4F-4326-97FA-B1E6EAFF9958}" type="pres">
      <dgm:prSet presAssocID="{C69D7CA7-5690-4D1D-819F-013DF84E0283}" presName="Triangle" presStyleLbl="alignNode1" presStyleIdx="3" presStyleCnt="13"/>
      <dgm:spPr/>
    </dgm:pt>
    <dgm:pt modelId="{33A3425A-BE6E-451F-A50E-8FC882657E5B}" type="pres">
      <dgm:prSet presAssocID="{FD14E5D0-911F-4DC0-90FE-119184487C82}" presName="sibTrans" presStyleCnt="0"/>
      <dgm:spPr/>
    </dgm:pt>
    <dgm:pt modelId="{68D79FA3-6740-4F31-A3D7-58EE706D67C4}" type="pres">
      <dgm:prSet presAssocID="{FD14E5D0-911F-4DC0-90FE-119184487C82}" presName="space" presStyleCnt="0"/>
      <dgm:spPr/>
    </dgm:pt>
    <dgm:pt modelId="{BEB9C84C-B40E-42DF-B078-DE868F40D6B4}" type="pres">
      <dgm:prSet presAssocID="{35DA0E4B-20D4-43F5-9CDA-8DC68015FE58}" presName="composite" presStyleCnt="0"/>
      <dgm:spPr/>
    </dgm:pt>
    <dgm:pt modelId="{EC6B8BD7-31AA-47FD-9282-9464225C680E}" type="pres">
      <dgm:prSet presAssocID="{35DA0E4B-20D4-43F5-9CDA-8DC68015FE58}" presName="LShape" presStyleLbl="alignNode1" presStyleIdx="4" presStyleCnt="13"/>
      <dgm:spPr/>
    </dgm:pt>
    <dgm:pt modelId="{57773E40-C4C8-417A-8BBC-8D8048CA5A4E}" type="pres">
      <dgm:prSet presAssocID="{35DA0E4B-20D4-43F5-9CDA-8DC68015FE58}" presName="ParentText" presStyleLbl="revTx" presStyleIdx="2" presStyleCnt="7">
        <dgm:presLayoutVars>
          <dgm:chMax val="0"/>
          <dgm:chPref val="0"/>
          <dgm:bulletEnabled val="1"/>
        </dgm:presLayoutVars>
      </dgm:prSet>
      <dgm:spPr/>
    </dgm:pt>
    <dgm:pt modelId="{86EE2C5B-CC72-4F59-88F8-538C37F6D12C}" type="pres">
      <dgm:prSet presAssocID="{35DA0E4B-20D4-43F5-9CDA-8DC68015FE58}" presName="Triangle" presStyleLbl="alignNode1" presStyleIdx="5" presStyleCnt="13"/>
      <dgm:spPr/>
    </dgm:pt>
    <dgm:pt modelId="{9BFCE6EC-BF85-4DBD-94CD-567B400A28D5}" type="pres">
      <dgm:prSet presAssocID="{E81A94C0-1273-4DB1-8DA3-B3F49DD1B351}" presName="sibTrans" presStyleCnt="0"/>
      <dgm:spPr/>
    </dgm:pt>
    <dgm:pt modelId="{04AAABA1-CA5A-414F-83C8-2BBBFE2B57A1}" type="pres">
      <dgm:prSet presAssocID="{E81A94C0-1273-4DB1-8DA3-B3F49DD1B351}" presName="space" presStyleCnt="0"/>
      <dgm:spPr/>
    </dgm:pt>
    <dgm:pt modelId="{FD717A08-CF6F-4B65-8E32-70ACF6EFD86D}" type="pres">
      <dgm:prSet presAssocID="{4C9492F2-9698-4E03-BC57-DE468C5A553B}" presName="composite" presStyleCnt="0"/>
      <dgm:spPr/>
    </dgm:pt>
    <dgm:pt modelId="{EC5A1D5C-F3CA-4727-AE95-D0B674ADC336}" type="pres">
      <dgm:prSet presAssocID="{4C9492F2-9698-4E03-BC57-DE468C5A553B}" presName="LShape" presStyleLbl="alignNode1" presStyleIdx="6" presStyleCnt="13"/>
      <dgm:spPr/>
    </dgm:pt>
    <dgm:pt modelId="{0F171A2A-6FD4-40CE-B038-13A6F0AC520E}" type="pres">
      <dgm:prSet presAssocID="{4C9492F2-9698-4E03-BC57-DE468C5A553B}" presName="ParentText" presStyleLbl="revTx" presStyleIdx="3" presStyleCnt="7">
        <dgm:presLayoutVars>
          <dgm:chMax val="0"/>
          <dgm:chPref val="0"/>
          <dgm:bulletEnabled val="1"/>
        </dgm:presLayoutVars>
      </dgm:prSet>
      <dgm:spPr/>
    </dgm:pt>
    <dgm:pt modelId="{B3D653D1-72BE-45EC-8C76-0D75D13936B3}" type="pres">
      <dgm:prSet presAssocID="{4C9492F2-9698-4E03-BC57-DE468C5A553B}" presName="Triangle" presStyleLbl="alignNode1" presStyleIdx="7" presStyleCnt="13"/>
      <dgm:spPr/>
    </dgm:pt>
    <dgm:pt modelId="{7E333B58-443B-4BF8-B323-6F52CD421293}" type="pres">
      <dgm:prSet presAssocID="{D667E058-831F-4D95-9ED9-707D55C53DC4}" presName="sibTrans" presStyleCnt="0"/>
      <dgm:spPr/>
    </dgm:pt>
    <dgm:pt modelId="{61CB241A-4264-45E9-B346-09CBFF9D8EE8}" type="pres">
      <dgm:prSet presAssocID="{D667E058-831F-4D95-9ED9-707D55C53DC4}" presName="space" presStyleCnt="0"/>
      <dgm:spPr/>
    </dgm:pt>
    <dgm:pt modelId="{D6BE8BCD-D221-42C4-A965-00FF78950B16}" type="pres">
      <dgm:prSet presAssocID="{FB7C7C39-98B7-40A2-B582-9855E26979B1}" presName="composite" presStyleCnt="0"/>
      <dgm:spPr/>
    </dgm:pt>
    <dgm:pt modelId="{4A094448-B064-4AD9-A577-F09ED644F743}" type="pres">
      <dgm:prSet presAssocID="{FB7C7C39-98B7-40A2-B582-9855E26979B1}" presName="LShape" presStyleLbl="alignNode1" presStyleIdx="8" presStyleCnt="13"/>
      <dgm:spPr/>
    </dgm:pt>
    <dgm:pt modelId="{B9EC4DEC-9594-483C-AFD4-16A722332134}" type="pres">
      <dgm:prSet presAssocID="{FB7C7C39-98B7-40A2-B582-9855E26979B1}" presName="ParentText" presStyleLbl="revTx" presStyleIdx="4" presStyleCnt="7">
        <dgm:presLayoutVars>
          <dgm:chMax val="0"/>
          <dgm:chPref val="0"/>
          <dgm:bulletEnabled val="1"/>
        </dgm:presLayoutVars>
      </dgm:prSet>
      <dgm:spPr/>
    </dgm:pt>
    <dgm:pt modelId="{08075257-4172-4375-B004-2C039C0E7D7F}" type="pres">
      <dgm:prSet presAssocID="{FB7C7C39-98B7-40A2-B582-9855E26979B1}" presName="Triangle" presStyleLbl="alignNode1" presStyleIdx="9" presStyleCnt="13"/>
      <dgm:spPr/>
    </dgm:pt>
    <dgm:pt modelId="{A2ABD548-DECE-4DB7-9EB8-5F64209542D3}" type="pres">
      <dgm:prSet presAssocID="{298FC0FA-00EC-4C8F-8229-0CBDBD072F8B}" presName="sibTrans" presStyleCnt="0"/>
      <dgm:spPr/>
    </dgm:pt>
    <dgm:pt modelId="{9D3B5979-3379-4DC2-96DB-650D51CA29D3}" type="pres">
      <dgm:prSet presAssocID="{298FC0FA-00EC-4C8F-8229-0CBDBD072F8B}" presName="space" presStyleCnt="0"/>
      <dgm:spPr/>
    </dgm:pt>
    <dgm:pt modelId="{67B857F4-12F1-42B9-9133-4D13422D28E1}" type="pres">
      <dgm:prSet presAssocID="{1433054A-F5B8-4E14-810E-078C66E75513}" presName="composite" presStyleCnt="0"/>
      <dgm:spPr/>
    </dgm:pt>
    <dgm:pt modelId="{1E4AF1C8-C50A-482B-A079-16E56DEF77C6}" type="pres">
      <dgm:prSet presAssocID="{1433054A-F5B8-4E14-810E-078C66E75513}" presName="LShape" presStyleLbl="alignNode1" presStyleIdx="10" presStyleCnt="13"/>
      <dgm:spPr/>
    </dgm:pt>
    <dgm:pt modelId="{A4B646F0-ADFA-43DF-AD33-C291940609AD}" type="pres">
      <dgm:prSet presAssocID="{1433054A-F5B8-4E14-810E-078C66E75513}" presName="ParentText" presStyleLbl="revTx" presStyleIdx="5" presStyleCnt="7">
        <dgm:presLayoutVars>
          <dgm:chMax val="0"/>
          <dgm:chPref val="0"/>
          <dgm:bulletEnabled val="1"/>
        </dgm:presLayoutVars>
      </dgm:prSet>
      <dgm:spPr/>
    </dgm:pt>
    <dgm:pt modelId="{25223DEC-5F29-4080-8A07-D4717EFDF113}" type="pres">
      <dgm:prSet presAssocID="{1433054A-F5B8-4E14-810E-078C66E75513}" presName="Triangle" presStyleLbl="alignNode1" presStyleIdx="11" presStyleCnt="13"/>
      <dgm:spPr/>
    </dgm:pt>
    <dgm:pt modelId="{AB7962F5-6CF2-4287-B025-CE9A436EDBEF}" type="pres">
      <dgm:prSet presAssocID="{0CC6BACA-EE1D-4645-B27F-B86F492E9F6E}" presName="sibTrans" presStyleCnt="0"/>
      <dgm:spPr/>
    </dgm:pt>
    <dgm:pt modelId="{DD949A96-1E5B-460B-A731-2D5896C737DA}" type="pres">
      <dgm:prSet presAssocID="{0CC6BACA-EE1D-4645-B27F-B86F492E9F6E}" presName="space" presStyleCnt="0"/>
      <dgm:spPr/>
    </dgm:pt>
    <dgm:pt modelId="{CD2E243E-ED64-419F-8E5A-8053766C92E0}" type="pres">
      <dgm:prSet presAssocID="{F7A67B2A-8DB0-4314-870E-57251630C875}" presName="composite" presStyleCnt="0"/>
      <dgm:spPr/>
    </dgm:pt>
    <dgm:pt modelId="{C8629415-7535-47C5-8A82-E04A0BFBEC8F}" type="pres">
      <dgm:prSet presAssocID="{F7A67B2A-8DB0-4314-870E-57251630C875}" presName="LShape" presStyleLbl="alignNode1" presStyleIdx="12" presStyleCnt="13"/>
      <dgm:spPr/>
    </dgm:pt>
    <dgm:pt modelId="{BEDD4C74-3F5D-4733-AE8F-39743BE9AB24}" type="pres">
      <dgm:prSet presAssocID="{F7A67B2A-8DB0-4314-870E-57251630C875}" presName="ParentText" presStyleLbl="revTx" presStyleIdx="6" presStyleCnt="7">
        <dgm:presLayoutVars>
          <dgm:chMax val="0"/>
          <dgm:chPref val="0"/>
          <dgm:bulletEnabled val="1"/>
        </dgm:presLayoutVars>
      </dgm:prSet>
      <dgm:spPr/>
    </dgm:pt>
  </dgm:ptLst>
  <dgm:cxnLst>
    <dgm:cxn modelId="{533C627F-9E15-4E30-A250-DCC024731474}" srcId="{AA583AC3-B94B-4360-9F13-2BA7FB0948E1}" destId="{4C9492F2-9698-4E03-BC57-DE468C5A553B}" srcOrd="3" destOrd="0" parTransId="{52742F05-B3AE-4DC0-B243-8F252F0DF11A}" sibTransId="{D667E058-831F-4D95-9ED9-707D55C53DC4}"/>
    <dgm:cxn modelId="{939E78C5-80D3-47AD-9A10-E97A32CA4B4E}" srcId="{AA583AC3-B94B-4360-9F13-2BA7FB0948E1}" destId="{FB7C7C39-98B7-40A2-B582-9855E26979B1}" srcOrd="4" destOrd="0" parTransId="{0341A61F-1BF5-453E-86BE-008E43C74144}" sibTransId="{298FC0FA-00EC-4C8F-8229-0CBDBD072F8B}"/>
    <dgm:cxn modelId="{AC2E8DC9-5080-449C-8B11-FAD6E2C50F89}" type="presOf" srcId="{1433054A-F5B8-4E14-810E-078C66E75513}" destId="{A4B646F0-ADFA-43DF-AD33-C291940609AD}" srcOrd="0" destOrd="0" presId="urn:microsoft.com/office/officeart/2009/3/layout/StepUpProcess"/>
    <dgm:cxn modelId="{F08E9652-9F25-4C16-9EA8-BDB1CCF2C86A}" type="presOf" srcId="{C69D7CA7-5690-4D1D-819F-013DF84E0283}" destId="{EFF0788A-46BA-48C1-94EB-7837CD7665F5}" srcOrd="0" destOrd="0" presId="urn:microsoft.com/office/officeart/2009/3/layout/StepUpProcess"/>
    <dgm:cxn modelId="{D77F3380-068D-4D60-BCC1-F05756DE8FBA}" type="presOf" srcId="{AA583AC3-B94B-4360-9F13-2BA7FB0948E1}" destId="{11B6DE56-2E64-48F0-946B-E92E95EAF5D2}" srcOrd="0" destOrd="0" presId="urn:microsoft.com/office/officeart/2009/3/layout/StepUpProcess"/>
    <dgm:cxn modelId="{67E71BAC-885A-4FEB-9BD3-5045D5D2437D}" type="presOf" srcId="{4C9492F2-9698-4E03-BC57-DE468C5A553B}" destId="{0F171A2A-6FD4-40CE-B038-13A6F0AC520E}" srcOrd="0" destOrd="0" presId="urn:microsoft.com/office/officeart/2009/3/layout/StepUpProcess"/>
    <dgm:cxn modelId="{C242B8C6-B33F-45DD-B9DD-FAAB955F3CD4}" type="presOf" srcId="{35DA0E4B-20D4-43F5-9CDA-8DC68015FE58}" destId="{57773E40-C4C8-417A-8BBC-8D8048CA5A4E}" srcOrd="0" destOrd="0" presId="urn:microsoft.com/office/officeart/2009/3/layout/StepUpProcess"/>
    <dgm:cxn modelId="{69F301B1-BD90-42EA-ABCF-4D26766DB112}" type="presOf" srcId="{FB7C7C39-98B7-40A2-B582-9855E26979B1}" destId="{B9EC4DEC-9594-483C-AFD4-16A722332134}" srcOrd="0" destOrd="0" presId="urn:microsoft.com/office/officeart/2009/3/layout/StepUpProcess"/>
    <dgm:cxn modelId="{F2712979-131A-45B1-B889-812AA9AB3495}" srcId="{AA583AC3-B94B-4360-9F13-2BA7FB0948E1}" destId="{51618136-E4DC-4E27-BE3B-8613E5D2BFF0}" srcOrd="0" destOrd="0" parTransId="{8D41FDB3-61DE-4EFB-A482-E99A66558646}" sibTransId="{E785D9DF-8DA0-468A-B1B0-CB84FCA7DE8A}"/>
    <dgm:cxn modelId="{040D8A49-80CB-47AE-8ADA-6F9D6DF30860}" type="presOf" srcId="{51618136-E4DC-4E27-BE3B-8613E5D2BFF0}" destId="{51B707D5-798F-4CD8-A122-19F18D1D38E0}" srcOrd="0" destOrd="0" presId="urn:microsoft.com/office/officeart/2009/3/layout/StepUpProcess"/>
    <dgm:cxn modelId="{059725ED-2ACA-4630-9ECB-2AC6938D146C}" srcId="{AA583AC3-B94B-4360-9F13-2BA7FB0948E1}" destId="{35DA0E4B-20D4-43F5-9CDA-8DC68015FE58}" srcOrd="2" destOrd="0" parTransId="{1ACDF505-9A36-4594-9C48-D97D178DE4BB}" sibTransId="{E81A94C0-1273-4DB1-8DA3-B3F49DD1B351}"/>
    <dgm:cxn modelId="{43CCB8F7-CC83-4A56-AC00-C77D69F82D7F}" srcId="{AA583AC3-B94B-4360-9F13-2BA7FB0948E1}" destId="{C69D7CA7-5690-4D1D-819F-013DF84E0283}" srcOrd="1" destOrd="0" parTransId="{C5B80ED0-8AF1-43AB-A30D-31E2917DDD60}" sibTransId="{FD14E5D0-911F-4DC0-90FE-119184487C82}"/>
    <dgm:cxn modelId="{79F20F37-AD53-4DD3-BDA1-1B1DF7D7B998}" srcId="{AA583AC3-B94B-4360-9F13-2BA7FB0948E1}" destId="{1433054A-F5B8-4E14-810E-078C66E75513}" srcOrd="5" destOrd="0" parTransId="{A6DA76CD-2DE3-4B21-B5D6-01AEDCDBD44D}" sibTransId="{0CC6BACA-EE1D-4645-B27F-B86F492E9F6E}"/>
    <dgm:cxn modelId="{9A2EDA9D-A2C5-4C9E-80B3-ED6E2BBC96E4}" srcId="{AA583AC3-B94B-4360-9F13-2BA7FB0948E1}" destId="{F7A67B2A-8DB0-4314-870E-57251630C875}" srcOrd="6" destOrd="0" parTransId="{A67D1FCE-BE92-4BCC-B011-B3F0F7BFA416}" sibTransId="{06317F88-E660-432A-9AB0-82114DC8D081}"/>
    <dgm:cxn modelId="{40718BAA-0AFB-4970-A7A7-8605F36683C7}" type="presOf" srcId="{F7A67B2A-8DB0-4314-870E-57251630C875}" destId="{BEDD4C74-3F5D-4733-AE8F-39743BE9AB24}" srcOrd="0" destOrd="0" presId="urn:microsoft.com/office/officeart/2009/3/layout/StepUpProcess"/>
    <dgm:cxn modelId="{9B16F39B-D78D-411C-8E2F-E8F50A5CEF0B}" type="presParOf" srcId="{11B6DE56-2E64-48F0-946B-E92E95EAF5D2}" destId="{B471ACDB-04A2-4110-B92A-667A5CAF20BD}" srcOrd="0" destOrd="0" presId="urn:microsoft.com/office/officeart/2009/3/layout/StepUpProcess"/>
    <dgm:cxn modelId="{B95E7E54-6833-4D58-81DD-01883B7A5CA1}" type="presParOf" srcId="{B471ACDB-04A2-4110-B92A-667A5CAF20BD}" destId="{8AC8AA69-6C6B-456F-BFAE-4BFBE5004EBB}" srcOrd="0" destOrd="0" presId="urn:microsoft.com/office/officeart/2009/3/layout/StepUpProcess"/>
    <dgm:cxn modelId="{F399CDEF-4D06-4E3B-B0DE-A74072AE9D6A}" type="presParOf" srcId="{B471ACDB-04A2-4110-B92A-667A5CAF20BD}" destId="{51B707D5-798F-4CD8-A122-19F18D1D38E0}" srcOrd="1" destOrd="0" presId="urn:microsoft.com/office/officeart/2009/3/layout/StepUpProcess"/>
    <dgm:cxn modelId="{A3CEB5F3-C1D4-4215-98D6-DE8E31ED6634}" type="presParOf" srcId="{B471ACDB-04A2-4110-B92A-667A5CAF20BD}" destId="{913BE67B-08CF-4DF3-AE2C-67A6C0B46B3A}" srcOrd="2" destOrd="0" presId="urn:microsoft.com/office/officeart/2009/3/layout/StepUpProcess"/>
    <dgm:cxn modelId="{E9077CC9-1C82-4184-9FB5-EC104ED671FF}" type="presParOf" srcId="{11B6DE56-2E64-48F0-946B-E92E95EAF5D2}" destId="{B18072EF-E723-438F-83B7-020775CCE1EE}" srcOrd="1" destOrd="0" presId="urn:microsoft.com/office/officeart/2009/3/layout/StepUpProcess"/>
    <dgm:cxn modelId="{B70DA798-E2F4-4B51-98F7-89ADFBB92966}" type="presParOf" srcId="{B18072EF-E723-438F-83B7-020775CCE1EE}" destId="{C5E1C567-F262-4704-BF4F-73BC6220E82E}" srcOrd="0" destOrd="0" presId="urn:microsoft.com/office/officeart/2009/3/layout/StepUpProcess"/>
    <dgm:cxn modelId="{F54ECBF5-878A-4372-9722-D17F9D180760}" type="presParOf" srcId="{11B6DE56-2E64-48F0-946B-E92E95EAF5D2}" destId="{10BAB5CC-BAD1-42DB-BE5E-3BDBC82A6361}" srcOrd="2" destOrd="0" presId="urn:microsoft.com/office/officeart/2009/3/layout/StepUpProcess"/>
    <dgm:cxn modelId="{866A7DD5-8693-4BCE-94A4-EF9A0F61D24A}" type="presParOf" srcId="{10BAB5CC-BAD1-42DB-BE5E-3BDBC82A6361}" destId="{4423B006-3992-4C80-8337-5F7D0F53FA4F}" srcOrd="0" destOrd="0" presId="urn:microsoft.com/office/officeart/2009/3/layout/StepUpProcess"/>
    <dgm:cxn modelId="{CCC68BFE-818C-446C-A0BE-CD3BE9B8B144}" type="presParOf" srcId="{10BAB5CC-BAD1-42DB-BE5E-3BDBC82A6361}" destId="{EFF0788A-46BA-48C1-94EB-7837CD7665F5}" srcOrd="1" destOrd="0" presId="urn:microsoft.com/office/officeart/2009/3/layout/StepUpProcess"/>
    <dgm:cxn modelId="{4F350E52-C3D4-4EA1-8FAB-18E03CAD82CB}" type="presParOf" srcId="{10BAB5CC-BAD1-42DB-BE5E-3BDBC82A6361}" destId="{64C77F01-1F4F-4326-97FA-B1E6EAFF9958}" srcOrd="2" destOrd="0" presId="urn:microsoft.com/office/officeart/2009/3/layout/StepUpProcess"/>
    <dgm:cxn modelId="{63F20F35-077D-4D92-A8D3-69348C636FC2}" type="presParOf" srcId="{11B6DE56-2E64-48F0-946B-E92E95EAF5D2}" destId="{33A3425A-BE6E-451F-A50E-8FC882657E5B}" srcOrd="3" destOrd="0" presId="urn:microsoft.com/office/officeart/2009/3/layout/StepUpProcess"/>
    <dgm:cxn modelId="{2343EC79-8C1B-4E1C-AFDC-2B6012D0F015}" type="presParOf" srcId="{33A3425A-BE6E-451F-A50E-8FC882657E5B}" destId="{68D79FA3-6740-4F31-A3D7-58EE706D67C4}" srcOrd="0" destOrd="0" presId="urn:microsoft.com/office/officeart/2009/3/layout/StepUpProcess"/>
    <dgm:cxn modelId="{F1102D07-4642-4E7B-8B7E-ABD95E592446}" type="presParOf" srcId="{11B6DE56-2E64-48F0-946B-E92E95EAF5D2}" destId="{BEB9C84C-B40E-42DF-B078-DE868F40D6B4}" srcOrd="4" destOrd="0" presId="urn:microsoft.com/office/officeart/2009/3/layout/StepUpProcess"/>
    <dgm:cxn modelId="{F5A24C54-24AC-4A6E-B312-C03A99F984D4}" type="presParOf" srcId="{BEB9C84C-B40E-42DF-B078-DE868F40D6B4}" destId="{EC6B8BD7-31AA-47FD-9282-9464225C680E}" srcOrd="0" destOrd="0" presId="urn:microsoft.com/office/officeart/2009/3/layout/StepUpProcess"/>
    <dgm:cxn modelId="{3F46E4D1-75B7-45B3-B127-C189B70E8D71}" type="presParOf" srcId="{BEB9C84C-B40E-42DF-B078-DE868F40D6B4}" destId="{57773E40-C4C8-417A-8BBC-8D8048CA5A4E}" srcOrd="1" destOrd="0" presId="urn:microsoft.com/office/officeart/2009/3/layout/StepUpProcess"/>
    <dgm:cxn modelId="{DCD7C57D-8CB0-415F-892E-472DD431D79F}" type="presParOf" srcId="{BEB9C84C-B40E-42DF-B078-DE868F40D6B4}" destId="{86EE2C5B-CC72-4F59-88F8-538C37F6D12C}" srcOrd="2" destOrd="0" presId="urn:microsoft.com/office/officeart/2009/3/layout/StepUpProcess"/>
    <dgm:cxn modelId="{41D6D50C-8A62-492D-89E3-E46FBE69A945}" type="presParOf" srcId="{11B6DE56-2E64-48F0-946B-E92E95EAF5D2}" destId="{9BFCE6EC-BF85-4DBD-94CD-567B400A28D5}" srcOrd="5" destOrd="0" presId="urn:microsoft.com/office/officeart/2009/3/layout/StepUpProcess"/>
    <dgm:cxn modelId="{E8B43BB4-F2CD-40C7-A477-49C398718C30}" type="presParOf" srcId="{9BFCE6EC-BF85-4DBD-94CD-567B400A28D5}" destId="{04AAABA1-CA5A-414F-83C8-2BBBFE2B57A1}" srcOrd="0" destOrd="0" presId="urn:microsoft.com/office/officeart/2009/3/layout/StepUpProcess"/>
    <dgm:cxn modelId="{6EADD26D-423B-436E-94E6-E3AD2214C779}" type="presParOf" srcId="{11B6DE56-2E64-48F0-946B-E92E95EAF5D2}" destId="{FD717A08-CF6F-4B65-8E32-70ACF6EFD86D}" srcOrd="6" destOrd="0" presId="urn:microsoft.com/office/officeart/2009/3/layout/StepUpProcess"/>
    <dgm:cxn modelId="{438E33E7-DA4B-4FED-B380-DD43ADF4E4C4}" type="presParOf" srcId="{FD717A08-CF6F-4B65-8E32-70ACF6EFD86D}" destId="{EC5A1D5C-F3CA-4727-AE95-D0B674ADC336}" srcOrd="0" destOrd="0" presId="urn:microsoft.com/office/officeart/2009/3/layout/StepUpProcess"/>
    <dgm:cxn modelId="{8A37427E-447E-4BE3-BE28-BBCCDD7BE243}" type="presParOf" srcId="{FD717A08-CF6F-4B65-8E32-70ACF6EFD86D}" destId="{0F171A2A-6FD4-40CE-B038-13A6F0AC520E}" srcOrd="1" destOrd="0" presId="urn:microsoft.com/office/officeart/2009/3/layout/StepUpProcess"/>
    <dgm:cxn modelId="{0493DAC6-2F74-45AA-9181-8ACAC3322810}" type="presParOf" srcId="{FD717A08-CF6F-4B65-8E32-70ACF6EFD86D}" destId="{B3D653D1-72BE-45EC-8C76-0D75D13936B3}" srcOrd="2" destOrd="0" presId="urn:microsoft.com/office/officeart/2009/3/layout/StepUpProcess"/>
    <dgm:cxn modelId="{95CF5FE2-561F-44F7-86FA-F9DF9B7F328A}" type="presParOf" srcId="{11B6DE56-2E64-48F0-946B-E92E95EAF5D2}" destId="{7E333B58-443B-4BF8-B323-6F52CD421293}" srcOrd="7" destOrd="0" presId="urn:microsoft.com/office/officeart/2009/3/layout/StepUpProcess"/>
    <dgm:cxn modelId="{7F1E777C-5671-4D51-BF45-87C6FEB84554}" type="presParOf" srcId="{7E333B58-443B-4BF8-B323-6F52CD421293}" destId="{61CB241A-4264-45E9-B346-09CBFF9D8EE8}" srcOrd="0" destOrd="0" presId="urn:microsoft.com/office/officeart/2009/3/layout/StepUpProcess"/>
    <dgm:cxn modelId="{43050C5E-5EF3-48F5-A278-3AF1C8AEBC2A}" type="presParOf" srcId="{11B6DE56-2E64-48F0-946B-E92E95EAF5D2}" destId="{D6BE8BCD-D221-42C4-A965-00FF78950B16}" srcOrd="8" destOrd="0" presId="urn:microsoft.com/office/officeart/2009/3/layout/StepUpProcess"/>
    <dgm:cxn modelId="{211826F6-4603-45AC-96BF-CC90F8B01E0E}" type="presParOf" srcId="{D6BE8BCD-D221-42C4-A965-00FF78950B16}" destId="{4A094448-B064-4AD9-A577-F09ED644F743}" srcOrd="0" destOrd="0" presId="urn:microsoft.com/office/officeart/2009/3/layout/StepUpProcess"/>
    <dgm:cxn modelId="{F565A640-EA11-4CDB-9308-3B431B325315}" type="presParOf" srcId="{D6BE8BCD-D221-42C4-A965-00FF78950B16}" destId="{B9EC4DEC-9594-483C-AFD4-16A722332134}" srcOrd="1" destOrd="0" presId="urn:microsoft.com/office/officeart/2009/3/layout/StepUpProcess"/>
    <dgm:cxn modelId="{5A3A539A-E9F6-46E8-BA2A-60F119E97410}" type="presParOf" srcId="{D6BE8BCD-D221-42C4-A965-00FF78950B16}" destId="{08075257-4172-4375-B004-2C039C0E7D7F}" srcOrd="2" destOrd="0" presId="urn:microsoft.com/office/officeart/2009/3/layout/StepUpProcess"/>
    <dgm:cxn modelId="{B90B4F2F-6BD4-4497-A35F-F9020C91F5A2}" type="presParOf" srcId="{11B6DE56-2E64-48F0-946B-E92E95EAF5D2}" destId="{A2ABD548-DECE-4DB7-9EB8-5F64209542D3}" srcOrd="9" destOrd="0" presId="urn:microsoft.com/office/officeart/2009/3/layout/StepUpProcess"/>
    <dgm:cxn modelId="{7E3A87A2-5E0E-4CEB-A1E1-60F5733734A4}" type="presParOf" srcId="{A2ABD548-DECE-4DB7-9EB8-5F64209542D3}" destId="{9D3B5979-3379-4DC2-96DB-650D51CA29D3}" srcOrd="0" destOrd="0" presId="urn:microsoft.com/office/officeart/2009/3/layout/StepUpProcess"/>
    <dgm:cxn modelId="{8C5F17C0-DAC0-45BC-AFB3-C407F1D9CDC4}" type="presParOf" srcId="{11B6DE56-2E64-48F0-946B-E92E95EAF5D2}" destId="{67B857F4-12F1-42B9-9133-4D13422D28E1}" srcOrd="10" destOrd="0" presId="urn:microsoft.com/office/officeart/2009/3/layout/StepUpProcess"/>
    <dgm:cxn modelId="{9CD107A3-AF72-4C55-81CB-F5AC009FFB4D}" type="presParOf" srcId="{67B857F4-12F1-42B9-9133-4D13422D28E1}" destId="{1E4AF1C8-C50A-482B-A079-16E56DEF77C6}" srcOrd="0" destOrd="0" presId="urn:microsoft.com/office/officeart/2009/3/layout/StepUpProcess"/>
    <dgm:cxn modelId="{67006664-C967-4805-9C22-9AD1BBC29ECF}" type="presParOf" srcId="{67B857F4-12F1-42B9-9133-4D13422D28E1}" destId="{A4B646F0-ADFA-43DF-AD33-C291940609AD}" srcOrd="1" destOrd="0" presId="urn:microsoft.com/office/officeart/2009/3/layout/StepUpProcess"/>
    <dgm:cxn modelId="{42330B5F-343E-4FF4-BFCF-A5FFF0E83D42}" type="presParOf" srcId="{67B857F4-12F1-42B9-9133-4D13422D28E1}" destId="{25223DEC-5F29-4080-8A07-D4717EFDF113}" srcOrd="2" destOrd="0" presId="urn:microsoft.com/office/officeart/2009/3/layout/StepUpProcess"/>
    <dgm:cxn modelId="{AA40F09F-A015-408B-B2F2-FDCFE4BEB7BB}" type="presParOf" srcId="{11B6DE56-2E64-48F0-946B-E92E95EAF5D2}" destId="{AB7962F5-6CF2-4287-B025-CE9A436EDBEF}" srcOrd="11" destOrd="0" presId="urn:microsoft.com/office/officeart/2009/3/layout/StepUpProcess"/>
    <dgm:cxn modelId="{A22EE056-CE9A-4B58-B557-070FB3C01A72}" type="presParOf" srcId="{AB7962F5-6CF2-4287-B025-CE9A436EDBEF}" destId="{DD949A96-1E5B-460B-A731-2D5896C737DA}" srcOrd="0" destOrd="0" presId="urn:microsoft.com/office/officeart/2009/3/layout/StepUpProcess"/>
    <dgm:cxn modelId="{82B9E235-9D07-43D1-8CE6-F1EDCCE32A99}" type="presParOf" srcId="{11B6DE56-2E64-48F0-946B-E92E95EAF5D2}" destId="{CD2E243E-ED64-419F-8E5A-8053766C92E0}" srcOrd="12" destOrd="0" presId="urn:microsoft.com/office/officeart/2009/3/layout/StepUpProcess"/>
    <dgm:cxn modelId="{48588B7A-A0F9-4F4D-9236-6642FE021716}" type="presParOf" srcId="{CD2E243E-ED64-419F-8E5A-8053766C92E0}" destId="{C8629415-7535-47C5-8A82-E04A0BFBEC8F}" srcOrd="0" destOrd="0" presId="urn:microsoft.com/office/officeart/2009/3/layout/StepUpProcess"/>
    <dgm:cxn modelId="{DAC887A8-273F-4DE8-A127-9D6D6D806972}" type="presParOf" srcId="{CD2E243E-ED64-419F-8E5A-8053766C92E0}" destId="{BEDD4C74-3F5D-4733-AE8F-39743BE9AB24}" srcOrd="1" destOrd="0" presId="urn:microsoft.com/office/officeart/2009/3/layout/StepUp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0B7829A-9017-4145-9888-338B96CED480}" type="doc">
      <dgm:prSet loTypeId="urn:microsoft.com/office/officeart/2005/8/layout/pyramid2" loCatId="pyramid" qsTypeId="urn:microsoft.com/office/officeart/2005/8/quickstyle/simple1" qsCatId="simple" csTypeId="urn:microsoft.com/office/officeart/2005/8/colors/accent1_2" csCatId="accent1"/>
      <dgm:spPr/>
      <dgm:t>
        <a:bodyPr/>
        <a:lstStyle/>
        <a:p>
          <a:endParaRPr lang="en-US"/>
        </a:p>
      </dgm:t>
    </dgm:pt>
    <dgm:pt modelId="{EA4E29DD-3A10-4167-8F40-552A0A745986}">
      <dgm:prSet/>
      <dgm:spPr/>
      <dgm:t>
        <a:bodyPr/>
        <a:lstStyle/>
        <a:p>
          <a:pPr rtl="0"/>
          <a:r>
            <a:rPr lang="ro-RO" b="0" i="0" smtClean="0"/>
            <a:t>La nivelul relaţiilor dintre state, ameninţările de </a:t>
          </a:r>
          <a:r>
            <a:rPr lang="ro-RO" b="1" i="0" smtClean="0"/>
            <a:t>ordin structural </a:t>
          </a:r>
          <a:r>
            <a:rPr lang="ro-RO" b="0" i="0" smtClean="0"/>
            <a:t>pot viza:</a:t>
          </a:r>
          <a:endParaRPr lang="en-US"/>
        </a:p>
      </dgm:t>
    </dgm:pt>
    <dgm:pt modelId="{976CF779-5B79-4FE6-B32B-7A378473CED4}" type="parTrans" cxnId="{4FC5A2BA-FF05-450F-8B15-CE1A88395AF8}">
      <dgm:prSet/>
      <dgm:spPr/>
      <dgm:t>
        <a:bodyPr/>
        <a:lstStyle/>
        <a:p>
          <a:endParaRPr lang="en-US"/>
        </a:p>
      </dgm:t>
    </dgm:pt>
    <dgm:pt modelId="{3890AD79-A1EE-4DBD-B6B1-08E13378233A}" type="sibTrans" cxnId="{4FC5A2BA-FF05-450F-8B15-CE1A88395AF8}">
      <dgm:prSet/>
      <dgm:spPr/>
      <dgm:t>
        <a:bodyPr/>
        <a:lstStyle/>
        <a:p>
          <a:endParaRPr lang="en-US"/>
        </a:p>
      </dgm:t>
    </dgm:pt>
    <dgm:pt modelId="{F5D51AFF-BE49-4A05-821B-296880845DB0}">
      <dgm:prSet/>
      <dgm:spPr/>
      <dgm:t>
        <a:bodyPr/>
        <a:lstStyle/>
        <a:p>
          <a:pPr rtl="0"/>
          <a:r>
            <a:rPr lang="ro-RO" b="0" i="0" smtClean="0"/>
            <a:t>cosuveranitatea asupra unor teritorii;</a:t>
          </a:r>
          <a:endParaRPr lang="en-US"/>
        </a:p>
      </dgm:t>
    </dgm:pt>
    <dgm:pt modelId="{DB062CA3-B269-4EA0-A4F0-AB8DA3911079}" type="parTrans" cxnId="{621CFD0E-5E13-492F-8F69-96724E31B8B4}">
      <dgm:prSet/>
      <dgm:spPr/>
      <dgm:t>
        <a:bodyPr/>
        <a:lstStyle/>
        <a:p>
          <a:endParaRPr lang="en-US"/>
        </a:p>
      </dgm:t>
    </dgm:pt>
    <dgm:pt modelId="{EB890B15-8C22-44CA-A252-650D7FD519A1}" type="sibTrans" cxnId="{621CFD0E-5E13-492F-8F69-96724E31B8B4}">
      <dgm:prSet/>
      <dgm:spPr/>
      <dgm:t>
        <a:bodyPr/>
        <a:lstStyle/>
        <a:p>
          <a:endParaRPr lang="en-US"/>
        </a:p>
      </dgm:t>
    </dgm:pt>
    <dgm:pt modelId="{52438C85-8EEA-4817-898C-CBFD97A579E2}">
      <dgm:prSet/>
      <dgm:spPr/>
      <dgm:t>
        <a:bodyPr/>
        <a:lstStyle/>
        <a:p>
          <a:pPr rtl="0"/>
          <a:r>
            <a:rPr lang="ro-RO" b="0" i="0" smtClean="0"/>
            <a:t>subordonarea unor partide organizate pe criterii etnice de pe teritoriul altor state;</a:t>
          </a:r>
          <a:endParaRPr lang="en-US"/>
        </a:p>
      </dgm:t>
    </dgm:pt>
    <dgm:pt modelId="{1401A0B2-C343-40AA-B6F6-9247C1D58C7F}" type="parTrans" cxnId="{C62C8D44-67C6-444D-B941-B6D196A6ECEC}">
      <dgm:prSet/>
      <dgm:spPr/>
      <dgm:t>
        <a:bodyPr/>
        <a:lstStyle/>
        <a:p>
          <a:endParaRPr lang="en-US"/>
        </a:p>
      </dgm:t>
    </dgm:pt>
    <dgm:pt modelId="{41CB2813-DA30-4AEA-B343-471AC4C56850}" type="sibTrans" cxnId="{C62C8D44-67C6-444D-B941-B6D196A6ECEC}">
      <dgm:prSet/>
      <dgm:spPr/>
      <dgm:t>
        <a:bodyPr/>
        <a:lstStyle/>
        <a:p>
          <a:endParaRPr lang="en-US"/>
        </a:p>
      </dgm:t>
    </dgm:pt>
    <dgm:pt modelId="{EC7FB939-33CD-45E8-9DE7-F2B90E632BD0}">
      <dgm:prSet/>
      <dgm:spPr/>
      <dgm:t>
        <a:bodyPr/>
        <a:lstStyle/>
        <a:p>
          <a:pPr rtl="0"/>
          <a:r>
            <a:rPr lang="ro-RO" b="0" i="0" smtClean="0"/>
            <a:t>extrateritorialitatea legislativă. </a:t>
          </a:r>
          <a:endParaRPr lang="en-US"/>
        </a:p>
      </dgm:t>
    </dgm:pt>
    <dgm:pt modelId="{666209D8-1F75-4C4A-AB72-44528D3D7BAB}" type="parTrans" cxnId="{C9376024-7D21-42CD-BA18-8C473DDD9D38}">
      <dgm:prSet/>
      <dgm:spPr/>
      <dgm:t>
        <a:bodyPr/>
        <a:lstStyle/>
        <a:p>
          <a:endParaRPr lang="en-US"/>
        </a:p>
      </dgm:t>
    </dgm:pt>
    <dgm:pt modelId="{A30DBE29-1D25-455E-B52C-F43551EEC3E0}" type="sibTrans" cxnId="{C9376024-7D21-42CD-BA18-8C473DDD9D38}">
      <dgm:prSet/>
      <dgm:spPr/>
      <dgm:t>
        <a:bodyPr/>
        <a:lstStyle/>
        <a:p>
          <a:endParaRPr lang="en-US"/>
        </a:p>
      </dgm:t>
    </dgm:pt>
    <dgm:pt modelId="{828F96CE-1C65-44B1-94BC-337ACCFED6F9}">
      <dgm:prSet/>
      <dgm:spPr/>
      <dgm:t>
        <a:bodyPr/>
        <a:lstStyle/>
        <a:p>
          <a:pPr rtl="0"/>
          <a:r>
            <a:rPr lang="ro-RO" b="0" i="0" smtClean="0"/>
            <a:t>Gama ameninţărilor de natură politică se completează permanent cu noi forme şi tehnici. Contracararea acestora este o activitate neîntreruptă, care presupune metode adecvate şi acţiuni tip „Joint</a:t>
          </a:r>
          <a:endParaRPr lang="en-US"/>
        </a:p>
      </dgm:t>
    </dgm:pt>
    <dgm:pt modelId="{75196F65-8BE9-42C7-A8D0-5F53B51D5A91}" type="parTrans" cxnId="{DE3E3011-3FF5-4B84-BCFA-33ED89FF06D5}">
      <dgm:prSet/>
      <dgm:spPr/>
      <dgm:t>
        <a:bodyPr/>
        <a:lstStyle/>
        <a:p>
          <a:endParaRPr lang="en-US"/>
        </a:p>
      </dgm:t>
    </dgm:pt>
    <dgm:pt modelId="{45973210-F138-435C-A74C-9086CD6540B8}" type="sibTrans" cxnId="{DE3E3011-3FF5-4B84-BCFA-33ED89FF06D5}">
      <dgm:prSet/>
      <dgm:spPr/>
      <dgm:t>
        <a:bodyPr/>
        <a:lstStyle/>
        <a:p>
          <a:endParaRPr lang="en-US"/>
        </a:p>
      </dgm:t>
    </dgm:pt>
    <dgm:pt modelId="{4B8BAC7E-659B-480C-A860-6579F62C32F9}" type="pres">
      <dgm:prSet presAssocID="{10B7829A-9017-4145-9888-338B96CED480}" presName="compositeShape" presStyleCnt="0">
        <dgm:presLayoutVars>
          <dgm:dir/>
          <dgm:resizeHandles/>
        </dgm:presLayoutVars>
      </dgm:prSet>
      <dgm:spPr/>
    </dgm:pt>
    <dgm:pt modelId="{D826F91E-9145-4A34-AF22-F28C9CAB8FB1}" type="pres">
      <dgm:prSet presAssocID="{10B7829A-9017-4145-9888-338B96CED480}" presName="pyramid" presStyleLbl="node1" presStyleIdx="0" presStyleCnt="1"/>
      <dgm:spPr/>
    </dgm:pt>
    <dgm:pt modelId="{EA48702D-F3C2-4A19-83B2-7C1421413A6C}" type="pres">
      <dgm:prSet presAssocID="{10B7829A-9017-4145-9888-338B96CED480}" presName="theList" presStyleCnt="0"/>
      <dgm:spPr/>
    </dgm:pt>
    <dgm:pt modelId="{2A7EAD9C-C085-49AE-B0ED-534EF8565CB3}" type="pres">
      <dgm:prSet presAssocID="{EA4E29DD-3A10-4167-8F40-552A0A745986}" presName="aNode" presStyleLbl="fgAcc1" presStyleIdx="0" presStyleCnt="2">
        <dgm:presLayoutVars>
          <dgm:bulletEnabled val="1"/>
        </dgm:presLayoutVars>
      </dgm:prSet>
      <dgm:spPr/>
    </dgm:pt>
    <dgm:pt modelId="{6ECA3D37-266D-4449-AEA0-41F02B82AA9B}" type="pres">
      <dgm:prSet presAssocID="{EA4E29DD-3A10-4167-8F40-552A0A745986}" presName="aSpace" presStyleCnt="0"/>
      <dgm:spPr/>
    </dgm:pt>
    <dgm:pt modelId="{910533B6-DC4E-452C-8E76-3B7EFD491717}" type="pres">
      <dgm:prSet presAssocID="{828F96CE-1C65-44B1-94BC-337ACCFED6F9}" presName="aNode" presStyleLbl="fgAcc1" presStyleIdx="1" presStyleCnt="2">
        <dgm:presLayoutVars>
          <dgm:bulletEnabled val="1"/>
        </dgm:presLayoutVars>
      </dgm:prSet>
      <dgm:spPr/>
    </dgm:pt>
    <dgm:pt modelId="{F5DF0575-7440-4CE5-8CD6-35A7BBF65457}" type="pres">
      <dgm:prSet presAssocID="{828F96CE-1C65-44B1-94BC-337ACCFED6F9}" presName="aSpace" presStyleCnt="0"/>
      <dgm:spPr/>
    </dgm:pt>
  </dgm:ptLst>
  <dgm:cxnLst>
    <dgm:cxn modelId="{51F9B807-C245-451A-BDEB-65F86D1DD5D6}" type="presOf" srcId="{EA4E29DD-3A10-4167-8F40-552A0A745986}" destId="{2A7EAD9C-C085-49AE-B0ED-534EF8565CB3}" srcOrd="0" destOrd="0" presId="urn:microsoft.com/office/officeart/2005/8/layout/pyramid2"/>
    <dgm:cxn modelId="{10CC0D82-E9BD-462E-9DC0-182B372D9054}" type="presOf" srcId="{52438C85-8EEA-4817-898C-CBFD97A579E2}" destId="{2A7EAD9C-C085-49AE-B0ED-534EF8565CB3}" srcOrd="0" destOrd="2" presId="urn:microsoft.com/office/officeart/2005/8/layout/pyramid2"/>
    <dgm:cxn modelId="{862B7CB4-0EBE-4727-8C39-C65D74796ADA}" type="presOf" srcId="{828F96CE-1C65-44B1-94BC-337ACCFED6F9}" destId="{910533B6-DC4E-452C-8E76-3B7EFD491717}" srcOrd="0" destOrd="0" presId="urn:microsoft.com/office/officeart/2005/8/layout/pyramid2"/>
    <dgm:cxn modelId="{68681ABC-5F86-4CFB-933D-B1EAE3DD95D0}" type="presOf" srcId="{10B7829A-9017-4145-9888-338B96CED480}" destId="{4B8BAC7E-659B-480C-A860-6579F62C32F9}" srcOrd="0" destOrd="0" presId="urn:microsoft.com/office/officeart/2005/8/layout/pyramid2"/>
    <dgm:cxn modelId="{C62C8D44-67C6-444D-B941-B6D196A6ECEC}" srcId="{EA4E29DD-3A10-4167-8F40-552A0A745986}" destId="{52438C85-8EEA-4817-898C-CBFD97A579E2}" srcOrd="1" destOrd="0" parTransId="{1401A0B2-C343-40AA-B6F6-9247C1D58C7F}" sibTransId="{41CB2813-DA30-4AEA-B343-471AC4C56850}"/>
    <dgm:cxn modelId="{621CFD0E-5E13-492F-8F69-96724E31B8B4}" srcId="{EA4E29DD-3A10-4167-8F40-552A0A745986}" destId="{F5D51AFF-BE49-4A05-821B-296880845DB0}" srcOrd="0" destOrd="0" parTransId="{DB062CA3-B269-4EA0-A4F0-AB8DA3911079}" sibTransId="{EB890B15-8C22-44CA-A252-650D7FD519A1}"/>
    <dgm:cxn modelId="{C9376024-7D21-42CD-BA18-8C473DDD9D38}" srcId="{EA4E29DD-3A10-4167-8F40-552A0A745986}" destId="{EC7FB939-33CD-45E8-9DE7-F2B90E632BD0}" srcOrd="2" destOrd="0" parTransId="{666209D8-1F75-4C4A-AB72-44528D3D7BAB}" sibTransId="{A30DBE29-1D25-455E-B52C-F43551EEC3E0}"/>
    <dgm:cxn modelId="{396A01D2-9ABE-4429-A3C8-36CE27A2DE1B}" type="presOf" srcId="{F5D51AFF-BE49-4A05-821B-296880845DB0}" destId="{2A7EAD9C-C085-49AE-B0ED-534EF8565CB3}" srcOrd="0" destOrd="1" presId="urn:microsoft.com/office/officeart/2005/8/layout/pyramid2"/>
    <dgm:cxn modelId="{4FC5A2BA-FF05-450F-8B15-CE1A88395AF8}" srcId="{10B7829A-9017-4145-9888-338B96CED480}" destId="{EA4E29DD-3A10-4167-8F40-552A0A745986}" srcOrd="0" destOrd="0" parTransId="{976CF779-5B79-4FE6-B32B-7A378473CED4}" sibTransId="{3890AD79-A1EE-4DBD-B6B1-08E13378233A}"/>
    <dgm:cxn modelId="{DE3E3011-3FF5-4B84-BCFA-33ED89FF06D5}" srcId="{10B7829A-9017-4145-9888-338B96CED480}" destId="{828F96CE-1C65-44B1-94BC-337ACCFED6F9}" srcOrd="1" destOrd="0" parTransId="{75196F65-8BE9-42C7-A8D0-5F53B51D5A91}" sibTransId="{45973210-F138-435C-A74C-9086CD6540B8}"/>
    <dgm:cxn modelId="{110417C2-24F3-463D-AA61-58BF744FC5A4}" type="presOf" srcId="{EC7FB939-33CD-45E8-9DE7-F2B90E632BD0}" destId="{2A7EAD9C-C085-49AE-B0ED-534EF8565CB3}" srcOrd="0" destOrd="3" presId="urn:microsoft.com/office/officeart/2005/8/layout/pyramid2"/>
    <dgm:cxn modelId="{6B89E7E5-6BB0-4DCF-83EB-988A7E947CC8}" type="presParOf" srcId="{4B8BAC7E-659B-480C-A860-6579F62C32F9}" destId="{D826F91E-9145-4A34-AF22-F28C9CAB8FB1}" srcOrd="0" destOrd="0" presId="urn:microsoft.com/office/officeart/2005/8/layout/pyramid2"/>
    <dgm:cxn modelId="{8516A713-0D9C-44FD-96CF-0C3E215575D6}" type="presParOf" srcId="{4B8BAC7E-659B-480C-A860-6579F62C32F9}" destId="{EA48702D-F3C2-4A19-83B2-7C1421413A6C}" srcOrd="1" destOrd="0" presId="urn:microsoft.com/office/officeart/2005/8/layout/pyramid2"/>
    <dgm:cxn modelId="{3F99C7AF-03A3-477D-A0AD-CA989B372DB2}" type="presParOf" srcId="{EA48702D-F3C2-4A19-83B2-7C1421413A6C}" destId="{2A7EAD9C-C085-49AE-B0ED-534EF8565CB3}" srcOrd="0" destOrd="0" presId="urn:microsoft.com/office/officeart/2005/8/layout/pyramid2"/>
    <dgm:cxn modelId="{41151D52-C622-4477-A510-E479697798CF}" type="presParOf" srcId="{EA48702D-F3C2-4A19-83B2-7C1421413A6C}" destId="{6ECA3D37-266D-4449-AEA0-41F02B82AA9B}" srcOrd="1" destOrd="0" presId="urn:microsoft.com/office/officeart/2005/8/layout/pyramid2"/>
    <dgm:cxn modelId="{226F12A6-9189-4514-BC82-FE9F7D12C30F}" type="presParOf" srcId="{EA48702D-F3C2-4A19-83B2-7C1421413A6C}" destId="{910533B6-DC4E-452C-8E76-3B7EFD491717}" srcOrd="2" destOrd="0" presId="urn:microsoft.com/office/officeart/2005/8/layout/pyramid2"/>
    <dgm:cxn modelId="{3BC740B1-3A9A-4F25-931A-C715D9ED9CFF}" type="presParOf" srcId="{EA48702D-F3C2-4A19-83B2-7C1421413A6C}" destId="{F5DF0575-7440-4CE5-8CD6-35A7BBF65457}" srcOrd="3"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3EF34CE-8C8A-4962-A66E-48D11D4BC3F8}"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en-US"/>
        </a:p>
      </dgm:t>
    </dgm:pt>
    <dgm:pt modelId="{569E155C-99AD-4A67-9D3D-8173E042DB94}">
      <dgm:prSet/>
      <dgm:spPr/>
      <dgm:t>
        <a:bodyPr/>
        <a:lstStyle/>
        <a:p>
          <a:pPr rtl="0"/>
          <a:r>
            <a:rPr lang="ro-RO" b="0" i="0" smtClean="0"/>
            <a:t>Economia de piaţă la acest moment reprezintă singura formă de dezvoltare şi prosperitate economică a fiecărei ţări, chiar dacă aceasta prezintă riscuri. Totodată, economia de piaţă stimulează dezvoltarea şi creşterea atât a competivităţii, producţiei, consumului, cât şi a schimburilor economice între state. Prosperitatea şi dezvoltarea economică a unei ţări reprezintă unul din pilonii de putere politică a acestuia în interior, dar şi în relaţiile externe cu alte state. Amenințările economice sunt determinate de o gama variată de factori cum ar fi: </a:t>
          </a:r>
          <a:endParaRPr lang="en-US"/>
        </a:p>
      </dgm:t>
    </dgm:pt>
    <dgm:pt modelId="{785BA220-4EC9-4895-89A7-C0AF9FF1577C}" type="parTrans" cxnId="{F6D5E9A4-43F5-4763-A243-EB66CC099EF7}">
      <dgm:prSet/>
      <dgm:spPr/>
      <dgm:t>
        <a:bodyPr/>
        <a:lstStyle/>
        <a:p>
          <a:endParaRPr lang="en-US"/>
        </a:p>
      </dgm:t>
    </dgm:pt>
    <dgm:pt modelId="{A7EC970D-099E-46E3-97D7-FCB85949A236}" type="sibTrans" cxnId="{F6D5E9A4-43F5-4763-A243-EB66CC099EF7}">
      <dgm:prSet/>
      <dgm:spPr/>
      <dgm:t>
        <a:bodyPr/>
        <a:lstStyle/>
        <a:p>
          <a:endParaRPr lang="en-US"/>
        </a:p>
      </dgm:t>
    </dgm:pt>
    <dgm:pt modelId="{83415706-4520-4FBF-8C3B-4928877F6B3D}" type="pres">
      <dgm:prSet presAssocID="{83EF34CE-8C8A-4962-A66E-48D11D4BC3F8}" presName="Name0" presStyleCnt="0">
        <dgm:presLayoutVars>
          <dgm:chMax val="7"/>
          <dgm:dir/>
          <dgm:animLvl val="lvl"/>
          <dgm:resizeHandles val="exact"/>
        </dgm:presLayoutVars>
      </dgm:prSet>
      <dgm:spPr/>
    </dgm:pt>
    <dgm:pt modelId="{1A06ADC5-0FDA-4010-BF2C-421B3BD93382}" type="pres">
      <dgm:prSet presAssocID="{569E155C-99AD-4A67-9D3D-8173E042DB94}" presName="circle1" presStyleLbl="node1" presStyleIdx="0" presStyleCnt="1"/>
      <dgm:spPr/>
    </dgm:pt>
    <dgm:pt modelId="{AA483113-9C38-4757-B3C2-CEC7A36F295A}" type="pres">
      <dgm:prSet presAssocID="{569E155C-99AD-4A67-9D3D-8173E042DB94}" presName="space" presStyleCnt="0"/>
      <dgm:spPr/>
    </dgm:pt>
    <dgm:pt modelId="{0E9A5ADC-3E37-4A03-906D-45DB7B109132}" type="pres">
      <dgm:prSet presAssocID="{569E155C-99AD-4A67-9D3D-8173E042DB94}" presName="rect1" presStyleLbl="alignAcc1" presStyleIdx="0" presStyleCnt="1"/>
      <dgm:spPr/>
    </dgm:pt>
    <dgm:pt modelId="{9CBF8BD4-53BC-4D86-9578-D564F5ECE27D}" type="pres">
      <dgm:prSet presAssocID="{569E155C-99AD-4A67-9D3D-8173E042DB94}" presName="rect1ParTxNoCh" presStyleLbl="alignAcc1" presStyleIdx="0" presStyleCnt="1">
        <dgm:presLayoutVars>
          <dgm:chMax val="1"/>
          <dgm:bulletEnabled val="1"/>
        </dgm:presLayoutVars>
      </dgm:prSet>
      <dgm:spPr/>
    </dgm:pt>
  </dgm:ptLst>
  <dgm:cxnLst>
    <dgm:cxn modelId="{6C780E7C-06B8-4CC5-913A-84B21F73341A}" type="presOf" srcId="{83EF34CE-8C8A-4962-A66E-48D11D4BC3F8}" destId="{83415706-4520-4FBF-8C3B-4928877F6B3D}" srcOrd="0" destOrd="0" presId="urn:microsoft.com/office/officeart/2005/8/layout/target3"/>
    <dgm:cxn modelId="{23A46C14-E5DA-40BC-B213-118A2DAE2C08}" type="presOf" srcId="{569E155C-99AD-4A67-9D3D-8173E042DB94}" destId="{9CBF8BD4-53BC-4D86-9578-D564F5ECE27D}" srcOrd="1" destOrd="0" presId="urn:microsoft.com/office/officeart/2005/8/layout/target3"/>
    <dgm:cxn modelId="{4F26F58E-9C6D-46B4-A8E3-F6E0F8920B06}" type="presOf" srcId="{569E155C-99AD-4A67-9D3D-8173E042DB94}" destId="{0E9A5ADC-3E37-4A03-906D-45DB7B109132}" srcOrd="0" destOrd="0" presId="urn:microsoft.com/office/officeart/2005/8/layout/target3"/>
    <dgm:cxn modelId="{F6D5E9A4-43F5-4763-A243-EB66CC099EF7}" srcId="{83EF34CE-8C8A-4962-A66E-48D11D4BC3F8}" destId="{569E155C-99AD-4A67-9D3D-8173E042DB94}" srcOrd="0" destOrd="0" parTransId="{785BA220-4EC9-4895-89A7-C0AF9FF1577C}" sibTransId="{A7EC970D-099E-46E3-97D7-FCB85949A236}"/>
    <dgm:cxn modelId="{9C3F95E7-47EB-49C8-A981-2933C4165CBE}" type="presParOf" srcId="{83415706-4520-4FBF-8C3B-4928877F6B3D}" destId="{1A06ADC5-0FDA-4010-BF2C-421B3BD93382}" srcOrd="0" destOrd="0" presId="urn:microsoft.com/office/officeart/2005/8/layout/target3"/>
    <dgm:cxn modelId="{D7A3507B-A20F-48CD-A40F-B408A6C2BEF6}" type="presParOf" srcId="{83415706-4520-4FBF-8C3B-4928877F6B3D}" destId="{AA483113-9C38-4757-B3C2-CEC7A36F295A}" srcOrd="1" destOrd="0" presId="urn:microsoft.com/office/officeart/2005/8/layout/target3"/>
    <dgm:cxn modelId="{45069BEF-F35B-4CED-9C32-E8675A52E6F8}" type="presParOf" srcId="{83415706-4520-4FBF-8C3B-4928877F6B3D}" destId="{0E9A5ADC-3E37-4A03-906D-45DB7B109132}" srcOrd="2" destOrd="0" presId="urn:microsoft.com/office/officeart/2005/8/layout/target3"/>
    <dgm:cxn modelId="{D9B58348-4C9F-45BB-A770-3B89682AD0FE}" type="presParOf" srcId="{83415706-4520-4FBF-8C3B-4928877F6B3D}" destId="{9CBF8BD4-53BC-4D86-9578-D564F5ECE27D}" srcOrd="3"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C422602-2E65-49F9-A023-3A116099728D}" type="doc">
      <dgm:prSet loTypeId="urn:microsoft.com/office/officeart/2005/8/layout/hProcess11" loCatId="process" qsTypeId="urn:microsoft.com/office/officeart/2005/8/quickstyle/simple1" qsCatId="simple" csTypeId="urn:microsoft.com/office/officeart/2005/8/colors/accent1_2" csCatId="accent1"/>
      <dgm:spPr/>
      <dgm:t>
        <a:bodyPr/>
        <a:lstStyle/>
        <a:p>
          <a:endParaRPr lang="en-US"/>
        </a:p>
      </dgm:t>
    </dgm:pt>
    <dgm:pt modelId="{D53F7EB2-2141-43D2-80C1-6235373CD9C9}">
      <dgm:prSet/>
      <dgm:spPr/>
      <dgm:t>
        <a:bodyPr/>
        <a:lstStyle/>
        <a:p>
          <a:pPr rtl="0"/>
          <a:r>
            <a:rPr lang="ro-RO" b="0" i="0" smtClean="0"/>
            <a:t>impunerea unor politici economice de natură să ducă la pauperizarea populaţiei şi îmbogăţirea unor categorii sociale, generând totodată şi ameninţări sociale</a:t>
          </a:r>
          <a:endParaRPr lang="en-US"/>
        </a:p>
      </dgm:t>
    </dgm:pt>
    <dgm:pt modelId="{2FE74141-1C57-4D75-B14A-1E31EE8BF414}" type="parTrans" cxnId="{1EA6049C-00D9-4FCD-A0BF-5AB379BDCABC}">
      <dgm:prSet/>
      <dgm:spPr/>
      <dgm:t>
        <a:bodyPr/>
        <a:lstStyle/>
        <a:p>
          <a:endParaRPr lang="en-US"/>
        </a:p>
      </dgm:t>
    </dgm:pt>
    <dgm:pt modelId="{A27CF0D4-D754-489C-BC19-F3C6BB80777E}" type="sibTrans" cxnId="{1EA6049C-00D9-4FCD-A0BF-5AB379BDCABC}">
      <dgm:prSet/>
      <dgm:spPr/>
      <dgm:t>
        <a:bodyPr/>
        <a:lstStyle/>
        <a:p>
          <a:endParaRPr lang="en-US"/>
        </a:p>
      </dgm:t>
    </dgm:pt>
    <dgm:pt modelId="{F1B5A9E1-08C1-4F2A-AA4C-5FFAC78C2D43}">
      <dgm:prSet/>
      <dgm:spPr/>
      <dgm:t>
        <a:bodyPr/>
        <a:lstStyle/>
        <a:p>
          <a:pPr rtl="0"/>
          <a:r>
            <a:rPr lang="ro-RO" b="0" i="0" smtClean="0"/>
            <a:t>aplicarea unor jocuri de piaţă ce contravin principiului concurenţei loiale</a:t>
          </a:r>
          <a:endParaRPr lang="en-US"/>
        </a:p>
      </dgm:t>
    </dgm:pt>
    <dgm:pt modelId="{EE44EA3F-3874-406A-9041-9900B9E00E7F}" type="parTrans" cxnId="{E922ED44-C39B-4614-93D5-7B446F34EC48}">
      <dgm:prSet/>
      <dgm:spPr/>
      <dgm:t>
        <a:bodyPr/>
        <a:lstStyle/>
        <a:p>
          <a:endParaRPr lang="en-US"/>
        </a:p>
      </dgm:t>
    </dgm:pt>
    <dgm:pt modelId="{BCF65BCF-A5B8-4D0F-981D-7176735F43A3}" type="sibTrans" cxnId="{E922ED44-C39B-4614-93D5-7B446F34EC48}">
      <dgm:prSet/>
      <dgm:spPr/>
      <dgm:t>
        <a:bodyPr/>
        <a:lstStyle/>
        <a:p>
          <a:endParaRPr lang="en-US"/>
        </a:p>
      </dgm:t>
    </dgm:pt>
    <dgm:pt modelId="{49721C6E-B61C-4E52-8C17-6EF64D2C6493}">
      <dgm:prSet/>
      <dgm:spPr/>
      <dgm:t>
        <a:bodyPr/>
        <a:lstStyle/>
        <a:p>
          <a:pPr rtl="0"/>
          <a:r>
            <a:rPr lang="ro-RO" b="0" i="0" smtClean="0"/>
            <a:t>raportul disproporţionat dintre resurse limitate şi creşterea demografică, aspect ce determină migraţia populaţiei către ţările prospere</a:t>
          </a:r>
          <a:endParaRPr lang="en-US"/>
        </a:p>
      </dgm:t>
    </dgm:pt>
    <dgm:pt modelId="{3D993519-3154-4760-AD0A-519228C9A2D0}" type="parTrans" cxnId="{21C777A8-5D2B-4716-B6C2-EA0B3C5433BA}">
      <dgm:prSet/>
      <dgm:spPr/>
      <dgm:t>
        <a:bodyPr/>
        <a:lstStyle/>
        <a:p>
          <a:endParaRPr lang="en-US"/>
        </a:p>
      </dgm:t>
    </dgm:pt>
    <dgm:pt modelId="{D02B2D79-C3C9-43D9-BA6A-B7D531FCC409}" type="sibTrans" cxnId="{21C777A8-5D2B-4716-B6C2-EA0B3C5433BA}">
      <dgm:prSet/>
      <dgm:spPr/>
      <dgm:t>
        <a:bodyPr/>
        <a:lstStyle/>
        <a:p>
          <a:endParaRPr lang="en-US"/>
        </a:p>
      </dgm:t>
    </dgm:pt>
    <dgm:pt modelId="{5D77E67A-B0BB-40E9-9BF5-3EE548291FAC}">
      <dgm:prSet/>
      <dgm:spPr/>
      <dgm:t>
        <a:bodyPr/>
        <a:lstStyle/>
        <a:p>
          <a:pPr rtl="0"/>
          <a:r>
            <a:rPr lang="ro-RO" b="0" i="0" smtClean="0"/>
            <a:t>disparităţile de dezvoltare economică regionale, dar şi în cadrul aceluiaşi stat, aplicarea unor politici economice nerealiste</a:t>
          </a:r>
          <a:endParaRPr lang="en-US"/>
        </a:p>
      </dgm:t>
    </dgm:pt>
    <dgm:pt modelId="{7BB04201-EC27-44D0-B81B-49C7535C4871}" type="parTrans" cxnId="{B271496C-2DA5-46CD-A71C-AC0874961787}">
      <dgm:prSet/>
      <dgm:spPr/>
      <dgm:t>
        <a:bodyPr/>
        <a:lstStyle/>
        <a:p>
          <a:endParaRPr lang="en-US"/>
        </a:p>
      </dgm:t>
    </dgm:pt>
    <dgm:pt modelId="{456EE513-DBB3-4E8A-9490-B44D1349B685}" type="sibTrans" cxnId="{B271496C-2DA5-46CD-A71C-AC0874961787}">
      <dgm:prSet/>
      <dgm:spPr/>
      <dgm:t>
        <a:bodyPr/>
        <a:lstStyle/>
        <a:p>
          <a:endParaRPr lang="en-US"/>
        </a:p>
      </dgm:t>
    </dgm:pt>
    <dgm:pt modelId="{D553D0EE-7771-472B-B8A1-BD5D634895FE}" type="pres">
      <dgm:prSet presAssocID="{5C422602-2E65-49F9-A023-3A116099728D}" presName="Name0" presStyleCnt="0">
        <dgm:presLayoutVars>
          <dgm:dir/>
          <dgm:resizeHandles val="exact"/>
        </dgm:presLayoutVars>
      </dgm:prSet>
      <dgm:spPr/>
    </dgm:pt>
    <dgm:pt modelId="{7E652503-C811-4AF5-911A-0A6D044BD076}" type="pres">
      <dgm:prSet presAssocID="{5C422602-2E65-49F9-A023-3A116099728D}" presName="arrow" presStyleLbl="bgShp" presStyleIdx="0" presStyleCnt="1"/>
      <dgm:spPr/>
    </dgm:pt>
    <dgm:pt modelId="{D06042D7-1B64-49C1-9198-1CBF470716EC}" type="pres">
      <dgm:prSet presAssocID="{5C422602-2E65-49F9-A023-3A116099728D}" presName="points" presStyleCnt="0"/>
      <dgm:spPr/>
    </dgm:pt>
    <dgm:pt modelId="{B6E6DEAC-56EB-40D9-B7E1-B3D4904EB1DD}" type="pres">
      <dgm:prSet presAssocID="{D53F7EB2-2141-43D2-80C1-6235373CD9C9}" presName="compositeA" presStyleCnt="0"/>
      <dgm:spPr/>
    </dgm:pt>
    <dgm:pt modelId="{C5A77C0E-25C7-4688-B365-EE2BDC61BF89}" type="pres">
      <dgm:prSet presAssocID="{D53F7EB2-2141-43D2-80C1-6235373CD9C9}" presName="textA" presStyleLbl="revTx" presStyleIdx="0" presStyleCnt="4">
        <dgm:presLayoutVars>
          <dgm:bulletEnabled val="1"/>
        </dgm:presLayoutVars>
      </dgm:prSet>
      <dgm:spPr/>
    </dgm:pt>
    <dgm:pt modelId="{67B04062-9128-4D57-8C5C-CB4A852A283C}" type="pres">
      <dgm:prSet presAssocID="{D53F7EB2-2141-43D2-80C1-6235373CD9C9}" presName="circleA" presStyleLbl="node1" presStyleIdx="0" presStyleCnt="4"/>
      <dgm:spPr/>
    </dgm:pt>
    <dgm:pt modelId="{BB522773-8C7D-41FE-BC4B-ADC876083D22}" type="pres">
      <dgm:prSet presAssocID="{D53F7EB2-2141-43D2-80C1-6235373CD9C9}" presName="spaceA" presStyleCnt="0"/>
      <dgm:spPr/>
    </dgm:pt>
    <dgm:pt modelId="{5AED70BC-5D1B-4479-8460-1E1981FC1551}" type="pres">
      <dgm:prSet presAssocID="{A27CF0D4-D754-489C-BC19-F3C6BB80777E}" presName="space" presStyleCnt="0"/>
      <dgm:spPr/>
    </dgm:pt>
    <dgm:pt modelId="{06A8A92E-8594-4599-B31D-392D2FF83A04}" type="pres">
      <dgm:prSet presAssocID="{F1B5A9E1-08C1-4F2A-AA4C-5FFAC78C2D43}" presName="compositeB" presStyleCnt="0"/>
      <dgm:spPr/>
    </dgm:pt>
    <dgm:pt modelId="{AE6A2188-8599-4B8E-990C-FBBEDBFFE618}" type="pres">
      <dgm:prSet presAssocID="{F1B5A9E1-08C1-4F2A-AA4C-5FFAC78C2D43}" presName="textB" presStyleLbl="revTx" presStyleIdx="1" presStyleCnt="4">
        <dgm:presLayoutVars>
          <dgm:bulletEnabled val="1"/>
        </dgm:presLayoutVars>
      </dgm:prSet>
      <dgm:spPr/>
    </dgm:pt>
    <dgm:pt modelId="{DD03BAF8-436E-4EE0-BEDD-473FA75A1932}" type="pres">
      <dgm:prSet presAssocID="{F1B5A9E1-08C1-4F2A-AA4C-5FFAC78C2D43}" presName="circleB" presStyleLbl="node1" presStyleIdx="1" presStyleCnt="4"/>
      <dgm:spPr/>
    </dgm:pt>
    <dgm:pt modelId="{C796C183-464A-4CF6-B45C-6BD3F444B46B}" type="pres">
      <dgm:prSet presAssocID="{F1B5A9E1-08C1-4F2A-AA4C-5FFAC78C2D43}" presName="spaceB" presStyleCnt="0"/>
      <dgm:spPr/>
    </dgm:pt>
    <dgm:pt modelId="{9FA6A9E7-C51B-4CD1-896A-5CB6FB60A841}" type="pres">
      <dgm:prSet presAssocID="{BCF65BCF-A5B8-4D0F-981D-7176735F43A3}" presName="space" presStyleCnt="0"/>
      <dgm:spPr/>
    </dgm:pt>
    <dgm:pt modelId="{06254496-F7EA-486A-B3D1-E5AEA8FBF6B2}" type="pres">
      <dgm:prSet presAssocID="{49721C6E-B61C-4E52-8C17-6EF64D2C6493}" presName="compositeA" presStyleCnt="0"/>
      <dgm:spPr/>
    </dgm:pt>
    <dgm:pt modelId="{17B21175-AC7D-48BF-81D9-7447E6466464}" type="pres">
      <dgm:prSet presAssocID="{49721C6E-B61C-4E52-8C17-6EF64D2C6493}" presName="textA" presStyleLbl="revTx" presStyleIdx="2" presStyleCnt="4">
        <dgm:presLayoutVars>
          <dgm:bulletEnabled val="1"/>
        </dgm:presLayoutVars>
      </dgm:prSet>
      <dgm:spPr/>
    </dgm:pt>
    <dgm:pt modelId="{24DAEA29-723D-496F-A20D-2891E1B2EFF2}" type="pres">
      <dgm:prSet presAssocID="{49721C6E-B61C-4E52-8C17-6EF64D2C6493}" presName="circleA" presStyleLbl="node1" presStyleIdx="2" presStyleCnt="4"/>
      <dgm:spPr/>
    </dgm:pt>
    <dgm:pt modelId="{12CEE13B-2271-478C-8D44-35002A15CEDE}" type="pres">
      <dgm:prSet presAssocID="{49721C6E-B61C-4E52-8C17-6EF64D2C6493}" presName="spaceA" presStyleCnt="0"/>
      <dgm:spPr/>
    </dgm:pt>
    <dgm:pt modelId="{117ACD13-7A23-4A8B-8B05-B00CF61F119E}" type="pres">
      <dgm:prSet presAssocID="{D02B2D79-C3C9-43D9-BA6A-B7D531FCC409}" presName="space" presStyleCnt="0"/>
      <dgm:spPr/>
    </dgm:pt>
    <dgm:pt modelId="{95F7963D-D7F9-4F90-9880-E0FE531BA46A}" type="pres">
      <dgm:prSet presAssocID="{5D77E67A-B0BB-40E9-9BF5-3EE548291FAC}" presName="compositeB" presStyleCnt="0"/>
      <dgm:spPr/>
    </dgm:pt>
    <dgm:pt modelId="{C77000D5-3B21-46A2-9D15-A18D4BC83B20}" type="pres">
      <dgm:prSet presAssocID="{5D77E67A-B0BB-40E9-9BF5-3EE548291FAC}" presName="textB" presStyleLbl="revTx" presStyleIdx="3" presStyleCnt="4">
        <dgm:presLayoutVars>
          <dgm:bulletEnabled val="1"/>
        </dgm:presLayoutVars>
      </dgm:prSet>
      <dgm:spPr/>
    </dgm:pt>
    <dgm:pt modelId="{1861DD52-86BD-4B43-A785-0AFD2FA52F8B}" type="pres">
      <dgm:prSet presAssocID="{5D77E67A-B0BB-40E9-9BF5-3EE548291FAC}" presName="circleB" presStyleLbl="node1" presStyleIdx="3" presStyleCnt="4"/>
      <dgm:spPr/>
    </dgm:pt>
    <dgm:pt modelId="{A295F034-6E6B-48D6-97B6-1604443B558A}" type="pres">
      <dgm:prSet presAssocID="{5D77E67A-B0BB-40E9-9BF5-3EE548291FAC}" presName="spaceB" presStyleCnt="0"/>
      <dgm:spPr/>
    </dgm:pt>
  </dgm:ptLst>
  <dgm:cxnLst>
    <dgm:cxn modelId="{B271496C-2DA5-46CD-A71C-AC0874961787}" srcId="{5C422602-2E65-49F9-A023-3A116099728D}" destId="{5D77E67A-B0BB-40E9-9BF5-3EE548291FAC}" srcOrd="3" destOrd="0" parTransId="{7BB04201-EC27-44D0-B81B-49C7535C4871}" sibTransId="{456EE513-DBB3-4E8A-9490-B44D1349B685}"/>
    <dgm:cxn modelId="{7BC19577-1A45-458B-9F8B-70A3119CA7C5}" type="presOf" srcId="{49721C6E-B61C-4E52-8C17-6EF64D2C6493}" destId="{17B21175-AC7D-48BF-81D9-7447E6466464}" srcOrd="0" destOrd="0" presId="urn:microsoft.com/office/officeart/2005/8/layout/hProcess11"/>
    <dgm:cxn modelId="{E922ED44-C39B-4614-93D5-7B446F34EC48}" srcId="{5C422602-2E65-49F9-A023-3A116099728D}" destId="{F1B5A9E1-08C1-4F2A-AA4C-5FFAC78C2D43}" srcOrd="1" destOrd="0" parTransId="{EE44EA3F-3874-406A-9041-9900B9E00E7F}" sibTransId="{BCF65BCF-A5B8-4D0F-981D-7176735F43A3}"/>
    <dgm:cxn modelId="{21C777A8-5D2B-4716-B6C2-EA0B3C5433BA}" srcId="{5C422602-2E65-49F9-A023-3A116099728D}" destId="{49721C6E-B61C-4E52-8C17-6EF64D2C6493}" srcOrd="2" destOrd="0" parTransId="{3D993519-3154-4760-AD0A-519228C9A2D0}" sibTransId="{D02B2D79-C3C9-43D9-BA6A-B7D531FCC409}"/>
    <dgm:cxn modelId="{1EA6049C-00D9-4FCD-A0BF-5AB379BDCABC}" srcId="{5C422602-2E65-49F9-A023-3A116099728D}" destId="{D53F7EB2-2141-43D2-80C1-6235373CD9C9}" srcOrd="0" destOrd="0" parTransId="{2FE74141-1C57-4D75-B14A-1E31EE8BF414}" sibTransId="{A27CF0D4-D754-489C-BC19-F3C6BB80777E}"/>
    <dgm:cxn modelId="{8AD0D94E-0377-4D0C-9984-E7505BFFC962}" type="presOf" srcId="{F1B5A9E1-08C1-4F2A-AA4C-5FFAC78C2D43}" destId="{AE6A2188-8599-4B8E-990C-FBBEDBFFE618}" srcOrd="0" destOrd="0" presId="urn:microsoft.com/office/officeart/2005/8/layout/hProcess11"/>
    <dgm:cxn modelId="{8B17B144-7D1B-4BCC-BA6C-632D491C2092}" type="presOf" srcId="{5D77E67A-B0BB-40E9-9BF5-3EE548291FAC}" destId="{C77000D5-3B21-46A2-9D15-A18D4BC83B20}" srcOrd="0" destOrd="0" presId="urn:microsoft.com/office/officeart/2005/8/layout/hProcess11"/>
    <dgm:cxn modelId="{1A6361B2-E105-4B41-BFB3-64ECCCD01BA6}" type="presOf" srcId="{5C422602-2E65-49F9-A023-3A116099728D}" destId="{D553D0EE-7771-472B-B8A1-BD5D634895FE}" srcOrd="0" destOrd="0" presId="urn:microsoft.com/office/officeart/2005/8/layout/hProcess11"/>
    <dgm:cxn modelId="{2DD10545-4D11-4A2C-BDA0-C49ABBE1C036}" type="presOf" srcId="{D53F7EB2-2141-43D2-80C1-6235373CD9C9}" destId="{C5A77C0E-25C7-4688-B365-EE2BDC61BF89}" srcOrd="0" destOrd="0" presId="urn:microsoft.com/office/officeart/2005/8/layout/hProcess11"/>
    <dgm:cxn modelId="{C6225047-E831-43A8-B8F0-CE999DE94B91}" type="presParOf" srcId="{D553D0EE-7771-472B-B8A1-BD5D634895FE}" destId="{7E652503-C811-4AF5-911A-0A6D044BD076}" srcOrd="0" destOrd="0" presId="urn:microsoft.com/office/officeart/2005/8/layout/hProcess11"/>
    <dgm:cxn modelId="{7E5E4E6D-B4B8-4583-97D0-10899E18102C}" type="presParOf" srcId="{D553D0EE-7771-472B-B8A1-BD5D634895FE}" destId="{D06042D7-1B64-49C1-9198-1CBF470716EC}" srcOrd="1" destOrd="0" presId="urn:microsoft.com/office/officeart/2005/8/layout/hProcess11"/>
    <dgm:cxn modelId="{E9158E69-AE68-4266-AE25-04F6E91A9E88}" type="presParOf" srcId="{D06042D7-1B64-49C1-9198-1CBF470716EC}" destId="{B6E6DEAC-56EB-40D9-B7E1-B3D4904EB1DD}" srcOrd="0" destOrd="0" presId="urn:microsoft.com/office/officeart/2005/8/layout/hProcess11"/>
    <dgm:cxn modelId="{A6DD96BA-1A66-474A-AF8A-1A250D1DFE63}" type="presParOf" srcId="{B6E6DEAC-56EB-40D9-B7E1-B3D4904EB1DD}" destId="{C5A77C0E-25C7-4688-B365-EE2BDC61BF89}" srcOrd="0" destOrd="0" presId="urn:microsoft.com/office/officeart/2005/8/layout/hProcess11"/>
    <dgm:cxn modelId="{6B22C440-D89A-4872-B74C-04B669135913}" type="presParOf" srcId="{B6E6DEAC-56EB-40D9-B7E1-B3D4904EB1DD}" destId="{67B04062-9128-4D57-8C5C-CB4A852A283C}" srcOrd="1" destOrd="0" presId="urn:microsoft.com/office/officeart/2005/8/layout/hProcess11"/>
    <dgm:cxn modelId="{A337846A-D6A9-4B85-A601-40364C55970A}" type="presParOf" srcId="{B6E6DEAC-56EB-40D9-B7E1-B3D4904EB1DD}" destId="{BB522773-8C7D-41FE-BC4B-ADC876083D22}" srcOrd="2" destOrd="0" presId="urn:microsoft.com/office/officeart/2005/8/layout/hProcess11"/>
    <dgm:cxn modelId="{60A6C531-BC88-494F-8FAB-9244C9AAA0EA}" type="presParOf" srcId="{D06042D7-1B64-49C1-9198-1CBF470716EC}" destId="{5AED70BC-5D1B-4479-8460-1E1981FC1551}" srcOrd="1" destOrd="0" presId="urn:microsoft.com/office/officeart/2005/8/layout/hProcess11"/>
    <dgm:cxn modelId="{6F0E9846-159E-4B6A-9529-6D6A28F76665}" type="presParOf" srcId="{D06042D7-1B64-49C1-9198-1CBF470716EC}" destId="{06A8A92E-8594-4599-B31D-392D2FF83A04}" srcOrd="2" destOrd="0" presId="urn:microsoft.com/office/officeart/2005/8/layout/hProcess11"/>
    <dgm:cxn modelId="{F36CAF8D-481A-4891-8F69-79702A6B2C8A}" type="presParOf" srcId="{06A8A92E-8594-4599-B31D-392D2FF83A04}" destId="{AE6A2188-8599-4B8E-990C-FBBEDBFFE618}" srcOrd="0" destOrd="0" presId="urn:microsoft.com/office/officeart/2005/8/layout/hProcess11"/>
    <dgm:cxn modelId="{4DF54A8E-BF6C-4A96-9F0D-E0A43239F148}" type="presParOf" srcId="{06A8A92E-8594-4599-B31D-392D2FF83A04}" destId="{DD03BAF8-436E-4EE0-BEDD-473FA75A1932}" srcOrd="1" destOrd="0" presId="urn:microsoft.com/office/officeart/2005/8/layout/hProcess11"/>
    <dgm:cxn modelId="{E0EAE857-9F58-46D7-A87E-3037081BB7BF}" type="presParOf" srcId="{06A8A92E-8594-4599-B31D-392D2FF83A04}" destId="{C796C183-464A-4CF6-B45C-6BD3F444B46B}" srcOrd="2" destOrd="0" presId="urn:microsoft.com/office/officeart/2005/8/layout/hProcess11"/>
    <dgm:cxn modelId="{7B1F2859-FB12-446C-BFC1-771BDCD80AF9}" type="presParOf" srcId="{D06042D7-1B64-49C1-9198-1CBF470716EC}" destId="{9FA6A9E7-C51B-4CD1-896A-5CB6FB60A841}" srcOrd="3" destOrd="0" presId="urn:microsoft.com/office/officeart/2005/8/layout/hProcess11"/>
    <dgm:cxn modelId="{ADF25CBC-7005-48FA-8E0E-26A1E20B9D80}" type="presParOf" srcId="{D06042D7-1B64-49C1-9198-1CBF470716EC}" destId="{06254496-F7EA-486A-B3D1-E5AEA8FBF6B2}" srcOrd="4" destOrd="0" presId="urn:microsoft.com/office/officeart/2005/8/layout/hProcess11"/>
    <dgm:cxn modelId="{65BDD922-B4F5-44F2-BDE4-6B4C3D0FB078}" type="presParOf" srcId="{06254496-F7EA-486A-B3D1-E5AEA8FBF6B2}" destId="{17B21175-AC7D-48BF-81D9-7447E6466464}" srcOrd="0" destOrd="0" presId="urn:microsoft.com/office/officeart/2005/8/layout/hProcess11"/>
    <dgm:cxn modelId="{47D0E35B-E93C-4103-A023-F4CD75BFED11}" type="presParOf" srcId="{06254496-F7EA-486A-B3D1-E5AEA8FBF6B2}" destId="{24DAEA29-723D-496F-A20D-2891E1B2EFF2}" srcOrd="1" destOrd="0" presId="urn:microsoft.com/office/officeart/2005/8/layout/hProcess11"/>
    <dgm:cxn modelId="{CD2E7BD0-B5FE-49EB-8FDB-35265370AC8F}" type="presParOf" srcId="{06254496-F7EA-486A-B3D1-E5AEA8FBF6B2}" destId="{12CEE13B-2271-478C-8D44-35002A15CEDE}" srcOrd="2" destOrd="0" presId="urn:microsoft.com/office/officeart/2005/8/layout/hProcess11"/>
    <dgm:cxn modelId="{D217FCEE-44FC-4DCA-8FE7-89202BBDF85D}" type="presParOf" srcId="{D06042D7-1B64-49C1-9198-1CBF470716EC}" destId="{117ACD13-7A23-4A8B-8B05-B00CF61F119E}" srcOrd="5" destOrd="0" presId="urn:microsoft.com/office/officeart/2005/8/layout/hProcess11"/>
    <dgm:cxn modelId="{04837411-F501-48E1-95C4-3D3BD1024706}" type="presParOf" srcId="{D06042D7-1B64-49C1-9198-1CBF470716EC}" destId="{95F7963D-D7F9-4F90-9880-E0FE531BA46A}" srcOrd="6" destOrd="0" presId="urn:microsoft.com/office/officeart/2005/8/layout/hProcess11"/>
    <dgm:cxn modelId="{21FA7F96-3342-443B-94A2-D4CE2EA69036}" type="presParOf" srcId="{95F7963D-D7F9-4F90-9880-E0FE531BA46A}" destId="{C77000D5-3B21-46A2-9D15-A18D4BC83B20}" srcOrd="0" destOrd="0" presId="urn:microsoft.com/office/officeart/2005/8/layout/hProcess11"/>
    <dgm:cxn modelId="{78E09A89-710F-4DE0-A611-606C11FFB9A6}" type="presParOf" srcId="{95F7963D-D7F9-4F90-9880-E0FE531BA46A}" destId="{1861DD52-86BD-4B43-A785-0AFD2FA52F8B}" srcOrd="1" destOrd="0" presId="urn:microsoft.com/office/officeart/2005/8/layout/hProcess11"/>
    <dgm:cxn modelId="{4E8BDB51-411F-4257-80AC-B52D9242C8EF}" type="presParOf" srcId="{95F7963D-D7F9-4F90-9880-E0FE531BA46A}" destId="{A295F034-6E6B-48D6-97B6-1604443B558A}" srcOrd="2" destOrd="0" presId="urn:microsoft.com/office/officeart/2005/8/layout/hProcess1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9EECF08-3160-4C0E-8A37-48ADC7CA8AAE}"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0ADB64CD-3F4E-416D-9CBF-BA5A80DA01CB}">
      <dgm:prSet/>
      <dgm:spPr/>
      <dgm:t>
        <a:bodyPr/>
        <a:lstStyle/>
        <a:p>
          <a:pPr rtl="0"/>
          <a:r>
            <a:rPr lang="ro-RO" b="0" i="0" smtClean="0"/>
            <a:t>Dezvoltarea economică a statului este în strânsă corelaţie cu capabilităţile militare ale acestuia, situaţie care determină nu numai stabilitatea şi securitatea pentru statul însuşi, dar şi pentru securitatea regională şi chiar globală. </a:t>
          </a:r>
          <a:endParaRPr lang="en-US"/>
        </a:p>
      </dgm:t>
    </dgm:pt>
    <dgm:pt modelId="{8E71D899-1C60-40D2-987D-6ED12E7C6711}" type="parTrans" cxnId="{0695A4B1-580D-40DB-B120-FC198CCABA94}">
      <dgm:prSet/>
      <dgm:spPr/>
      <dgm:t>
        <a:bodyPr/>
        <a:lstStyle/>
        <a:p>
          <a:endParaRPr lang="en-US"/>
        </a:p>
      </dgm:t>
    </dgm:pt>
    <dgm:pt modelId="{68C9D8F4-47EB-474D-B1B9-FE12B3E6DF8B}" type="sibTrans" cxnId="{0695A4B1-580D-40DB-B120-FC198CCABA94}">
      <dgm:prSet/>
      <dgm:spPr/>
      <dgm:t>
        <a:bodyPr/>
        <a:lstStyle/>
        <a:p>
          <a:endParaRPr lang="en-US"/>
        </a:p>
      </dgm:t>
    </dgm:pt>
    <dgm:pt modelId="{BB3F9038-47A1-46F3-8012-601A34C741E3}">
      <dgm:prSet custT="1"/>
      <dgm:spPr/>
      <dgm:t>
        <a:bodyPr/>
        <a:lstStyle/>
        <a:p>
          <a:pPr rtl="0"/>
          <a:r>
            <a:rPr lang="ro-RO" sz="1200" b="0" i="0" smtClean="0">
              <a:latin typeface="Times New Roman" panose="02020603050405020304" pitchFamily="18" charset="0"/>
              <a:cs typeface="Times New Roman" panose="02020603050405020304" pitchFamily="18" charset="0"/>
            </a:rPr>
            <a:t>Ameninţările economice sunt un catalizator pentru alte tipuri de ameninţări, aducând cu ele la pachet ameninţări politice, sociale şi/sau de mediu</a:t>
          </a:r>
          <a:endParaRPr lang="en-US" sz="1200">
            <a:latin typeface="Times New Roman" panose="02020603050405020304" pitchFamily="18" charset="0"/>
            <a:cs typeface="Times New Roman" panose="02020603050405020304" pitchFamily="18" charset="0"/>
          </a:endParaRPr>
        </a:p>
      </dgm:t>
    </dgm:pt>
    <dgm:pt modelId="{DDB39DFF-09CC-4EA8-AAE4-1CD7EE79ED8C}" type="parTrans" cxnId="{5392333D-362F-4C97-B700-D037305E1E56}">
      <dgm:prSet/>
      <dgm:spPr/>
      <dgm:t>
        <a:bodyPr/>
        <a:lstStyle/>
        <a:p>
          <a:endParaRPr lang="en-US"/>
        </a:p>
      </dgm:t>
    </dgm:pt>
    <dgm:pt modelId="{D18BD864-E486-4E59-9E4D-6F5D6DCB8639}" type="sibTrans" cxnId="{5392333D-362F-4C97-B700-D037305E1E56}">
      <dgm:prSet/>
      <dgm:spPr/>
      <dgm:t>
        <a:bodyPr/>
        <a:lstStyle/>
        <a:p>
          <a:endParaRPr lang="en-US"/>
        </a:p>
      </dgm:t>
    </dgm:pt>
    <dgm:pt modelId="{8C4502FA-CA6A-4377-89F3-36965CA56C66}">
      <dgm:prSet custT="1"/>
      <dgm:spPr/>
      <dgm:t>
        <a:bodyPr/>
        <a:lstStyle/>
        <a:p>
          <a:pPr rtl="0"/>
          <a:r>
            <a:rPr lang="ro-RO" sz="1200" b="0" i="0" smtClean="0">
              <a:latin typeface="Times New Roman" panose="02020603050405020304" pitchFamily="18" charset="0"/>
              <a:cs typeface="Times New Roman" panose="02020603050405020304" pitchFamily="18" charset="0"/>
            </a:rPr>
            <a:t>Problemele sărăciei şi subdezvoltării, ale marilor discrepanţe economice şi sociale la scară planetară au dominat dezbaterile summit-urilor de la Monterrey şi Johannesburg. </a:t>
          </a:r>
          <a:endParaRPr lang="en-US" sz="1200">
            <a:latin typeface="Times New Roman" panose="02020603050405020304" pitchFamily="18" charset="0"/>
            <a:cs typeface="Times New Roman" panose="02020603050405020304" pitchFamily="18" charset="0"/>
          </a:endParaRPr>
        </a:p>
      </dgm:t>
    </dgm:pt>
    <dgm:pt modelId="{891AD6E9-7364-45C2-89B8-F0284572C2B2}" type="parTrans" cxnId="{10CF83E8-96CF-4F82-8D24-7BCA5C1450DE}">
      <dgm:prSet/>
      <dgm:spPr/>
      <dgm:t>
        <a:bodyPr/>
        <a:lstStyle/>
        <a:p>
          <a:endParaRPr lang="en-US"/>
        </a:p>
      </dgm:t>
    </dgm:pt>
    <dgm:pt modelId="{D8746F18-C74F-479A-A091-E8F23681CA60}" type="sibTrans" cxnId="{10CF83E8-96CF-4F82-8D24-7BCA5C1450DE}">
      <dgm:prSet/>
      <dgm:spPr/>
      <dgm:t>
        <a:bodyPr/>
        <a:lstStyle/>
        <a:p>
          <a:endParaRPr lang="en-US"/>
        </a:p>
      </dgm:t>
    </dgm:pt>
    <dgm:pt modelId="{28FD8689-1824-4FBD-97DB-F96DB4917FFA}">
      <dgm:prSet custT="1"/>
      <dgm:spPr/>
      <dgm:t>
        <a:bodyPr/>
        <a:lstStyle/>
        <a:p>
          <a:pPr rtl="0"/>
          <a:r>
            <a:rPr lang="ro-RO" sz="1200" b="0" i="0" smtClean="0">
              <a:latin typeface="Times New Roman" panose="02020603050405020304" pitchFamily="18" charset="0"/>
              <a:cs typeface="Times New Roman" panose="02020603050405020304" pitchFamily="18" charset="0"/>
            </a:rPr>
            <a:t>Abordarea problemelor sociale la scară globală ţine de drepturile şi libertăţile cetăţeneşti, de valorile democraţiei. </a:t>
          </a:r>
          <a:endParaRPr lang="en-US" sz="1200">
            <a:latin typeface="Times New Roman" panose="02020603050405020304" pitchFamily="18" charset="0"/>
            <a:cs typeface="Times New Roman" panose="02020603050405020304" pitchFamily="18" charset="0"/>
          </a:endParaRPr>
        </a:p>
      </dgm:t>
    </dgm:pt>
    <dgm:pt modelId="{3DA5E2C5-EA25-4323-B075-175E4A712B17}" type="parTrans" cxnId="{70B8C033-0687-4371-B2D7-25AB20289F11}">
      <dgm:prSet/>
      <dgm:spPr/>
      <dgm:t>
        <a:bodyPr/>
        <a:lstStyle/>
        <a:p>
          <a:endParaRPr lang="en-US"/>
        </a:p>
      </dgm:t>
    </dgm:pt>
    <dgm:pt modelId="{E0908A34-7006-4F6F-A809-00CE7A84A18D}" type="sibTrans" cxnId="{70B8C033-0687-4371-B2D7-25AB20289F11}">
      <dgm:prSet/>
      <dgm:spPr/>
      <dgm:t>
        <a:bodyPr/>
        <a:lstStyle/>
        <a:p>
          <a:endParaRPr lang="en-US"/>
        </a:p>
      </dgm:t>
    </dgm:pt>
    <dgm:pt modelId="{4EEB477F-48FA-499D-B11C-B987EDD823FF}">
      <dgm:prSet custT="1"/>
      <dgm:spPr/>
      <dgm:t>
        <a:bodyPr/>
        <a:lstStyle/>
        <a:p>
          <a:pPr rtl="0"/>
          <a:r>
            <a:rPr lang="ro-RO" sz="1200" b="0" i="0" smtClean="0">
              <a:latin typeface="Times New Roman" panose="02020603050405020304" pitchFamily="18" charset="0"/>
              <a:cs typeface="Times New Roman" panose="02020603050405020304" pitchFamily="18" charset="0"/>
            </a:rPr>
            <a:t>Există o legătură directă între democraţie şi dezvoltarea economică şi socială a unei naţiuni. Nu poate exista o democraţie dezvoltată într-o ţară săracă.</a:t>
          </a:r>
          <a:endParaRPr lang="en-US" sz="1200">
            <a:latin typeface="Times New Roman" panose="02020603050405020304" pitchFamily="18" charset="0"/>
            <a:cs typeface="Times New Roman" panose="02020603050405020304" pitchFamily="18" charset="0"/>
          </a:endParaRPr>
        </a:p>
      </dgm:t>
    </dgm:pt>
    <dgm:pt modelId="{FDEE2BCE-6E60-4DA7-AA18-E3D09881C863}" type="parTrans" cxnId="{18E2365C-9EED-4420-ABC2-C696AA6B71FC}">
      <dgm:prSet/>
      <dgm:spPr/>
      <dgm:t>
        <a:bodyPr/>
        <a:lstStyle/>
        <a:p>
          <a:endParaRPr lang="en-US"/>
        </a:p>
      </dgm:t>
    </dgm:pt>
    <dgm:pt modelId="{E2D287F2-CCE7-427F-A2AE-B0E4D6E794EA}" type="sibTrans" cxnId="{18E2365C-9EED-4420-ABC2-C696AA6B71FC}">
      <dgm:prSet/>
      <dgm:spPr/>
      <dgm:t>
        <a:bodyPr/>
        <a:lstStyle/>
        <a:p>
          <a:endParaRPr lang="en-US"/>
        </a:p>
      </dgm:t>
    </dgm:pt>
    <dgm:pt modelId="{76FE479A-396E-475D-93FA-0FBFBD77B9CC}">
      <dgm:prSet custT="1"/>
      <dgm:spPr/>
      <dgm:t>
        <a:bodyPr/>
        <a:lstStyle/>
        <a:p>
          <a:pPr rtl="0"/>
          <a:r>
            <a:rPr lang="ro-RO" sz="1200" b="0" i="0" smtClean="0">
              <a:latin typeface="Times New Roman" panose="02020603050405020304" pitchFamily="18" charset="0"/>
              <a:cs typeface="Times New Roman" panose="02020603050405020304" pitchFamily="18" charset="0"/>
            </a:rPr>
            <a:t>Ameninţările economice pot fi considerate ca un atac la adresa securităţii în condiţiile în care acţiunea externă conştient dirijată duce la pierderi materiale, presiuni asupra diferitelor instituţii şi chiar prejudicii substanţiale asupra sănătăţii şi longevităţii populaţiei statului ţintă. </a:t>
          </a:r>
          <a:endParaRPr lang="en-US" sz="1200">
            <a:latin typeface="Times New Roman" panose="02020603050405020304" pitchFamily="18" charset="0"/>
            <a:cs typeface="Times New Roman" panose="02020603050405020304" pitchFamily="18" charset="0"/>
          </a:endParaRPr>
        </a:p>
      </dgm:t>
    </dgm:pt>
    <dgm:pt modelId="{89EF0F3F-F865-44E1-9155-2382044CC6F4}" type="parTrans" cxnId="{3BB07B0E-FAD0-4092-BE4C-056FE28270CB}">
      <dgm:prSet/>
      <dgm:spPr/>
      <dgm:t>
        <a:bodyPr/>
        <a:lstStyle/>
        <a:p>
          <a:endParaRPr lang="en-US"/>
        </a:p>
      </dgm:t>
    </dgm:pt>
    <dgm:pt modelId="{7219D3CD-EEA5-47F3-95E7-30164BCEEFFF}" type="sibTrans" cxnId="{3BB07B0E-FAD0-4092-BE4C-056FE28270CB}">
      <dgm:prSet/>
      <dgm:spPr/>
      <dgm:t>
        <a:bodyPr/>
        <a:lstStyle/>
        <a:p>
          <a:endParaRPr lang="en-US"/>
        </a:p>
      </dgm:t>
    </dgm:pt>
    <dgm:pt modelId="{07C27D6E-8231-470F-A942-61432FD2359B}" type="pres">
      <dgm:prSet presAssocID="{69EECF08-3160-4C0E-8A37-48ADC7CA8AAE}" presName="rootnode" presStyleCnt="0">
        <dgm:presLayoutVars>
          <dgm:chMax/>
          <dgm:chPref/>
          <dgm:dir/>
          <dgm:animLvl val="lvl"/>
        </dgm:presLayoutVars>
      </dgm:prSet>
      <dgm:spPr/>
    </dgm:pt>
    <dgm:pt modelId="{D3102D07-AF8F-4132-A481-95CFE1FE8700}" type="pres">
      <dgm:prSet presAssocID="{0ADB64CD-3F4E-416D-9CBF-BA5A80DA01CB}" presName="composite" presStyleCnt="0"/>
      <dgm:spPr/>
    </dgm:pt>
    <dgm:pt modelId="{EF9F0384-EBE9-47CF-B6F4-106DB9C77205}" type="pres">
      <dgm:prSet presAssocID="{0ADB64CD-3F4E-416D-9CBF-BA5A80DA01CB}" presName="ParentText" presStyleLbl="node1" presStyleIdx="0" presStyleCnt="1" custScaleX="121513" custScaleY="123942" custLinFactNeighborX="-24387" custLinFactNeighborY="-2874">
        <dgm:presLayoutVars>
          <dgm:chMax val="1"/>
          <dgm:chPref val="1"/>
          <dgm:bulletEnabled val="1"/>
        </dgm:presLayoutVars>
      </dgm:prSet>
      <dgm:spPr/>
    </dgm:pt>
    <dgm:pt modelId="{A6CB49A0-C449-49CE-8E3E-22120E66D45B}" type="pres">
      <dgm:prSet presAssocID="{0ADB64CD-3F4E-416D-9CBF-BA5A80DA01CB}" presName="FinalChildText" presStyleLbl="revTx" presStyleIdx="0" presStyleCnt="1" custScaleX="131498" custLinFactNeighborX="23857" custLinFactNeighborY="444">
        <dgm:presLayoutVars>
          <dgm:chMax val="0"/>
          <dgm:chPref val="0"/>
          <dgm:bulletEnabled val="1"/>
        </dgm:presLayoutVars>
      </dgm:prSet>
      <dgm:spPr/>
    </dgm:pt>
  </dgm:ptLst>
  <dgm:cxnLst>
    <dgm:cxn modelId="{B73C360B-501B-414A-9218-AB494C89BBA6}" type="presOf" srcId="{28FD8689-1824-4FBD-97DB-F96DB4917FFA}" destId="{A6CB49A0-C449-49CE-8E3E-22120E66D45B}" srcOrd="0" destOrd="2" presId="urn:microsoft.com/office/officeart/2005/8/layout/StepDownProcess"/>
    <dgm:cxn modelId="{BFB412B5-BBC6-4C2B-B822-2EDD219C7A3C}" type="presOf" srcId="{69EECF08-3160-4C0E-8A37-48ADC7CA8AAE}" destId="{07C27D6E-8231-470F-A942-61432FD2359B}" srcOrd="0" destOrd="0" presId="urn:microsoft.com/office/officeart/2005/8/layout/StepDownProcess"/>
    <dgm:cxn modelId="{18E2365C-9EED-4420-ABC2-C696AA6B71FC}" srcId="{0ADB64CD-3F4E-416D-9CBF-BA5A80DA01CB}" destId="{4EEB477F-48FA-499D-B11C-B987EDD823FF}" srcOrd="3" destOrd="0" parTransId="{FDEE2BCE-6E60-4DA7-AA18-E3D09881C863}" sibTransId="{E2D287F2-CCE7-427F-A2AE-B0E4D6E794EA}"/>
    <dgm:cxn modelId="{12CC28AE-41BB-4E57-BAF3-13A14CF55C78}" type="presOf" srcId="{0ADB64CD-3F4E-416D-9CBF-BA5A80DA01CB}" destId="{EF9F0384-EBE9-47CF-B6F4-106DB9C77205}" srcOrd="0" destOrd="0" presId="urn:microsoft.com/office/officeart/2005/8/layout/StepDownProcess"/>
    <dgm:cxn modelId="{0695A4B1-580D-40DB-B120-FC198CCABA94}" srcId="{69EECF08-3160-4C0E-8A37-48ADC7CA8AAE}" destId="{0ADB64CD-3F4E-416D-9CBF-BA5A80DA01CB}" srcOrd="0" destOrd="0" parTransId="{8E71D899-1C60-40D2-987D-6ED12E7C6711}" sibTransId="{68C9D8F4-47EB-474D-B1B9-FE12B3E6DF8B}"/>
    <dgm:cxn modelId="{5392333D-362F-4C97-B700-D037305E1E56}" srcId="{0ADB64CD-3F4E-416D-9CBF-BA5A80DA01CB}" destId="{BB3F9038-47A1-46F3-8012-601A34C741E3}" srcOrd="0" destOrd="0" parTransId="{DDB39DFF-09CC-4EA8-AAE4-1CD7EE79ED8C}" sibTransId="{D18BD864-E486-4E59-9E4D-6F5D6DCB8639}"/>
    <dgm:cxn modelId="{70B8C033-0687-4371-B2D7-25AB20289F11}" srcId="{0ADB64CD-3F4E-416D-9CBF-BA5A80DA01CB}" destId="{28FD8689-1824-4FBD-97DB-F96DB4917FFA}" srcOrd="2" destOrd="0" parTransId="{3DA5E2C5-EA25-4323-B075-175E4A712B17}" sibTransId="{E0908A34-7006-4F6F-A809-00CE7A84A18D}"/>
    <dgm:cxn modelId="{76D092CD-2739-458B-81D9-D489250CB6F3}" type="presOf" srcId="{4EEB477F-48FA-499D-B11C-B987EDD823FF}" destId="{A6CB49A0-C449-49CE-8E3E-22120E66D45B}" srcOrd="0" destOrd="3" presId="urn:microsoft.com/office/officeart/2005/8/layout/StepDownProcess"/>
    <dgm:cxn modelId="{3BB07B0E-FAD0-4092-BE4C-056FE28270CB}" srcId="{0ADB64CD-3F4E-416D-9CBF-BA5A80DA01CB}" destId="{76FE479A-396E-475D-93FA-0FBFBD77B9CC}" srcOrd="4" destOrd="0" parTransId="{89EF0F3F-F865-44E1-9155-2382044CC6F4}" sibTransId="{7219D3CD-EEA5-47F3-95E7-30164BCEEFFF}"/>
    <dgm:cxn modelId="{60A6F13B-9AC8-4E00-8B78-2A1105706356}" type="presOf" srcId="{BB3F9038-47A1-46F3-8012-601A34C741E3}" destId="{A6CB49A0-C449-49CE-8E3E-22120E66D45B}" srcOrd="0" destOrd="0" presId="urn:microsoft.com/office/officeart/2005/8/layout/StepDownProcess"/>
    <dgm:cxn modelId="{10CF83E8-96CF-4F82-8D24-7BCA5C1450DE}" srcId="{0ADB64CD-3F4E-416D-9CBF-BA5A80DA01CB}" destId="{8C4502FA-CA6A-4377-89F3-36965CA56C66}" srcOrd="1" destOrd="0" parTransId="{891AD6E9-7364-45C2-89B8-F0284572C2B2}" sibTransId="{D8746F18-C74F-479A-A091-E8F23681CA60}"/>
    <dgm:cxn modelId="{BA18BC28-D0CF-4486-B694-EEA7F798BA51}" type="presOf" srcId="{8C4502FA-CA6A-4377-89F3-36965CA56C66}" destId="{A6CB49A0-C449-49CE-8E3E-22120E66D45B}" srcOrd="0" destOrd="1" presId="urn:microsoft.com/office/officeart/2005/8/layout/StepDownProcess"/>
    <dgm:cxn modelId="{2A4E0277-C36E-46CB-AAAC-2228163F8DF3}" type="presOf" srcId="{76FE479A-396E-475D-93FA-0FBFBD77B9CC}" destId="{A6CB49A0-C449-49CE-8E3E-22120E66D45B}" srcOrd="0" destOrd="4" presId="urn:microsoft.com/office/officeart/2005/8/layout/StepDownProcess"/>
    <dgm:cxn modelId="{37CF8923-26F5-40AD-A76A-7ED7E2622733}" type="presParOf" srcId="{07C27D6E-8231-470F-A942-61432FD2359B}" destId="{D3102D07-AF8F-4132-A481-95CFE1FE8700}" srcOrd="0" destOrd="0" presId="urn:microsoft.com/office/officeart/2005/8/layout/StepDownProcess"/>
    <dgm:cxn modelId="{662F02D5-45BC-4244-9026-16376F2E7BDD}" type="presParOf" srcId="{D3102D07-AF8F-4132-A481-95CFE1FE8700}" destId="{EF9F0384-EBE9-47CF-B6F4-106DB9C77205}" srcOrd="0" destOrd="0" presId="urn:microsoft.com/office/officeart/2005/8/layout/StepDownProcess"/>
    <dgm:cxn modelId="{F2D2D4BD-A334-4E1C-9575-B80AAA1D95A0}" type="presParOf" srcId="{D3102D07-AF8F-4132-A481-95CFE1FE8700}" destId="{A6CB49A0-C449-49CE-8E3E-22120E66D45B}"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D290999-4A70-4EF1-BAE1-33832848212F}" type="doc">
      <dgm:prSet loTypeId="urn:microsoft.com/office/officeart/2005/8/layout/hList6" loCatId="list" qsTypeId="urn:microsoft.com/office/officeart/2005/8/quickstyle/simple1" qsCatId="simple" csTypeId="urn:microsoft.com/office/officeart/2005/8/colors/accent3_2" csCatId="accent3"/>
      <dgm:spPr/>
      <dgm:t>
        <a:bodyPr/>
        <a:lstStyle/>
        <a:p>
          <a:endParaRPr lang="en-US"/>
        </a:p>
      </dgm:t>
    </dgm:pt>
    <dgm:pt modelId="{DBDEC027-86C4-43A3-8862-800585A133BC}">
      <dgm:prSet/>
      <dgm:spPr/>
      <dgm:t>
        <a:bodyPr/>
        <a:lstStyle/>
        <a:p>
          <a:pPr rtl="0"/>
          <a:r>
            <a:rPr lang="ro-RO" b="0" i="0" smtClean="0"/>
            <a:t>Totul depinde de modul cum înţelegem şi reuşim să pregătim prezentul pentru viitor.</a:t>
          </a:r>
          <a:endParaRPr lang="en-US"/>
        </a:p>
      </dgm:t>
    </dgm:pt>
    <dgm:pt modelId="{7A6BF4CE-3BE8-45D7-9AEE-2403BD50998C}" type="parTrans" cxnId="{87C0C339-8023-4F60-8F65-B105E1C9B6A1}">
      <dgm:prSet/>
      <dgm:spPr/>
      <dgm:t>
        <a:bodyPr/>
        <a:lstStyle/>
        <a:p>
          <a:endParaRPr lang="en-US"/>
        </a:p>
      </dgm:t>
    </dgm:pt>
    <dgm:pt modelId="{0A44B2AB-94CE-4C74-A3A7-248D02736C92}" type="sibTrans" cxnId="{87C0C339-8023-4F60-8F65-B105E1C9B6A1}">
      <dgm:prSet/>
      <dgm:spPr/>
      <dgm:t>
        <a:bodyPr/>
        <a:lstStyle/>
        <a:p>
          <a:endParaRPr lang="en-US"/>
        </a:p>
      </dgm:t>
    </dgm:pt>
    <dgm:pt modelId="{B66D6C35-D11B-499D-BB6A-F6C4D6CA3BD9}">
      <dgm:prSet/>
      <dgm:spPr/>
      <dgm:t>
        <a:bodyPr/>
        <a:lstStyle/>
        <a:p>
          <a:pPr rtl="0"/>
          <a:r>
            <a:rPr lang="ro-RO" b="0" i="0" smtClean="0"/>
            <a:t>Percepţia reală şi reacţia adecvată la ameninţările existente sau emergente la adresa securităţii reprezintă doar un demers al acestei activităţi cu o importanţă majoră în întărirea încrederii dintre state. </a:t>
          </a:r>
          <a:endParaRPr lang="en-US"/>
        </a:p>
      </dgm:t>
    </dgm:pt>
    <dgm:pt modelId="{2457F552-4CAF-4D26-BAB5-CFD7706C9EDA}" type="parTrans" cxnId="{148C903C-E7A1-4E60-A437-A67CBC197BA9}">
      <dgm:prSet/>
      <dgm:spPr/>
      <dgm:t>
        <a:bodyPr/>
        <a:lstStyle/>
        <a:p>
          <a:endParaRPr lang="en-US"/>
        </a:p>
      </dgm:t>
    </dgm:pt>
    <dgm:pt modelId="{CEEB5F7D-5FB4-4A8A-87B3-C02C66A3FE2B}" type="sibTrans" cxnId="{148C903C-E7A1-4E60-A437-A67CBC197BA9}">
      <dgm:prSet/>
      <dgm:spPr/>
      <dgm:t>
        <a:bodyPr/>
        <a:lstStyle/>
        <a:p>
          <a:endParaRPr lang="en-US"/>
        </a:p>
      </dgm:t>
    </dgm:pt>
    <dgm:pt modelId="{936B00E5-E22C-44FD-BB42-CE2838FDFAA5}">
      <dgm:prSet/>
      <dgm:spPr/>
      <dgm:t>
        <a:bodyPr/>
        <a:lstStyle/>
        <a:p>
          <a:pPr rtl="0"/>
          <a:r>
            <a:rPr lang="ro-RO" b="0" i="0" smtClean="0"/>
            <a:t>Aceasta este o condiţie sine-qua-non a realizării spiritului de echipă în lupta împotriva tarelor secolului XXI şi construirea unui sistem de securitate internațional stabil. </a:t>
          </a:r>
          <a:endParaRPr lang="en-US"/>
        </a:p>
      </dgm:t>
    </dgm:pt>
    <dgm:pt modelId="{CB324CFD-A4E7-4872-A930-2038F13D49DE}" type="parTrans" cxnId="{4BAB01E7-867A-4446-B547-D772F542EE7A}">
      <dgm:prSet/>
      <dgm:spPr/>
      <dgm:t>
        <a:bodyPr/>
        <a:lstStyle/>
        <a:p>
          <a:endParaRPr lang="en-US"/>
        </a:p>
      </dgm:t>
    </dgm:pt>
    <dgm:pt modelId="{0C6012D8-3A93-4008-A8FC-A8EA175937E6}" type="sibTrans" cxnId="{4BAB01E7-867A-4446-B547-D772F542EE7A}">
      <dgm:prSet/>
      <dgm:spPr/>
      <dgm:t>
        <a:bodyPr/>
        <a:lstStyle/>
        <a:p>
          <a:endParaRPr lang="en-US"/>
        </a:p>
      </dgm:t>
    </dgm:pt>
    <dgm:pt modelId="{F25867D8-531A-47B5-B62B-3EDFFAE0DFC8}">
      <dgm:prSet/>
      <dgm:spPr/>
      <dgm:t>
        <a:bodyPr/>
        <a:lstStyle/>
        <a:p>
          <a:pPr rtl="0"/>
          <a:r>
            <a:rPr lang="ro-RO" b="0" i="0" smtClean="0"/>
            <a:t>Progres social şi prosperitate economică fără securitate nu vor putea exista, iar lumea, pe zi ce trece, devine tot mai conştientă de această axiomă.</a:t>
          </a:r>
          <a:endParaRPr lang="en-US"/>
        </a:p>
      </dgm:t>
    </dgm:pt>
    <dgm:pt modelId="{02DCE28E-F100-4410-9C31-E9C53336A2E1}" type="parTrans" cxnId="{F6C92FCC-FD62-41FB-AB3A-81A5E3BC1F94}">
      <dgm:prSet/>
      <dgm:spPr/>
      <dgm:t>
        <a:bodyPr/>
        <a:lstStyle/>
        <a:p>
          <a:endParaRPr lang="en-US"/>
        </a:p>
      </dgm:t>
    </dgm:pt>
    <dgm:pt modelId="{1F060F0F-8ED4-456F-95BC-3BDE6D76A6D3}" type="sibTrans" cxnId="{F6C92FCC-FD62-41FB-AB3A-81A5E3BC1F94}">
      <dgm:prSet/>
      <dgm:spPr/>
      <dgm:t>
        <a:bodyPr/>
        <a:lstStyle/>
        <a:p>
          <a:endParaRPr lang="en-US"/>
        </a:p>
      </dgm:t>
    </dgm:pt>
    <dgm:pt modelId="{0F9EB39B-CD9D-4BC2-81FA-4964445884BA}" type="pres">
      <dgm:prSet presAssocID="{2D290999-4A70-4EF1-BAE1-33832848212F}" presName="Name0" presStyleCnt="0">
        <dgm:presLayoutVars>
          <dgm:dir/>
          <dgm:resizeHandles val="exact"/>
        </dgm:presLayoutVars>
      </dgm:prSet>
      <dgm:spPr/>
    </dgm:pt>
    <dgm:pt modelId="{04C7ABDA-6C78-4B3E-ADAB-E7818FE47895}" type="pres">
      <dgm:prSet presAssocID="{DBDEC027-86C4-43A3-8862-800585A133BC}" presName="node" presStyleLbl="node1" presStyleIdx="0" presStyleCnt="4">
        <dgm:presLayoutVars>
          <dgm:bulletEnabled val="1"/>
        </dgm:presLayoutVars>
      </dgm:prSet>
      <dgm:spPr/>
    </dgm:pt>
    <dgm:pt modelId="{B13B290A-9095-4ABA-856C-95EC378AEF8C}" type="pres">
      <dgm:prSet presAssocID="{0A44B2AB-94CE-4C74-A3A7-248D02736C92}" presName="sibTrans" presStyleCnt="0"/>
      <dgm:spPr/>
    </dgm:pt>
    <dgm:pt modelId="{5721C9BA-20A9-4B2F-8817-5980C6BD1744}" type="pres">
      <dgm:prSet presAssocID="{B66D6C35-D11B-499D-BB6A-F6C4D6CA3BD9}" presName="node" presStyleLbl="node1" presStyleIdx="1" presStyleCnt="4">
        <dgm:presLayoutVars>
          <dgm:bulletEnabled val="1"/>
        </dgm:presLayoutVars>
      </dgm:prSet>
      <dgm:spPr/>
    </dgm:pt>
    <dgm:pt modelId="{19C7B4D7-EE53-4DD7-ADBC-5B3DAE3E69BC}" type="pres">
      <dgm:prSet presAssocID="{CEEB5F7D-5FB4-4A8A-87B3-C02C66A3FE2B}" presName="sibTrans" presStyleCnt="0"/>
      <dgm:spPr/>
    </dgm:pt>
    <dgm:pt modelId="{A28E187E-0CBA-4E6C-BD5F-07F9D8570D4C}" type="pres">
      <dgm:prSet presAssocID="{936B00E5-E22C-44FD-BB42-CE2838FDFAA5}" presName="node" presStyleLbl="node1" presStyleIdx="2" presStyleCnt="4">
        <dgm:presLayoutVars>
          <dgm:bulletEnabled val="1"/>
        </dgm:presLayoutVars>
      </dgm:prSet>
      <dgm:spPr/>
    </dgm:pt>
    <dgm:pt modelId="{045FC965-4B06-4661-8714-95BB20C386DA}" type="pres">
      <dgm:prSet presAssocID="{0C6012D8-3A93-4008-A8FC-A8EA175937E6}" presName="sibTrans" presStyleCnt="0"/>
      <dgm:spPr/>
    </dgm:pt>
    <dgm:pt modelId="{98EEB573-AE37-483C-BB58-78BEE5246520}" type="pres">
      <dgm:prSet presAssocID="{F25867D8-531A-47B5-B62B-3EDFFAE0DFC8}" presName="node" presStyleLbl="node1" presStyleIdx="3" presStyleCnt="4">
        <dgm:presLayoutVars>
          <dgm:bulletEnabled val="1"/>
        </dgm:presLayoutVars>
      </dgm:prSet>
      <dgm:spPr/>
    </dgm:pt>
  </dgm:ptLst>
  <dgm:cxnLst>
    <dgm:cxn modelId="{148C903C-E7A1-4E60-A437-A67CBC197BA9}" srcId="{2D290999-4A70-4EF1-BAE1-33832848212F}" destId="{B66D6C35-D11B-499D-BB6A-F6C4D6CA3BD9}" srcOrd="1" destOrd="0" parTransId="{2457F552-4CAF-4D26-BAB5-CFD7706C9EDA}" sibTransId="{CEEB5F7D-5FB4-4A8A-87B3-C02C66A3FE2B}"/>
    <dgm:cxn modelId="{87C0C339-8023-4F60-8F65-B105E1C9B6A1}" srcId="{2D290999-4A70-4EF1-BAE1-33832848212F}" destId="{DBDEC027-86C4-43A3-8862-800585A133BC}" srcOrd="0" destOrd="0" parTransId="{7A6BF4CE-3BE8-45D7-9AEE-2403BD50998C}" sibTransId="{0A44B2AB-94CE-4C74-A3A7-248D02736C92}"/>
    <dgm:cxn modelId="{0E7FE5EA-F2C1-4110-B3A0-8FBC47A7742E}" type="presOf" srcId="{F25867D8-531A-47B5-B62B-3EDFFAE0DFC8}" destId="{98EEB573-AE37-483C-BB58-78BEE5246520}" srcOrd="0" destOrd="0" presId="urn:microsoft.com/office/officeart/2005/8/layout/hList6"/>
    <dgm:cxn modelId="{C1954698-E1A0-4821-8ED7-7F775DFC6FE9}" type="presOf" srcId="{936B00E5-E22C-44FD-BB42-CE2838FDFAA5}" destId="{A28E187E-0CBA-4E6C-BD5F-07F9D8570D4C}" srcOrd="0" destOrd="0" presId="urn:microsoft.com/office/officeart/2005/8/layout/hList6"/>
    <dgm:cxn modelId="{4BAB01E7-867A-4446-B547-D772F542EE7A}" srcId="{2D290999-4A70-4EF1-BAE1-33832848212F}" destId="{936B00E5-E22C-44FD-BB42-CE2838FDFAA5}" srcOrd="2" destOrd="0" parTransId="{CB324CFD-A4E7-4872-A930-2038F13D49DE}" sibTransId="{0C6012D8-3A93-4008-A8FC-A8EA175937E6}"/>
    <dgm:cxn modelId="{A91678BA-3010-4D86-A39A-B0F0D718430D}" type="presOf" srcId="{DBDEC027-86C4-43A3-8862-800585A133BC}" destId="{04C7ABDA-6C78-4B3E-ADAB-E7818FE47895}" srcOrd="0" destOrd="0" presId="urn:microsoft.com/office/officeart/2005/8/layout/hList6"/>
    <dgm:cxn modelId="{F6C92FCC-FD62-41FB-AB3A-81A5E3BC1F94}" srcId="{2D290999-4A70-4EF1-BAE1-33832848212F}" destId="{F25867D8-531A-47B5-B62B-3EDFFAE0DFC8}" srcOrd="3" destOrd="0" parTransId="{02DCE28E-F100-4410-9C31-E9C53336A2E1}" sibTransId="{1F060F0F-8ED4-456F-95BC-3BDE6D76A6D3}"/>
    <dgm:cxn modelId="{FE8837A1-D11E-4DA1-A7D2-14A28AB4C7E3}" type="presOf" srcId="{B66D6C35-D11B-499D-BB6A-F6C4D6CA3BD9}" destId="{5721C9BA-20A9-4B2F-8817-5980C6BD1744}" srcOrd="0" destOrd="0" presId="urn:microsoft.com/office/officeart/2005/8/layout/hList6"/>
    <dgm:cxn modelId="{1CEAB51E-DA3C-4F4C-AB61-C3CD6C551B07}" type="presOf" srcId="{2D290999-4A70-4EF1-BAE1-33832848212F}" destId="{0F9EB39B-CD9D-4BC2-81FA-4964445884BA}" srcOrd="0" destOrd="0" presId="urn:microsoft.com/office/officeart/2005/8/layout/hList6"/>
    <dgm:cxn modelId="{519DDD0C-9E80-41D3-85DA-B408C9299757}" type="presParOf" srcId="{0F9EB39B-CD9D-4BC2-81FA-4964445884BA}" destId="{04C7ABDA-6C78-4B3E-ADAB-E7818FE47895}" srcOrd="0" destOrd="0" presId="urn:microsoft.com/office/officeart/2005/8/layout/hList6"/>
    <dgm:cxn modelId="{F56E044A-97E3-45C8-A5FC-026BAEA5800B}" type="presParOf" srcId="{0F9EB39B-CD9D-4BC2-81FA-4964445884BA}" destId="{B13B290A-9095-4ABA-856C-95EC378AEF8C}" srcOrd="1" destOrd="0" presId="urn:microsoft.com/office/officeart/2005/8/layout/hList6"/>
    <dgm:cxn modelId="{DA44C66F-F3A6-406F-8AE5-77276EA8FC67}" type="presParOf" srcId="{0F9EB39B-CD9D-4BC2-81FA-4964445884BA}" destId="{5721C9BA-20A9-4B2F-8817-5980C6BD1744}" srcOrd="2" destOrd="0" presId="urn:microsoft.com/office/officeart/2005/8/layout/hList6"/>
    <dgm:cxn modelId="{AC0890B2-42DB-434B-B0C5-23F62BCEA58B}" type="presParOf" srcId="{0F9EB39B-CD9D-4BC2-81FA-4964445884BA}" destId="{19C7B4D7-EE53-4DD7-ADBC-5B3DAE3E69BC}" srcOrd="3" destOrd="0" presId="urn:microsoft.com/office/officeart/2005/8/layout/hList6"/>
    <dgm:cxn modelId="{98294599-F0A7-40B0-8E0D-1D488F526FFC}" type="presParOf" srcId="{0F9EB39B-CD9D-4BC2-81FA-4964445884BA}" destId="{A28E187E-0CBA-4E6C-BD5F-07F9D8570D4C}" srcOrd="4" destOrd="0" presId="urn:microsoft.com/office/officeart/2005/8/layout/hList6"/>
    <dgm:cxn modelId="{EB064C7B-DB18-492E-A60A-CC3E9ED927B4}" type="presParOf" srcId="{0F9EB39B-CD9D-4BC2-81FA-4964445884BA}" destId="{045FC965-4B06-4661-8714-95BB20C386DA}" srcOrd="5" destOrd="0" presId="urn:microsoft.com/office/officeart/2005/8/layout/hList6"/>
    <dgm:cxn modelId="{5A51FB10-6161-4BE9-9793-3EAEB3026620}" type="presParOf" srcId="{0F9EB39B-CD9D-4BC2-81FA-4964445884BA}" destId="{98EEB573-AE37-483C-BB58-78BEE5246520}" srcOrd="6" destOrd="0" presId="urn:microsoft.com/office/officeart/2005/8/layout/h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EDD14A4B-BD60-4818-809C-E19413C2B4A6}" type="doc">
      <dgm:prSet loTypeId="urn:microsoft.com/office/officeart/2005/8/layout/venn1" loCatId="relationship" qsTypeId="urn:microsoft.com/office/officeart/2005/8/quickstyle/simple1" qsCatId="simple" csTypeId="urn:microsoft.com/office/officeart/2005/8/colors/accent1_2" csCatId="accent1"/>
      <dgm:spPr/>
      <dgm:t>
        <a:bodyPr/>
        <a:lstStyle/>
        <a:p>
          <a:endParaRPr lang="en-US"/>
        </a:p>
      </dgm:t>
    </dgm:pt>
    <dgm:pt modelId="{DB0C1E70-E323-4A24-A33E-BD4BFFFCC5D6}">
      <dgm:prSet/>
      <dgm:spPr/>
      <dgm:t>
        <a:bodyPr/>
        <a:lstStyle/>
        <a:p>
          <a:pPr rtl="0"/>
          <a:r>
            <a:rPr lang="ro-RO" b="0" i="0" smtClean="0">
              <a:latin typeface="Times New Roman" panose="02020603050405020304" pitchFamily="18" charset="0"/>
              <a:cs typeface="Times New Roman" panose="02020603050405020304" pitchFamily="18" charset="0"/>
            </a:rPr>
            <a:t>Totul depinde de modul cum înţelegem şi reuşim să pregătim prezentul pentru viitor.</a:t>
          </a:r>
          <a:endParaRPr lang="en-US">
            <a:latin typeface="Times New Roman" panose="02020603050405020304" pitchFamily="18" charset="0"/>
            <a:cs typeface="Times New Roman" panose="02020603050405020304" pitchFamily="18" charset="0"/>
          </a:endParaRPr>
        </a:p>
      </dgm:t>
    </dgm:pt>
    <dgm:pt modelId="{91DF3717-6973-4BE8-AEDB-75D8A8BB8A13}" type="parTrans" cxnId="{C57B1A51-54A8-4C6F-B9AE-4CCC8182CA78}">
      <dgm:prSet/>
      <dgm:spPr/>
      <dgm:t>
        <a:bodyPr/>
        <a:lstStyle/>
        <a:p>
          <a:endParaRPr lang="en-US">
            <a:latin typeface="Times New Roman" panose="02020603050405020304" pitchFamily="18" charset="0"/>
            <a:cs typeface="Times New Roman" panose="02020603050405020304" pitchFamily="18" charset="0"/>
          </a:endParaRPr>
        </a:p>
      </dgm:t>
    </dgm:pt>
    <dgm:pt modelId="{A0DA2181-AEBB-40AC-B168-B2C76FE37C33}" type="sibTrans" cxnId="{C57B1A51-54A8-4C6F-B9AE-4CCC8182CA78}">
      <dgm:prSet/>
      <dgm:spPr/>
      <dgm:t>
        <a:bodyPr/>
        <a:lstStyle/>
        <a:p>
          <a:endParaRPr lang="en-US">
            <a:latin typeface="Times New Roman" panose="02020603050405020304" pitchFamily="18" charset="0"/>
            <a:cs typeface="Times New Roman" panose="02020603050405020304" pitchFamily="18" charset="0"/>
          </a:endParaRPr>
        </a:p>
      </dgm:t>
    </dgm:pt>
    <dgm:pt modelId="{EA0C763D-FB6E-4964-B6BF-B67699279EC7}">
      <dgm:prSet/>
      <dgm:spPr/>
      <dgm:t>
        <a:bodyPr/>
        <a:lstStyle/>
        <a:p>
          <a:pPr rtl="0"/>
          <a:r>
            <a:rPr lang="ro-RO" b="0" i="0" smtClean="0">
              <a:latin typeface="Times New Roman" panose="02020603050405020304" pitchFamily="18" charset="0"/>
              <a:cs typeface="Times New Roman" panose="02020603050405020304" pitchFamily="18" charset="0"/>
            </a:rPr>
            <a:t>Percepţia reală şi reacţia adecvată la ameninţările existente sau emergente la adresa securităţii reprezintă doar un demers al acestei activităţi cu o importanţă majoră în întărirea încrederii dintre state. </a:t>
          </a:r>
          <a:endParaRPr lang="en-US">
            <a:latin typeface="Times New Roman" panose="02020603050405020304" pitchFamily="18" charset="0"/>
            <a:cs typeface="Times New Roman" panose="02020603050405020304" pitchFamily="18" charset="0"/>
          </a:endParaRPr>
        </a:p>
      </dgm:t>
    </dgm:pt>
    <dgm:pt modelId="{7D3EDAC4-75DC-4C08-963B-94E45476B10C}" type="parTrans" cxnId="{30E3C200-F93D-4351-BB81-DF28787CC4A9}">
      <dgm:prSet/>
      <dgm:spPr/>
      <dgm:t>
        <a:bodyPr/>
        <a:lstStyle/>
        <a:p>
          <a:endParaRPr lang="en-US">
            <a:latin typeface="Times New Roman" panose="02020603050405020304" pitchFamily="18" charset="0"/>
            <a:cs typeface="Times New Roman" panose="02020603050405020304" pitchFamily="18" charset="0"/>
          </a:endParaRPr>
        </a:p>
      </dgm:t>
    </dgm:pt>
    <dgm:pt modelId="{601D75DD-CEF4-4686-94EB-EF5621DC5A1E}" type="sibTrans" cxnId="{30E3C200-F93D-4351-BB81-DF28787CC4A9}">
      <dgm:prSet/>
      <dgm:spPr/>
      <dgm:t>
        <a:bodyPr/>
        <a:lstStyle/>
        <a:p>
          <a:endParaRPr lang="en-US">
            <a:latin typeface="Times New Roman" panose="02020603050405020304" pitchFamily="18" charset="0"/>
            <a:cs typeface="Times New Roman" panose="02020603050405020304" pitchFamily="18" charset="0"/>
          </a:endParaRPr>
        </a:p>
      </dgm:t>
    </dgm:pt>
    <dgm:pt modelId="{88916EBF-7ED8-4F73-AB93-7113AED68AD8}" type="pres">
      <dgm:prSet presAssocID="{EDD14A4B-BD60-4818-809C-E19413C2B4A6}" presName="compositeShape" presStyleCnt="0">
        <dgm:presLayoutVars>
          <dgm:chMax val="7"/>
          <dgm:dir/>
          <dgm:resizeHandles val="exact"/>
        </dgm:presLayoutVars>
      </dgm:prSet>
      <dgm:spPr/>
    </dgm:pt>
    <dgm:pt modelId="{B724237C-3677-403A-A2D4-0855471F28AF}" type="pres">
      <dgm:prSet presAssocID="{DB0C1E70-E323-4A24-A33E-BD4BFFFCC5D6}" presName="circ1" presStyleLbl="vennNode1" presStyleIdx="0" presStyleCnt="2"/>
      <dgm:spPr/>
    </dgm:pt>
    <dgm:pt modelId="{D77AFF79-C074-4DBA-B22A-7545959AAF3F}" type="pres">
      <dgm:prSet presAssocID="{DB0C1E70-E323-4A24-A33E-BD4BFFFCC5D6}" presName="circ1Tx" presStyleLbl="revTx" presStyleIdx="0" presStyleCnt="0">
        <dgm:presLayoutVars>
          <dgm:chMax val="0"/>
          <dgm:chPref val="0"/>
          <dgm:bulletEnabled val="1"/>
        </dgm:presLayoutVars>
      </dgm:prSet>
      <dgm:spPr/>
    </dgm:pt>
    <dgm:pt modelId="{A1D290AB-0A7C-4D96-B658-BE3C4C3A9F13}" type="pres">
      <dgm:prSet presAssocID="{EA0C763D-FB6E-4964-B6BF-B67699279EC7}" presName="circ2" presStyleLbl="vennNode1" presStyleIdx="1" presStyleCnt="2"/>
      <dgm:spPr/>
    </dgm:pt>
    <dgm:pt modelId="{C02B3CD3-B31E-4BF5-922D-8871A4421D51}" type="pres">
      <dgm:prSet presAssocID="{EA0C763D-FB6E-4964-B6BF-B67699279EC7}" presName="circ2Tx" presStyleLbl="revTx" presStyleIdx="0" presStyleCnt="0">
        <dgm:presLayoutVars>
          <dgm:chMax val="0"/>
          <dgm:chPref val="0"/>
          <dgm:bulletEnabled val="1"/>
        </dgm:presLayoutVars>
      </dgm:prSet>
      <dgm:spPr/>
    </dgm:pt>
  </dgm:ptLst>
  <dgm:cxnLst>
    <dgm:cxn modelId="{E87C419C-C7BE-4983-B901-4CACB683A49D}" type="presOf" srcId="{EA0C763D-FB6E-4964-B6BF-B67699279EC7}" destId="{A1D290AB-0A7C-4D96-B658-BE3C4C3A9F13}" srcOrd="0" destOrd="0" presId="urn:microsoft.com/office/officeart/2005/8/layout/venn1"/>
    <dgm:cxn modelId="{E00863E1-FA3B-45DD-B3A8-F92A24021A78}" type="presOf" srcId="{EDD14A4B-BD60-4818-809C-E19413C2B4A6}" destId="{88916EBF-7ED8-4F73-AB93-7113AED68AD8}" srcOrd="0" destOrd="0" presId="urn:microsoft.com/office/officeart/2005/8/layout/venn1"/>
    <dgm:cxn modelId="{E19CADCE-4A2B-490E-A4A6-96ACCCE8C32D}" type="presOf" srcId="{EA0C763D-FB6E-4964-B6BF-B67699279EC7}" destId="{C02B3CD3-B31E-4BF5-922D-8871A4421D51}" srcOrd="1" destOrd="0" presId="urn:microsoft.com/office/officeart/2005/8/layout/venn1"/>
    <dgm:cxn modelId="{6E8843F7-63C1-4E99-8CB2-7875111297F9}" type="presOf" srcId="{DB0C1E70-E323-4A24-A33E-BD4BFFFCC5D6}" destId="{B724237C-3677-403A-A2D4-0855471F28AF}" srcOrd="0" destOrd="0" presId="urn:microsoft.com/office/officeart/2005/8/layout/venn1"/>
    <dgm:cxn modelId="{F476F09E-C4F1-46DA-B766-3DA47FBC8841}" type="presOf" srcId="{DB0C1E70-E323-4A24-A33E-BD4BFFFCC5D6}" destId="{D77AFF79-C074-4DBA-B22A-7545959AAF3F}" srcOrd="1" destOrd="0" presId="urn:microsoft.com/office/officeart/2005/8/layout/venn1"/>
    <dgm:cxn modelId="{30E3C200-F93D-4351-BB81-DF28787CC4A9}" srcId="{EDD14A4B-BD60-4818-809C-E19413C2B4A6}" destId="{EA0C763D-FB6E-4964-B6BF-B67699279EC7}" srcOrd="1" destOrd="0" parTransId="{7D3EDAC4-75DC-4C08-963B-94E45476B10C}" sibTransId="{601D75DD-CEF4-4686-94EB-EF5621DC5A1E}"/>
    <dgm:cxn modelId="{C57B1A51-54A8-4C6F-B9AE-4CCC8182CA78}" srcId="{EDD14A4B-BD60-4818-809C-E19413C2B4A6}" destId="{DB0C1E70-E323-4A24-A33E-BD4BFFFCC5D6}" srcOrd="0" destOrd="0" parTransId="{91DF3717-6973-4BE8-AEDB-75D8A8BB8A13}" sibTransId="{A0DA2181-AEBB-40AC-B168-B2C76FE37C33}"/>
    <dgm:cxn modelId="{B59331EA-9E6F-4355-AF7B-9B005FFE463A}" type="presParOf" srcId="{88916EBF-7ED8-4F73-AB93-7113AED68AD8}" destId="{B724237C-3677-403A-A2D4-0855471F28AF}" srcOrd="0" destOrd="0" presId="urn:microsoft.com/office/officeart/2005/8/layout/venn1"/>
    <dgm:cxn modelId="{50B6FB5B-72EB-45CE-92C0-010668DE37A7}" type="presParOf" srcId="{88916EBF-7ED8-4F73-AB93-7113AED68AD8}" destId="{D77AFF79-C074-4DBA-B22A-7545959AAF3F}" srcOrd="1" destOrd="0" presId="urn:microsoft.com/office/officeart/2005/8/layout/venn1"/>
    <dgm:cxn modelId="{AADD9997-F849-4421-AC2E-52C62DF06B95}" type="presParOf" srcId="{88916EBF-7ED8-4F73-AB93-7113AED68AD8}" destId="{A1D290AB-0A7C-4D96-B658-BE3C4C3A9F13}" srcOrd="2" destOrd="0" presId="urn:microsoft.com/office/officeart/2005/8/layout/venn1"/>
    <dgm:cxn modelId="{3D8EC0DB-0DF9-46AC-BCA7-1CEFA8B7DF99}" type="presParOf" srcId="{88916EBF-7ED8-4F73-AB93-7113AED68AD8}" destId="{C02B3CD3-B31E-4BF5-922D-8871A4421D51}"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C16F7E-D4AD-44A4-AD65-1BD91F569AF3}" type="doc">
      <dgm:prSet loTypeId="urn:microsoft.com/office/officeart/2009/3/layout/StepUpProcess" loCatId="process" qsTypeId="urn:microsoft.com/office/officeart/2005/8/quickstyle/simple1" qsCatId="simple" csTypeId="urn:microsoft.com/office/officeart/2005/8/colors/accent5_5" csCatId="accent5" phldr="1"/>
      <dgm:spPr/>
      <dgm:t>
        <a:bodyPr/>
        <a:lstStyle/>
        <a:p>
          <a:endParaRPr lang="en-US"/>
        </a:p>
      </dgm:t>
    </dgm:pt>
    <dgm:pt modelId="{7CD373CF-88C5-41C3-A450-A8A56F266718}">
      <dgm:prSet custT="1"/>
      <dgm:spPr/>
      <dgm:t>
        <a:bodyPr/>
        <a:lstStyle/>
        <a:p>
          <a:pPr rtl="0"/>
          <a:r>
            <a:rPr lang="en-US" sz="1000" b="1" i="1" smtClean="0">
              <a:solidFill>
                <a:schemeClr val="tx1"/>
              </a:solidFill>
              <a:latin typeface="Times New Roman" panose="02020603050405020304" pitchFamily="18" charset="0"/>
              <a:cs typeface="Times New Roman" panose="02020603050405020304" pitchFamily="18" charset="0"/>
            </a:rPr>
            <a:t>Actualitatea și </a:t>
          </a:r>
          <a:r>
            <a:rPr lang="en-US" sz="1000" b="1" i="1" smtClean="0">
              <a:solidFill>
                <a:schemeClr val="tx1"/>
              </a:solidFill>
              <a:latin typeface="Times New Roman" panose="02020603050405020304" pitchFamily="18" charset="0"/>
              <a:cs typeface="Times New Roman" panose="02020603050405020304" pitchFamily="18" charset="0"/>
            </a:rPr>
            <a:t>importanța</a:t>
          </a:r>
          <a:r>
            <a:rPr lang="ro-MD" sz="1000" b="1" i="1" smtClean="0">
              <a:solidFill>
                <a:schemeClr val="tx1"/>
              </a:solidFill>
              <a:latin typeface="Times New Roman" panose="02020603050405020304" pitchFamily="18" charset="0"/>
              <a:cs typeface="Times New Roman" panose="02020603050405020304" pitchFamily="18" charset="0"/>
            </a:rPr>
            <a:t>. </a:t>
          </a:r>
          <a:r>
            <a:rPr lang="ro-MD" sz="1000" b="0" i="0" smtClean="0">
              <a:solidFill>
                <a:schemeClr val="tx1"/>
              </a:solidFill>
              <a:latin typeface="Times New Roman" panose="02020603050405020304" pitchFamily="18" charset="0"/>
              <a:cs typeface="Times New Roman" panose="02020603050405020304" pitchFamily="18" charset="0"/>
            </a:rPr>
            <a:t>Subiectul abordat este de o actualitate primordială pentru studierea securității internaționale. Importanța temei rezidă în faptul că </a:t>
          </a:r>
          <a:r>
            <a:rPr lang="ro-RO" sz="1000" b="0" i="0" noProof="0" smtClean="0">
              <a:solidFill>
                <a:schemeClr val="tx1"/>
              </a:solidFill>
              <a:latin typeface="Times New Roman" panose="02020603050405020304" pitchFamily="18" charset="0"/>
              <a:cs typeface="Times New Roman" panose="02020603050405020304" pitchFamily="18" charset="0"/>
            </a:rPr>
            <a:t>În accepţiune anglofonă ameninţarea reprezintă o „expresie a intenţiei de a impune dezavantaje sau atingeri unei persoane prin mijloace de coerciţie sau constrângere”. </a:t>
          </a:r>
          <a:endParaRPr lang="en-US" sz="1000" b="0" i="0">
            <a:solidFill>
              <a:schemeClr val="tx1"/>
            </a:solidFill>
            <a:latin typeface="Times New Roman" panose="02020603050405020304" pitchFamily="18" charset="0"/>
            <a:cs typeface="Times New Roman" panose="02020603050405020304" pitchFamily="18" charset="0"/>
          </a:endParaRPr>
        </a:p>
      </dgm:t>
    </dgm:pt>
    <dgm:pt modelId="{D4549989-E0AD-4550-95C6-8BC49805E949}" type="parTrans" cxnId="{37D2207F-1527-4AB7-ABA7-6F736BCEA7A2}">
      <dgm:prSet/>
      <dgm:spPr/>
      <dgm:t>
        <a:bodyPr/>
        <a:lstStyle/>
        <a:p>
          <a:endParaRPr lang="en-US" sz="1000">
            <a:solidFill>
              <a:schemeClr val="tx1"/>
            </a:solidFill>
            <a:latin typeface="Times New Roman" panose="02020603050405020304" pitchFamily="18" charset="0"/>
            <a:cs typeface="Times New Roman" panose="02020603050405020304" pitchFamily="18" charset="0"/>
          </a:endParaRPr>
        </a:p>
      </dgm:t>
    </dgm:pt>
    <dgm:pt modelId="{262E3260-2F81-4C78-A587-76D31CE7F928}" type="sibTrans" cxnId="{37D2207F-1527-4AB7-ABA7-6F736BCEA7A2}">
      <dgm:prSet/>
      <dgm:spPr/>
      <dgm:t>
        <a:bodyPr/>
        <a:lstStyle/>
        <a:p>
          <a:endParaRPr lang="en-US" sz="1000">
            <a:solidFill>
              <a:schemeClr val="tx1"/>
            </a:solidFill>
            <a:latin typeface="Times New Roman" panose="02020603050405020304" pitchFamily="18" charset="0"/>
            <a:cs typeface="Times New Roman" panose="02020603050405020304" pitchFamily="18" charset="0"/>
          </a:endParaRPr>
        </a:p>
      </dgm:t>
    </dgm:pt>
    <dgm:pt modelId="{6DFAC30A-38E7-43BF-9298-2F11661D0BE5}">
      <dgm:prSet custT="1"/>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en-US" sz="1000" b="0" i="0" smtClean="0">
              <a:solidFill>
                <a:schemeClr val="tx1"/>
              </a:solidFill>
              <a:latin typeface="Times New Roman" panose="02020603050405020304" pitchFamily="18" charset="0"/>
              <a:cs typeface="Times New Roman" panose="02020603050405020304" pitchFamily="18" charset="0"/>
            </a:rPr>
            <a:t>Importanța subiectului abordat se datorează </a:t>
          </a:r>
          <a:r>
            <a:rPr lang="en-US" sz="1000" b="0" i="0" smtClean="0">
              <a:solidFill>
                <a:schemeClr val="tx1"/>
              </a:solidFill>
              <a:latin typeface="Times New Roman" panose="02020603050405020304" pitchFamily="18" charset="0"/>
              <a:cs typeface="Times New Roman" panose="02020603050405020304" pitchFamily="18" charset="0"/>
            </a:rPr>
            <a:t>faptului</a:t>
          </a:r>
          <a:r>
            <a:rPr lang="ro-MD" sz="1000" b="0" i="0" smtClean="0">
              <a:solidFill>
                <a:schemeClr val="tx1"/>
              </a:solidFill>
              <a:latin typeface="Times New Roman" panose="02020603050405020304" pitchFamily="18" charset="0"/>
              <a:cs typeface="Times New Roman" panose="02020603050405020304" pitchFamily="18" charset="0"/>
            </a:rPr>
            <a:t> o </a:t>
          </a:r>
          <a:r>
            <a:rPr lang="ro-RO" sz="1000" b="0" i="0" noProof="0" smtClean="0">
              <a:solidFill>
                <a:schemeClr val="tx1"/>
              </a:solidFill>
              <a:latin typeface="Times New Roman" panose="02020603050405020304" pitchFamily="18" charset="0"/>
              <a:cs typeface="Times New Roman" panose="02020603050405020304" pitchFamily="18" charset="0"/>
            </a:rPr>
            <a:t>definiţie apropiată de cea mai de sus o oferă şi dicţionarele germane care o prezintă drept „acţiunea de a pune pe cineva într-o situaţie periculoasă, sau ceva care să pericliteze situaţia unei persoane”. În schimb, prin ameninţare în limba rusă se înţelege „o acţiune psihică asupra unei persoane în scopul de a o pune să îndeplinească cerinţele stabilite de altcineva”. </a:t>
          </a:r>
          <a:endParaRPr lang="en-US" sz="1000" b="0" i="0" smtClean="0">
            <a:solidFill>
              <a:schemeClr val="tx1"/>
            </a:solidFill>
            <a:latin typeface="Times New Roman" panose="02020603050405020304" pitchFamily="18" charset="0"/>
            <a:cs typeface="Times New Roman" panose="02020603050405020304" pitchFamily="18" charset="0"/>
          </a:endParaRPr>
        </a:p>
        <a:p>
          <a:pPr defTabSz="444500" rtl="0">
            <a:lnSpc>
              <a:spcPct val="90000"/>
            </a:lnSpc>
            <a:spcBef>
              <a:spcPct val="0"/>
            </a:spcBef>
            <a:spcAft>
              <a:spcPct val="35000"/>
            </a:spcAft>
          </a:pPr>
          <a:endParaRPr lang="en-US" sz="1000">
            <a:solidFill>
              <a:schemeClr val="tx1"/>
            </a:solidFill>
            <a:latin typeface="Times New Roman" panose="02020603050405020304" pitchFamily="18" charset="0"/>
            <a:cs typeface="Times New Roman" panose="02020603050405020304" pitchFamily="18" charset="0"/>
          </a:endParaRPr>
        </a:p>
      </dgm:t>
    </dgm:pt>
    <dgm:pt modelId="{8B46E637-0FE6-4964-B3A7-6AF50B83D649}" type="parTrans" cxnId="{203D6EE8-7D96-4ED3-BC69-EABDEAB034C6}">
      <dgm:prSet/>
      <dgm:spPr/>
      <dgm:t>
        <a:bodyPr/>
        <a:lstStyle/>
        <a:p>
          <a:endParaRPr lang="en-US" sz="1000">
            <a:solidFill>
              <a:schemeClr val="tx1"/>
            </a:solidFill>
            <a:latin typeface="Times New Roman" panose="02020603050405020304" pitchFamily="18" charset="0"/>
            <a:cs typeface="Times New Roman" panose="02020603050405020304" pitchFamily="18" charset="0"/>
          </a:endParaRPr>
        </a:p>
      </dgm:t>
    </dgm:pt>
    <dgm:pt modelId="{C9106C31-A0AB-43CF-B470-089540A93589}" type="sibTrans" cxnId="{203D6EE8-7D96-4ED3-BC69-EABDEAB034C6}">
      <dgm:prSet/>
      <dgm:spPr/>
      <dgm:t>
        <a:bodyPr/>
        <a:lstStyle/>
        <a:p>
          <a:endParaRPr lang="en-US" sz="1000">
            <a:solidFill>
              <a:schemeClr val="tx1"/>
            </a:solidFill>
            <a:latin typeface="Times New Roman" panose="02020603050405020304" pitchFamily="18" charset="0"/>
            <a:cs typeface="Times New Roman" panose="02020603050405020304" pitchFamily="18" charset="0"/>
          </a:endParaRPr>
        </a:p>
      </dgm:t>
    </dgm:pt>
    <dgm:pt modelId="{8BF8D4BE-8BD2-49B0-8B37-C03EB904C673}" type="pres">
      <dgm:prSet presAssocID="{F7C16F7E-D4AD-44A4-AD65-1BD91F569AF3}" presName="rootnode" presStyleCnt="0">
        <dgm:presLayoutVars>
          <dgm:chMax/>
          <dgm:chPref/>
          <dgm:dir/>
          <dgm:animLvl val="lvl"/>
        </dgm:presLayoutVars>
      </dgm:prSet>
      <dgm:spPr/>
      <dgm:t>
        <a:bodyPr/>
        <a:lstStyle/>
        <a:p>
          <a:endParaRPr lang="en-US"/>
        </a:p>
      </dgm:t>
    </dgm:pt>
    <dgm:pt modelId="{F2D95319-06A0-4ECD-9DE0-83647FB2066A}" type="pres">
      <dgm:prSet presAssocID="{7CD373CF-88C5-41C3-A450-A8A56F266718}" presName="composite" presStyleCnt="0"/>
      <dgm:spPr/>
    </dgm:pt>
    <dgm:pt modelId="{8C2CC80D-316A-491C-9567-15BEE5E3B2CB}" type="pres">
      <dgm:prSet presAssocID="{7CD373CF-88C5-41C3-A450-A8A56F266718}" presName="LShape" presStyleLbl="alignNode1" presStyleIdx="0" presStyleCnt="3"/>
      <dgm:spPr/>
    </dgm:pt>
    <dgm:pt modelId="{B9E4AE45-FFD7-40AF-AF8D-34DA20D3D859}" type="pres">
      <dgm:prSet presAssocID="{7CD373CF-88C5-41C3-A450-A8A56F266718}" presName="ParentText" presStyleLbl="revTx" presStyleIdx="0" presStyleCnt="2" custScaleX="113094" custScaleY="87766" custLinFactNeighborX="8059" custLinFactNeighborY="-3252">
        <dgm:presLayoutVars>
          <dgm:chMax val="0"/>
          <dgm:chPref val="0"/>
          <dgm:bulletEnabled val="1"/>
        </dgm:presLayoutVars>
      </dgm:prSet>
      <dgm:spPr/>
      <dgm:t>
        <a:bodyPr/>
        <a:lstStyle/>
        <a:p>
          <a:endParaRPr lang="en-US"/>
        </a:p>
      </dgm:t>
    </dgm:pt>
    <dgm:pt modelId="{8A369031-BE98-4939-9747-00DE1424401E}" type="pres">
      <dgm:prSet presAssocID="{7CD373CF-88C5-41C3-A450-A8A56F266718}" presName="Triangle" presStyleLbl="alignNode1" presStyleIdx="1" presStyleCnt="3"/>
      <dgm:spPr/>
    </dgm:pt>
    <dgm:pt modelId="{7BBF85DD-5408-4DAF-B3E3-38F1C38A6C20}" type="pres">
      <dgm:prSet presAssocID="{262E3260-2F81-4C78-A587-76D31CE7F928}" presName="sibTrans" presStyleCnt="0"/>
      <dgm:spPr/>
    </dgm:pt>
    <dgm:pt modelId="{715D5AF5-9553-4E32-9EE0-1B3C7ED2D9F2}" type="pres">
      <dgm:prSet presAssocID="{262E3260-2F81-4C78-A587-76D31CE7F928}" presName="space" presStyleCnt="0"/>
      <dgm:spPr/>
    </dgm:pt>
    <dgm:pt modelId="{E5057AD2-E988-4101-92F2-854DB549A836}" type="pres">
      <dgm:prSet presAssocID="{6DFAC30A-38E7-43BF-9298-2F11661D0BE5}" presName="composite" presStyleCnt="0"/>
      <dgm:spPr/>
    </dgm:pt>
    <dgm:pt modelId="{B77AB451-CBDF-4B2C-95E5-96BDBDEE9040}" type="pres">
      <dgm:prSet presAssocID="{6DFAC30A-38E7-43BF-9298-2F11661D0BE5}" presName="LShape" presStyleLbl="alignNode1" presStyleIdx="2" presStyleCnt="3"/>
      <dgm:spPr/>
    </dgm:pt>
    <dgm:pt modelId="{2DB35998-948A-4DEC-9321-6EC96AA96FE5}" type="pres">
      <dgm:prSet presAssocID="{6DFAC30A-38E7-43BF-9298-2F11661D0BE5}" presName="ParentText" presStyleLbl="revTx" presStyleIdx="1" presStyleCnt="2">
        <dgm:presLayoutVars>
          <dgm:chMax val="0"/>
          <dgm:chPref val="0"/>
          <dgm:bulletEnabled val="1"/>
        </dgm:presLayoutVars>
      </dgm:prSet>
      <dgm:spPr/>
      <dgm:t>
        <a:bodyPr/>
        <a:lstStyle/>
        <a:p>
          <a:endParaRPr lang="en-US"/>
        </a:p>
      </dgm:t>
    </dgm:pt>
  </dgm:ptLst>
  <dgm:cxnLst>
    <dgm:cxn modelId="{1A98F74F-12E7-4E2D-BC07-89C9C3CD0A92}" type="presOf" srcId="{7CD373CF-88C5-41C3-A450-A8A56F266718}" destId="{B9E4AE45-FFD7-40AF-AF8D-34DA20D3D859}" srcOrd="0" destOrd="0" presId="urn:microsoft.com/office/officeart/2009/3/layout/StepUpProcess"/>
    <dgm:cxn modelId="{6C155CE5-3312-4B47-8AE0-D014D0C1807C}" type="presOf" srcId="{6DFAC30A-38E7-43BF-9298-2F11661D0BE5}" destId="{2DB35998-948A-4DEC-9321-6EC96AA96FE5}" srcOrd="0" destOrd="0" presId="urn:microsoft.com/office/officeart/2009/3/layout/StepUpProcess"/>
    <dgm:cxn modelId="{203D6EE8-7D96-4ED3-BC69-EABDEAB034C6}" srcId="{F7C16F7E-D4AD-44A4-AD65-1BD91F569AF3}" destId="{6DFAC30A-38E7-43BF-9298-2F11661D0BE5}" srcOrd="1" destOrd="0" parTransId="{8B46E637-0FE6-4964-B3A7-6AF50B83D649}" sibTransId="{C9106C31-A0AB-43CF-B470-089540A93589}"/>
    <dgm:cxn modelId="{6510843C-F9A1-4EDE-83B8-F2BB8B20D9FE}" type="presOf" srcId="{F7C16F7E-D4AD-44A4-AD65-1BD91F569AF3}" destId="{8BF8D4BE-8BD2-49B0-8B37-C03EB904C673}" srcOrd="0" destOrd="0" presId="urn:microsoft.com/office/officeart/2009/3/layout/StepUpProcess"/>
    <dgm:cxn modelId="{37D2207F-1527-4AB7-ABA7-6F736BCEA7A2}" srcId="{F7C16F7E-D4AD-44A4-AD65-1BD91F569AF3}" destId="{7CD373CF-88C5-41C3-A450-A8A56F266718}" srcOrd="0" destOrd="0" parTransId="{D4549989-E0AD-4550-95C6-8BC49805E949}" sibTransId="{262E3260-2F81-4C78-A587-76D31CE7F928}"/>
    <dgm:cxn modelId="{C64E5A46-72A6-4F63-9FF0-493862C2B095}" type="presParOf" srcId="{8BF8D4BE-8BD2-49B0-8B37-C03EB904C673}" destId="{F2D95319-06A0-4ECD-9DE0-83647FB2066A}" srcOrd="0" destOrd="0" presId="urn:microsoft.com/office/officeart/2009/3/layout/StepUpProcess"/>
    <dgm:cxn modelId="{89EDEFEC-A86B-4040-BDC0-2BD6AC4BF5A3}" type="presParOf" srcId="{F2D95319-06A0-4ECD-9DE0-83647FB2066A}" destId="{8C2CC80D-316A-491C-9567-15BEE5E3B2CB}" srcOrd="0" destOrd="0" presId="urn:microsoft.com/office/officeart/2009/3/layout/StepUpProcess"/>
    <dgm:cxn modelId="{6EA6E355-C0E2-465A-A61F-54D48C7A7C03}" type="presParOf" srcId="{F2D95319-06A0-4ECD-9DE0-83647FB2066A}" destId="{B9E4AE45-FFD7-40AF-AF8D-34DA20D3D859}" srcOrd="1" destOrd="0" presId="urn:microsoft.com/office/officeart/2009/3/layout/StepUpProcess"/>
    <dgm:cxn modelId="{9E71B3ED-D29C-44D1-AEEF-1AF59875AFEB}" type="presParOf" srcId="{F2D95319-06A0-4ECD-9DE0-83647FB2066A}" destId="{8A369031-BE98-4939-9747-00DE1424401E}" srcOrd="2" destOrd="0" presId="urn:microsoft.com/office/officeart/2009/3/layout/StepUpProcess"/>
    <dgm:cxn modelId="{B78ACF6B-49C0-48E3-8F91-2C2946B173D4}" type="presParOf" srcId="{8BF8D4BE-8BD2-49B0-8B37-C03EB904C673}" destId="{7BBF85DD-5408-4DAF-B3E3-38F1C38A6C20}" srcOrd="1" destOrd="0" presId="urn:microsoft.com/office/officeart/2009/3/layout/StepUpProcess"/>
    <dgm:cxn modelId="{3244646F-8223-4AE8-8A1A-0CA5398FD0F9}" type="presParOf" srcId="{7BBF85DD-5408-4DAF-B3E3-38F1C38A6C20}" destId="{715D5AF5-9553-4E32-9EE0-1B3C7ED2D9F2}" srcOrd="0" destOrd="0" presId="urn:microsoft.com/office/officeart/2009/3/layout/StepUpProcess"/>
    <dgm:cxn modelId="{F11FA0AB-20E6-4E56-A02C-B825595A0BD1}" type="presParOf" srcId="{8BF8D4BE-8BD2-49B0-8B37-C03EB904C673}" destId="{E5057AD2-E988-4101-92F2-854DB549A836}" srcOrd="2" destOrd="0" presId="urn:microsoft.com/office/officeart/2009/3/layout/StepUpProcess"/>
    <dgm:cxn modelId="{EEB7B7B0-ED10-4484-8717-D68F4A57C33A}" type="presParOf" srcId="{E5057AD2-E988-4101-92F2-854DB549A836}" destId="{B77AB451-CBDF-4B2C-95E5-96BDBDEE9040}" srcOrd="0" destOrd="0" presId="urn:microsoft.com/office/officeart/2009/3/layout/StepUpProcess"/>
    <dgm:cxn modelId="{4F85EF4C-5971-427E-9D3E-E5412070449E}" type="presParOf" srcId="{E5057AD2-E988-4101-92F2-854DB549A836}" destId="{2DB35998-948A-4DEC-9321-6EC96AA96FE5}" srcOrd="1" destOrd="0" presId="urn:microsoft.com/office/officeart/2009/3/layout/StepUp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CBA3C9C-E987-479D-A330-02A76EAB7FF9}" type="doc">
      <dgm:prSet loTypeId="urn:microsoft.com/office/officeart/2009/3/layout/RandomtoResultProcess" loCatId="process" qsTypeId="urn:microsoft.com/office/officeart/2005/8/quickstyle/simple1" qsCatId="simple" csTypeId="urn:microsoft.com/office/officeart/2005/8/colors/accent1_2" csCatId="accent1" phldr="1"/>
      <dgm:spPr/>
      <dgm:t>
        <a:bodyPr/>
        <a:lstStyle/>
        <a:p>
          <a:endParaRPr lang="en-US"/>
        </a:p>
      </dgm:t>
    </dgm:pt>
    <dgm:pt modelId="{85BC3386-D91D-460D-8B4A-53B6E8FB6311}">
      <dgm:prSet custT="1"/>
      <dgm:spPr/>
      <dgm:t>
        <a:bodyPr/>
        <a:lstStyle/>
        <a:p>
          <a:pPr rtl="0"/>
          <a:r>
            <a:rPr lang="en-US" sz="900" b="1" i="1" smtClean="0">
              <a:latin typeface="Times New Roman" panose="02020603050405020304" pitchFamily="18" charset="0"/>
              <a:cs typeface="Times New Roman" panose="02020603050405020304" pitchFamily="18" charset="0"/>
            </a:rPr>
            <a:t>Scopul lucrării</a:t>
          </a:r>
          <a:r>
            <a:rPr lang="en-US" sz="900" b="0" i="0" smtClean="0">
              <a:latin typeface="Times New Roman" panose="02020603050405020304" pitchFamily="18" charset="0"/>
              <a:cs typeface="Times New Roman" panose="02020603050405020304" pitchFamily="18" charset="0"/>
            </a:rPr>
            <a:t> este de a identifica cu ajutorul metodelor şi instrumentelor ştiinţifice care sunt princialele </a:t>
          </a:r>
          <a:r>
            <a:rPr lang="ro-MD" sz="900" b="0" i="0" smtClean="0">
              <a:latin typeface="Times New Roman" panose="02020603050405020304" pitchFamily="18" charset="0"/>
              <a:cs typeface="Times New Roman" panose="02020603050405020304" pitchFamily="18" charset="0"/>
            </a:rPr>
            <a:t>tipologii și care este clasificarea amenințărilor la adresa securității internaționale</a:t>
          </a:r>
          <a:endParaRPr lang="en-US" sz="900">
            <a:latin typeface="Times New Roman" panose="02020603050405020304" pitchFamily="18" charset="0"/>
            <a:cs typeface="Times New Roman" panose="02020603050405020304" pitchFamily="18" charset="0"/>
          </a:endParaRPr>
        </a:p>
      </dgm:t>
    </dgm:pt>
    <dgm:pt modelId="{1141EA9D-3B2E-445E-BDDC-D2A82163103A}" type="parTrans" cxnId="{A429BEBC-2E2A-41C9-A67E-72924898DA33}">
      <dgm:prSet/>
      <dgm:spPr/>
      <dgm:t>
        <a:bodyPr/>
        <a:lstStyle/>
        <a:p>
          <a:endParaRPr lang="en-US" sz="900">
            <a:latin typeface="Times New Roman" panose="02020603050405020304" pitchFamily="18" charset="0"/>
            <a:cs typeface="Times New Roman" panose="02020603050405020304" pitchFamily="18" charset="0"/>
          </a:endParaRPr>
        </a:p>
      </dgm:t>
    </dgm:pt>
    <dgm:pt modelId="{1D7B44FA-B3E8-491E-950E-47E8CD959157}" type="sibTrans" cxnId="{A429BEBC-2E2A-41C9-A67E-72924898DA33}">
      <dgm:prSet/>
      <dgm:spPr/>
      <dgm:t>
        <a:bodyPr/>
        <a:lstStyle/>
        <a:p>
          <a:endParaRPr lang="en-US" sz="900">
            <a:latin typeface="Times New Roman" panose="02020603050405020304" pitchFamily="18" charset="0"/>
            <a:cs typeface="Times New Roman" panose="02020603050405020304" pitchFamily="18" charset="0"/>
          </a:endParaRPr>
        </a:p>
      </dgm:t>
    </dgm:pt>
    <dgm:pt modelId="{A0E756DD-E95F-4D6A-96F1-406E5400D558}">
      <dgm:prSet custT="1"/>
      <dgm:spPr/>
      <dgm:t>
        <a:bodyPr/>
        <a:lstStyle/>
        <a:p>
          <a:pPr rtl="0"/>
          <a:r>
            <a:rPr lang="en-US" sz="900" b="1" i="1" smtClean="0">
              <a:latin typeface="Times New Roman" panose="02020603050405020304" pitchFamily="18" charset="0"/>
              <a:cs typeface="Times New Roman" panose="02020603050405020304" pitchFamily="18" charset="0"/>
            </a:rPr>
            <a:t>Structura lucrării</a:t>
          </a:r>
          <a:r>
            <a:rPr lang="en-US" sz="900" b="0" i="0" smtClean="0">
              <a:latin typeface="Times New Roman" panose="02020603050405020304" pitchFamily="18" charset="0"/>
              <a:cs typeface="Times New Roman" panose="02020603050405020304" pitchFamily="18" charset="0"/>
            </a:rPr>
            <a:t>: Prima parte a lucrării stabilește pe baza metodelor și instrumentelor științifice definirea conceptului de </a:t>
          </a:r>
          <a:r>
            <a:rPr lang="ro-MD" sz="900" b="0" i="0" smtClean="0">
              <a:latin typeface="Times New Roman" panose="02020603050405020304" pitchFamily="18" charset="0"/>
              <a:cs typeface="Times New Roman" panose="02020603050405020304" pitchFamily="18" charset="0"/>
            </a:rPr>
            <a:t>amenințare</a:t>
          </a:r>
          <a:r>
            <a:rPr lang="en-US" sz="900" b="0" i="0" smtClean="0">
              <a:latin typeface="Times New Roman" panose="02020603050405020304" pitchFamily="18" charset="0"/>
              <a:cs typeface="Times New Roman" panose="02020603050405020304" pitchFamily="18" charset="0"/>
            </a:rPr>
            <a:t>. </a:t>
          </a:r>
          <a:r>
            <a:rPr lang="en-US" sz="900" b="0" i="0" smtClean="0">
              <a:latin typeface="Times New Roman" panose="02020603050405020304" pitchFamily="18" charset="0"/>
              <a:cs typeface="Times New Roman" panose="02020603050405020304" pitchFamily="18" charset="0"/>
            </a:rPr>
            <a:t>În a doua parte lucrarea examinează </a:t>
          </a:r>
          <a:r>
            <a:rPr lang="ro-MD" sz="900" b="0" i="0" smtClean="0">
              <a:latin typeface="Times New Roman" panose="02020603050405020304" pitchFamily="18" charset="0"/>
              <a:cs typeface="Times New Roman" panose="02020603050405020304" pitchFamily="18" charset="0"/>
            </a:rPr>
            <a:t>tipurile de amenințări. </a:t>
          </a:r>
          <a:r>
            <a:rPr lang="en-US" sz="900" b="0" i="0" smtClean="0">
              <a:latin typeface="Times New Roman" panose="02020603050405020304" pitchFamily="18" charset="0"/>
              <a:cs typeface="Times New Roman" panose="02020603050405020304" pitchFamily="18" charset="0"/>
            </a:rPr>
            <a:t>Deasemenea </a:t>
          </a:r>
          <a:r>
            <a:rPr lang="en-US" sz="900" b="0" i="0" smtClean="0">
              <a:latin typeface="Times New Roman" panose="02020603050405020304" pitchFamily="18" charset="0"/>
              <a:cs typeface="Times New Roman" panose="02020603050405020304" pitchFamily="18" charset="0"/>
            </a:rPr>
            <a:t>în dacrul lucrării se ilucidează  </a:t>
          </a:r>
          <a:r>
            <a:rPr lang="ro-MD" sz="900" b="0" i="0" smtClean="0">
              <a:latin typeface="Times New Roman" panose="02020603050405020304" pitchFamily="18" charset="0"/>
              <a:cs typeface="Times New Roman" panose="02020603050405020304" pitchFamily="18" charset="0"/>
            </a:rPr>
            <a:t>cadrul juridic de reglementare a amenințărilor, urmată de o concluzie.</a:t>
          </a:r>
          <a:endParaRPr lang="en-US" sz="900">
            <a:latin typeface="Times New Roman" panose="02020603050405020304" pitchFamily="18" charset="0"/>
            <a:cs typeface="Times New Roman" panose="02020603050405020304" pitchFamily="18" charset="0"/>
          </a:endParaRPr>
        </a:p>
      </dgm:t>
    </dgm:pt>
    <dgm:pt modelId="{7B77CA9E-EEBA-4B79-B81A-CE462EFA5815}" type="parTrans" cxnId="{B11A62E7-7B8F-45C6-A473-4683387D36E9}">
      <dgm:prSet/>
      <dgm:spPr/>
      <dgm:t>
        <a:bodyPr/>
        <a:lstStyle/>
        <a:p>
          <a:endParaRPr lang="en-US" sz="900">
            <a:latin typeface="Times New Roman" panose="02020603050405020304" pitchFamily="18" charset="0"/>
            <a:cs typeface="Times New Roman" panose="02020603050405020304" pitchFamily="18" charset="0"/>
          </a:endParaRPr>
        </a:p>
      </dgm:t>
    </dgm:pt>
    <dgm:pt modelId="{0F8F2259-FC99-4704-A704-2B7311074A8B}" type="sibTrans" cxnId="{B11A62E7-7B8F-45C6-A473-4683387D36E9}">
      <dgm:prSet/>
      <dgm:spPr/>
      <dgm:t>
        <a:bodyPr/>
        <a:lstStyle/>
        <a:p>
          <a:endParaRPr lang="en-US" sz="900">
            <a:latin typeface="Times New Roman" panose="02020603050405020304" pitchFamily="18" charset="0"/>
            <a:cs typeface="Times New Roman" panose="02020603050405020304" pitchFamily="18" charset="0"/>
          </a:endParaRPr>
        </a:p>
      </dgm:t>
    </dgm:pt>
    <dgm:pt modelId="{BF5555EC-207C-4981-963B-B6F55967DF8A}">
      <dgm:prSet custT="1"/>
      <dgm:spPr/>
      <dgm:t>
        <a:bodyPr/>
        <a:lstStyle/>
        <a:p>
          <a:pPr rtl="0"/>
          <a:r>
            <a:rPr lang="en-US" sz="900" b="0" i="0" smtClean="0">
              <a:solidFill>
                <a:schemeClr val="tx1"/>
              </a:solidFill>
              <a:latin typeface="Times New Roman" panose="02020603050405020304" pitchFamily="18" charset="0"/>
              <a:cs typeface="Times New Roman" panose="02020603050405020304" pitchFamily="18" charset="0"/>
            </a:rPr>
            <a:t>În calitate de suport informativ s-a utilizat: </a:t>
          </a:r>
          <a:r>
            <a:rPr lang="ro-RO" sz="90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Alexandrescu Gr. </a:t>
          </a:r>
        </a:p>
        <a:p>
          <a:r>
            <a:rPr lang="ro-RO" sz="90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Balaban C. Gh. </a:t>
          </a:r>
        </a:p>
        <a:p>
          <a:r>
            <a:rPr lang="ro-RO" sz="90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Buzan B.</a:t>
          </a:r>
        </a:p>
        <a:p>
          <a:r>
            <a:rPr lang="ro-RO" sz="90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Chiba M</a:t>
          </a:r>
        </a:p>
        <a:p>
          <a:r>
            <a:rPr lang="ro-RO" sz="90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Mureşan L. Pop A., Bonciu F.</a:t>
          </a:r>
          <a:r>
            <a:rPr lang="en-US" sz="900" b="0" i="0" smtClean="0">
              <a:solidFill>
                <a:schemeClr val="tx1"/>
              </a:solidFill>
              <a:latin typeface="Times New Roman" panose="02020603050405020304" pitchFamily="18" charset="0"/>
              <a:cs typeface="Times New Roman" panose="02020603050405020304" pitchFamily="18" charset="0"/>
            </a:rPr>
            <a:t>și </a:t>
          </a:r>
          <a:r>
            <a:rPr lang="en-US" sz="900" b="0" i="0" smtClean="0">
              <a:solidFill>
                <a:schemeClr val="tx1"/>
              </a:solidFill>
              <a:latin typeface="Times New Roman" panose="02020603050405020304" pitchFamily="18" charset="0"/>
              <a:cs typeface="Times New Roman" panose="02020603050405020304" pitchFamily="18" charset="0"/>
            </a:rPr>
            <a:t>alții, cât și surse electronice.</a:t>
          </a:r>
          <a:endParaRPr lang="en-US" sz="900">
            <a:solidFill>
              <a:schemeClr val="tx1"/>
            </a:solidFill>
            <a:latin typeface="Times New Roman" panose="02020603050405020304" pitchFamily="18" charset="0"/>
            <a:cs typeface="Times New Roman" panose="02020603050405020304" pitchFamily="18" charset="0"/>
          </a:endParaRPr>
        </a:p>
      </dgm:t>
    </dgm:pt>
    <dgm:pt modelId="{749AF21C-3673-4096-BFFA-F5D4DCB22CE3}" type="parTrans" cxnId="{D058931D-9C88-495C-8126-FDED7016706F}">
      <dgm:prSet/>
      <dgm:spPr/>
      <dgm:t>
        <a:bodyPr/>
        <a:lstStyle/>
        <a:p>
          <a:endParaRPr lang="en-US" sz="900">
            <a:latin typeface="Times New Roman" panose="02020603050405020304" pitchFamily="18" charset="0"/>
            <a:cs typeface="Times New Roman" panose="02020603050405020304" pitchFamily="18" charset="0"/>
          </a:endParaRPr>
        </a:p>
      </dgm:t>
    </dgm:pt>
    <dgm:pt modelId="{0EF87DB6-FE16-499B-9467-1E907941AADE}" type="sibTrans" cxnId="{D058931D-9C88-495C-8126-FDED7016706F}">
      <dgm:prSet/>
      <dgm:spPr/>
      <dgm:t>
        <a:bodyPr/>
        <a:lstStyle/>
        <a:p>
          <a:endParaRPr lang="en-US" sz="900">
            <a:latin typeface="Times New Roman" panose="02020603050405020304" pitchFamily="18" charset="0"/>
            <a:cs typeface="Times New Roman" panose="02020603050405020304" pitchFamily="18" charset="0"/>
          </a:endParaRPr>
        </a:p>
      </dgm:t>
    </dgm:pt>
    <dgm:pt modelId="{CDF1A547-6023-4B18-BEDE-E9B5A2305748}" type="pres">
      <dgm:prSet presAssocID="{CCBA3C9C-E987-479D-A330-02A76EAB7FF9}" presName="Name0" presStyleCnt="0">
        <dgm:presLayoutVars>
          <dgm:dir/>
          <dgm:animOne val="branch"/>
          <dgm:animLvl val="lvl"/>
        </dgm:presLayoutVars>
      </dgm:prSet>
      <dgm:spPr/>
      <dgm:t>
        <a:bodyPr/>
        <a:lstStyle/>
        <a:p>
          <a:endParaRPr lang="en-US"/>
        </a:p>
      </dgm:t>
    </dgm:pt>
    <dgm:pt modelId="{0DCFB630-617A-4A50-96A8-5F8282536A4E}" type="pres">
      <dgm:prSet presAssocID="{85BC3386-D91D-460D-8B4A-53B6E8FB6311}" presName="chaos" presStyleCnt="0"/>
      <dgm:spPr/>
    </dgm:pt>
    <dgm:pt modelId="{844EA47F-848C-4A62-A93D-767F8F2B90CE}" type="pres">
      <dgm:prSet presAssocID="{85BC3386-D91D-460D-8B4A-53B6E8FB6311}" presName="parTx1" presStyleLbl="revTx" presStyleIdx="0" presStyleCnt="2"/>
      <dgm:spPr/>
      <dgm:t>
        <a:bodyPr/>
        <a:lstStyle/>
        <a:p>
          <a:endParaRPr lang="en-US"/>
        </a:p>
      </dgm:t>
    </dgm:pt>
    <dgm:pt modelId="{8BF16980-B827-450F-85B8-08A460D4BA06}" type="pres">
      <dgm:prSet presAssocID="{85BC3386-D91D-460D-8B4A-53B6E8FB6311}" presName="c1" presStyleLbl="node1" presStyleIdx="0" presStyleCnt="19" custLinFactY="-66239" custLinFactNeighborX="-84044" custLinFactNeighborY="-100000"/>
      <dgm:spPr/>
    </dgm:pt>
    <dgm:pt modelId="{ADBD5343-F0BB-4289-9D0D-81BA38FF2C27}" type="pres">
      <dgm:prSet presAssocID="{85BC3386-D91D-460D-8B4A-53B6E8FB6311}" presName="c2" presStyleLbl="node1" presStyleIdx="1" presStyleCnt="19"/>
      <dgm:spPr/>
    </dgm:pt>
    <dgm:pt modelId="{F55C50CA-A4AF-4D87-A682-A5E283274107}" type="pres">
      <dgm:prSet presAssocID="{85BC3386-D91D-460D-8B4A-53B6E8FB6311}" presName="c3" presStyleLbl="node1" presStyleIdx="2" presStyleCnt="19" custLinFactY="-11352" custLinFactNeighborX="-57703" custLinFactNeighborY="-100000"/>
      <dgm:spPr/>
    </dgm:pt>
    <dgm:pt modelId="{0F548DA4-50EF-4263-8795-D4FA8342B9A4}" type="pres">
      <dgm:prSet presAssocID="{85BC3386-D91D-460D-8B4A-53B6E8FB6311}" presName="c4" presStyleLbl="node1" presStyleIdx="3" presStyleCnt="19"/>
      <dgm:spPr/>
    </dgm:pt>
    <dgm:pt modelId="{F4C01635-30D8-4054-8B59-FE40E9FED431}" type="pres">
      <dgm:prSet presAssocID="{85BC3386-D91D-460D-8B4A-53B6E8FB6311}" presName="c5" presStyleLbl="node1" presStyleIdx="4" presStyleCnt="19"/>
      <dgm:spPr/>
    </dgm:pt>
    <dgm:pt modelId="{14FAEA64-DC10-41C1-84BB-9505380C2AE0}" type="pres">
      <dgm:prSet presAssocID="{85BC3386-D91D-460D-8B4A-53B6E8FB6311}" presName="c6" presStyleLbl="node1" presStyleIdx="5" presStyleCnt="19"/>
      <dgm:spPr/>
    </dgm:pt>
    <dgm:pt modelId="{935DB1EE-42F5-4A26-89EA-F3E0A889E03C}" type="pres">
      <dgm:prSet presAssocID="{85BC3386-D91D-460D-8B4A-53B6E8FB6311}" presName="c7" presStyleLbl="node1" presStyleIdx="6" presStyleCnt="19"/>
      <dgm:spPr/>
    </dgm:pt>
    <dgm:pt modelId="{AD6CE693-C442-4852-B899-4284DE674C4D}" type="pres">
      <dgm:prSet presAssocID="{85BC3386-D91D-460D-8B4A-53B6E8FB6311}" presName="c8" presStyleLbl="node1" presStyleIdx="7" presStyleCnt="19"/>
      <dgm:spPr/>
    </dgm:pt>
    <dgm:pt modelId="{96917C9C-6761-4D25-83B0-2AAD1EA3EDEC}" type="pres">
      <dgm:prSet presAssocID="{85BC3386-D91D-460D-8B4A-53B6E8FB6311}" presName="c9" presStyleLbl="node1" presStyleIdx="8" presStyleCnt="19"/>
      <dgm:spPr/>
    </dgm:pt>
    <dgm:pt modelId="{4AEB1E6D-4A8F-4AE6-BC89-D1704827F18F}" type="pres">
      <dgm:prSet presAssocID="{85BC3386-D91D-460D-8B4A-53B6E8FB6311}" presName="c10" presStyleLbl="node1" presStyleIdx="9" presStyleCnt="19" custLinFactY="-26604" custLinFactNeighborX="76403" custLinFactNeighborY="-100000"/>
      <dgm:spPr/>
    </dgm:pt>
    <dgm:pt modelId="{7347F037-9BCA-415E-914B-242360FA2A88}" type="pres">
      <dgm:prSet presAssocID="{85BC3386-D91D-460D-8B4A-53B6E8FB6311}" presName="c11" presStyleLbl="node1" presStyleIdx="10" presStyleCnt="19"/>
      <dgm:spPr/>
    </dgm:pt>
    <dgm:pt modelId="{2245CA33-4E9E-4D0C-91F6-93ACBA8F4EC7}" type="pres">
      <dgm:prSet presAssocID="{85BC3386-D91D-460D-8B4A-53B6E8FB6311}" presName="c12" presStyleLbl="node1" presStyleIdx="11" presStyleCnt="19" custLinFactNeighborX="-61101" custLinFactNeighborY="76937"/>
      <dgm:spPr/>
    </dgm:pt>
    <dgm:pt modelId="{A5873C97-1E28-4004-938F-BE13F27EBA9A}" type="pres">
      <dgm:prSet presAssocID="{85BC3386-D91D-460D-8B4A-53B6E8FB6311}" presName="c13" presStyleLbl="node1" presStyleIdx="12" presStyleCnt="19" custLinFactNeighborX="-19835" custLinFactNeighborY="72730"/>
      <dgm:spPr/>
    </dgm:pt>
    <dgm:pt modelId="{DFB3731B-BB9A-4CC0-9697-0C36B4A084F9}" type="pres">
      <dgm:prSet presAssocID="{85BC3386-D91D-460D-8B4A-53B6E8FB6311}" presName="c14" presStyleLbl="node1" presStyleIdx="13" presStyleCnt="19"/>
      <dgm:spPr/>
    </dgm:pt>
    <dgm:pt modelId="{B04A1B99-0249-41F6-93CA-14F13B27D6EC}" type="pres">
      <dgm:prSet presAssocID="{85BC3386-D91D-460D-8B4A-53B6E8FB6311}" presName="c15" presStyleLbl="node1" presStyleIdx="14" presStyleCnt="19" custLinFactY="100000" custLinFactNeighborX="12823" custLinFactNeighborY="101960"/>
      <dgm:spPr/>
    </dgm:pt>
    <dgm:pt modelId="{C2E242A7-249E-48A8-8AB9-AF5B3FD8BFEA}" type="pres">
      <dgm:prSet presAssocID="{85BC3386-D91D-460D-8B4A-53B6E8FB6311}" presName="c16" presStyleLbl="node1" presStyleIdx="15" presStyleCnt="19"/>
      <dgm:spPr/>
    </dgm:pt>
    <dgm:pt modelId="{D97DC76A-473A-4F1F-AB53-FCF64E8DCAF0}" type="pres">
      <dgm:prSet presAssocID="{85BC3386-D91D-460D-8B4A-53B6E8FB6311}" presName="c17" presStyleLbl="node1" presStyleIdx="16" presStyleCnt="19" custLinFactNeighborX="40100" custLinFactNeighborY="66118"/>
      <dgm:spPr/>
    </dgm:pt>
    <dgm:pt modelId="{2AE078F6-480A-48EE-8CCB-70AF649CF2D8}" type="pres">
      <dgm:prSet presAssocID="{85BC3386-D91D-460D-8B4A-53B6E8FB6311}" presName="c18" presStyleLbl="node1" presStyleIdx="17" presStyleCnt="19"/>
      <dgm:spPr/>
    </dgm:pt>
    <dgm:pt modelId="{2769BB71-6847-491C-9F3F-B948E17C9745}" type="pres">
      <dgm:prSet presAssocID="{1D7B44FA-B3E8-491E-950E-47E8CD959157}" presName="chevronComposite1" presStyleCnt="0"/>
      <dgm:spPr/>
    </dgm:pt>
    <dgm:pt modelId="{D8D29B45-270A-429D-BD5E-61A92168FF3E}" type="pres">
      <dgm:prSet presAssocID="{1D7B44FA-B3E8-491E-950E-47E8CD959157}" presName="chevron1" presStyleLbl="sibTrans2D1" presStyleIdx="0" presStyleCnt="2"/>
      <dgm:spPr/>
    </dgm:pt>
    <dgm:pt modelId="{0BB774C7-FBAB-4101-AE2E-DD5C91A468D9}" type="pres">
      <dgm:prSet presAssocID="{1D7B44FA-B3E8-491E-950E-47E8CD959157}" presName="spChevron1" presStyleCnt="0"/>
      <dgm:spPr/>
    </dgm:pt>
    <dgm:pt modelId="{AE4391C7-DCD8-48FE-BEA2-1A803EC0DFDF}" type="pres">
      <dgm:prSet presAssocID="{A0E756DD-E95F-4D6A-96F1-406E5400D558}" presName="middle" presStyleCnt="0"/>
      <dgm:spPr/>
    </dgm:pt>
    <dgm:pt modelId="{3CBC23D3-660E-4764-B0B4-30732313E5C1}" type="pres">
      <dgm:prSet presAssocID="{A0E756DD-E95F-4D6A-96F1-406E5400D558}" presName="parTxMid" presStyleLbl="revTx" presStyleIdx="1" presStyleCnt="2"/>
      <dgm:spPr/>
      <dgm:t>
        <a:bodyPr/>
        <a:lstStyle/>
        <a:p>
          <a:endParaRPr lang="en-US"/>
        </a:p>
      </dgm:t>
    </dgm:pt>
    <dgm:pt modelId="{3733BDB3-D696-4778-BC4F-6EA5D1AC43D7}" type="pres">
      <dgm:prSet presAssocID="{A0E756DD-E95F-4D6A-96F1-406E5400D558}" presName="spMid" presStyleCnt="0"/>
      <dgm:spPr/>
    </dgm:pt>
    <dgm:pt modelId="{400EE598-050B-4246-9178-955C2D851373}" type="pres">
      <dgm:prSet presAssocID="{0F8F2259-FC99-4704-A704-2B7311074A8B}" presName="chevronComposite1" presStyleCnt="0"/>
      <dgm:spPr/>
    </dgm:pt>
    <dgm:pt modelId="{28FAA925-4DCB-43A5-B5E2-457B24C44D94}" type="pres">
      <dgm:prSet presAssocID="{0F8F2259-FC99-4704-A704-2B7311074A8B}" presName="chevron1" presStyleLbl="sibTrans2D1" presStyleIdx="1" presStyleCnt="2"/>
      <dgm:spPr/>
    </dgm:pt>
    <dgm:pt modelId="{C709E0C0-EC6C-4034-9A84-9CBDEBB0340A}" type="pres">
      <dgm:prSet presAssocID="{0F8F2259-FC99-4704-A704-2B7311074A8B}" presName="spChevron1" presStyleCnt="0"/>
      <dgm:spPr/>
    </dgm:pt>
    <dgm:pt modelId="{7B34E9C8-2748-4518-9F8B-19F26F1DEF28}" type="pres">
      <dgm:prSet presAssocID="{BF5555EC-207C-4981-963B-B6F55967DF8A}" presName="last" presStyleCnt="0"/>
      <dgm:spPr/>
    </dgm:pt>
    <dgm:pt modelId="{1FB13CCC-3E4F-4211-A447-ECA542FAFFF0}" type="pres">
      <dgm:prSet presAssocID="{BF5555EC-207C-4981-963B-B6F55967DF8A}" presName="circleTx" presStyleLbl="node1" presStyleIdx="18" presStyleCnt="19" custScaleX="107385" custScaleY="111114"/>
      <dgm:spPr/>
      <dgm:t>
        <a:bodyPr/>
        <a:lstStyle/>
        <a:p>
          <a:endParaRPr lang="en-US"/>
        </a:p>
      </dgm:t>
    </dgm:pt>
    <dgm:pt modelId="{181747DF-630B-454F-A80B-DFAD5971855F}" type="pres">
      <dgm:prSet presAssocID="{BF5555EC-207C-4981-963B-B6F55967DF8A}" presName="spN" presStyleCnt="0"/>
      <dgm:spPr/>
    </dgm:pt>
  </dgm:ptLst>
  <dgm:cxnLst>
    <dgm:cxn modelId="{6C84F913-B194-4078-B773-77F22822BC87}" type="presOf" srcId="{85BC3386-D91D-460D-8B4A-53B6E8FB6311}" destId="{844EA47F-848C-4A62-A93D-767F8F2B90CE}" srcOrd="0" destOrd="0" presId="urn:microsoft.com/office/officeart/2009/3/layout/RandomtoResultProcess"/>
    <dgm:cxn modelId="{C66C3DCF-AAEF-4514-8FA9-DA4697F9470D}" type="presOf" srcId="{CCBA3C9C-E987-479D-A330-02A76EAB7FF9}" destId="{CDF1A547-6023-4B18-BEDE-E9B5A2305748}" srcOrd="0" destOrd="0" presId="urn:microsoft.com/office/officeart/2009/3/layout/RandomtoResultProcess"/>
    <dgm:cxn modelId="{B11A62E7-7B8F-45C6-A473-4683387D36E9}" srcId="{CCBA3C9C-E987-479D-A330-02A76EAB7FF9}" destId="{A0E756DD-E95F-4D6A-96F1-406E5400D558}" srcOrd="1" destOrd="0" parTransId="{7B77CA9E-EEBA-4B79-B81A-CE462EFA5815}" sibTransId="{0F8F2259-FC99-4704-A704-2B7311074A8B}"/>
    <dgm:cxn modelId="{D058931D-9C88-495C-8126-FDED7016706F}" srcId="{CCBA3C9C-E987-479D-A330-02A76EAB7FF9}" destId="{BF5555EC-207C-4981-963B-B6F55967DF8A}" srcOrd="2" destOrd="0" parTransId="{749AF21C-3673-4096-BFFA-F5D4DCB22CE3}" sibTransId="{0EF87DB6-FE16-499B-9467-1E907941AADE}"/>
    <dgm:cxn modelId="{DB807D3C-19F8-452F-A552-3ACCDE508867}" type="presOf" srcId="{A0E756DD-E95F-4D6A-96F1-406E5400D558}" destId="{3CBC23D3-660E-4764-B0B4-30732313E5C1}" srcOrd="0" destOrd="0" presId="urn:microsoft.com/office/officeart/2009/3/layout/RandomtoResultProcess"/>
    <dgm:cxn modelId="{D4A3333D-ABF3-4D05-B169-460176C9F54B}" type="presOf" srcId="{BF5555EC-207C-4981-963B-B6F55967DF8A}" destId="{1FB13CCC-3E4F-4211-A447-ECA542FAFFF0}" srcOrd="0" destOrd="0" presId="urn:microsoft.com/office/officeart/2009/3/layout/RandomtoResultProcess"/>
    <dgm:cxn modelId="{A429BEBC-2E2A-41C9-A67E-72924898DA33}" srcId="{CCBA3C9C-E987-479D-A330-02A76EAB7FF9}" destId="{85BC3386-D91D-460D-8B4A-53B6E8FB6311}" srcOrd="0" destOrd="0" parTransId="{1141EA9D-3B2E-445E-BDDC-D2A82163103A}" sibTransId="{1D7B44FA-B3E8-491E-950E-47E8CD959157}"/>
    <dgm:cxn modelId="{03C4AFBA-22EB-40B4-81F3-F18451E99D90}" type="presParOf" srcId="{CDF1A547-6023-4B18-BEDE-E9B5A2305748}" destId="{0DCFB630-617A-4A50-96A8-5F8282536A4E}" srcOrd="0" destOrd="0" presId="urn:microsoft.com/office/officeart/2009/3/layout/RandomtoResultProcess"/>
    <dgm:cxn modelId="{13C9F4C1-6936-45E4-8B83-5957170096E5}" type="presParOf" srcId="{0DCFB630-617A-4A50-96A8-5F8282536A4E}" destId="{844EA47F-848C-4A62-A93D-767F8F2B90CE}" srcOrd="0" destOrd="0" presId="urn:microsoft.com/office/officeart/2009/3/layout/RandomtoResultProcess"/>
    <dgm:cxn modelId="{BD52A44F-16B8-4F41-A1B8-D6673DD697FA}" type="presParOf" srcId="{0DCFB630-617A-4A50-96A8-5F8282536A4E}" destId="{8BF16980-B827-450F-85B8-08A460D4BA06}" srcOrd="1" destOrd="0" presId="urn:microsoft.com/office/officeart/2009/3/layout/RandomtoResultProcess"/>
    <dgm:cxn modelId="{BED2069B-E152-451D-898F-CA25F9A8830D}" type="presParOf" srcId="{0DCFB630-617A-4A50-96A8-5F8282536A4E}" destId="{ADBD5343-F0BB-4289-9D0D-81BA38FF2C27}" srcOrd="2" destOrd="0" presId="urn:microsoft.com/office/officeart/2009/3/layout/RandomtoResultProcess"/>
    <dgm:cxn modelId="{CFA1D7F8-A7E9-4BA6-A98C-3B6AA8D9499B}" type="presParOf" srcId="{0DCFB630-617A-4A50-96A8-5F8282536A4E}" destId="{F55C50CA-A4AF-4D87-A682-A5E283274107}" srcOrd="3" destOrd="0" presId="urn:microsoft.com/office/officeart/2009/3/layout/RandomtoResultProcess"/>
    <dgm:cxn modelId="{B69531A4-A5E0-4A92-960E-A84DD040DBF0}" type="presParOf" srcId="{0DCFB630-617A-4A50-96A8-5F8282536A4E}" destId="{0F548DA4-50EF-4263-8795-D4FA8342B9A4}" srcOrd="4" destOrd="0" presId="urn:microsoft.com/office/officeart/2009/3/layout/RandomtoResultProcess"/>
    <dgm:cxn modelId="{7FCEC3DC-3FE1-4A23-8F84-FC7C7E0D0BDF}" type="presParOf" srcId="{0DCFB630-617A-4A50-96A8-5F8282536A4E}" destId="{F4C01635-30D8-4054-8B59-FE40E9FED431}" srcOrd="5" destOrd="0" presId="urn:microsoft.com/office/officeart/2009/3/layout/RandomtoResultProcess"/>
    <dgm:cxn modelId="{5E468068-3F20-4A7D-A787-3F60B658BE05}" type="presParOf" srcId="{0DCFB630-617A-4A50-96A8-5F8282536A4E}" destId="{14FAEA64-DC10-41C1-84BB-9505380C2AE0}" srcOrd="6" destOrd="0" presId="urn:microsoft.com/office/officeart/2009/3/layout/RandomtoResultProcess"/>
    <dgm:cxn modelId="{1ED52B8F-CB75-41E5-98B0-1962CE22D56F}" type="presParOf" srcId="{0DCFB630-617A-4A50-96A8-5F8282536A4E}" destId="{935DB1EE-42F5-4A26-89EA-F3E0A889E03C}" srcOrd="7" destOrd="0" presId="urn:microsoft.com/office/officeart/2009/3/layout/RandomtoResultProcess"/>
    <dgm:cxn modelId="{4B409728-A84F-4B1E-8272-4C36E3CD0C40}" type="presParOf" srcId="{0DCFB630-617A-4A50-96A8-5F8282536A4E}" destId="{AD6CE693-C442-4852-B899-4284DE674C4D}" srcOrd="8" destOrd="0" presId="urn:microsoft.com/office/officeart/2009/3/layout/RandomtoResultProcess"/>
    <dgm:cxn modelId="{40269D29-0906-4028-BE5A-38726B4EC1B6}" type="presParOf" srcId="{0DCFB630-617A-4A50-96A8-5F8282536A4E}" destId="{96917C9C-6761-4D25-83B0-2AAD1EA3EDEC}" srcOrd="9" destOrd="0" presId="urn:microsoft.com/office/officeart/2009/3/layout/RandomtoResultProcess"/>
    <dgm:cxn modelId="{D8D45BC1-B4C9-4FAF-B57F-2A9B047CF620}" type="presParOf" srcId="{0DCFB630-617A-4A50-96A8-5F8282536A4E}" destId="{4AEB1E6D-4A8F-4AE6-BC89-D1704827F18F}" srcOrd="10" destOrd="0" presId="urn:microsoft.com/office/officeart/2009/3/layout/RandomtoResultProcess"/>
    <dgm:cxn modelId="{A5BA2111-EF91-48B1-90DA-C59ED0385951}" type="presParOf" srcId="{0DCFB630-617A-4A50-96A8-5F8282536A4E}" destId="{7347F037-9BCA-415E-914B-242360FA2A88}" srcOrd="11" destOrd="0" presId="urn:microsoft.com/office/officeart/2009/3/layout/RandomtoResultProcess"/>
    <dgm:cxn modelId="{4ED1BF67-378C-44F3-AC1B-E7647D775D3B}" type="presParOf" srcId="{0DCFB630-617A-4A50-96A8-5F8282536A4E}" destId="{2245CA33-4E9E-4D0C-91F6-93ACBA8F4EC7}" srcOrd="12" destOrd="0" presId="urn:microsoft.com/office/officeart/2009/3/layout/RandomtoResultProcess"/>
    <dgm:cxn modelId="{CFC45662-E03C-42C1-B640-C343500CDF01}" type="presParOf" srcId="{0DCFB630-617A-4A50-96A8-5F8282536A4E}" destId="{A5873C97-1E28-4004-938F-BE13F27EBA9A}" srcOrd="13" destOrd="0" presId="urn:microsoft.com/office/officeart/2009/3/layout/RandomtoResultProcess"/>
    <dgm:cxn modelId="{A345F169-D89A-4A38-973F-C34C5CCCB472}" type="presParOf" srcId="{0DCFB630-617A-4A50-96A8-5F8282536A4E}" destId="{DFB3731B-BB9A-4CC0-9697-0C36B4A084F9}" srcOrd="14" destOrd="0" presId="urn:microsoft.com/office/officeart/2009/3/layout/RandomtoResultProcess"/>
    <dgm:cxn modelId="{FDC16A9A-E231-4E31-9573-56897ECB0DE4}" type="presParOf" srcId="{0DCFB630-617A-4A50-96A8-5F8282536A4E}" destId="{B04A1B99-0249-41F6-93CA-14F13B27D6EC}" srcOrd="15" destOrd="0" presId="urn:microsoft.com/office/officeart/2009/3/layout/RandomtoResultProcess"/>
    <dgm:cxn modelId="{9A58125E-0581-42C9-B5DA-1CE3F2BD7204}" type="presParOf" srcId="{0DCFB630-617A-4A50-96A8-5F8282536A4E}" destId="{C2E242A7-249E-48A8-8AB9-AF5B3FD8BFEA}" srcOrd="16" destOrd="0" presId="urn:microsoft.com/office/officeart/2009/3/layout/RandomtoResultProcess"/>
    <dgm:cxn modelId="{249785F0-CE7A-42D7-A1B4-C619F1E8E036}" type="presParOf" srcId="{0DCFB630-617A-4A50-96A8-5F8282536A4E}" destId="{D97DC76A-473A-4F1F-AB53-FCF64E8DCAF0}" srcOrd="17" destOrd="0" presId="urn:microsoft.com/office/officeart/2009/3/layout/RandomtoResultProcess"/>
    <dgm:cxn modelId="{026DB3E8-C61D-4D22-A35A-C329B3F4A946}" type="presParOf" srcId="{0DCFB630-617A-4A50-96A8-5F8282536A4E}" destId="{2AE078F6-480A-48EE-8CCB-70AF649CF2D8}" srcOrd="18" destOrd="0" presId="urn:microsoft.com/office/officeart/2009/3/layout/RandomtoResultProcess"/>
    <dgm:cxn modelId="{95D2A473-D713-4E9B-A3D2-68BDAA3014C2}" type="presParOf" srcId="{CDF1A547-6023-4B18-BEDE-E9B5A2305748}" destId="{2769BB71-6847-491C-9F3F-B948E17C9745}" srcOrd="1" destOrd="0" presId="urn:microsoft.com/office/officeart/2009/3/layout/RandomtoResultProcess"/>
    <dgm:cxn modelId="{CFD854C7-8606-4BDC-90A1-CF9FF581F6D9}" type="presParOf" srcId="{2769BB71-6847-491C-9F3F-B948E17C9745}" destId="{D8D29B45-270A-429D-BD5E-61A92168FF3E}" srcOrd="0" destOrd="0" presId="urn:microsoft.com/office/officeart/2009/3/layout/RandomtoResultProcess"/>
    <dgm:cxn modelId="{4EBA73A8-9C74-4C57-84E7-3817C9F94538}" type="presParOf" srcId="{2769BB71-6847-491C-9F3F-B948E17C9745}" destId="{0BB774C7-FBAB-4101-AE2E-DD5C91A468D9}" srcOrd="1" destOrd="0" presId="urn:microsoft.com/office/officeart/2009/3/layout/RandomtoResultProcess"/>
    <dgm:cxn modelId="{0D8C4B52-CC36-491A-AEB9-1412099ED06C}" type="presParOf" srcId="{CDF1A547-6023-4B18-BEDE-E9B5A2305748}" destId="{AE4391C7-DCD8-48FE-BEA2-1A803EC0DFDF}" srcOrd="2" destOrd="0" presId="urn:microsoft.com/office/officeart/2009/3/layout/RandomtoResultProcess"/>
    <dgm:cxn modelId="{37221663-1AC8-4CCD-9163-D9ACCB6F4E7A}" type="presParOf" srcId="{AE4391C7-DCD8-48FE-BEA2-1A803EC0DFDF}" destId="{3CBC23D3-660E-4764-B0B4-30732313E5C1}" srcOrd="0" destOrd="0" presId="urn:microsoft.com/office/officeart/2009/3/layout/RandomtoResultProcess"/>
    <dgm:cxn modelId="{6DFA38CE-AFF9-4743-9399-DF4C245272C6}" type="presParOf" srcId="{AE4391C7-DCD8-48FE-BEA2-1A803EC0DFDF}" destId="{3733BDB3-D696-4778-BC4F-6EA5D1AC43D7}" srcOrd="1" destOrd="0" presId="urn:microsoft.com/office/officeart/2009/3/layout/RandomtoResultProcess"/>
    <dgm:cxn modelId="{9B3898A0-A9C9-496F-B3B5-56C487B4036E}" type="presParOf" srcId="{CDF1A547-6023-4B18-BEDE-E9B5A2305748}" destId="{400EE598-050B-4246-9178-955C2D851373}" srcOrd="3" destOrd="0" presId="urn:microsoft.com/office/officeart/2009/3/layout/RandomtoResultProcess"/>
    <dgm:cxn modelId="{BCCD7E51-7712-4D75-A4E4-B6E3B3D6306C}" type="presParOf" srcId="{400EE598-050B-4246-9178-955C2D851373}" destId="{28FAA925-4DCB-43A5-B5E2-457B24C44D94}" srcOrd="0" destOrd="0" presId="urn:microsoft.com/office/officeart/2009/3/layout/RandomtoResultProcess"/>
    <dgm:cxn modelId="{64E4B625-9AEF-468C-AF47-1CBA4F10C319}" type="presParOf" srcId="{400EE598-050B-4246-9178-955C2D851373}" destId="{C709E0C0-EC6C-4034-9A84-9CBDEBB0340A}" srcOrd="1" destOrd="0" presId="urn:microsoft.com/office/officeart/2009/3/layout/RandomtoResultProcess"/>
    <dgm:cxn modelId="{45D76F6E-C6BA-4C38-89A9-E99353F8FA2A}" type="presParOf" srcId="{CDF1A547-6023-4B18-BEDE-E9B5A2305748}" destId="{7B34E9C8-2748-4518-9F8B-19F26F1DEF28}" srcOrd="4" destOrd="0" presId="urn:microsoft.com/office/officeart/2009/3/layout/RandomtoResultProcess"/>
    <dgm:cxn modelId="{7827FF20-C462-49EA-B18F-5E1017FCAD4F}" type="presParOf" srcId="{7B34E9C8-2748-4518-9F8B-19F26F1DEF28}" destId="{1FB13CCC-3E4F-4211-A447-ECA542FAFFF0}" srcOrd="0" destOrd="0" presId="urn:microsoft.com/office/officeart/2009/3/layout/RandomtoResultProcess"/>
    <dgm:cxn modelId="{FDC2BE98-D4B8-4304-AED9-337A2173B80F}" type="presParOf" srcId="{7B34E9C8-2748-4518-9F8B-19F26F1DEF28}" destId="{181747DF-630B-454F-A80B-DFAD5971855F}" srcOrd="1" destOrd="0" presId="urn:microsoft.com/office/officeart/2009/3/layout/RandomtoResultProcess"/>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8A046D6-F851-4081-B1A3-202E287D6B60}" type="doc">
      <dgm:prSet loTypeId="urn:microsoft.com/office/officeart/2005/8/layout/process1" loCatId="process" qsTypeId="urn:microsoft.com/office/officeart/2005/8/quickstyle/simple5" qsCatId="simple" csTypeId="urn:microsoft.com/office/officeart/2005/8/colors/accent0_3" csCatId="mainScheme"/>
      <dgm:spPr/>
      <dgm:t>
        <a:bodyPr/>
        <a:lstStyle/>
        <a:p>
          <a:endParaRPr lang="en-US"/>
        </a:p>
      </dgm:t>
    </dgm:pt>
    <dgm:pt modelId="{7C913AA7-2275-4112-A41E-5A7FACB242AE}">
      <dgm:prSet/>
      <dgm:spPr/>
      <dgm:t>
        <a:bodyPr/>
        <a:lstStyle/>
        <a:p>
          <a:pPr rtl="0"/>
          <a:r>
            <a:rPr lang="ro-MD" b="0" i="0" smtClean="0"/>
            <a:t>Cuvinte-cheie:</a:t>
          </a:r>
          <a:endParaRPr lang="en-US"/>
        </a:p>
      </dgm:t>
    </dgm:pt>
    <dgm:pt modelId="{549912C4-9231-44BA-A9FC-32DC07F410C9}" type="parTrans" cxnId="{1A275FE8-2481-42F3-893F-75A7C266B703}">
      <dgm:prSet/>
      <dgm:spPr/>
      <dgm:t>
        <a:bodyPr/>
        <a:lstStyle/>
        <a:p>
          <a:endParaRPr lang="en-US"/>
        </a:p>
      </dgm:t>
    </dgm:pt>
    <dgm:pt modelId="{BB95DF78-683D-49A9-AEA6-EC193B0FA2F4}" type="sibTrans" cxnId="{1A275FE8-2481-42F3-893F-75A7C266B703}">
      <dgm:prSet/>
      <dgm:spPr/>
      <dgm:t>
        <a:bodyPr/>
        <a:lstStyle/>
        <a:p>
          <a:endParaRPr lang="en-US"/>
        </a:p>
      </dgm:t>
    </dgm:pt>
    <dgm:pt modelId="{F33D23BB-11E2-4453-8E14-2568CF3C1A6C}">
      <dgm:prSet/>
      <dgm:spPr/>
      <dgm:t>
        <a:bodyPr/>
        <a:lstStyle/>
        <a:p>
          <a:pPr rtl="0"/>
          <a:r>
            <a:rPr lang="ro-RO" b="0" i="1" smtClean="0"/>
            <a:t>tipologie, </a:t>
          </a:r>
          <a:endParaRPr lang="en-US"/>
        </a:p>
      </dgm:t>
    </dgm:pt>
    <dgm:pt modelId="{31F68CC2-F284-4908-B42C-BDB8E29D5D76}" type="parTrans" cxnId="{B8C68749-4808-4230-930C-2FC6859A20F4}">
      <dgm:prSet/>
      <dgm:spPr/>
      <dgm:t>
        <a:bodyPr/>
        <a:lstStyle/>
        <a:p>
          <a:endParaRPr lang="en-US"/>
        </a:p>
      </dgm:t>
    </dgm:pt>
    <dgm:pt modelId="{040AA548-9440-4D9E-B767-7D20ADF5E4FF}" type="sibTrans" cxnId="{B8C68749-4808-4230-930C-2FC6859A20F4}">
      <dgm:prSet/>
      <dgm:spPr/>
      <dgm:t>
        <a:bodyPr/>
        <a:lstStyle/>
        <a:p>
          <a:endParaRPr lang="en-US"/>
        </a:p>
      </dgm:t>
    </dgm:pt>
    <dgm:pt modelId="{DA04E506-6E57-42E8-8071-206154AC2678}">
      <dgm:prSet/>
      <dgm:spPr/>
      <dgm:t>
        <a:bodyPr/>
        <a:lstStyle/>
        <a:p>
          <a:pPr rtl="0"/>
          <a:r>
            <a:rPr lang="ro-RO" b="0" i="1" smtClean="0"/>
            <a:t>clasificare,</a:t>
          </a:r>
          <a:endParaRPr lang="en-US"/>
        </a:p>
      </dgm:t>
    </dgm:pt>
    <dgm:pt modelId="{872B17F9-E0BD-4083-8E7B-64E39C814692}" type="parTrans" cxnId="{2D8B7B86-BA25-4963-950C-CB9B88DCF721}">
      <dgm:prSet/>
      <dgm:spPr/>
      <dgm:t>
        <a:bodyPr/>
        <a:lstStyle/>
        <a:p>
          <a:endParaRPr lang="en-US"/>
        </a:p>
      </dgm:t>
    </dgm:pt>
    <dgm:pt modelId="{F1120EA5-07A2-4F66-BE67-73840C3F3107}" type="sibTrans" cxnId="{2D8B7B86-BA25-4963-950C-CB9B88DCF721}">
      <dgm:prSet/>
      <dgm:spPr/>
      <dgm:t>
        <a:bodyPr/>
        <a:lstStyle/>
        <a:p>
          <a:endParaRPr lang="en-US"/>
        </a:p>
      </dgm:t>
    </dgm:pt>
    <dgm:pt modelId="{5C2848C1-3622-4026-AB3D-8046BC586E9D}">
      <dgm:prSet/>
      <dgm:spPr/>
      <dgm:t>
        <a:bodyPr/>
        <a:lstStyle/>
        <a:p>
          <a:pPr rtl="0"/>
          <a:r>
            <a:rPr lang="ro-RO" b="0" i="1" smtClean="0"/>
            <a:t>provocări, </a:t>
          </a:r>
          <a:endParaRPr lang="en-US"/>
        </a:p>
      </dgm:t>
    </dgm:pt>
    <dgm:pt modelId="{44691171-D10F-43F8-989A-C0ADE5E566E8}" type="parTrans" cxnId="{0726907B-641A-4921-8440-A17FB5E7AB32}">
      <dgm:prSet/>
      <dgm:spPr/>
      <dgm:t>
        <a:bodyPr/>
        <a:lstStyle/>
        <a:p>
          <a:endParaRPr lang="en-US"/>
        </a:p>
      </dgm:t>
    </dgm:pt>
    <dgm:pt modelId="{AE63E9AD-B296-401E-AD83-0E536AF33ADD}" type="sibTrans" cxnId="{0726907B-641A-4921-8440-A17FB5E7AB32}">
      <dgm:prSet/>
      <dgm:spPr/>
      <dgm:t>
        <a:bodyPr/>
        <a:lstStyle/>
        <a:p>
          <a:endParaRPr lang="en-US"/>
        </a:p>
      </dgm:t>
    </dgm:pt>
    <dgm:pt modelId="{D2786E2B-73F3-4D6A-AB2B-41F5264F90C4}">
      <dgm:prSet/>
      <dgm:spPr/>
      <dgm:t>
        <a:bodyPr/>
        <a:lstStyle/>
        <a:p>
          <a:pPr rtl="0"/>
          <a:r>
            <a:rPr lang="ro-RO" b="0" i="1" smtClean="0"/>
            <a:t>amenințări, </a:t>
          </a:r>
          <a:endParaRPr lang="en-US"/>
        </a:p>
      </dgm:t>
    </dgm:pt>
    <dgm:pt modelId="{A508ACB1-CDD6-423E-9989-B6162EA08E46}" type="parTrans" cxnId="{1E503719-25BC-46A3-AE99-9750A36D5380}">
      <dgm:prSet/>
      <dgm:spPr/>
      <dgm:t>
        <a:bodyPr/>
        <a:lstStyle/>
        <a:p>
          <a:endParaRPr lang="en-US"/>
        </a:p>
      </dgm:t>
    </dgm:pt>
    <dgm:pt modelId="{4FF9E8B1-7ACB-4F77-8056-70C2EDB04943}" type="sibTrans" cxnId="{1E503719-25BC-46A3-AE99-9750A36D5380}">
      <dgm:prSet/>
      <dgm:spPr/>
      <dgm:t>
        <a:bodyPr/>
        <a:lstStyle/>
        <a:p>
          <a:endParaRPr lang="en-US"/>
        </a:p>
      </dgm:t>
    </dgm:pt>
    <dgm:pt modelId="{8F2CA4E3-B531-4DA0-998A-FA3A9C51AD24}">
      <dgm:prSet/>
      <dgm:spPr/>
      <dgm:t>
        <a:bodyPr/>
        <a:lstStyle/>
        <a:p>
          <a:pPr rtl="0"/>
          <a:r>
            <a:rPr lang="ro-RO" b="0" i="1" smtClean="0"/>
            <a:t>securitate internațională,</a:t>
          </a:r>
          <a:endParaRPr lang="en-US"/>
        </a:p>
      </dgm:t>
    </dgm:pt>
    <dgm:pt modelId="{72EC8D26-CD92-4C1B-A13A-562F2763313D}" type="parTrans" cxnId="{A5CD78AB-802B-447B-BE8F-9F87F64A054C}">
      <dgm:prSet/>
      <dgm:spPr/>
      <dgm:t>
        <a:bodyPr/>
        <a:lstStyle/>
        <a:p>
          <a:endParaRPr lang="en-US"/>
        </a:p>
      </dgm:t>
    </dgm:pt>
    <dgm:pt modelId="{E63A95F6-4B11-409A-84EB-85EC1B86167F}" type="sibTrans" cxnId="{A5CD78AB-802B-447B-BE8F-9F87F64A054C}">
      <dgm:prSet/>
      <dgm:spPr/>
      <dgm:t>
        <a:bodyPr/>
        <a:lstStyle/>
        <a:p>
          <a:endParaRPr lang="en-US"/>
        </a:p>
      </dgm:t>
    </dgm:pt>
    <dgm:pt modelId="{FEF0F71B-C23B-4D61-AA65-79C0756F61A9}">
      <dgm:prSet/>
      <dgm:spPr/>
      <dgm:t>
        <a:bodyPr/>
        <a:lstStyle/>
        <a:p>
          <a:pPr rtl="0"/>
          <a:r>
            <a:rPr lang="ro-RO" b="0" i="1" smtClean="0">
              <a:latin typeface="Times New Roman" panose="02020603050405020304" pitchFamily="18" charset="0"/>
              <a:ea typeface="Tahoma" panose="020B0604030504040204" pitchFamily="34" charset="0"/>
              <a:cs typeface="Times New Roman" panose="02020603050405020304" pitchFamily="18" charset="0"/>
            </a:rPr>
            <a:t>noțiuni.</a:t>
          </a:r>
          <a:endParaRPr lang="en-US">
            <a:latin typeface="Times New Roman" panose="02020603050405020304" pitchFamily="18" charset="0"/>
            <a:ea typeface="Tahoma" panose="020B0604030504040204" pitchFamily="34" charset="0"/>
            <a:cs typeface="Times New Roman" panose="02020603050405020304" pitchFamily="18" charset="0"/>
          </a:endParaRPr>
        </a:p>
      </dgm:t>
    </dgm:pt>
    <dgm:pt modelId="{E92D6859-4979-4F0D-B24D-59CD8D204042}" type="parTrans" cxnId="{DDD8D32D-42EC-42F3-9040-3B085498CBF1}">
      <dgm:prSet/>
      <dgm:spPr/>
      <dgm:t>
        <a:bodyPr/>
        <a:lstStyle/>
        <a:p>
          <a:endParaRPr lang="en-US"/>
        </a:p>
      </dgm:t>
    </dgm:pt>
    <dgm:pt modelId="{4D219AFF-E2BB-4171-AD51-79C2C0F3DB80}" type="sibTrans" cxnId="{DDD8D32D-42EC-42F3-9040-3B085498CBF1}">
      <dgm:prSet/>
      <dgm:spPr/>
      <dgm:t>
        <a:bodyPr/>
        <a:lstStyle/>
        <a:p>
          <a:endParaRPr lang="en-US"/>
        </a:p>
      </dgm:t>
    </dgm:pt>
    <dgm:pt modelId="{7838F3ED-2C0B-422C-89BC-D350AFBC29CA}" type="pres">
      <dgm:prSet presAssocID="{48A046D6-F851-4081-B1A3-202E287D6B60}" presName="Name0" presStyleCnt="0">
        <dgm:presLayoutVars>
          <dgm:dir/>
          <dgm:resizeHandles val="exact"/>
        </dgm:presLayoutVars>
      </dgm:prSet>
      <dgm:spPr/>
    </dgm:pt>
    <dgm:pt modelId="{3BECD59B-2397-4076-8ACD-6A497EEA1B00}" type="pres">
      <dgm:prSet presAssocID="{7C913AA7-2275-4112-A41E-5A7FACB242AE}" presName="node" presStyleLbl="node1" presStyleIdx="0" presStyleCnt="7">
        <dgm:presLayoutVars>
          <dgm:bulletEnabled val="1"/>
        </dgm:presLayoutVars>
      </dgm:prSet>
      <dgm:spPr/>
    </dgm:pt>
    <dgm:pt modelId="{54A179DC-F505-44AD-9324-213655068B17}" type="pres">
      <dgm:prSet presAssocID="{BB95DF78-683D-49A9-AEA6-EC193B0FA2F4}" presName="sibTrans" presStyleLbl="sibTrans2D1" presStyleIdx="0" presStyleCnt="6"/>
      <dgm:spPr/>
    </dgm:pt>
    <dgm:pt modelId="{2BA5B9E3-12EA-48BD-A8A0-511CD01EDD61}" type="pres">
      <dgm:prSet presAssocID="{BB95DF78-683D-49A9-AEA6-EC193B0FA2F4}" presName="connectorText" presStyleLbl="sibTrans2D1" presStyleIdx="0" presStyleCnt="6"/>
      <dgm:spPr/>
    </dgm:pt>
    <dgm:pt modelId="{3CC9F114-6171-43E7-9294-EBEC0F8A4109}" type="pres">
      <dgm:prSet presAssocID="{F33D23BB-11E2-4453-8E14-2568CF3C1A6C}" presName="node" presStyleLbl="node1" presStyleIdx="1" presStyleCnt="7">
        <dgm:presLayoutVars>
          <dgm:bulletEnabled val="1"/>
        </dgm:presLayoutVars>
      </dgm:prSet>
      <dgm:spPr/>
    </dgm:pt>
    <dgm:pt modelId="{AE7EA5E3-6936-4B31-ADB0-806EDE373AB2}" type="pres">
      <dgm:prSet presAssocID="{040AA548-9440-4D9E-B767-7D20ADF5E4FF}" presName="sibTrans" presStyleLbl="sibTrans2D1" presStyleIdx="1" presStyleCnt="6"/>
      <dgm:spPr/>
    </dgm:pt>
    <dgm:pt modelId="{C0AFB61B-6425-4C7F-BFCE-5F3D903CC469}" type="pres">
      <dgm:prSet presAssocID="{040AA548-9440-4D9E-B767-7D20ADF5E4FF}" presName="connectorText" presStyleLbl="sibTrans2D1" presStyleIdx="1" presStyleCnt="6"/>
      <dgm:spPr/>
    </dgm:pt>
    <dgm:pt modelId="{C38A3547-102E-464C-90E7-BB9AA1D5FDB7}" type="pres">
      <dgm:prSet presAssocID="{DA04E506-6E57-42E8-8071-206154AC2678}" presName="node" presStyleLbl="node1" presStyleIdx="2" presStyleCnt="7">
        <dgm:presLayoutVars>
          <dgm:bulletEnabled val="1"/>
        </dgm:presLayoutVars>
      </dgm:prSet>
      <dgm:spPr/>
    </dgm:pt>
    <dgm:pt modelId="{B4CE98C3-3090-4CC4-8D07-ECC215C2F538}" type="pres">
      <dgm:prSet presAssocID="{F1120EA5-07A2-4F66-BE67-73840C3F3107}" presName="sibTrans" presStyleLbl="sibTrans2D1" presStyleIdx="2" presStyleCnt="6"/>
      <dgm:spPr/>
    </dgm:pt>
    <dgm:pt modelId="{F79A8940-807C-43E7-9606-29E62FAF6215}" type="pres">
      <dgm:prSet presAssocID="{F1120EA5-07A2-4F66-BE67-73840C3F3107}" presName="connectorText" presStyleLbl="sibTrans2D1" presStyleIdx="2" presStyleCnt="6"/>
      <dgm:spPr/>
    </dgm:pt>
    <dgm:pt modelId="{8F016F08-D9CD-4C4B-ABB3-BD62DDCBE45C}" type="pres">
      <dgm:prSet presAssocID="{5C2848C1-3622-4026-AB3D-8046BC586E9D}" presName="node" presStyleLbl="node1" presStyleIdx="3" presStyleCnt="7">
        <dgm:presLayoutVars>
          <dgm:bulletEnabled val="1"/>
        </dgm:presLayoutVars>
      </dgm:prSet>
      <dgm:spPr/>
    </dgm:pt>
    <dgm:pt modelId="{9078FCBF-ED5C-4B18-A97E-5E804EFDDD68}" type="pres">
      <dgm:prSet presAssocID="{AE63E9AD-B296-401E-AD83-0E536AF33ADD}" presName="sibTrans" presStyleLbl="sibTrans2D1" presStyleIdx="3" presStyleCnt="6"/>
      <dgm:spPr/>
    </dgm:pt>
    <dgm:pt modelId="{52B1816C-F802-42D3-B2D3-388785F11600}" type="pres">
      <dgm:prSet presAssocID="{AE63E9AD-B296-401E-AD83-0E536AF33ADD}" presName="connectorText" presStyleLbl="sibTrans2D1" presStyleIdx="3" presStyleCnt="6"/>
      <dgm:spPr/>
    </dgm:pt>
    <dgm:pt modelId="{50153B08-B0BF-4644-A50D-87E1E77D8A2C}" type="pres">
      <dgm:prSet presAssocID="{D2786E2B-73F3-4D6A-AB2B-41F5264F90C4}" presName="node" presStyleLbl="node1" presStyleIdx="4" presStyleCnt="7">
        <dgm:presLayoutVars>
          <dgm:bulletEnabled val="1"/>
        </dgm:presLayoutVars>
      </dgm:prSet>
      <dgm:spPr/>
    </dgm:pt>
    <dgm:pt modelId="{3FB239BD-4CF3-4563-B905-9DE3AB05301F}" type="pres">
      <dgm:prSet presAssocID="{4FF9E8B1-7ACB-4F77-8056-70C2EDB04943}" presName="sibTrans" presStyleLbl="sibTrans2D1" presStyleIdx="4" presStyleCnt="6"/>
      <dgm:spPr/>
    </dgm:pt>
    <dgm:pt modelId="{196E9599-F6C0-4F03-AEA5-5152EDF0E228}" type="pres">
      <dgm:prSet presAssocID="{4FF9E8B1-7ACB-4F77-8056-70C2EDB04943}" presName="connectorText" presStyleLbl="sibTrans2D1" presStyleIdx="4" presStyleCnt="6"/>
      <dgm:spPr/>
    </dgm:pt>
    <dgm:pt modelId="{4B49E89D-5A95-4AC7-89D2-54A9116E6A9E}" type="pres">
      <dgm:prSet presAssocID="{8F2CA4E3-B531-4DA0-998A-FA3A9C51AD24}" presName="node" presStyleLbl="node1" presStyleIdx="5" presStyleCnt="7">
        <dgm:presLayoutVars>
          <dgm:bulletEnabled val="1"/>
        </dgm:presLayoutVars>
      </dgm:prSet>
      <dgm:spPr/>
    </dgm:pt>
    <dgm:pt modelId="{A9FF5125-6B94-46E6-AB2C-3B3797A45DD5}" type="pres">
      <dgm:prSet presAssocID="{E63A95F6-4B11-409A-84EB-85EC1B86167F}" presName="sibTrans" presStyleLbl="sibTrans2D1" presStyleIdx="5" presStyleCnt="6"/>
      <dgm:spPr/>
    </dgm:pt>
    <dgm:pt modelId="{07004674-23C2-4E71-ABB1-CD23C1119C04}" type="pres">
      <dgm:prSet presAssocID="{E63A95F6-4B11-409A-84EB-85EC1B86167F}" presName="connectorText" presStyleLbl="sibTrans2D1" presStyleIdx="5" presStyleCnt="6"/>
      <dgm:spPr/>
    </dgm:pt>
    <dgm:pt modelId="{9D1DB267-3460-400C-A3AB-1E5845E15C31}" type="pres">
      <dgm:prSet presAssocID="{FEF0F71B-C23B-4D61-AA65-79C0756F61A9}" presName="node" presStyleLbl="node1" presStyleIdx="6" presStyleCnt="7">
        <dgm:presLayoutVars>
          <dgm:bulletEnabled val="1"/>
        </dgm:presLayoutVars>
      </dgm:prSet>
      <dgm:spPr/>
    </dgm:pt>
  </dgm:ptLst>
  <dgm:cxnLst>
    <dgm:cxn modelId="{C8A0B702-900A-4C05-9B97-506333D54340}" type="presOf" srcId="{BB95DF78-683D-49A9-AEA6-EC193B0FA2F4}" destId="{2BA5B9E3-12EA-48BD-A8A0-511CD01EDD61}" srcOrd="1" destOrd="0" presId="urn:microsoft.com/office/officeart/2005/8/layout/process1"/>
    <dgm:cxn modelId="{2D8B7B86-BA25-4963-950C-CB9B88DCF721}" srcId="{48A046D6-F851-4081-B1A3-202E287D6B60}" destId="{DA04E506-6E57-42E8-8071-206154AC2678}" srcOrd="2" destOrd="0" parTransId="{872B17F9-E0BD-4083-8E7B-64E39C814692}" sibTransId="{F1120EA5-07A2-4F66-BE67-73840C3F3107}"/>
    <dgm:cxn modelId="{8D4C16EB-0361-47C0-8C2B-10B070616F27}" type="presOf" srcId="{F1120EA5-07A2-4F66-BE67-73840C3F3107}" destId="{F79A8940-807C-43E7-9606-29E62FAF6215}" srcOrd="1" destOrd="0" presId="urn:microsoft.com/office/officeart/2005/8/layout/process1"/>
    <dgm:cxn modelId="{DDD8D32D-42EC-42F3-9040-3B085498CBF1}" srcId="{48A046D6-F851-4081-B1A3-202E287D6B60}" destId="{FEF0F71B-C23B-4D61-AA65-79C0756F61A9}" srcOrd="6" destOrd="0" parTransId="{E92D6859-4979-4F0D-B24D-59CD8D204042}" sibTransId="{4D219AFF-E2BB-4171-AD51-79C2C0F3DB80}"/>
    <dgm:cxn modelId="{70EB9FAC-61EB-4F4F-8EEC-1C82C21922EB}" type="presOf" srcId="{F33D23BB-11E2-4453-8E14-2568CF3C1A6C}" destId="{3CC9F114-6171-43E7-9294-EBEC0F8A4109}" srcOrd="0" destOrd="0" presId="urn:microsoft.com/office/officeart/2005/8/layout/process1"/>
    <dgm:cxn modelId="{CAD95452-7AE6-4DAE-A871-C156BE292F15}" type="presOf" srcId="{4FF9E8B1-7ACB-4F77-8056-70C2EDB04943}" destId="{196E9599-F6C0-4F03-AEA5-5152EDF0E228}" srcOrd="1" destOrd="0" presId="urn:microsoft.com/office/officeart/2005/8/layout/process1"/>
    <dgm:cxn modelId="{0384429F-8F14-43FA-B30C-A3A08DFD2422}" type="presOf" srcId="{AE63E9AD-B296-401E-AD83-0E536AF33ADD}" destId="{9078FCBF-ED5C-4B18-A97E-5E804EFDDD68}" srcOrd="0" destOrd="0" presId="urn:microsoft.com/office/officeart/2005/8/layout/process1"/>
    <dgm:cxn modelId="{7066D2A0-90DC-446A-807A-C3B6801D13F7}" type="presOf" srcId="{040AA548-9440-4D9E-B767-7D20ADF5E4FF}" destId="{C0AFB61B-6425-4C7F-BFCE-5F3D903CC469}" srcOrd="1" destOrd="0" presId="urn:microsoft.com/office/officeart/2005/8/layout/process1"/>
    <dgm:cxn modelId="{0726907B-641A-4921-8440-A17FB5E7AB32}" srcId="{48A046D6-F851-4081-B1A3-202E287D6B60}" destId="{5C2848C1-3622-4026-AB3D-8046BC586E9D}" srcOrd="3" destOrd="0" parTransId="{44691171-D10F-43F8-989A-C0ADE5E566E8}" sibTransId="{AE63E9AD-B296-401E-AD83-0E536AF33ADD}"/>
    <dgm:cxn modelId="{8CD41983-A9C8-4E68-9843-CD81B76E01BD}" type="presOf" srcId="{4FF9E8B1-7ACB-4F77-8056-70C2EDB04943}" destId="{3FB239BD-4CF3-4563-B905-9DE3AB05301F}" srcOrd="0" destOrd="0" presId="urn:microsoft.com/office/officeart/2005/8/layout/process1"/>
    <dgm:cxn modelId="{D2629875-CDF9-4418-980A-6F17CB7DCC14}" type="presOf" srcId="{48A046D6-F851-4081-B1A3-202E287D6B60}" destId="{7838F3ED-2C0B-422C-89BC-D350AFBC29CA}" srcOrd="0" destOrd="0" presId="urn:microsoft.com/office/officeart/2005/8/layout/process1"/>
    <dgm:cxn modelId="{65F50F6B-2827-4555-88D5-7FEE63ED2457}" type="presOf" srcId="{BB95DF78-683D-49A9-AEA6-EC193B0FA2F4}" destId="{54A179DC-F505-44AD-9324-213655068B17}" srcOrd="0" destOrd="0" presId="urn:microsoft.com/office/officeart/2005/8/layout/process1"/>
    <dgm:cxn modelId="{B8C68749-4808-4230-930C-2FC6859A20F4}" srcId="{48A046D6-F851-4081-B1A3-202E287D6B60}" destId="{F33D23BB-11E2-4453-8E14-2568CF3C1A6C}" srcOrd="1" destOrd="0" parTransId="{31F68CC2-F284-4908-B42C-BDB8E29D5D76}" sibTransId="{040AA548-9440-4D9E-B767-7D20ADF5E4FF}"/>
    <dgm:cxn modelId="{A5CD78AB-802B-447B-BE8F-9F87F64A054C}" srcId="{48A046D6-F851-4081-B1A3-202E287D6B60}" destId="{8F2CA4E3-B531-4DA0-998A-FA3A9C51AD24}" srcOrd="5" destOrd="0" parTransId="{72EC8D26-CD92-4C1B-A13A-562F2763313D}" sibTransId="{E63A95F6-4B11-409A-84EB-85EC1B86167F}"/>
    <dgm:cxn modelId="{1E503719-25BC-46A3-AE99-9750A36D5380}" srcId="{48A046D6-F851-4081-B1A3-202E287D6B60}" destId="{D2786E2B-73F3-4D6A-AB2B-41F5264F90C4}" srcOrd="4" destOrd="0" parTransId="{A508ACB1-CDD6-423E-9989-B6162EA08E46}" sibTransId="{4FF9E8B1-7ACB-4F77-8056-70C2EDB04943}"/>
    <dgm:cxn modelId="{0FA26F9F-BD5E-410F-BD41-A9838E8BF6F0}" type="presOf" srcId="{8F2CA4E3-B531-4DA0-998A-FA3A9C51AD24}" destId="{4B49E89D-5A95-4AC7-89D2-54A9116E6A9E}" srcOrd="0" destOrd="0" presId="urn:microsoft.com/office/officeart/2005/8/layout/process1"/>
    <dgm:cxn modelId="{37756762-77BE-4749-B52F-A638DB2FC302}" type="presOf" srcId="{DA04E506-6E57-42E8-8071-206154AC2678}" destId="{C38A3547-102E-464C-90E7-BB9AA1D5FDB7}" srcOrd="0" destOrd="0" presId="urn:microsoft.com/office/officeart/2005/8/layout/process1"/>
    <dgm:cxn modelId="{153E17D1-8E0C-42EF-A99F-1100C3F6F9CC}" type="presOf" srcId="{E63A95F6-4B11-409A-84EB-85EC1B86167F}" destId="{07004674-23C2-4E71-ABB1-CD23C1119C04}" srcOrd="1" destOrd="0" presId="urn:microsoft.com/office/officeart/2005/8/layout/process1"/>
    <dgm:cxn modelId="{11A2D350-3481-40F7-BB67-5F4DDA3BCEE1}" type="presOf" srcId="{040AA548-9440-4D9E-B767-7D20ADF5E4FF}" destId="{AE7EA5E3-6936-4B31-ADB0-806EDE373AB2}" srcOrd="0" destOrd="0" presId="urn:microsoft.com/office/officeart/2005/8/layout/process1"/>
    <dgm:cxn modelId="{1A275FE8-2481-42F3-893F-75A7C266B703}" srcId="{48A046D6-F851-4081-B1A3-202E287D6B60}" destId="{7C913AA7-2275-4112-A41E-5A7FACB242AE}" srcOrd="0" destOrd="0" parTransId="{549912C4-9231-44BA-A9FC-32DC07F410C9}" sibTransId="{BB95DF78-683D-49A9-AEA6-EC193B0FA2F4}"/>
    <dgm:cxn modelId="{727C277D-4006-4DD7-AD1F-1E5F9C156B61}" type="presOf" srcId="{7C913AA7-2275-4112-A41E-5A7FACB242AE}" destId="{3BECD59B-2397-4076-8ACD-6A497EEA1B00}" srcOrd="0" destOrd="0" presId="urn:microsoft.com/office/officeart/2005/8/layout/process1"/>
    <dgm:cxn modelId="{CC42381D-AC64-4E05-93DB-FECF7C835EBF}" type="presOf" srcId="{5C2848C1-3622-4026-AB3D-8046BC586E9D}" destId="{8F016F08-D9CD-4C4B-ABB3-BD62DDCBE45C}" srcOrd="0" destOrd="0" presId="urn:microsoft.com/office/officeart/2005/8/layout/process1"/>
    <dgm:cxn modelId="{86D0E0CA-1031-449E-9B99-311C77260978}" type="presOf" srcId="{AE63E9AD-B296-401E-AD83-0E536AF33ADD}" destId="{52B1816C-F802-42D3-B2D3-388785F11600}" srcOrd="1" destOrd="0" presId="urn:microsoft.com/office/officeart/2005/8/layout/process1"/>
    <dgm:cxn modelId="{8CF5806F-0290-44B9-8E34-28EF162C86A7}" type="presOf" srcId="{F1120EA5-07A2-4F66-BE67-73840C3F3107}" destId="{B4CE98C3-3090-4CC4-8D07-ECC215C2F538}" srcOrd="0" destOrd="0" presId="urn:microsoft.com/office/officeart/2005/8/layout/process1"/>
    <dgm:cxn modelId="{1D2F2080-F7CB-47D5-A8C1-EA5A0D25737A}" type="presOf" srcId="{E63A95F6-4B11-409A-84EB-85EC1B86167F}" destId="{A9FF5125-6B94-46E6-AB2C-3B3797A45DD5}" srcOrd="0" destOrd="0" presId="urn:microsoft.com/office/officeart/2005/8/layout/process1"/>
    <dgm:cxn modelId="{A042AA66-E879-4817-B4AD-E10BDFD8315E}" type="presOf" srcId="{D2786E2B-73F3-4D6A-AB2B-41F5264F90C4}" destId="{50153B08-B0BF-4644-A50D-87E1E77D8A2C}" srcOrd="0" destOrd="0" presId="urn:microsoft.com/office/officeart/2005/8/layout/process1"/>
    <dgm:cxn modelId="{EA601C33-4A92-45E6-A55D-9ACA9DD957A5}" type="presOf" srcId="{FEF0F71B-C23B-4D61-AA65-79C0756F61A9}" destId="{9D1DB267-3460-400C-A3AB-1E5845E15C31}" srcOrd="0" destOrd="0" presId="urn:microsoft.com/office/officeart/2005/8/layout/process1"/>
    <dgm:cxn modelId="{8458C4AD-AF95-49D1-B615-2FD85048F101}" type="presParOf" srcId="{7838F3ED-2C0B-422C-89BC-D350AFBC29CA}" destId="{3BECD59B-2397-4076-8ACD-6A497EEA1B00}" srcOrd="0" destOrd="0" presId="urn:microsoft.com/office/officeart/2005/8/layout/process1"/>
    <dgm:cxn modelId="{02CB3771-7A09-43AC-88DC-B107665D4395}" type="presParOf" srcId="{7838F3ED-2C0B-422C-89BC-D350AFBC29CA}" destId="{54A179DC-F505-44AD-9324-213655068B17}" srcOrd="1" destOrd="0" presId="urn:microsoft.com/office/officeart/2005/8/layout/process1"/>
    <dgm:cxn modelId="{BA445705-B615-409F-AB1F-A264717C10A4}" type="presParOf" srcId="{54A179DC-F505-44AD-9324-213655068B17}" destId="{2BA5B9E3-12EA-48BD-A8A0-511CD01EDD61}" srcOrd="0" destOrd="0" presId="urn:microsoft.com/office/officeart/2005/8/layout/process1"/>
    <dgm:cxn modelId="{FF04176C-2872-46F2-8200-0D53379B81EE}" type="presParOf" srcId="{7838F3ED-2C0B-422C-89BC-D350AFBC29CA}" destId="{3CC9F114-6171-43E7-9294-EBEC0F8A4109}" srcOrd="2" destOrd="0" presId="urn:microsoft.com/office/officeart/2005/8/layout/process1"/>
    <dgm:cxn modelId="{1E22080B-570E-4476-9D9C-4C5E7A7FC7D2}" type="presParOf" srcId="{7838F3ED-2C0B-422C-89BC-D350AFBC29CA}" destId="{AE7EA5E3-6936-4B31-ADB0-806EDE373AB2}" srcOrd="3" destOrd="0" presId="urn:microsoft.com/office/officeart/2005/8/layout/process1"/>
    <dgm:cxn modelId="{F112D7FD-A9A4-4B85-86E7-904E3DD7B5A6}" type="presParOf" srcId="{AE7EA5E3-6936-4B31-ADB0-806EDE373AB2}" destId="{C0AFB61B-6425-4C7F-BFCE-5F3D903CC469}" srcOrd="0" destOrd="0" presId="urn:microsoft.com/office/officeart/2005/8/layout/process1"/>
    <dgm:cxn modelId="{607088A0-BEEE-4A76-BDC0-12BD95D2637E}" type="presParOf" srcId="{7838F3ED-2C0B-422C-89BC-D350AFBC29CA}" destId="{C38A3547-102E-464C-90E7-BB9AA1D5FDB7}" srcOrd="4" destOrd="0" presId="urn:microsoft.com/office/officeart/2005/8/layout/process1"/>
    <dgm:cxn modelId="{A93F0D90-D1B8-4EA4-8234-97A19B83E983}" type="presParOf" srcId="{7838F3ED-2C0B-422C-89BC-D350AFBC29CA}" destId="{B4CE98C3-3090-4CC4-8D07-ECC215C2F538}" srcOrd="5" destOrd="0" presId="urn:microsoft.com/office/officeart/2005/8/layout/process1"/>
    <dgm:cxn modelId="{CE027693-6B0C-4E63-9F40-E0590EB7D3FF}" type="presParOf" srcId="{B4CE98C3-3090-4CC4-8D07-ECC215C2F538}" destId="{F79A8940-807C-43E7-9606-29E62FAF6215}" srcOrd="0" destOrd="0" presId="urn:microsoft.com/office/officeart/2005/8/layout/process1"/>
    <dgm:cxn modelId="{D84FF619-F0B6-4FEA-8ADF-268CE0FE89B8}" type="presParOf" srcId="{7838F3ED-2C0B-422C-89BC-D350AFBC29CA}" destId="{8F016F08-D9CD-4C4B-ABB3-BD62DDCBE45C}" srcOrd="6" destOrd="0" presId="urn:microsoft.com/office/officeart/2005/8/layout/process1"/>
    <dgm:cxn modelId="{06CD5E4E-307E-42EE-BBE8-536BC4D09339}" type="presParOf" srcId="{7838F3ED-2C0B-422C-89BC-D350AFBC29CA}" destId="{9078FCBF-ED5C-4B18-A97E-5E804EFDDD68}" srcOrd="7" destOrd="0" presId="urn:microsoft.com/office/officeart/2005/8/layout/process1"/>
    <dgm:cxn modelId="{45DC3494-C18F-460E-AEFD-A3DE0950434A}" type="presParOf" srcId="{9078FCBF-ED5C-4B18-A97E-5E804EFDDD68}" destId="{52B1816C-F802-42D3-B2D3-388785F11600}" srcOrd="0" destOrd="0" presId="urn:microsoft.com/office/officeart/2005/8/layout/process1"/>
    <dgm:cxn modelId="{B71D4D54-9F26-4D02-9F3A-97D74E66460E}" type="presParOf" srcId="{7838F3ED-2C0B-422C-89BC-D350AFBC29CA}" destId="{50153B08-B0BF-4644-A50D-87E1E77D8A2C}" srcOrd="8" destOrd="0" presId="urn:microsoft.com/office/officeart/2005/8/layout/process1"/>
    <dgm:cxn modelId="{1B6C3B21-78AE-4CDE-B73E-35BD8BA5CA06}" type="presParOf" srcId="{7838F3ED-2C0B-422C-89BC-D350AFBC29CA}" destId="{3FB239BD-4CF3-4563-B905-9DE3AB05301F}" srcOrd="9" destOrd="0" presId="urn:microsoft.com/office/officeart/2005/8/layout/process1"/>
    <dgm:cxn modelId="{3CD11780-045F-4D93-B88D-E7E1ABE48867}" type="presParOf" srcId="{3FB239BD-4CF3-4563-B905-9DE3AB05301F}" destId="{196E9599-F6C0-4F03-AEA5-5152EDF0E228}" srcOrd="0" destOrd="0" presId="urn:microsoft.com/office/officeart/2005/8/layout/process1"/>
    <dgm:cxn modelId="{8D3674D9-EBAF-42D3-BA9C-84E61E2AEEB1}" type="presParOf" srcId="{7838F3ED-2C0B-422C-89BC-D350AFBC29CA}" destId="{4B49E89D-5A95-4AC7-89D2-54A9116E6A9E}" srcOrd="10" destOrd="0" presId="urn:microsoft.com/office/officeart/2005/8/layout/process1"/>
    <dgm:cxn modelId="{182B944E-5581-4A91-8AF0-49613C6640B4}" type="presParOf" srcId="{7838F3ED-2C0B-422C-89BC-D350AFBC29CA}" destId="{A9FF5125-6B94-46E6-AB2C-3B3797A45DD5}" srcOrd="11" destOrd="0" presId="urn:microsoft.com/office/officeart/2005/8/layout/process1"/>
    <dgm:cxn modelId="{208424EC-07E9-446E-9151-F86119F23CEE}" type="presParOf" srcId="{A9FF5125-6B94-46E6-AB2C-3B3797A45DD5}" destId="{07004674-23C2-4E71-ABB1-CD23C1119C04}" srcOrd="0" destOrd="0" presId="urn:microsoft.com/office/officeart/2005/8/layout/process1"/>
    <dgm:cxn modelId="{471D7183-11F3-4C16-AE0C-2CF01758FFDA}" type="presParOf" srcId="{7838F3ED-2C0B-422C-89BC-D350AFBC29CA}" destId="{9D1DB267-3460-400C-A3AB-1E5845E15C31}" srcOrd="12" destOrd="0" presId="urn:microsoft.com/office/officeart/2005/8/layout/process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FDB5486-7066-4D45-A881-D15CCACE2535}" type="doc">
      <dgm:prSet loTypeId="urn:microsoft.com/office/officeart/2005/8/layout/target1" loCatId="relationship" qsTypeId="urn:microsoft.com/office/officeart/2005/8/quickstyle/simple1" qsCatId="simple" csTypeId="urn:microsoft.com/office/officeart/2005/8/colors/accent1_2" csCatId="accent1" phldr="1"/>
      <dgm:spPr/>
      <dgm:t>
        <a:bodyPr/>
        <a:lstStyle/>
        <a:p>
          <a:endParaRPr lang="en-US"/>
        </a:p>
      </dgm:t>
    </dgm:pt>
    <dgm:pt modelId="{81224618-0CE4-4258-A351-14037E4DD3E3}">
      <dgm:prSet custT="1"/>
      <dgm:spPr/>
      <dgm:t>
        <a:bodyPr/>
        <a:lstStyle/>
        <a:p>
          <a:pPr algn="ctr" rtl="0"/>
          <a:r>
            <a:rPr lang="ro-RO" sz="1200" smtClean="0">
              <a:effectLst/>
              <a:latin typeface="Times New Roman" panose="02020603050405020304" pitchFamily="18" charset="0"/>
              <a:cs typeface="Times New Roman" panose="02020603050405020304" pitchFamily="18" charset="0"/>
            </a:rPr>
            <a:t>Denumită ca atare sau nu „ameninţare”, fie că a fost exprimată prin cuvinte, fie prin gesturi, întotdeauna a reprezentat un pericol potenţial.  În limba română cuvântul „ameninţare” provine din latină: „minatio, -onis”, cu sensul actual. Aceeaşi bază etimologică o are şi termenul francez „menace” care semnifică „o intenţie ostilă vizând intimidarea”. </a:t>
          </a:r>
          <a:r>
            <a:rPr lang="ro-RO" sz="1200" noProof="0" smtClean="0">
              <a:solidFill>
                <a:schemeClr val="tx1"/>
              </a:solidFill>
              <a:effectLst/>
              <a:latin typeface="Times New Roman" panose="02020603050405020304" pitchFamily="18" charset="0"/>
              <a:cs typeface="Times New Roman" panose="02020603050405020304" pitchFamily="18" charset="0"/>
            </a:rPr>
            <a:t>În accepţiune anglofonă ameninţarea reprezintă o „expresie a intenţiei de a impune dezavantaje sau atingeri unei persoane prin mijloace de coerciţie sau constrângere”. O definiţie apropiată de cea mai de sus o oferă şi dicţionarele germane care o prezintă drept „acţiunea de a pune pe cineva într-o situaţie periculoasă, sau ceva care să pericliteze situaţia unei persoane”. În schimb, prin ameninţare în limba rusă se înţelege „o acţiune psihică asupra unei persoane în scopul de a o pune să îndeplinească cerinţele stabilite de altcineva”. </a:t>
          </a:r>
          <a:endParaRPr lang="en-US" sz="1200">
            <a:effectLst/>
            <a:latin typeface="Times New Roman" panose="02020603050405020304" pitchFamily="18" charset="0"/>
            <a:cs typeface="Times New Roman" panose="02020603050405020304" pitchFamily="18" charset="0"/>
          </a:endParaRPr>
        </a:p>
      </dgm:t>
    </dgm:pt>
    <dgm:pt modelId="{901A230E-CC69-4F8C-B64E-2F6FFCFFE285}" type="parTrans" cxnId="{D0BA3B93-730A-49B0-ACB1-29B5B69FE774}">
      <dgm:prSet/>
      <dgm:spPr/>
      <dgm:t>
        <a:bodyPr/>
        <a:lstStyle/>
        <a:p>
          <a:endParaRPr lang="en-US"/>
        </a:p>
      </dgm:t>
    </dgm:pt>
    <dgm:pt modelId="{94D9B77F-EC89-4DF5-9D4C-D50CFB147730}" type="sibTrans" cxnId="{D0BA3B93-730A-49B0-ACB1-29B5B69FE774}">
      <dgm:prSet/>
      <dgm:spPr/>
      <dgm:t>
        <a:bodyPr/>
        <a:lstStyle/>
        <a:p>
          <a:endParaRPr lang="en-US"/>
        </a:p>
      </dgm:t>
    </dgm:pt>
    <dgm:pt modelId="{1A9D71DD-E0CF-4E9B-BDD6-5639732F9E5D}" type="pres">
      <dgm:prSet presAssocID="{8FDB5486-7066-4D45-A881-D15CCACE2535}" presName="composite" presStyleCnt="0">
        <dgm:presLayoutVars>
          <dgm:chMax val="5"/>
          <dgm:dir/>
          <dgm:resizeHandles val="exact"/>
        </dgm:presLayoutVars>
      </dgm:prSet>
      <dgm:spPr/>
      <dgm:t>
        <a:bodyPr/>
        <a:lstStyle/>
        <a:p>
          <a:endParaRPr lang="en-US"/>
        </a:p>
      </dgm:t>
    </dgm:pt>
    <dgm:pt modelId="{2B2ADAA9-769E-43E1-B44C-52C94B8C1863}" type="pres">
      <dgm:prSet presAssocID="{81224618-0CE4-4258-A351-14037E4DD3E3}" presName="circle1" presStyleLbl="lnNode1" presStyleIdx="0" presStyleCnt="1" custScaleX="76172" custScaleY="75836" custLinFactNeighborX="-3660" custLinFactNeighborY="-8862"/>
      <dgm:spPr/>
    </dgm:pt>
    <dgm:pt modelId="{03965970-8473-44C2-A127-2A71AAF929DB}" type="pres">
      <dgm:prSet presAssocID="{81224618-0CE4-4258-A351-14037E4DD3E3}" presName="text1" presStyleLbl="revTx" presStyleIdx="0" presStyleCnt="1" custScaleX="258975" custScaleY="148557" custLinFactNeighborX="22643" custLinFactNeighborY="2018">
        <dgm:presLayoutVars>
          <dgm:bulletEnabled val="1"/>
        </dgm:presLayoutVars>
      </dgm:prSet>
      <dgm:spPr/>
      <dgm:t>
        <a:bodyPr/>
        <a:lstStyle/>
        <a:p>
          <a:endParaRPr lang="en-US"/>
        </a:p>
      </dgm:t>
    </dgm:pt>
    <dgm:pt modelId="{798D47CD-4AEE-46F0-986E-05383FF6AECC}" type="pres">
      <dgm:prSet presAssocID="{81224618-0CE4-4258-A351-14037E4DD3E3}" presName="line1" presStyleLbl="callout" presStyleIdx="0" presStyleCnt="2" custLinFactX="-47718" custLinFactY="600000" custLinFactNeighborX="-100000" custLinFactNeighborY="690158"/>
      <dgm:spPr/>
    </dgm:pt>
    <dgm:pt modelId="{A53CC032-96BF-4F33-B12B-1C88E005DDB6}" type="pres">
      <dgm:prSet presAssocID="{81224618-0CE4-4258-A351-14037E4DD3E3}" presName="d1" presStyleLbl="callout" presStyleIdx="1" presStyleCnt="2" custScaleX="68001" custScaleY="62439"/>
      <dgm:spPr/>
    </dgm:pt>
  </dgm:ptLst>
  <dgm:cxnLst>
    <dgm:cxn modelId="{9E3B5875-2484-40A6-BF55-0F4D5D58996C}" type="presOf" srcId="{81224618-0CE4-4258-A351-14037E4DD3E3}" destId="{03965970-8473-44C2-A127-2A71AAF929DB}" srcOrd="0" destOrd="0" presId="urn:microsoft.com/office/officeart/2005/8/layout/target1"/>
    <dgm:cxn modelId="{D0BA3B93-730A-49B0-ACB1-29B5B69FE774}" srcId="{8FDB5486-7066-4D45-A881-D15CCACE2535}" destId="{81224618-0CE4-4258-A351-14037E4DD3E3}" srcOrd="0" destOrd="0" parTransId="{901A230E-CC69-4F8C-B64E-2F6FFCFFE285}" sibTransId="{94D9B77F-EC89-4DF5-9D4C-D50CFB147730}"/>
    <dgm:cxn modelId="{A7958A5D-DB58-4299-899E-2703227E2DCD}" type="presOf" srcId="{8FDB5486-7066-4D45-A881-D15CCACE2535}" destId="{1A9D71DD-E0CF-4E9B-BDD6-5639732F9E5D}" srcOrd="0" destOrd="0" presId="urn:microsoft.com/office/officeart/2005/8/layout/target1"/>
    <dgm:cxn modelId="{09E98836-50DD-4F36-9574-5623C08C6927}" type="presParOf" srcId="{1A9D71DD-E0CF-4E9B-BDD6-5639732F9E5D}" destId="{2B2ADAA9-769E-43E1-B44C-52C94B8C1863}" srcOrd="0" destOrd="0" presId="urn:microsoft.com/office/officeart/2005/8/layout/target1"/>
    <dgm:cxn modelId="{FA2CA6CD-EFAA-48DF-8AAA-E583D4991E63}" type="presParOf" srcId="{1A9D71DD-E0CF-4E9B-BDD6-5639732F9E5D}" destId="{03965970-8473-44C2-A127-2A71AAF929DB}" srcOrd="1" destOrd="0" presId="urn:microsoft.com/office/officeart/2005/8/layout/target1"/>
    <dgm:cxn modelId="{E62DE155-306F-4A6E-B52D-312519329E0D}" type="presParOf" srcId="{1A9D71DD-E0CF-4E9B-BDD6-5639732F9E5D}" destId="{798D47CD-4AEE-46F0-986E-05383FF6AECC}" srcOrd="2" destOrd="0" presId="urn:microsoft.com/office/officeart/2005/8/layout/target1"/>
    <dgm:cxn modelId="{2348261F-87F7-492C-A026-DEA429C9C82A}" type="presParOf" srcId="{1A9D71DD-E0CF-4E9B-BDD6-5639732F9E5D}" destId="{A53CC032-96BF-4F33-B12B-1C88E005DDB6}" srcOrd="3" destOrd="0" presId="urn:microsoft.com/office/officeart/2005/8/layout/targe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F68292C-CE37-410B-AEFC-A577A472A7B6}" type="doc">
      <dgm:prSet loTypeId="urn:microsoft.com/office/officeart/2005/8/layout/hProcess9" loCatId="process" qsTypeId="urn:microsoft.com/office/officeart/2005/8/quickstyle/simple1" qsCatId="simple" csTypeId="urn:microsoft.com/office/officeart/2005/8/colors/accent0_3" csCatId="mainScheme"/>
      <dgm:spPr/>
      <dgm:t>
        <a:bodyPr/>
        <a:lstStyle/>
        <a:p>
          <a:endParaRPr lang="en-US"/>
        </a:p>
      </dgm:t>
    </dgm:pt>
    <dgm:pt modelId="{4B8B841A-9C63-4101-925A-9B81105C1C6E}">
      <dgm:prSet/>
      <dgm:spPr/>
      <dgm:t>
        <a:bodyPr/>
        <a:lstStyle/>
        <a:p>
          <a:pPr rtl="0"/>
          <a:r>
            <a:rPr lang="ro-RO" b="0" i="0" smtClean="0"/>
            <a:t>Începutul secolului XXI este marcat de transformări ale mediului de securitate, iar momentul care reprezintă repere în istoria lumii referitoare la securitate, în mod evident, potrivit opiniilor unor specialişti a fost atacul terorist de la New York din data de 11 septembrie 2001. De la acest eveniment, mondializarea interesului de securitate, adică de globalizare a securităţii a căpătat o importanţă vizibil crescută, dar şi noi abordări la nivelul tuturor organismelor internaţionale</a:t>
          </a:r>
          <a:endParaRPr lang="en-US"/>
        </a:p>
      </dgm:t>
    </dgm:pt>
    <dgm:pt modelId="{F2931197-C042-4559-8DEC-87E28F2A2055}" type="parTrans" cxnId="{075F24B7-7BFE-4782-98CA-AFF7859FB365}">
      <dgm:prSet/>
      <dgm:spPr/>
      <dgm:t>
        <a:bodyPr/>
        <a:lstStyle/>
        <a:p>
          <a:endParaRPr lang="en-US"/>
        </a:p>
      </dgm:t>
    </dgm:pt>
    <dgm:pt modelId="{B8C7B4D1-0EA2-451D-A649-B9AB22410E35}" type="sibTrans" cxnId="{075F24B7-7BFE-4782-98CA-AFF7859FB365}">
      <dgm:prSet/>
      <dgm:spPr/>
      <dgm:t>
        <a:bodyPr/>
        <a:lstStyle/>
        <a:p>
          <a:endParaRPr lang="en-US"/>
        </a:p>
      </dgm:t>
    </dgm:pt>
    <dgm:pt modelId="{CBBC9DD8-6E17-4AF0-8302-C818E2B7664B}" type="pres">
      <dgm:prSet presAssocID="{FF68292C-CE37-410B-AEFC-A577A472A7B6}" presName="CompostProcess" presStyleCnt="0">
        <dgm:presLayoutVars>
          <dgm:dir/>
          <dgm:resizeHandles val="exact"/>
        </dgm:presLayoutVars>
      </dgm:prSet>
      <dgm:spPr/>
    </dgm:pt>
    <dgm:pt modelId="{D129A4ED-8606-46EF-A43A-22044ADD7CC7}" type="pres">
      <dgm:prSet presAssocID="{FF68292C-CE37-410B-AEFC-A577A472A7B6}" presName="arrow" presStyleLbl="bgShp" presStyleIdx="0" presStyleCnt="1"/>
      <dgm:spPr/>
    </dgm:pt>
    <dgm:pt modelId="{A2618501-1899-4062-BC5C-CFA557838AC6}" type="pres">
      <dgm:prSet presAssocID="{FF68292C-CE37-410B-AEFC-A577A472A7B6}" presName="linearProcess" presStyleCnt="0"/>
      <dgm:spPr/>
    </dgm:pt>
    <dgm:pt modelId="{530A6BED-6EC5-4B56-B652-E649FD9E6756}" type="pres">
      <dgm:prSet presAssocID="{4B8B841A-9C63-4101-925A-9B81105C1C6E}" presName="textNode" presStyleLbl="node1" presStyleIdx="0" presStyleCnt="1">
        <dgm:presLayoutVars>
          <dgm:bulletEnabled val="1"/>
        </dgm:presLayoutVars>
      </dgm:prSet>
      <dgm:spPr/>
    </dgm:pt>
  </dgm:ptLst>
  <dgm:cxnLst>
    <dgm:cxn modelId="{92065F3B-4D6F-4BDD-8609-35284819CA46}" type="presOf" srcId="{4B8B841A-9C63-4101-925A-9B81105C1C6E}" destId="{530A6BED-6EC5-4B56-B652-E649FD9E6756}" srcOrd="0" destOrd="0" presId="urn:microsoft.com/office/officeart/2005/8/layout/hProcess9"/>
    <dgm:cxn modelId="{9C832E36-5CA9-4C9A-9DBF-748E8ABA270E}" type="presOf" srcId="{FF68292C-CE37-410B-AEFC-A577A472A7B6}" destId="{CBBC9DD8-6E17-4AF0-8302-C818E2B7664B}" srcOrd="0" destOrd="0" presId="urn:microsoft.com/office/officeart/2005/8/layout/hProcess9"/>
    <dgm:cxn modelId="{075F24B7-7BFE-4782-98CA-AFF7859FB365}" srcId="{FF68292C-CE37-410B-AEFC-A577A472A7B6}" destId="{4B8B841A-9C63-4101-925A-9B81105C1C6E}" srcOrd="0" destOrd="0" parTransId="{F2931197-C042-4559-8DEC-87E28F2A2055}" sibTransId="{B8C7B4D1-0EA2-451D-A649-B9AB22410E35}"/>
    <dgm:cxn modelId="{62ECE8AD-1387-4B43-BB48-26949141DF7B}" type="presParOf" srcId="{CBBC9DD8-6E17-4AF0-8302-C818E2B7664B}" destId="{D129A4ED-8606-46EF-A43A-22044ADD7CC7}" srcOrd="0" destOrd="0" presId="urn:microsoft.com/office/officeart/2005/8/layout/hProcess9"/>
    <dgm:cxn modelId="{B354BF65-89A8-4063-BB67-605482A7F67F}" type="presParOf" srcId="{CBBC9DD8-6E17-4AF0-8302-C818E2B7664B}" destId="{A2618501-1899-4062-BC5C-CFA557838AC6}" srcOrd="1" destOrd="0" presId="urn:microsoft.com/office/officeart/2005/8/layout/hProcess9"/>
    <dgm:cxn modelId="{BDA1A505-89A4-493A-99CA-DCD5B192D035}" type="presParOf" srcId="{A2618501-1899-4062-BC5C-CFA557838AC6}" destId="{530A6BED-6EC5-4B56-B652-E649FD9E6756}" srcOrd="0"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B35F1ED-AE1B-4AE0-9F2E-B7F5F255A6CD}"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83564AC6-3679-4CCB-847E-2E0F17234909}">
      <dgm:prSet/>
      <dgm:spPr/>
      <dgm:t>
        <a:bodyPr/>
        <a:lstStyle/>
        <a:p>
          <a:pPr rtl="0"/>
          <a:r>
            <a:rPr lang="ro-RO" b="0" i="0" smtClean="0"/>
            <a:t>Amenințări politice</a:t>
          </a:r>
          <a:endParaRPr lang="en-US"/>
        </a:p>
      </dgm:t>
    </dgm:pt>
    <dgm:pt modelId="{36EA3C0B-657A-4439-9F37-662366370CF1}" type="parTrans" cxnId="{E3AE0F5F-E04C-46E2-A641-031BC36F5739}">
      <dgm:prSet/>
      <dgm:spPr/>
      <dgm:t>
        <a:bodyPr/>
        <a:lstStyle/>
        <a:p>
          <a:endParaRPr lang="en-US"/>
        </a:p>
      </dgm:t>
    </dgm:pt>
    <dgm:pt modelId="{2D3FBF00-1A65-49DF-9A0D-584B39C430DC}" type="sibTrans" cxnId="{E3AE0F5F-E04C-46E2-A641-031BC36F5739}">
      <dgm:prSet/>
      <dgm:spPr/>
      <dgm:t>
        <a:bodyPr/>
        <a:lstStyle/>
        <a:p>
          <a:endParaRPr lang="en-US"/>
        </a:p>
      </dgm:t>
    </dgm:pt>
    <dgm:pt modelId="{6D98A00B-ABA5-42D8-A7AA-5E2639211C07}">
      <dgm:prSet/>
      <dgm:spPr/>
      <dgm:t>
        <a:bodyPr/>
        <a:lstStyle/>
        <a:p>
          <a:pPr rtl="0"/>
          <a:r>
            <a:rPr lang="ro-RO" b="0" i="0" smtClean="0"/>
            <a:t>Amenințări economice</a:t>
          </a:r>
          <a:endParaRPr lang="en-US"/>
        </a:p>
      </dgm:t>
    </dgm:pt>
    <dgm:pt modelId="{BC5A6E1A-C8AB-4CB5-863A-7D7B223E2DE4}" type="parTrans" cxnId="{56191F8D-5128-4C18-BD9E-761B84E8A9D2}">
      <dgm:prSet/>
      <dgm:spPr/>
      <dgm:t>
        <a:bodyPr/>
        <a:lstStyle/>
        <a:p>
          <a:endParaRPr lang="en-US"/>
        </a:p>
      </dgm:t>
    </dgm:pt>
    <dgm:pt modelId="{D7529885-DDF0-4328-A87F-D03639779CFB}" type="sibTrans" cxnId="{56191F8D-5128-4C18-BD9E-761B84E8A9D2}">
      <dgm:prSet/>
      <dgm:spPr/>
      <dgm:t>
        <a:bodyPr/>
        <a:lstStyle/>
        <a:p>
          <a:endParaRPr lang="en-US"/>
        </a:p>
      </dgm:t>
    </dgm:pt>
    <dgm:pt modelId="{45C45777-CD87-4C1F-9943-3714AD34314B}">
      <dgm:prSet/>
      <dgm:spPr/>
      <dgm:t>
        <a:bodyPr/>
        <a:lstStyle/>
        <a:p>
          <a:pPr rtl="0"/>
          <a:r>
            <a:rPr lang="ro-RO" b="0" i="0" smtClean="0"/>
            <a:t>Ameninţări militare</a:t>
          </a:r>
          <a:endParaRPr lang="en-US"/>
        </a:p>
      </dgm:t>
    </dgm:pt>
    <dgm:pt modelId="{0F32D48E-D66C-479F-902D-6710B44D1C62}" type="parTrans" cxnId="{29B0D204-8B5C-46CC-B080-929AA1E2162C}">
      <dgm:prSet/>
      <dgm:spPr/>
      <dgm:t>
        <a:bodyPr/>
        <a:lstStyle/>
        <a:p>
          <a:endParaRPr lang="en-US"/>
        </a:p>
      </dgm:t>
    </dgm:pt>
    <dgm:pt modelId="{D7F0A279-4B21-4E67-9483-3C4DAB21931A}" type="sibTrans" cxnId="{29B0D204-8B5C-46CC-B080-929AA1E2162C}">
      <dgm:prSet/>
      <dgm:spPr/>
      <dgm:t>
        <a:bodyPr/>
        <a:lstStyle/>
        <a:p>
          <a:endParaRPr lang="en-US"/>
        </a:p>
      </dgm:t>
    </dgm:pt>
    <dgm:pt modelId="{41100332-D0C7-46BC-B7FA-ACD67C03A214}">
      <dgm:prSet/>
      <dgm:spPr/>
      <dgm:t>
        <a:bodyPr/>
        <a:lstStyle/>
        <a:p>
          <a:pPr rtl="0"/>
          <a:r>
            <a:rPr lang="ro-RO" b="0" i="0" smtClean="0"/>
            <a:t>Ameninţări sociale</a:t>
          </a:r>
          <a:endParaRPr lang="en-US"/>
        </a:p>
      </dgm:t>
    </dgm:pt>
    <dgm:pt modelId="{5AC47806-63D2-4561-A689-F5E243B45AB4}" type="parTrans" cxnId="{B0C6D388-2D66-41E2-9BC9-8ED5615229A1}">
      <dgm:prSet/>
      <dgm:spPr/>
      <dgm:t>
        <a:bodyPr/>
        <a:lstStyle/>
        <a:p>
          <a:endParaRPr lang="en-US"/>
        </a:p>
      </dgm:t>
    </dgm:pt>
    <dgm:pt modelId="{F021E6FA-265D-44EC-B2F1-ED138A11B497}" type="sibTrans" cxnId="{B0C6D388-2D66-41E2-9BC9-8ED5615229A1}">
      <dgm:prSet/>
      <dgm:spPr/>
      <dgm:t>
        <a:bodyPr/>
        <a:lstStyle/>
        <a:p>
          <a:endParaRPr lang="en-US"/>
        </a:p>
      </dgm:t>
    </dgm:pt>
    <dgm:pt modelId="{0A2CDC7F-F8CE-423E-BF8E-222C70AFC22D}">
      <dgm:prSet/>
      <dgm:spPr/>
      <dgm:t>
        <a:bodyPr/>
        <a:lstStyle/>
        <a:p>
          <a:pPr rtl="0"/>
          <a:r>
            <a:rPr lang="ro-RO" b="0" i="0" smtClean="0"/>
            <a:t>Ameninţări cibernetice</a:t>
          </a:r>
          <a:endParaRPr lang="en-US"/>
        </a:p>
      </dgm:t>
    </dgm:pt>
    <dgm:pt modelId="{33334C8F-11F4-40DE-B294-80FE1417CC18}" type="parTrans" cxnId="{923A5E93-5532-4863-96DD-2C52CF5115CC}">
      <dgm:prSet/>
      <dgm:spPr/>
      <dgm:t>
        <a:bodyPr/>
        <a:lstStyle/>
        <a:p>
          <a:endParaRPr lang="en-US"/>
        </a:p>
      </dgm:t>
    </dgm:pt>
    <dgm:pt modelId="{6A908586-59F8-4F74-BDC7-2148CA20F09E}" type="sibTrans" cxnId="{923A5E93-5532-4863-96DD-2C52CF5115CC}">
      <dgm:prSet/>
      <dgm:spPr/>
      <dgm:t>
        <a:bodyPr/>
        <a:lstStyle/>
        <a:p>
          <a:endParaRPr lang="en-US"/>
        </a:p>
      </dgm:t>
    </dgm:pt>
    <dgm:pt modelId="{FD77A60F-345B-45FA-8E52-B0EBD0DDC1BE}">
      <dgm:prSet/>
      <dgm:spPr/>
      <dgm:t>
        <a:bodyPr/>
        <a:lstStyle/>
        <a:p>
          <a:pPr rtl="0"/>
          <a:r>
            <a:rPr lang="ro-RO" b="0" i="0" smtClean="0"/>
            <a:t>Ameninţări de mediu</a:t>
          </a:r>
          <a:endParaRPr lang="en-US"/>
        </a:p>
      </dgm:t>
    </dgm:pt>
    <dgm:pt modelId="{1DBE82A1-9AAE-408B-8A45-8034022A88B2}" type="parTrans" cxnId="{4E7F1529-B6BA-46BC-903F-4D17EE08F1B0}">
      <dgm:prSet/>
      <dgm:spPr/>
      <dgm:t>
        <a:bodyPr/>
        <a:lstStyle/>
        <a:p>
          <a:endParaRPr lang="en-US"/>
        </a:p>
      </dgm:t>
    </dgm:pt>
    <dgm:pt modelId="{FD90BC7B-7290-4B37-AC35-2A13047E33B6}" type="sibTrans" cxnId="{4E7F1529-B6BA-46BC-903F-4D17EE08F1B0}">
      <dgm:prSet/>
      <dgm:spPr/>
      <dgm:t>
        <a:bodyPr/>
        <a:lstStyle/>
        <a:p>
          <a:endParaRPr lang="en-US"/>
        </a:p>
      </dgm:t>
    </dgm:pt>
    <dgm:pt modelId="{040524A9-B6AC-4079-9BC0-A0F9C1EBF568}" type="pres">
      <dgm:prSet presAssocID="{EB35F1ED-AE1B-4AE0-9F2E-B7F5F255A6CD}" presName="cycle" presStyleCnt="0">
        <dgm:presLayoutVars>
          <dgm:dir/>
          <dgm:resizeHandles val="exact"/>
        </dgm:presLayoutVars>
      </dgm:prSet>
      <dgm:spPr/>
    </dgm:pt>
    <dgm:pt modelId="{60E4EE9D-7D90-47FF-B287-BE1EFD88ADA6}" type="pres">
      <dgm:prSet presAssocID="{83564AC6-3679-4CCB-847E-2E0F17234909}" presName="node" presStyleLbl="node1" presStyleIdx="0" presStyleCnt="6" custRadScaleRad="140096" custRadScaleInc="249272">
        <dgm:presLayoutVars>
          <dgm:bulletEnabled val="1"/>
        </dgm:presLayoutVars>
      </dgm:prSet>
      <dgm:spPr/>
    </dgm:pt>
    <dgm:pt modelId="{B0B2C189-7BB9-43B8-AB3D-40E2C4621254}" type="pres">
      <dgm:prSet presAssocID="{2D3FBF00-1A65-49DF-9A0D-584B39C430DC}" presName="sibTrans" presStyleLbl="sibTrans2D1" presStyleIdx="0" presStyleCnt="6"/>
      <dgm:spPr/>
    </dgm:pt>
    <dgm:pt modelId="{DE6CEE2E-9858-41C5-AEF2-1890F831D4E3}" type="pres">
      <dgm:prSet presAssocID="{2D3FBF00-1A65-49DF-9A0D-584B39C430DC}" presName="connectorText" presStyleLbl="sibTrans2D1" presStyleIdx="0" presStyleCnt="6"/>
      <dgm:spPr/>
    </dgm:pt>
    <dgm:pt modelId="{D8C2A243-1D11-40FA-8576-68E7A93906E9}" type="pres">
      <dgm:prSet presAssocID="{6D98A00B-ABA5-42D8-A7AA-5E2639211C07}" presName="node" presStyleLbl="node1" presStyleIdx="1" presStyleCnt="6" custRadScaleRad="194677" custRadScaleInc="109402">
        <dgm:presLayoutVars>
          <dgm:bulletEnabled val="1"/>
        </dgm:presLayoutVars>
      </dgm:prSet>
      <dgm:spPr/>
    </dgm:pt>
    <dgm:pt modelId="{964E77C8-47B3-4194-AD7B-77B824EED3D4}" type="pres">
      <dgm:prSet presAssocID="{D7529885-DDF0-4328-A87F-D03639779CFB}" presName="sibTrans" presStyleLbl="sibTrans2D1" presStyleIdx="1" presStyleCnt="6"/>
      <dgm:spPr/>
    </dgm:pt>
    <dgm:pt modelId="{6D93D7EC-3765-47CA-A757-D212115C0915}" type="pres">
      <dgm:prSet presAssocID="{D7529885-DDF0-4328-A87F-D03639779CFB}" presName="connectorText" presStyleLbl="sibTrans2D1" presStyleIdx="1" presStyleCnt="6"/>
      <dgm:spPr/>
    </dgm:pt>
    <dgm:pt modelId="{A8E9B1D5-9659-458B-B1CE-1C328ED476A2}" type="pres">
      <dgm:prSet presAssocID="{45C45777-CD87-4C1F-9943-3714AD34314B}" presName="node" presStyleLbl="node1" presStyleIdx="2" presStyleCnt="6" custRadScaleRad="169808" custRadScaleInc="3408">
        <dgm:presLayoutVars>
          <dgm:bulletEnabled val="1"/>
        </dgm:presLayoutVars>
      </dgm:prSet>
      <dgm:spPr/>
    </dgm:pt>
    <dgm:pt modelId="{1E0EDE9D-D54A-4A51-A04D-96878A46A6FA}" type="pres">
      <dgm:prSet presAssocID="{D7F0A279-4B21-4E67-9483-3C4DAB21931A}" presName="sibTrans" presStyleLbl="sibTrans2D1" presStyleIdx="2" presStyleCnt="6"/>
      <dgm:spPr/>
    </dgm:pt>
    <dgm:pt modelId="{81C13229-8B6C-4215-9D9B-8EA69B42E300}" type="pres">
      <dgm:prSet presAssocID="{D7F0A279-4B21-4E67-9483-3C4DAB21931A}" presName="connectorText" presStyleLbl="sibTrans2D1" presStyleIdx="2" presStyleCnt="6"/>
      <dgm:spPr/>
    </dgm:pt>
    <dgm:pt modelId="{3C5E027B-1C5C-493A-A264-80780F338DF3}" type="pres">
      <dgm:prSet presAssocID="{41100332-D0C7-46BC-B7FA-ACD67C03A214}" presName="node" presStyleLbl="node1" presStyleIdx="3" presStyleCnt="6">
        <dgm:presLayoutVars>
          <dgm:bulletEnabled val="1"/>
        </dgm:presLayoutVars>
      </dgm:prSet>
      <dgm:spPr/>
    </dgm:pt>
    <dgm:pt modelId="{4C67ACCF-36F6-48E1-890B-9182754FB184}" type="pres">
      <dgm:prSet presAssocID="{F021E6FA-265D-44EC-B2F1-ED138A11B497}" presName="sibTrans" presStyleLbl="sibTrans2D1" presStyleIdx="3" presStyleCnt="6"/>
      <dgm:spPr/>
    </dgm:pt>
    <dgm:pt modelId="{1CC5154C-6FD2-4B2D-9BDE-CCB3DD6A2489}" type="pres">
      <dgm:prSet presAssocID="{F021E6FA-265D-44EC-B2F1-ED138A11B497}" presName="connectorText" presStyleLbl="sibTrans2D1" presStyleIdx="3" presStyleCnt="6"/>
      <dgm:spPr/>
    </dgm:pt>
    <dgm:pt modelId="{AF5FFD85-4DB2-4941-B6F0-2A2A88C9737C}" type="pres">
      <dgm:prSet presAssocID="{0A2CDC7F-F8CE-423E-BF8E-222C70AFC22D}" presName="node" presStyleLbl="node1" presStyleIdx="4" presStyleCnt="6" custRadScaleRad="194003" custRadScaleInc="23556">
        <dgm:presLayoutVars>
          <dgm:bulletEnabled val="1"/>
        </dgm:presLayoutVars>
      </dgm:prSet>
      <dgm:spPr/>
    </dgm:pt>
    <dgm:pt modelId="{2E5B3A33-C72E-481D-B955-CC4C667B2809}" type="pres">
      <dgm:prSet presAssocID="{6A908586-59F8-4F74-BDC7-2148CA20F09E}" presName="sibTrans" presStyleLbl="sibTrans2D1" presStyleIdx="4" presStyleCnt="6"/>
      <dgm:spPr/>
    </dgm:pt>
    <dgm:pt modelId="{E93EFF7C-D323-4C38-9B5D-F7BE16C64880}" type="pres">
      <dgm:prSet presAssocID="{6A908586-59F8-4F74-BDC7-2148CA20F09E}" presName="connectorText" presStyleLbl="sibTrans2D1" presStyleIdx="4" presStyleCnt="6"/>
      <dgm:spPr/>
    </dgm:pt>
    <dgm:pt modelId="{494D74A8-A4CE-4645-B73B-813883E21A36}" type="pres">
      <dgm:prSet presAssocID="{FD77A60F-345B-45FA-8E52-B0EBD0DDC1BE}" presName="node" presStyleLbl="node1" presStyleIdx="5" presStyleCnt="6" custRadScaleRad="166738" custRadScaleInc="-54397">
        <dgm:presLayoutVars>
          <dgm:bulletEnabled val="1"/>
        </dgm:presLayoutVars>
      </dgm:prSet>
      <dgm:spPr/>
    </dgm:pt>
    <dgm:pt modelId="{3C4DA5CB-BA44-49FC-8F2B-CDA6B1C23F1E}" type="pres">
      <dgm:prSet presAssocID="{FD90BC7B-7290-4B37-AC35-2A13047E33B6}" presName="sibTrans" presStyleLbl="sibTrans2D1" presStyleIdx="5" presStyleCnt="6" custFlipVert="1" custFlipHor="1" custScaleX="38454" custScaleY="75567" custLinFactY="-9784" custLinFactNeighborX="79106" custLinFactNeighborY="-100000"/>
      <dgm:spPr/>
    </dgm:pt>
    <dgm:pt modelId="{8C481CFC-37F4-4F15-A026-59270B80AD14}" type="pres">
      <dgm:prSet presAssocID="{FD90BC7B-7290-4B37-AC35-2A13047E33B6}" presName="connectorText" presStyleLbl="sibTrans2D1" presStyleIdx="5" presStyleCnt="6"/>
      <dgm:spPr/>
    </dgm:pt>
  </dgm:ptLst>
  <dgm:cxnLst>
    <dgm:cxn modelId="{CDFFE426-7799-4299-8D9E-EBAE97097674}" type="presOf" srcId="{D7F0A279-4B21-4E67-9483-3C4DAB21931A}" destId="{81C13229-8B6C-4215-9D9B-8EA69B42E300}" srcOrd="1" destOrd="0" presId="urn:microsoft.com/office/officeart/2005/8/layout/cycle2"/>
    <dgm:cxn modelId="{B5E5B1FA-4535-4CA7-A0F6-20D71C2AABE9}" type="presOf" srcId="{F021E6FA-265D-44EC-B2F1-ED138A11B497}" destId="{4C67ACCF-36F6-48E1-890B-9182754FB184}" srcOrd="0" destOrd="0" presId="urn:microsoft.com/office/officeart/2005/8/layout/cycle2"/>
    <dgm:cxn modelId="{2C58FE9A-44BC-4FB1-A13C-043D409F64C2}" type="presOf" srcId="{D7529885-DDF0-4328-A87F-D03639779CFB}" destId="{964E77C8-47B3-4194-AD7B-77B824EED3D4}" srcOrd="0" destOrd="0" presId="urn:microsoft.com/office/officeart/2005/8/layout/cycle2"/>
    <dgm:cxn modelId="{BA890CD9-8EDA-4930-94F8-8AC53C92375A}" type="presOf" srcId="{6A908586-59F8-4F74-BDC7-2148CA20F09E}" destId="{E93EFF7C-D323-4C38-9B5D-F7BE16C64880}" srcOrd="1" destOrd="0" presId="urn:microsoft.com/office/officeart/2005/8/layout/cycle2"/>
    <dgm:cxn modelId="{6721AC89-4BE5-4384-A877-8FEB14C8CBEC}" type="presOf" srcId="{2D3FBF00-1A65-49DF-9A0D-584B39C430DC}" destId="{DE6CEE2E-9858-41C5-AEF2-1890F831D4E3}" srcOrd="1" destOrd="0" presId="urn:microsoft.com/office/officeart/2005/8/layout/cycle2"/>
    <dgm:cxn modelId="{2BA7BCAB-7762-4322-9515-404ADF55FC1A}" type="presOf" srcId="{F021E6FA-265D-44EC-B2F1-ED138A11B497}" destId="{1CC5154C-6FD2-4B2D-9BDE-CCB3DD6A2489}" srcOrd="1" destOrd="0" presId="urn:microsoft.com/office/officeart/2005/8/layout/cycle2"/>
    <dgm:cxn modelId="{90262958-8F86-420F-9761-0B2B4F367D88}" type="presOf" srcId="{FD90BC7B-7290-4B37-AC35-2A13047E33B6}" destId="{8C481CFC-37F4-4F15-A026-59270B80AD14}" srcOrd="1" destOrd="0" presId="urn:microsoft.com/office/officeart/2005/8/layout/cycle2"/>
    <dgm:cxn modelId="{D9C4937B-0EAE-4B4E-AFF9-704D1F207E4E}" type="presOf" srcId="{6A908586-59F8-4F74-BDC7-2148CA20F09E}" destId="{2E5B3A33-C72E-481D-B955-CC4C667B2809}" srcOrd="0" destOrd="0" presId="urn:microsoft.com/office/officeart/2005/8/layout/cycle2"/>
    <dgm:cxn modelId="{923A5E93-5532-4863-96DD-2C52CF5115CC}" srcId="{EB35F1ED-AE1B-4AE0-9F2E-B7F5F255A6CD}" destId="{0A2CDC7F-F8CE-423E-BF8E-222C70AFC22D}" srcOrd="4" destOrd="0" parTransId="{33334C8F-11F4-40DE-B294-80FE1417CC18}" sibTransId="{6A908586-59F8-4F74-BDC7-2148CA20F09E}"/>
    <dgm:cxn modelId="{B48AC20B-A4E7-4AB6-9FD1-8BFB8AB73875}" type="presOf" srcId="{45C45777-CD87-4C1F-9943-3714AD34314B}" destId="{A8E9B1D5-9659-458B-B1CE-1C328ED476A2}" srcOrd="0" destOrd="0" presId="urn:microsoft.com/office/officeart/2005/8/layout/cycle2"/>
    <dgm:cxn modelId="{4E7F1529-B6BA-46BC-903F-4D17EE08F1B0}" srcId="{EB35F1ED-AE1B-4AE0-9F2E-B7F5F255A6CD}" destId="{FD77A60F-345B-45FA-8E52-B0EBD0DDC1BE}" srcOrd="5" destOrd="0" parTransId="{1DBE82A1-9AAE-408B-8A45-8034022A88B2}" sibTransId="{FD90BC7B-7290-4B37-AC35-2A13047E33B6}"/>
    <dgm:cxn modelId="{29B0D204-8B5C-46CC-B080-929AA1E2162C}" srcId="{EB35F1ED-AE1B-4AE0-9F2E-B7F5F255A6CD}" destId="{45C45777-CD87-4C1F-9943-3714AD34314B}" srcOrd="2" destOrd="0" parTransId="{0F32D48E-D66C-479F-902D-6710B44D1C62}" sibTransId="{D7F0A279-4B21-4E67-9483-3C4DAB21931A}"/>
    <dgm:cxn modelId="{2354C7B0-7E05-42D3-9C4C-C723F44EA728}" type="presOf" srcId="{FD77A60F-345B-45FA-8E52-B0EBD0DDC1BE}" destId="{494D74A8-A4CE-4645-B73B-813883E21A36}" srcOrd="0" destOrd="0" presId="urn:microsoft.com/office/officeart/2005/8/layout/cycle2"/>
    <dgm:cxn modelId="{B0C6D388-2D66-41E2-9BC9-8ED5615229A1}" srcId="{EB35F1ED-AE1B-4AE0-9F2E-B7F5F255A6CD}" destId="{41100332-D0C7-46BC-B7FA-ACD67C03A214}" srcOrd="3" destOrd="0" parTransId="{5AC47806-63D2-4561-A689-F5E243B45AB4}" sibTransId="{F021E6FA-265D-44EC-B2F1-ED138A11B497}"/>
    <dgm:cxn modelId="{822C08C8-0ACD-4C3A-A083-8D9C412C2F86}" type="presOf" srcId="{0A2CDC7F-F8CE-423E-BF8E-222C70AFC22D}" destId="{AF5FFD85-4DB2-4941-B6F0-2A2A88C9737C}" srcOrd="0" destOrd="0" presId="urn:microsoft.com/office/officeart/2005/8/layout/cycle2"/>
    <dgm:cxn modelId="{3284D068-5EA3-439B-9AB0-7869135F63CE}" type="presOf" srcId="{6D98A00B-ABA5-42D8-A7AA-5E2639211C07}" destId="{D8C2A243-1D11-40FA-8576-68E7A93906E9}" srcOrd="0" destOrd="0" presId="urn:microsoft.com/office/officeart/2005/8/layout/cycle2"/>
    <dgm:cxn modelId="{56191F8D-5128-4C18-BD9E-761B84E8A9D2}" srcId="{EB35F1ED-AE1B-4AE0-9F2E-B7F5F255A6CD}" destId="{6D98A00B-ABA5-42D8-A7AA-5E2639211C07}" srcOrd="1" destOrd="0" parTransId="{BC5A6E1A-C8AB-4CB5-863A-7D7B223E2DE4}" sibTransId="{D7529885-DDF0-4328-A87F-D03639779CFB}"/>
    <dgm:cxn modelId="{9BC83C0C-3B0E-4978-88DC-1E128576521D}" type="presOf" srcId="{2D3FBF00-1A65-49DF-9A0D-584B39C430DC}" destId="{B0B2C189-7BB9-43B8-AB3D-40E2C4621254}" srcOrd="0" destOrd="0" presId="urn:microsoft.com/office/officeart/2005/8/layout/cycle2"/>
    <dgm:cxn modelId="{56CA4F48-937E-4B2D-8559-9B6A22013EF0}" type="presOf" srcId="{41100332-D0C7-46BC-B7FA-ACD67C03A214}" destId="{3C5E027B-1C5C-493A-A264-80780F338DF3}" srcOrd="0" destOrd="0" presId="urn:microsoft.com/office/officeart/2005/8/layout/cycle2"/>
    <dgm:cxn modelId="{7020937E-9067-410A-B2C3-E1699BE88BD7}" type="presOf" srcId="{EB35F1ED-AE1B-4AE0-9F2E-B7F5F255A6CD}" destId="{040524A9-B6AC-4079-9BC0-A0F9C1EBF568}" srcOrd="0" destOrd="0" presId="urn:microsoft.com/office/officeart/2005/8/layout/cycle2"/>
    <dgm:cxn modelId="{E3AE0F5F-E04C-46E2-A641-031BC36F5739}" srcId="{EB35F1ED-AE1B-4AE0-9F2E-B7F5F255A6CD}" destId="{83564AC6-3679-4CCB-847E-2E0F17234909}" srcOrd="0" destOrd="0" parTransId="{36EA3C0B-657A-4439-9F37-662366370CF1}" sibTransId="{2D3FBF00-1A65-49DF-9A0D-584B39C430DC}"/>
    <dgm:cxn modelId="{A08AD84C-0A60-4B9D-A62E-A9073A7EE183}" type="presOf" srcId="{83564AC6-3679-4CCB-847E-2E0F17234909}" destId="{60E4EE9D-7D90-47FF-B287-BE1EFD88ADA6}" srcOrd="0" destOrd="0" presId="urn:microsoft.com/office/officeart/2005/8/layout/cycle2"/>
    <dgm:cxn modelId="{C9D6B294-0A63-4DA2-99E4-C1F9FC91CA06}" type="presOf" srcId="{D7F0A279-4B21-4E67-9483-3C4DAB21931A}" destId="{1E0EDE9D-D54A-4A51-A04D-96878A46A6FA}" srcOrd="0" destOrd="0" presId="urn:microsoft.com/office/officeart/2005/8/layout/cycle2"/>
    <dgm:cxn modelId="{48E94D10-C4A8-4377-A8CD-56194CAEF812}" type="presOf" srcId="{D7529885-DDF0-4328-A87F-D03639779CFB}" destId="{6D93D7EC-3765-47CA-A757-D212115C0915}" srcOrd="1" destOrd="0" presId="urn:microsoft.com/office/officeart/2005/8/layout/cycle2"/>
    <dgm:cxn modelId="{32798B15-D312-4D6C-99C3-3180CD7E2229}" type="presOf" srcId="{FD90BC7B-7290-4B37-AC35-2A13047E33B6}" destId="{3C4DA5CB-BA44-49FC-8F2B-CDA6B1C23F1E}" srcOrd="0" destOrd="0" presId="urn:microsoft.com/office/officeart/2005/8/layout/cycle2"/>
    <dgm:cxn modelId="{86CF615E-2007-49E2-82C9-144061C76203}" type="presParOf" srcId="{040524A9-B6AC-4079-9BC0-A0F9C1EBF568}" destId="{60E4EE9D-7D90-47FF-B287-BE1EFD88ADA6}" srcOrd="0" destOrd="0" presId="urn:microsoft.com/office/officeart/2005/8/layout/cycle2"/>
    <dgm:cxn modelId="{6C8DFB92-A70C-406C-8BCA-1A46493DDD46}" type="presParOf" srcId="{040524A9-B6AC-4079-9BC0-A0F9C1EBF568}" destId="{B0B2C189-7BB9-43B8-AB3D-40E2C4621254}" srcOrd="1" destOrd="0" presId="urn:microsoft.com/office/officeart/2005/8/layout/cycle2"/>
    <dgm:cxn modelId="{9ADFC184-4868-499F-AC22-8F871770DCFC}" type="presParOf" srcId="{B0B2C189-7BB9-43B8-AB3D-40E2C4621254}" destId="{DE6CEE2E-9858-41C5-AEF2-1890F831D4E3}" srcOrd="0" destOrd="0" presId="urn:microsoft.com/office/officeart/2005/8/layout/cycle2"/>
    <dgm:cxn modelId="{517D8F09-D9CB-4628-B207-D2AB2C0085F7}" type="presParOf" srcId="{040524A9-B6AC-4079-9BC0-A0F9C1EBF568}" destId="{D8C2A243-1D11-40FA-8576-68E7A93906E9}" srcOrd="2" destOrd="0" presId="urn:microsoft.com/office/officeart/2005/8/layout/cycle2"/>
    <dgm:cxn modelId="{31281FEF-E46B-4876-B94E-F35F4A87242E}" type="presParOf" srcId="{040524A9-B6AC-4079-9BC0-A0F9C1EBF568}" destId="{964E77C8-47B3-4194-AD7B-77B824EED3D4}" srcOrd="3" destOrd="0" presId="urn:microsoft.com/office/officeart/2005/8/layout/cycle2"/>
    <dgm:cxn modelId="{F07BFF49-AE7B-4410-ABB7-4D8880DA2713}" type="presParOf" srcId="{964E77C8-47B3-4194-AD7B-77B824EED3D4}" destId="{6D93D7EC-3765-47CA-A757-D212115C0915}" srcOrd="0" destOrd="0" presId="urn:microsoft.com/office/officeart/2005/8/layout/cycle2"/>
    <dgm:cxn modelId="{5391D7CB-8070-41E8-AFD6-43104A7A698C}" type="presParOf" srcId="{040524A9-B6AC-4079-9BC0-A0F9C1EBF568}" destId="{A8E9B1D5-9659-458B-B1CE-1C328ED476A2}" srcOrd="4" destOrd="0" presId="urn:microsoft.com/office/officeart/2005/8/layout/cycle2"/>
    <dgm:cxn modelId="{2F4F127F-E0FA-491F-8BA8-5873EFAE4A3C}" type="presParOf" srcId="{040524A9-B6AC-4079-9BC0-A0F9C1EBF568}" destId="{1E0EDE9D-D54A-4A51-A04D-96878A46A6FA}" srcOrd="5" destOrd="0" presId="urn:microsoft.com/office/officeart/2005/8/layout/cycle2"/>
    <dgm:cxn modelId="{B0310656-0A2F-4706-9A20-53448F0E8EC1}" type="presParOf" srcId="{1E0EDE9D-D54A-4A51-A04D-96878A46A6FA}" destId="{81C13229-8B6C-4215-9D9B-8EA69B42E300}" srcOrd="0" destOrd="0" presId="urn:microsoft.com/office/officeart/2005/8/layout/cycle2"/>
    <dgm:cxn modelId="{2BE75C4A-04B5-4726-914E-920B1841A780}" type="presParOf" srcId="{040524A9-B6AC-4079-9BC0-A0F9C1EBF568}" destId="{3C5E027B-1C5C-493A-A264-80780F338DF3}" srcOrd="6" destOrd="0" presId="urn:microsoft.com/office/officeart/2005/8/layout/cycle2"/>
    <dgm:cxn modelId="{4E65BA0A-1042-48B0-ADE1-4D7DA9C1BDF0}" type="presParOf" srcId="{040524A9-B6AC-4079-9BC0-A0F9C1EBF568}" destId="{4C67ACCF-36F6-48E1-890B-9182754FB184}" srcOrd="7" destOrd="0" presId="urn:microsoft.com/office/officeart/2005/8/layout/cycle2"/>
    <dgm:cxn modelId="{F0820F2B-70C7-45B6-9D35-F8760B3F9743}" type="presParOf" srcId="{4C67ACCF-36F6-48E1-890B-9182754FB184}" destId="{1CC5154C-6FD2-4B2D-9BDE-CCB3DD6A2489}" srcOrd="0" destOrd="0" presId="urn:microsoft.com/office/officeart/2005/8/layout/cycle2"/>
    <dgm:cxn modelId="{56E89111-EAFD-4EEB-97D1-BB550638FDCB}" type="presParOf" srcId="{040524A9-B6AC-4079-9BC0-A0F9C1EBF568}" destId="{AF5FFD85-4DB2-4941-B6F0-2A2A88C9737C}" srcOrd="8" destOrd="0" presId="urn:microsoft.com/office/officeart/2005/8/layout/cycle2"/>
    <dgm:cxn modelId="{86CF38C1-1800-4847-BF91-A795308AD5AF}" type="presParOf" srcId="{040524A9-B6AC-4079-9BC0-A0F9C1EBF568}" destId="{2E5B3A33-C72E-481D-B955-CC4C667B2809}" srcOrd="9" destOrd="0" presId="urn:microsoft.com/office/officeart/2005/8/layout/cycle2"/>
    <dgm:cxn modelId="{525507BA-5793-4BF3-808D-F10680802097}" type="presParOf" srcId="{2E5B3A33-C72E-481D-B955-CC4C667B2809}" destId="{E93EFF7C-D323-4C38-9B5D-F7BE16C64880}" srcOrd="0" destOrd="0" presId="urn:microsoft.com/office/officeart/2005/8/layout/cycle2"/>
    <dgm:cxn modelId="{EF076CA7-F222-4707-A363-7CD4EDC95754}" type="presParOf" srcId="{040524A9-B6AC-4079-9BC0-A0F9C1EBF568}" destId="{494D74A8-A4CE-4645-B73B-813883E21A36}" srcOrd="10" destOrd="0" presId="urn:microsoft.com/office/officeart/2005/8/layout/cycle2"/>
    <dgm:cxn modelId="{11B4D59D-873C-4656-84FE-B8B93B3F8715}" type="presParOf" srcId="{040524A9-B6AC-4079-9BC0-A0F9C1EBF568}" destId="{3C4DA5CB-BA44-49FC-8F2B-CDA6B1C23F1E}" srcOrd="11" destOrd="0" presId="urn:microsoft.com/office/officeart/2005/8/layout/cycle2"/>
    <dgm:cxn modelId="{38114B04-CA4A-4A14-8D59-DC6050D9408F}" type="presParOf" srcId="{3C4DA5CB-BA44-49FC-8F2B-CDA6B1C23F1E}" destId="{8C481CFC-37F4-4F15-A026-59270B80AD14}" srcOrd="0" destOrd="0" presId="urn:microsoft.com/office/officeart/2005/8/layout/cycle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E998417-71C9-49B4-9BA9-749637C120FE}" type="doc">
      <dgm:prSet loTypeId="urn:microsoft.com/office/officeart/2005/8/layout/process1" loCatId="process" qsTypeId="urn:microsoft.com/office/officeart/2005/8/quickstyle/simple1" qsCatId="simple" csTypeId="urn:microsoft.com/office/officeart/2005/8/colors/accent1_2" csCatId="accent1"/>
      <dgm:spPr/>
      <dgm:t>
        <a:bodyPr/>
        <a:lstStyle/>
        <a:p>
          <a:endParaRPr lang="en-US"/>
        </a:p>
      </dgm:t>
    </dgm:pt>
    <dgm:pt modelId="{8B916508-2DEA-48E8-94B3-9FF4529CBBC0}">
      <dgm:prSet/>
      <dgm:spPr/>
      <dgm:t>
        <a:bodyPr/>
        <a:lstStyle/>
        <a:p>
          <a:pPr rtl="0"/>
          <a:r>
            <a:rPr lang="ro-RO" b="0" i="0" smtClean="0"/>
            <a:t>Stabilitatea politică a fiecărui stat în parte generează stabilitatea regională şi, implicit, stabilitatea politică mondială. </a:t>
          </a:r>
          <a:endParaRPr lang="en-US"/>
        </a:p>
      </dgm:t>
    </dgm:pt>
    <dgm:pt modelId="{A1401349-E364-495D-9E77-AA80D4DB1C1B}" type="parTrans" cxnId="{E96565F3-8CA4-450A-8CCA-E2582918A6C2}">
      <dgm:prSet/>
      <dgm:spPr/>
      <dgm:t>
        <a:bodyPr/>
        <a:lstStyle/>
        <a:p>
          <a:endParaRPr lang="en-US"/>
        </a:p>
      </dgm:t>
    </dgm:pt>
    <dgm:pt modelId="{EB7EC49B-B736-4621-A6D3-A937FB8922F9}" type="sibTrans" cxnId="{E96565F3-8CA4-450A-8CCA-E2582918A6C2}">
      <dgm:prSet/>
      <dgm:spPr/>
      <dgm:t>
        <a:bodyPr/>
        <a:lstStyle/>
        <a:p>
          <a:endParaRPr lang="en-US"/>
        </a:p>
      </dgm:t>
    </dgm:pt>
    <dgm:pt modelId="{4BEE8D66-FF5C-4E5C-A794-97083DD72DA7}">
      <dgm:prSet/>
      <dgm:spPr/>
      <dgm:t>
        <a:bodyPr/>
        <a:lstStyle/>
        <a:p>
          <a:pPr rtl="0"/>
          <a:r>
            <a:rPr lang="ro-RO" b="0" i="0" smtClean="0"/>
            <a:t>Dar istoria omenirii şi mediul actual de securitate mondială dovedesc faptul că idealul de stabilitate politică  mondială  nu poate fi atins. </a:t>
          </a:r>
          <a:endParaRPr lang="en-US"/>
        </a:p>
      </dgm:t>
    </dgm:pt>
    <dgm:pt modelId="{87574662-B126-4180-BF05-6F9E2403DFAD}" type="parTrans" cxnId="{89AC4314-E96F-4202-8B86-52154AB18295}">
      <dgm:prSet/>
      <dgm:spPr/>
      <dgm:t>
        <a:bodyPr/>
        <a:lstStyle/>
        <a:p>
          <a:endParaRPr lang="en-US"/>
        </a:p>
      </dgm:t>
    </dgm:pt>
    <dgm:pt modelId="{F13F97FD-2D8C-41EA-8494-36C1E3BDBEF1}" type="sibTrans" cxnId="{89AC4314-E96F-4202-8B86-52154AB18295}">
      <dgm:prSet/>
      <dgm:spPr/>
      <dgm:t>
        <a:bodyPr/>
        <a:lstStyle/>
        <a:p>
          <a:endParaRPr lang="en-US"/>
        </a:p>
      </dgm:t>
    </dgm:pt>
    <dgm:pt modelId="{9FFA87A9-BEB0-4785-81E0-C3BE5829F480}">
      <dgm:prSet/>
      <dgm:spPr/>
      <dgm:t>
        <a:bodyPr/>
        <a:lstStyle/>
        <a:p>
          <a:pPr rtl="0"/>
          <a:r>
            <a:rPr lang="ro-RO" b="0" i="0" smtClean="0"/>
            <a:t>În general, ameninţările politice sunt generate de acţiuni de natură să încalce ordinea de drept a unui stat sau a unor organizaţii internaţionale. Astfel de acțiuni sunt:</a:t>
          </a:r>
          <a:endParaRPr lang="en-US"/>
        </a:p>
      </dgm:t>
    </dgm:pt>
    <dgm:pt modelId="{651C8368-E516-4D9C-90F2-A4A1A36C26EC}" type="parTrans" cxnId="{3E65A23B-0BFF-4935-9FDC-3042579EB70B}">
      <dgm:prSet/>
      <dgm:spPr/>
      <dgm:t>
        <a:bodyPr/>
        <a:lstStyle/>
        <a:p>
          <a:endParaRPr lang="en-US"/>
        </a:p>
      </dgm:t>
    </dgm:pt>
    <dgm:pt modelId="{A0BD1F40-F6D7-42D0-9C68-F0BBFD4CF3B1}" type="sibTrans" cxnId="{3E65A23B-0BFF-4935-9FDC-3042579EB70B}">
      <dgm:prSet/>
      <dgm:spPr/>
      <dgm:t>
        <a:bodyPr/>
        <a:lstStyle/>
        <a:p>
          <a:endParaRPr lang="en-US"/>
        </a:p>
      </dgm:t>
    </dgm:pt>
    <dgm:pt modelId="{6D9D0E64-C92A-495E-9843-0AB700DEDA52}" type="pres">
      <dgm:prSet presAssocID="{6E998417-71C9-49B4-9BA9-749637C120FE}" presName="Name0" presStyleCnt="0">
        <dgm:presLayoutVars>
          <dgm:dir/>
          <dgm:resizeHandles val="exact"/>
        </dgm:presLayoutVars>
      </dgm:prSet>
      <dgm:spPr/>
    </dgm:pt>
    <dgm:pt modelId="{FA07FEE5-993F-4BE5-925F-66D865DC7D6C}" type="pres">
      <dgm:prSet presAssocID="{8B916508-2DEA-48E8-94B3-9FF4529CBBC0}" presName="node" presStyleLbl="node1" presStyleIdx="0" presStyleCnt="3">
        <dgm:presLayoutVars>
          <dgm:bulletEnabled val="1"/>
        </dgm:presLayoutVars>
      </dgm:prSet>
      <dgm:spPr/>
    </dgm:pt>
    <dgm:pt modelId="{809D04C9-1A9C-41C1-87E3-D5A141E6FDC5}" type="pres">
      <dgm:prSet presAssocID="{EB7EC49B-B736-4621-A6D3-A937FB8922F9}" presName="sibTrans" presStyleLbl="sibTrans2D1" presStyleIdx="0" presStyleCnt="2"/>
      <dgm:spPr/>
    </dgm:pt>
    <dgm:pt modelId="{35FBF7A9-6E00-4B6E-94B8-46068BF09496}" type="pres">
      <dgm:prSet presAssocID="{EB7EC49B-B736-4621-A6D3-A937FB8922F9}" presName="connectorText" presStyleLbl="sibTrans2D1" presStyleIdx="0" presStyleCnt="2"/>
      <dgm:spPr/>
    </dgm:pt>
    <dgm:pt modelId="{2B909C45-F99D-4791-8118-7F7272579810}" type="pres">
      <dgm:prSet presAssocID="{4BEE8D66-FF5C-4E5C-A794-97083DD72DA7}" presName="node" presStyleLbl="node1" presStyleIdx="1" presStyleCnt="3">
        <dgm:presLayoutVars>
          <dgm:bulletEnabled val="1"/>
        </dgm:presLayoutVars>
      </dgm:prSet>
      <dgm:spPr/>
    </dgm:pt>
    <dgm:pt modelId="{CFDB02DD-3698-4AF9-B56D-C6381845C426}" type="pres">
      <dgm:prSet presAssocID="{F13F97FD-2D8C-41EA-8494-36C1E3BDBEF1}" presName="sibTrans" presStyleLbl="sibTrans2D1" presStyleIdx="1" presStyleCnt="2"/>
      <dgm:spPr/>
    </dgm:pt>
    <dgm:pt modelId="{9A2F8937-474E-4134-9A3F-E2C9D69B8DF6}" type="pres">
      <dgm:prSet presAssocID="{F13F97FD-2D8C-41EA-8494-36C1E3BDBEF1}" presName="connectorText" presStyleLbl="sibTrans2D1" presStyleIdx="1" presStyleCnt="2"/>
      <dgm:spPr/>
    </dgm:pt>
    <dgm:pt modelId="{D264D51F-D0E9-4535-92A8-ED3014CAA1BB}" type="pres">
      <dgm:prSet presAssocID="{9FFA87A9-BEB0-4785-81E0-C3BE5829F480}" presName="node" presStyleLbl="node1" presStyleIdx="2" presStyleCnt="3">
        <dgm:presLayoutVars>
          <dgm:bulletEnabled val="1"/>
        </dgm:presLayoutVars>
      </dgm:prSet>
      <dgm:spPr/>
    </dgm:pt>
  </dgm:ptLst>
  <dgm:cxnLst>
    <dgm:cxn modelId="{E96565F3-8CA4-450A-8CCA-E2582918A6C2}" srcId="{6E998417-71C9-49B4-9BA9-749637C120FE}" destId="{8B916508-2DEA-48E8-94B3-9FF4529CBBC0}" srcOrd="0" destOrd="0" parTransId="{A1401349-E364-495D-9E77-AA80D4DB1C1B}" sibTransId="{EB7EC49B-B736-4621-A6D3-A937FB8922F9}"/>
    <dgm:cxn modelId="{3655ED33-DDE1-40CF-9463-AB80C5ADD8DA}" type="presOf" srcId="{EB7EC49B-B736-4621-A6D3-A937FB8922F9}" destId="{809D04C9-1A9C-41C1-87E3-D5A141E6FDC5}" srcOrd="0" destOrd="0" presId="urn:microsoft.com/office/officeart/2005/8/layout/process1"/>
    <dgm:cxn modelId="{141804CF-BC3D-404B-AF59-F32C31D45434}" type="presOf" srcId="{F13F97FD-2D8C-41EA-8494-36C1E3BDBEF1}" destId="{9A2F8937-474E-4134-9A3F-E2C9D69B8DF6}" srcOrd="1" destOrd="0" presId="urn:microsoft.com/office/officeart/2005/8/layout/process1"/>
    <dgm:cxn modelId="{DBD0BB61-E07F-48EE-9569-6B0E2B168A60}" type="presOf" srcId="{EB7EC49B-B736-4621-A6D3-A937FB8922F9}" destId="{35FBF7A9-6E00-4B6E-94B8-46068BF09496}" srcOrd="1" destOrd="0" presId="urn:microsoft.com/office/officeart/2005/8/layout/process1"/>
    <dgm:cxn modelId="{FED0CCF3-9407-4FBE-AFCC-46090B65FAAD}" type="presOf" srcId="{9FFA87A9-BEB0-4785-81E0-C3BE5829F480}" destId="{D264D51F-D0E9-4535-92A8-ED3014CAA1BB}" srcOrd="0" destOrd="0" presId="urn:microsoft.com/office/officeart/2005/8/layout/process1"/>
    <dgm:cxn modelId="{0D49F60E-47C5-4DD4-AB7E-9C0F01606A58}" type="presOf" srcId="{F13F97FD-2D8C-41EA-8494-36C1E3BDBEF1}" destId="{CFDB02DD-3698-4AF9-B56D-C6381845C426}" srcOrd="0" destOrd="0" presId="urn:microsoft.com/office/officeart/2005/8/layout/process1"/>
    <dgm:cxn modelId="{1CB830F9-76C4-4523-B649-F477F52C5183}" type="presOf" srcId="{6E998417-71C9-49B4-9BA9-749637C120FE}" destId="{6D9D0E64-C92A-495E-9843-0AB700DEDA52}" srcOrd="0" destOrd="0" presId="urn:microsoft.com/office/officeart/2005/8/layout/process1"/>
    <dgm:cxn modelId="{5E95FB4D-A397-4ECC-B358-1E67B9AB6B92}" type="presOf" srcId="{8B916508-2DEA-48E8-94B3-9FF4529CBBC0}" destId="{FA07FEE5-993F-4BE5-925F-66D865DC7D6C}" srcOrd="0" destOrd="0" presId="urn:microsoft.com/office/officeart/2005/8/layout/process1"/>
    <dgm:cxn modelId="{3E65A23B-0BFF-4935-9FDC-3042579EB70B}" srcId="{6E998417-71C9-49B4-9BA9-749637C120FE}" destId="{9FFA87A9-BEB0-4785-81E0-C3BE5829F480}" srcOrd="2" destOrd="0" parTransId="{651C8368-E516-4D9C-90F2-A4A1A36C26EC}" sibTransId="{A0BD1F40-F6D7-42D0-9C68-F0BBFD4CF3B1}"/>
    <dgm:cxn modelId="{89AC4314-E96F-4202-8B86-52154AB18295}" srcId="{6E998417-71C9-49B4-9BA9-749637C120FE}" destId="{4BEE8D66-FF5C-4E5C-A794-97083DD72DA7}" srcOrd="1" destOrd="0" parTransId="{87574662-B126-4180-BF05-6F9E2403DFAD}" sibTransId="{F13F97FD-2D8C-41EA-8494-36C1E3BDBEF1}"/>
    <dgm:cxn modelId="{6B673927-04A8-43E9-BED6-5471902544E2}" type="presOf" srcId="{4BEE8D66-FF5C-4E5C-A794-97083DD72DA7}" destId="{2B909C45-F99D-4791-8118-7F7272579810}" srcOrd="0" destOrd="0" presId="urn:microsoft.com/office/officeart/2005/8/layout/process1"/>
    <dgm:cxn modelId="{CCBED2E6-D704-44D6-8FCA-0DA33B3BAB2C}" type="presParOf" srcId="{6D9D0E64-C92A-495E-9843-0AB700DEDA52}" destId="{FA07FEE5-993F-4BE5-925F-66D865DC7D6C}" srcOrd="0" destOrd="0" presId="urn:microsoft.com/office/officeart/2005/8/layout/process1"/>
    <dgm:cxn modelId="{A84EC86E-443D-42AD-A650-315D12DE0361}" type="presParOf" srcId="{6D9D0E64-C92A-495E-9843-0AB700DEDA52}" destId="{809D04C9-1A9C-41C1-87E3-D5A141E6FDC5}" srcOrd="1" destOrd="0" presId="urn:microsoft.com/office/officeart/2005/8/layout/process1"/>
    <dgm:cxn modelId="{AF2E02C7-BE6D-4AC8-A9F5-E90A9FE31539}" type="presParOf" srcId="{809D04C9-1A9C-41C1-87E3-D5A141E6FDC5}" destId="{35FBF7A9-6E00-4B6E-94B8-46068BF09496}" srcOrd="0" destOrd="0" presId="urn:microsoft.com/office/officeart/2005/8/layout/process1"/>
    <dgm:cxn modelId="{74160657-0E42-40E7-9C68-A001AE87D6A9}" type="presParOf" srcId="{6D9D0E64-C92A-495E-9843-0AB700DEDA52}" destId="{2B909C45-F99D-4791-8118-7F7272579810}" srcOrd="2" destOrd="0" presId="urn:microsoft.com/office/officeart/2005/8/layout/process1"/>
    <dgm:cxn modelId="{EBFEDCF1-3B1D-419F-B305-6FD8A73665AC}" type="presParOf" srcId="{6D9D0E64-C92A-495E-9843-0AB700DEDA52}" destId="{CFDB02DD-3698-4AF9-B56D-C6381845C426}" srcOrd="3" destOrd="0" presId="urn:microsoft.com/office/officeart/2005/8/layout/process1"/>
    <dgm:cxn modelId="{46101761-9DD7-4931-A148-FE25E40A9C99}" type="presParOf" srcId="{CFDB02DD-3698-4AF9-B56D-C6381845C426}" destId="{9A2F8937-474E-4134-9A3F-E2C9D69B8DF6}" srcOrd="0" destOrd="0" presId="urn:microsoft.com/office/officeart/2005/8/layout/process1"/>
    <dgm:cxn modelId="{FA8CCCCE-DDE5-4CAD-B3CA-536903DEF565}" type="presParOf" srcId="{6D9D0E64-C92A-495E-9843-0AB700DEDA52}" destId="{D264D51F-D0E9-4535-92A8-ED3014CAA1BB}" srcOrd="4"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DD36C35-6E76-41CD-9FB6-AC06C7A199D5}" type="doc">
      <dgm:prSet loTypeId="urn:microsoft.com/office/officeart/2005/8/layout/vList5" loCatId="list" qsTypeId="urn:microsoft.com/office/officeart/2005/8/quickstyle/simple1" qsCatId="simple" csTypeId="urn:microsoft.com/office/officeart/2005/8/colors/accent0_2" csCatId="mainScheme"/>
      <dgm:spPr/>
      <dgm:t>
        <a:bodyPr/>
        <a:lstStyle/>
        <a:p>
          <a:endParaRPr lang="en-US"/>
        </a:p>
      </dgm:t>
    </dgm:pt>
    <dgm:pt modelId="{B98E48CD-E273-47C3-83BB-D80ABD7CD906}">
      <dgm:prSet/>
      <dgm:spPr/>
      <dgm:t>
        <a:bodyPr/>
        <a:lstStyle/>
        <a:p>
          <a:pPr rtl="0"/>
          <a:r>
            <a:rPr lang="ro-RO" b="0" i="0" smtClean="0"/>
            <a:t>izolarea </a:t>
          </a:r>
          <a:endParaRPr lang="en-US"/>
        </a:p>
      </dgm:t>
    </dgm:pt>
    <dgm:pt modelId="{89F5A9CF-CA3B-4B24-BE83-AB52C7BF49E6}" type="parTrans" cxnId="{DC6B9194-0623-45C1-A02B-271637C1EB1A}">
      <dgm:prSet/>
      <dgm:spPr/>
      <dgm:t>
        <a:bodyPr/>
        <a:lstStyle/>
        <a:p>
          <a:endParaRPr lang="en-US"/>
        </a:p>
      </dgm:t>
    </dgm:pt>
    <dgm:pt modelId="{95EAD700-3616-4A05-A623-F4A26DE00F78}" type="sibTrans" cxnId="{DC6B9194-0623-45C1-A02B-271637C1EB1A}">
      <dgm:prSet/>
      <dgm:spPr/>
      <dgm:t>
        <a:bodyPr/>
        <a:lstStyle/>
        <a:p>
          <a:endParaRPr lang="en-US"/>
        </a:p>
      </dgm:t>
    </dgm:pt>
    <dgm:pt modelId="{37CDF0B0-AC2E-4D35-8882-3F6906595157}">
      <dgm:prSet/>
      <dgm:spPr/>
      <dgm:t>
        <a:bodyPr/>
        <a:lstStyle/>
        <a:p>
          <a:pPr rtl="0"/>
          <a:r>
            <a:rPr lang="ro-RO" b="0" i="0" smtClean="0"/>
            <a:t>politică </a:t>
          </a:r>
          <a:endParaRPr lang="en-US"/>
        </a:p>
      </dgm:t>
    </dgm:pt>
    <dgm:pt modelId="{17D95738-FC9A-49BF-B2AA-5109D48451D4}" type="parTrans" cxnId="{7614587A-A057-4997-9A2F-D8FE44CC82BB}">
      <dgm:prSet/>
      <dgm:spPr/>
      <dgm:t>
        <a:bodyPr/>
        <a:lstStyle/>
        <a:p>
          <a:endParaRPr lang="en-US"/>
        </a:p>
      </dgm:t>
    </dgm:pt>
    <dgm:pt modelId="{9C1E31A2-D2D8-4251-9107-70911F5DC9CF}" type="sibTrans" cxnId="{7614587A-A057-4997-9A2F-D8FE44CC82BB}">
      <dgm:prSet/>
      <dgm:spPr/>
      <dgm:t>
        <a:bodyPr/>
        <a:lstStyle/>
        <a:p>
          <a:endParaRPr lang="en-US"/>
        </a:p>
      </dgm:t>
    </dgm:pt>
    <dgm:pt modelId="{363AF930-1E27-4DAB-A2D2-D8F47E72E481}">
      <dgm:prSet/>
      <dgm:spPr/>
      <dgm:t>
        <a:bodyPr/>
        <a:lstStyle/>
        <a:p>
          <a:pPr rtl="0"/>
          <a:r>
            <a:rPr lang="ro-RO" b="0" i="0" smtClean="0"/>
            <a:t>şi economică a unor state</a:t>
          </a:r>
          <a:endParaRPr lang="en-US"/>
        </a:p>
      </dgm:t>
    </dgm:pt>
    <dgm:pt modelId="{128202A8-8EC7-4A2C-A962-34C205031062}" type="parTrans" cxnId="{1441FFE8-E3E4-40A3-AE28-5C2D3B5FC505}">
      <dgm:prSet/>
      <dgm:spPr/>
      <dgm:t>
        <a:bodyPr/>
        <a:lstStyle/>
        <a:p>
          <a:endParaRPr lang="en-US"/>
        </a:p>
      </dgm:t>
    </dgm:pt>
    <dgm:pt modelId="{CEC1FC3D-17F7-4597-9148-2A0CA1C3A4FC}" type="sibTrans" cxnId="{1441FFE8-E3E4-40A3-AE28-5C2D3B5FC505}">
      <dgm:prSet/>
      <dgm:spPr/>
      <dgm:t>
        <a:bodyPr/>
        <a:lstStyle/>
        <a:p>
          <a:endParaRPr lang="en-US"/>
        </a:p>
      </dgm:t>
    </dgm:pt>
    <dgm:pt modelId="{7ACFE3E6-B36E-4398-9189-B779D3FAD783}">
      <dgm:prSet/>
      <dgm:spPr/>
      <dgm:t>
        <a:bodyPr/>
        <a:lstStyle/>
        <a:p>
          <a:pPr rtl="0"/>
          <a:r>
            <a:rPr lang="ro-RO" b="0" i="0" smtClean="0"/>
            <a:t>răsturnarea guvernelor, care uneori duc la crize politice</a:t>
          </a:r>
          <a:endParaRPr lang="en-US"/>
        </a:p>
      </dgm:t>
    </dgm:pt>
    <dgm:pt modelId="{0F2BC915-7D05-48F1-AEE9-A1BF71108B83}" type="parTrans" cxnId="{C665BA3C-8594-4446-8B75-F530E39B3965}">
      <dgm:prSet/>
      <dgm:spPr/>
      <dgm:t>
        <a:bodyPr/>
        <a:lstStyle/>
        <a:p>
          <a:endParaRPr lang="en-US"/>
        </a:p>
      </dgm:t>
    </dgm:pt>
    <dgm:pt modelId="{2AB3220D-BF7D-47C7-BE53-44580238893C}" type="sibTrans" cxnId="{C665BA3C-8594-4446-8B75-F530E39B3965}">
      <dgm:prSet/>
      <dgm:spPr/>
      <dgm:t>
        <a:bodyPr/>
        <a:lstStyle/>
        <a:p>
          <a:endParaRPr lang="en-US"/>
        </a:p>
      </dgm:t>
    </dgm:pt>
    <dgm:pt modelId="{5BF3DC22-DB06-4A98-8D8D-D296AE504AE0}">
      <dgm:prSet/>
      <dgm:spPr/>
      <dgm:t>
        <a:bodyPr/>
        <a:lstStyle/>
        <a:p>
          <a:pPr rtl="0"/>
          <a:r>
            <a:rPr lang="ro-RO" b="0" i="0" smtClean="0"/>
            <a:t>excluderea unor ţări din diferite organisme internaţionale de securitate</a:t>
          </a:r>
          <a:endParaRPr lang="en-US"/>
        </a:p>
      </dgm:t>
    </dgm:pt>
    <dgm:pt modelId="{767DC4F5-979D-4B5B-AFD4-FC0819EDA619}" type="parTrans" cxnId="{B69FB739-9C27-4284-B928-1F9CAD559B2F}">
      <dgm:prSet/>
      <dgm:spPr/>
      <dgm:t>
        <a:bodyPr/>
        <a:lstStyle/>
        <a:p>
          <a:endParaRPr lang="en-US"/>
        </a:p>
      </dgm:t>
    </dgm:pt>
    <dgm:pt modelId="{B3F2F3BC-352C-4354-B767-2E50140190CD}" type="sibTrans" cxnId="{B69FB739-9C27-4284-B928-1F9CAD559B2F}">
      <dgm:prSet/>
      <dgm:spPr/>
      <dgm:t>
        <a:bodyPr/>
        <a:lstStyle/>
        <a:p>
          <a:endParaRPr lang="en-US"/>
        </a:p>
      </dgm:t>
    </dgm:pt>
    <dgm:pt modelId="{E7A03500-5BA9-405C-84A6-13530BCB7CAD}">
      <dgm:prSet/>
      <dgm:spPr/>
      <dgm:t>
        <a:bodyPr/>
        <a:lstStyle/>
        <a:p>
          <a:pPr rtl="0"/>
          <a:r>
            <a:rPr lang="ro-RO" b="0" i="0" smtClean="0"/>
            <a:t>diferite presiuni de natură să determine decizii politice care pot produce efecte negative ireversibile, atitudinea expansionistă a unor state faţă de alte state etc</a:t>
          </a:r>
          <a:endParaRPr lang="en-US"/>
        </a:p>
      </dgm:t>
    </dgm:pt>
    <dgm:pt modelId="{41827BF5-6CE7-40AB-BFD9-92FF423BCCE4}" type="parTrans" cxnId="{6492AEFD-23E6-4D74-AC23-74E9CAAECA2D}">
      <dgm:prSet/>
      <dgm:spPr/>
      <dgm:t>
        <a:bodyPr/>
        <a:lstStyle/>
        <a:p>
          <a:endParaRPr lang="en-US"/>
        </a:p>
      </dgm:t>
    </dgm:pt>
    <dgm:pt modelId="{E0B0D5F7-2F0B-4342-9921-93CB3B6797D8}" type="sibTrans" cxnId="{6492AEFD-23E6-4D74-AC23-74E9CAAECA2D}">
      <dgm:prSet/>
      <dgm:spPr/>
      <dgm:t>
        <a:bodyPr/>
        <a:lstStyle/>
        <a:p>
          <a:endParaRPr lang="en-US"/>
        </a:p>
      </dgm:t>
    </dgm:pt>
    <dgm:pt modelId="{4A632CCB-39A3-41FB-A613-B460D36AC3A3}" type="pres">
      <dgm:prSet presAssocID="{5DD36C35-6E76-41CD-9FB6-AC06C7A199D5}" presName="Name0" presStyleCnt="0">
        <dgm:presLayoutVars>
          <dgm:dir/>
          <dgm:animLvl val="lvl"/>
          <dgm:resizeHandles val="exact"/>
        </dgm:presLayoutVars>
      </dgm:prSet>
      <dgm:spPr/>
    </dgm:pt>
    <dgm:pt modelId="{C93F0CCF-462F-4875-976F-AA366064E00C}" type="pres">
      <dgm:prSet presAssocID="{B98E48CD-E273-47C3-83BB-D80ABD7CD906}" presName="linNode" presStyleCnt="0"/>
      <dgm:spPr/>
    </dgm:pt>
    <dgm:pt modelId="{BC7A1250-DF3D-457F-A324-43D1D312F1FA}" type="pres">
      <dgm:prSet presAssocID="{B98E48CD-E273-47C3-83BB-D80ABD7CD906}" presName="parentText" presStyleLbl="node1" presStyleIdx="0" presStyleCnt="6">
        <dgm:presLayoutVars>
          <dgm:chMax val="1"/>
          <dgm:bulletEnabled val="1"/>
        </dgm:presLayoutVars>
      </dgm:prSet>
      <dgm:spPr/>
    </dgm:pt>
    <dgm:pt modelId="{487E895D-735A-4411-AF45-81FFB7A33F48}" type="pres">
      <dgm:prSet presAssocID="{95EAD700-3616-4A05-A623-F4A26DE00F78}" presName="sp" presStyleCnt="0"/>
      <dgm:spPr/>
    </dgm:pt>
    <dgm:pt modelId="{63514C36-C0AB-4E31-B63C-B207D8075660}" type="pres">
      <dgm:prSet presAssocID="{37CDF0B0-AC2E-4D35-8882-3F6906595157}" presName="linNode" presStyleCnt="0"/>
      <dgm:spPr/>
    </dgm:pt>
    <dgm:pt modelId="{ED9C7083-9422-45A3-97A7-DE39C7215C35}" type="pres">
      <dgm:prSet presAssocID="{37CDF0B0-AC2E-4D35-8882-3F6906595157}" presName="parentText" presStyleLbl="node1" presStyleIdx="1" presStyleCnt="6">
        <dgm:presLayoutVars>
          <dgm:chMax val="1"/>
          <dgm:bulletEnabled val="1"/>
        </dgm:presLayoutVars>
      </dgm:prSet>
      <dgm:spPr/>
    </dgm:pt>
    <dgm:pt modelId="{42CCE30C-C339-4A1A-A904-5E5632B88F62}" type="pres">
      <dgm:prSet presAssocID="{9C1E31A2-D2D8-4251-9107-70911F5DC9CF}" presName="sp" presStyleCnt="0"/>
      <dgm:spPr/>
    </dgm:pt>
    <dgm:pt modelId="{CF808C0B-7F0B-4E9D-910B-97731C14CE75}" type="pres">
      <dgm:prSet presAssocID="{363AF930-1E27-4DAB-A2D2-D8F47E72E481}" presName="linNode" presStyleCnt="0"/>
      <dgm:spPr/>
    </dgm:pt>
    <dgm:pt modelId="{D58909BE-E36F-42FA-9A80-B8A61E277A52}" type="pres">
      <dgm:prSet presAssocID="{363AF930-1E27-4DAB-A2D2-D8F47E72E481}" presName="parentText" presStyleLbl="node1" presStyleIdx="2" presStyleCnt="6">
        <dgm:presLayoutVars>
          <dgm:chMax val="1"/>
          <dgm:bulletEnabled val="1"/>
        </dgm:presLayoutVars>
      </dgm:prSet>
      <dgm:spPr/>
    </dgm:pt>
    <dgm:pt modelId="{5B6E08CA-4CE0-49B9-8196-F8A61EE8A566}" type="pres">
      <dgm:prSet presAssocID="{CEC1FC3D-17F7-4597-9148-2A0CA1C3A4FC}" presName="sp" presStyleCnt="0"/>
      <dgm:spPr/>
    </dgm:pt>
    <dgm:pt modelId="{1BB299B3-6448-414B-B6DC-2150F5D74AEA}" type="pres">
      <dgm:prSet presAssocID="{7ACFE3E6-B36E-4398-9189-B779D3FAD783}" presName="linNode" presStyleCnt="0"/>
      <dgm:spPr/>
    </dgm:pt>
    <dgm:pt modelId="{F583D05B-EC34-46A8-9A47-66108E72AE1E}" type="pres">
      <dgm:prSet presAssocID="{7ACFE3E6-B36E-4398-9189-B779D3FAD783}" presName="parentText" presStyleLbl="node1" presStyleIdx="3" presStyleCnt="6">
        <dgm:presLayoutVars>
          <dgm:chMax val="1"/>
          <dgm:bulletEnabled val="1"/>
        </dgm:presLayoutVars>
      </dgm:prSet>
      <dgm:spPr/>
    </dgm:pt>
    <dgm:pt modelId="{D0A2AE58-1497-47EB-AE7B-ED9A61794C89}" type="pres">
      <dgm:prSet presAssocID="{2AB3220D-BF7D-47C7-BE53-44580238893C}" presName="sp" presStyleCnt="0"/>
      <dgm:spPr/>
    </dgm:pt>
    <dgm:pt modelId="{DB367596-8305-4C1A-98D0-24D1C4A52682}" type="pres">
      <dgm:prSet presAssocID="{5BF3DC22-DB06-4A98-8D8D-D296AE504AE0}" presName="linNode" presStyleCnt="0"/>
      <dgm:spPr/>
    </dgm:pt>
    <dgm:pt modelId="{22DA5938-BC88-4369-A81E-AE51EA0BD30D}" type="pres">
      <dgm:prSet presAssocID="{5BF3DC22-DB06-4A98-8D8D-D296AE504AE0}" presName="parentText" presStyleLbl="node1" presStyleIdx="4" presStyleCnt="6">
        <dgm:presLayoutVars>
          <dgm:chMax val="1"/>
          <dgm:bulletEnabled val="1"/>
        </dgm:presLayoutVars>
      </dgm:prSet>
      <dgm:spPr/>
    </dgm:pt>
    <dgm:pt modelId="{A7993541-E4BF-4A7E-A1B1-9E37ABA29E12}" type="pres">
      <dgm:prSet presAssocID="{B3F2F3BC-352C-4354-B767-2E50140190CD}" presName="sp" presStyleCnt="0"/>
      <dgm:spPr/>
    </dgm:pt>
    <dgm:pt modelId="{1DA63522-2006-4AED-BEE2-CBF53492055F}" type="pres">
      <dgm:prSet presAssocID="{E7A03500-5BA9-405C-84A6-13530BCB7CAD}" presName="linNode" presStyleCnt="0"/>
      <dgm:spPr/>
    </dgm:pt>
    <dgm:pt modelId="{60D1BD5B-4287-4789-A11E-71A1EA3F84C1}" type="pres">
      <dgm:prSet presAssocID="{E7A03500-5BA9-405C-84A6-13530BCB7CAD}" presName="parentText" presStyleLbl="node1" presStyleIdx="5" presStyleCnt="6">
        <dgm:presLayoutVars>
          <dgm:chMax val="1"/>
          <dgm:bulletEnabled val="1"/>
        </dgm:presLayoutVars>
      </dgm:prSet>
      <dgm:spPr/>
    </dgm:pt>
  </dgm:ptLst>
  <dgm:cxnLst>
    <dgm:cxn modelId="{82BF3BAD-FD3A-4437-9082-0DA0F666E2C7}" type="presOf" srcId="{363AF930-1E27-4DAB-A2D2-D8F47E72E481}" destId="{D58909BE-E36F-42FA-9A80-B8A61E277A52}" srcOrd="0" destOrd="0" presId="urn:microsoft.com/office/officeart/2005/8/layout/vList5"/>
    <dgm:cxn modelId="{7C86F481-4F50-4E8A-B9DB-A7A1B6881E41}" type="presOf" srcId="{E7A03500-5BA9-405C-84A6-13530BCB7CAD}" destId="{60D1BD5B-4287-4789-A11E-71A1EA3F84C1}" srcOrd="0" destOrd="0" presId="urn:microsoft.com/office/officeart/2005/8/layout/vList5"/>
    <dgm:cxn modelId="{D0A7338E-D24D-4A4E-AF8C-E675F75188CC}" type="presOf" srcId="{B98E48CD-E273-47C3-83BB-D80ABD7CD906}" destId="{BC7A1250-DF3D-457F-A324-43D1D312F1FA}" srcOrd="0" destOrd="0" presId="urn:microsoft.com/office/officeart/2005/8/layout/vList5"/>
    <dgm:cxn modelId="{1441FFE8-E3E4-40A3-AE28-5C2D3B5FC505}" srcId="{5DD36C35-6E76-41CD-9FB6-AC06C7A199D5}" destId="{363AF930-1E27-4DAB-A2D2-D8F47E72E481}" srcOrd="2" destOrd="0" parTransId="{128202A8-8EC7-4A2C-A962-34C205031062}" sibTransId="{CEC1FC3D-17F7-4597-9148-2A0CA1C3A4FC}"/>
    <dgm:cxn modelId="{C665BA3C-8594-4446-8B75-F530E39B3965}" srcId="{5DD36C35-6E76-41CD-9FB6-AC06C7A199D5}" destId="{7ACFE3E6-B36E-4398-9189-B779D3FAD783}" srcOrd="3" destOrd="0" parTransId="{0F2BC915-7D05-48F1-AEE9-A1BF71108B83}" sibTransId="{2AB3220D-BF7D-47C7-BE53-44580238893C}"/>
    <dgm:cxn modelId="{C1B76B5A-0D1B-49FF-9C45-6A1E581E2E7A}" type="presOf" srcId="{5DD36C35-6E76-41CD-9FB6-AC06C7A199D5}" destId="{4A632CCB-39A3-41FB-A613-B460D36AC3A3}" srcOrd="0" destOrd="0" presId="urn:microsoft.com/office/officeart/2005/8/layout/vList5"/>
    <dgm:cxn modelId="{63652186-4939-4DB4-AA81-CB683657500B}" type="presOf" srcId="{7ACFE3E6-B36E-4398-9189-B779D3FAD783}" destId="{F583D05B-EC34-46A8-9A47-66108E72AE1E}" srcOrd="0" destOrd="0" presId="urn:microsoft.com/office/officeart/2005/8/layout/vList5"/>
    <dgm:cxn modelId="{B69FB739-9C27-4284-B928-1F9CAD559B2F}" srcId="{5DD36C35-6E76-41CD-9FB6-AC06C7A199D5}" destId="{5BF3DC22-DB06-4A98-8D8D-D296AE504AE0}" srcOrd="4" destOrd="0" parTransId="{767DC4F5-979D-4B5B-AFD4-FC0819EDA619}" sibTransId="{B3F2F3BC-352C-4354-B767-2E50140190CD}"/>
    <dgm:cxn modelId="{DC6B9194-0623-45C1-A02B-271637C1EB1A}" srcId="{5DD36C35-6E76-41CD-9FB6-AC06C7A199D5}" destId="{B98E48CD-E273-47C3-83BB-D80ABD7CD906}" srcOrd="0" destOrd="0" parTransId="{89F5A9CF-CA3B-4B24-BE83-AB52C7BF49E6}" sibTransId="{95EAD700-3616-4A05-A623-F4A26DE00F78}"/>
    <dgm:cxn modelId="{7614587A-A057-4997-9A2F-D8FE44CC82BB}" srcId="{5DD36C35-6E76-41CD-9FB6-AC06C7A199D5}" destId="{37CDF0B0-AC2E-4D35-8882-3F6906595157}" srcOrd="1" destOrd="0" parTransId="{17D95738-FC9A-49BF-B2AA-5109D48451D4}" sibTransId="{9C1E31A2-D2D8-4251-9107-70911F5DC9CF}"/>
    <dgm:cxn modelId="{6492AEFD-23E6-4D74-AC23-74E9CAAECA2D}" srcId="{5DD36C35-6E76-41CD-9FB6-AC06C7A199D5}" destId="{E7A03500-5BA9-405C-84A6-13530BCB7CAD}" srcOrd="5" destOrd="0" parTransId="{41827BF5-6CE7-40AB-BFD9-92FF423BCCE4}" sibTransId="{E0B0D5F7-2F0B-4342-9921-93CB3B6797D8}"/>
    <dgm:cxn modelId="{ADDD53CA-428F-40C5-8C22-5D326449E2BC}" type="presOf" srcId="{37CDF0B0-AC2E-4D35-8882-3F6906595157}" destId="{ED9C7083-9422-45A3-97A7-DE39C7215C35}" srcOrd="0" destOrd="0" presId="urn:microsoft.com/office/officeart/2005/8/layout/vList5"/>
    <dgm:cxn modelId="{A2BE35FE-BF15-4270-A16A-98D6E2148C1B}" type="presOf" srcId="{5BF3DC22-DB06-4A98-8D8D-D296AE504AE0}" destId="{22DA5938-BC88-4369-A81E-AE51EA0BD30D}" srcOrd="0" destOrd="0" presId="urn:microsoft.com/office/officeart/2005/8/layout/vList5"/>
    <dgm:cxn modelId="{B6B0BCA7-F3D9-45D5-B284-7396F8A8344F}" type="presParOf" srcId="{4A632CCB-39A3-41FB-A613-B460D36AC3A3}" destId="{C93F0CCF-462F-4875-976F-AA366064E00C}" srcOrd="0" destOrd="0" presId="urn:microsoft.com/office/officeart/2005/8/layout/vList5"/>
    <dgm:cxn modelId="{2523017B-DBE9-4716-A517-B4842455D85A}" type="presParOf" srcId="{C93F0CCF-462F-4875-976F-AA366064E00C}" destId="{BC7A1250-DF3D-457F-A324-43D1D312F1FA}" srcOrd="0" destOrd="0" presId="urn:microsoft.com/office/officeart/2005/8/layout/vList5"/>
    <dgm:cxn modelId="{B9EC98F2-52CF-4DAE-9461-D8905AF6AB55}" type="presParOf" srcId="{4A632CCB-39A3-41FB-A613-B460D36AC3A3}" destId="{487E895D-735A-4411-AF45-81FFB7A33F48}" srcOrd="1" destOrd="0" presId="urn:microsoft.com/office/officeart/2005/8/layout/vList5"/>
    <dgm:cxn modelId="{667C533E-5944-4748-A93D-F2080D738257}" type="presParOf" srcId="{4A632CCB-39A3-41FB-A613-B460D36AC3A3}" destId="{63514C36-C0AB-4E31-B63C-B207D8075660}" srcOrd="2" destOrd="0" presId="urn:microsoft.com/office/officeart/2005/8/layout/vList5"/>
    <dgm:cxn modelId="{7B4B1AB4-8768-4C2F-A589-3F6B09F27233}" type="presParOf" srcId="{63514C36-C0AB-4E31-B63C-B207D8075660}" destId="{ED9C7083-9422-45A3-97A7-DE39C7215C35}" srcOrd="0" destOrd="0" presId="urn:microsoft.com/office/officeart/2005/8/layout/vList5"/>
    <dgm:cxn modelId="{7F886F9F-7883-4ED5-B32E-E274FB1AC09A}" type="presParOf" srcId="{4A632CCB-39A3-41FB-A613-B460D36AC3A3}" destId="{42CCE30C-C339-4A1A-A904-5E5632B88F62}" srcOrd="3" destOrd="0" presId="urn:microsoft.com/office/officeart/2005/8/layout/vList5"/>
    <dgm:cxn modelId="{55B905C2-B580-4068-9CC1-94B8CE09272B}" type="presParOf" srcId="{4A632CCB-39A3-41FB-A613-B460D36AC3A3}" destId="{CF808C0B-7F0B-4E9D-910B-97731C14CE75}" srcOrd="4" destOrd="0" presId="urn:microsoft.com/office/officeart/2005/8/layout/vList5"/>
    <dgm:cxn modelId="{A3C0FCD3-57D6-4356-B6EC-C1D5774CEF0A}" type="presParOf" srcId="{CF808C0B-7F0B-4E9D-910B-97731C14CE75}" destId="{D58909BE-E36F-42FA-9A80-B8A61E277A52}" srcOrd="0" destOrd="0" presId="urn:microsoft.com/office/officeart/2005/8/layout/vList5"/>
    <dgm:cxn modelId="{8D2C6D3B-7667-4B80-960F-0BF88AE881DD}" type="presParOf" srcId="{4A632CCB-39A3-41FB-A613-B460D36AC3A3}" destId="{5B6E08CA-4CE0-49B9-8196-F8A61EE8A566}" srcOrd="5" destOrd="0" presId="urn:microsoft.com/office/officeart/2005/8/layout/vList5"/>
    <dgm:cxn modelId="{7A7A7962-F110-41B0-AE85-B34C1D67CAC2}" type="presParOf" srcId="{4A632CCB-39A3-41FB-A613-B460D36AC3A3}" destId="{1BB299B3-6448-414B-B6DC-2150F5D74AEA}" srcOrd="6" destOrd="0" presId="urn:microsoft.com/office/officeart/2005/8/layout/vList5"/>
    <dgm:cxn modelId="{C652B7AF-91EC-4742-80DC-A94C26A81489}" type="presParOf" srcId="{1BB299B3-6448-414B-B6DC-2150F5D74AEA}" destId="{F583D05B-EC34-46A8-9A47-66108E72AE1E}" srcOrd="0" destOrd="0" presId="urn:microsoft.com/office/officeart/2005/8/layout/vList5"/>
    <dgm:cxn modelId="{57BEB4C1-A873-4FB7-B980-A691FD49D618}" type="presParOf" srcId="{4A632CCB-39A3-41FB-A613-B460D36AC3A3}" destId="{D0A2AE58-1497-47EB-AE7B-ED9A61794C89}" srcOrd="7" destOrd="0" presId="urn:microsoft.com/office/officeart/2005/8/layout/vList5"/>
    <dgm:cxn modelId="{3A9BFC02-CA73-4546-918E-FFBB05619053}" type="presParOf" srcId="{4A632CCB-39A3-41FB-A613-B460D36AC3A3}" destId="{DB367596-8305-4C1A-98D0-24D1C4A52682}" srcOrd="8" destOrd="0" presId="urn:microsoft.com/office/officeart/2005/8/layout/vList5"/>
    <dgm:cxn modelId="{22097334-389C-4E84-874E-21745312FF6C}" type="presParOf" srcId="{DB367596-8305-4C1A-98D0-24D1C4A52682}" destId="{22DA5938-BC88-4369-A81E-AE51EA0BD30D}" srcOrd="0" destOrd="0" presId="urn:microsoft.com/office/officeart/2005/8/layout/vList5"/>
    <dgm:cxn modelId="{498592DA-1911-4AA5-B009-97C89980AB97}" type="presParOf" srcId="{4A632CCB-39A3-41FB-A613-B460D36AC3A3}" destId="{A7993541-E4BF-4A7E-A1B1-9E37ABA29E12}" srcOrd="9" destOrd="0" presId="urn:microsoft.com/office/officeart/2005/8/layout/vList5"/>
    <dgm:cxn modelId="{8DA91881-2BCD-4FB3-80F2-DCC762296D97}" type="presParOf" srcId="{4A632CCB-39A3-41FB-A613-B460D36AC3A3}" destId="{1DA63522-2006-4AED-BEE2-CBF53492055F}" srcOrd="10" destOrd="0" presId="urn:microsoft.com/office/officeart/2005/8/layout/vList5"/>
    <dgm:cxn modelId="{02A9855D-CED6-4912-ABF3-81BFD6425533}" type="presParOf" srcId="{1DA63522-2006-4AED-BEE2-CBF53492055F}" destId="{60D1BD5B-4287-4789-A11E-71A1EA3F84C1}" srcOrd="0" destOrd="0" presId="urn:microsoft.com/office/officeart/2005/8/layout/vList5"/>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38288C-118E-477B-8B1B-AD910E39255A}">
      <dsp:nvSpPr>
        <dsp:cNvPr id="0" name=""/>
        <dsp:cNvSpPr/>
      </dsp:nvSpPr>
      <dsp:spPr>
        <a:xfrm>
          <a:off x="490" y="198509"/>
          <a:ext cx="4019475" cy="2009737"/>
        </a:xfrm>
        <a:prstGeom prst="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0">
            <a:lnSpc>
              <a:spcPct val="90000"/>
            </a:lnSpc>
            <a:spcBef>
              <a:spcPct val="0"/>
            </a:spcBef>
            <a:spcAft>
              <a:spcPct val="35000"/>
            </a:spcAft>
          </a:pPr>
          <a:r>
            <a:rPr lang="ro-RO" sz="1200" kern="1200" noProof="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Ameninţarea de-a lungul timpului a fost permanent prezentă în relaţiile dintre oameni, că şi-a perfecţionat formele şi metodele specifice, stând la baza cauzelor nenumăratelor stări conflictuale care au umbrit evoluţia societăţii omeneşti.</a:t>
          </a:r>
          <a:endParaRPr lang="en-US" sz="1200" kern="1200">
            <a:latin typeface="Times New Roman" panose="02020603050405020304" pitchFamily="18" charset="0"/>
            <a:ea typeface="Tahoma" panose="020B0604030504040204" pitchFamily="34" charset="0"/>
            <a:cs typeface="Times New Roman" panose="02020603050405020304" pitchFamily="18" charset="0"/>
          </a:endParaRPr>
        </a:p>
      </dsp:txBody>
      <dsp:txXfrm>
        <a:off x="490" y="198509"/>
        <a:ext cx="4019475" cy="200973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C8AA69-6C6B-456F-BFAE-4BFBE5004EBB}">
      <dsp:nvSpPr>
        <dsp:cNvPr id="0" name=""/>
        <dsp:cNvSpPr/>
      </dsp:nvSpPr>
      <dsp:spPr>
        <a:xfrm rot="5400000">
          <a:off x="239536" y="2542672"/>
          <a:ext cx="719821" cy="1197766"/>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B707D5-798F-4CD8-A122-19F18D1D38E0}">
      <dsp:nvSpPr>
        <dsp:cNvPr id="0" name=""/>
        <dsp:cNvSpPr/>
      </dsp:nvSpPr>
      <dsp:spPr>
        <a:xfrm>
          <a:off x="119380" y="2900546"/>
          <a:ext cx="1081350" cy="947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lvl="0" algn="l" defTabSz="311150" rtl="0">
            <a:lnSpc>
              <a:spcPct val="90000"/>
            </a:lnSpc>
            <a:spcBef>
              <a:spcPct val="0"/>
            </a:spcBef>
            <a:spcAft>
              <a:spcPct val="35000"/>
            </a:spcAft>
          </a:pPr>
          <a:r>
            <a:rPr lang="ro-RO" sz="700" b="0" i="0" kern="1200" smtClean="0"/>
            <a:t>încălcarea drepturilor omului prin instituirea şi menţinerea diferitelor forme de regimuri politice (dictatorial, fundamentalist)</a:t>
          </a:r>
          <a:endParaRPr lang="en-US" sz="700" kern="1200"/>
        </a:p>
      </dsp:txBody>
      <dsp:txXfrm>
        <a:off x="119380" y="2900546"/>
        <a:ext cx="1081350" cy="947866"/>
      </dsp:txXfrm>
    </dsp:sp>
    <dsp:sp modelId="{913BE67B-08CF-4DF3-AE2C-67A6C0B46B3A}">
      <dsp:nvSpPr>
        <dsp:cNvPr id="0" name=""/>
        <dsp:cNvSpPr/>
      </dsp:nvSpPr>
      <dsp:spPr>
        <a:xfrm>
          <a:off x="996702" y="2454491"/>
          <a:ext cx="204028" cy="204028"/>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23B006-3992-4C80-8337-5F7D0F53FA4F}">
      <dsp:nvSpPr>
        <dsp:cNvPr id="0" name=""/>
        <dsp:cNvSpPr/>
      </dsp:nvSpPr>
      <dsp:spPr>
        <a:xfrm rot="5400000">
          <a:off x="1563321" y="2215100"/>
          <a:ext cx="719821" cy="1197766"/>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F0788A-46BA-48C1-94EB-7837CD7665F5}">
      <dsp:nvSpPr>
        <dsp:cNvPr id="0" name=""/>
        <dsp:cNvSpPr/>
      </dsp:nvSpPr>
      <dsp:spPr>
        <a:xfrm>
          <a:off x="1443164" y="2572974"/>
          <a:ext cx="1081350" cy="947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lvl="0" algn="l" defTabSz="311150" rtl="0">
            <a:lnSpc>
              <a:spcPct val="90000"/>
            </a:lnSpc>
            <a:spcBef>
              <a:spcPct val="0"/>
            </a:spcBef>
            <a:spcAft>
              <a:spcPct val="35000"/>
            </a:spcAft>
          </a:pPr>
          <a:r>
            <a:rPr lang="ro-RO" sz="700" b="0" i="0" kern="1200" smtClean="0"/>
            <a:t>nerecunoaşterea identităţii, suveranităţii şi indivizibilităţii a unor state de către alte state</a:t>
          </a:r>
          <a:endParaRPr lang="en-US" sz="700" kern="1200"/>
        </a:p>
      </dsp:txBody>
      <dsp:txXfrm>
        <a:off x="1443164" y="2572974"/>
        <a:ext cx="1081350" cy="947866"/>
      </dsp:txXfrm>
    </dsp:sp>
    <dsp:sp modelId="{64C77F01-1F4F-4326-97FA-B1E6EAFF9958}">
      <dsp:nvSpPr>
        <dsp:cNvPr id="0" name=""/>
        <dsp:cNvSpPr/>
      </dsp:nvSpPr>
      <dsp:spPr>
        <a:xfrm>
          <a:off x="2320486" y="2126919"/>
          <a:ext cx="204028" cy="204028"/>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6B8BD7-31AA-47FD-9282-9464225C680E}">
      <dsp:nvSpPr>
        <dsp:cNvPr id="0" name=""/>
        <dsp:cNvSpPr/>
      </dsp:nvSpPr>
      <dsp:spPr>
        <a:xfrm rot="5400000">
          <a:off x="2887105" y="1887528"/>
          <a:ext cx="719821" cy="1197766"/>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773E40-C4C8-417A-8BBC-8D8048CA5A4E}">
      <dsp:nvSpPr>
        <dsp:cNvPr id="0" name=""/>
        <dsp:cNvSpPr/>
      </dsp:nvSpPr>
      <dsp:spPr>
        <a:xfrm>
          <a:off x="2766949" y="2245402"/>
          <a:ext cx="1081350" cy="947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lvl="0" algn="l" defTabSz="311150" rtl="0">
            <a:lnSpc>
              <a:spcPct val="90000"/>
            </a:lnSpc>
            <a:spcBef>
              <a:spcPct val="0"/>
            </a:spcBef>
            <a:spcAft>
              <a:spcPct val="35000"/>
            </a:spcAft>
          </a:pPr>
          <a:r>
            <a:rPr lang="ro-RO" sz="700" b="0" i="0" kern="1200" smtClean="0"/>
            <a:t>acţiuni ale unor grupări etnice ostile statului ce au ca rol să aducă atingere suveranităţii şi indivizibilităţii statelor respective</a:t>
          </a:r>
          <a:endParaRPr lang="en-US" sz="700" kern="1200"/>
        </a:p>
      </dsp:txBody>
      <dsp:txXfrm>
        <a:off x="2766949" y="2245402"/>
        <a:ext cx="1081350" cy="947866"/>
      </dsp:txXfrm>
    </dsp:sp>
    <dsp:sp modelId="{86EE2C5B-CC72-4F59-88F8-538C37F6D12C}">
      <dsp:nvSpPr>
        <dsp:cNvPr id="0" name=""/>
        <dsp:cNvSpPr/>
      </dsp:nvSpPr>
      <dsp:spPr>
        <a:xfrm>
          <a:off x="3644271" y="1799347"/>
          <a:ext cx="204028" cy="204028"/>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5A1D5C-F3CA-4727-AE95-D0B674ADC336}">
      <dsp:nvSpPr>
        <dsp:cNvPr id="0" name=""/>
        <dsp:cNvSpPr/>
      </dsp:nvSpPr>
      <dsp:spPr>
        <a:xfrm rot="5400000">
          <a:off x="4210889" y="1559957"/>
          <a:ext cx="719821" cy="1197766"/>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171A2A-6FD4-40CE-B038-13A6F0AC520E}">
      <dsp:nvSpPr>
        <dsp:cNvPr id="0" name=""/>
        <dsp:cNvSpPr/>
      </dsp:nvSpPr>
      <dsp:spPr>
        <a:xfrm>
          <a:off x="4090733" y="1917831"/>
          <a:ext cx="1081350" cy="947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lvl="0" algn="l" defTabSz="311150" rtl="0">
            <a:lnSpc>
              <a:spcPct val="90000"/>
            </a:lnSpc>
            <a:spcBef>
              <a:spcPct val="0"/>
            </a:spcBef>
            <a:spcAft>
              <a:spcPct val="35000"/>
            </a:spcAft>
          </a:pPr>
          <a:r>
            <a:rPr lang="ro-RO" sz="700" b="0" i="0" kern="1200" smtClean="0"/>
            <a:t>sprijinirea unor formaţiuni</a:t>
          </a:r>
          <a:endParaRPr lang="en-US" sz="700" kern="1200"/>
        </a:p>
      </dsp:txBody>
      <dsp:txXfrm>
        <a:off x="4090733" y="1917831"/>
        <a:ext cx="1081350" cy="947866"/>
      </dsp:txXfrm>
    </dsp:sp>
    <dsp:sp modelId="{B3D653D1-72BE-45EC-8C76-0D75D13936B3}">
      <dsp:nvSpPr>
        <dsp:cNvPr id="0" name=""/>
        <dsp:cNvSpPr/>
      </dsp:nvSpPr>
      <dsp:spPr>
        <a:xfrm>
          <a:off x="4968055" y="1471776"/>
          <a:ext cx="204028" cy="204028"/>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094448-B064-4AD9-A577-F09ED644F743}">
      <dsp:nvSpPr>
        <dsp:cNvPr id="0" name=""/>
        <dsp:cNvSpPr/>
      </dsp:nvSpPr>
      <dsp:spPr>
        <a:xfrm rot="5400000">
          <a:off x="5534673" y="1232385"/>
          <a:ext cx="719821" cy="1197766"/>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EC4DEC-9594-483C-AFD4-16A722332134}">
      <dsp:nvSpPr>
        <dsp:cNvPr id="0" name=""/>
        <dsp:cNvSpPr/>
      </dsp:nvSpPr>
      <dsp:spPr>
        <a:xfrm>
          <a:off x="5414517" y="1590259"/>
          <a:ext cx="1081350" cy="947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lvl="0" algn="l" defTabSz="311150" rtl="0">
            <a:lnSpc>
              <a:spcPct val="90000"/>
            </a:lnSpc>
            <a:spcBef>
              <a:spcPct val="0"/>
            </a:spcBef>
            <a:spcAft>
              <a:spcPct val="35000"/>
            </a:spcAft>
          </a:pPr>
          <a:r>
            <a:rPr lang="ro-RO" sz="700" b="0" i="0" kern="1200" smtClean="0"/>
            <a:t>amestecul în afacerile interne ale unui stat de către alt stat</a:t>
          </a:r>
          <a:endParaRPr lang="en-US" sz="700" kern="1200"/>
        </a:p>
      </dsp:txBody>
      <dsp:txXfrm>
        <a:off x="5414517" y="1590259"/>
        <a:ext cx="1081350" cy="947866"/>
      </dsp:txXfrm>
    </dsp:sp>
    <dsp:sp modelId="{08075257-4172-4375-B004-2C039C0E7D7F}">
      <dsp:nvSpPr>
        <dsp:cNvPr id="0" name=""/>
        <dsp:cNvSpPr/>
      </dsp:nvSpPr>
      <dsp:spPr>
        <a:xfrm>
          <a:off x="6291839" y="1144204"/>
          <a:ext cx="204028" cy="204028"/>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4AF1C8-C50A-482B-A079-16E56DEF77C6}">
      <dsp:nvSpPr>
        <dsp:cNvPr id="0" name=""/>
        <dsp:cNvSpPr/>
      </dsp:nvSpPr>
      <dsp:spPr>
        <a:xfrm rot="5400000">
          <a:off x="6858457" y="904813"/>
          <a:ext cx="719821" cy="1197766"/>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B646F0-ADFA-43DF-AD33-C291940609AD}">
      <dsp:nvSpPr>
        <dsp:cNvPr id="0" name=""/>
        <dsp:cNvSpPr/>
      </dsp:nvSpPr>
      <dsp:spPr>
        <a:xfrm>
          <a:off x="6738301" y="1262687"/>
          <a:ext cx="1081350" cy="947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lvl="0" algn="l" defTabSz="311150" rtl="0">
            <a:lnSpc>
              <a:spcPct val="90000"/>
            </a:lnSpc>
            <a:spcBef>
              <a:spcPct val="0"/>
            </a:spcBef>
            <a:spcAft>
              <a:spcPct val="35000"/>
            </a:spcAft>
          </a:pPr>
          <a:r>
            <a:rPr lang="ro-RO" sz="700" b="0" i="0" kern="1200" smtClean="0"/>
            <a:t>neaplicarea unitară şi echitabilă a criteriilor pentru includerea tuturor statelor care intenţionează să facă parte din diferite organizaţii internaţionale de securitate</a:t>
          </a:r>
          <a:endParaRPr lang="en-US" sz="700" kern="1200"/>
        </a:p>
      </dsp:txBody>
      <dsp:txXfrm>
        <a:off x="6738301" y="1262687"/>
        <a:ext cx="1081350" cy="947866"/>
      </dsp:txXfrm>
    </dsp:sp>
    <dsp:sp modelId="{25223DEC-5F29-4080-8A07-D4717EFDF113}">
      <dsp:nvSpPr>
        <dsp:cNvPr id="0" name=""/>
        <dsp:cNvSpPr/>
      </dsp:nvSpPr>
      <dsp:spPr>
        <a:xfrm>
          <a:off x="7615623" y="816632"/>
          <a:ext cx="204028" cy="204028"/>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629415-7535-47C5-8A82-E04A0BFBEC8F}">
      <dsp:nvSpPr>
        <dsp:cNvPr id="0" name=""/>
        <dsp:cNvSpPr/>
      </dsp:nvSpPr>
      <dsp:spPr>
        <a:xfrm rot="5400000">
          <a:off x="8182241" y="577242"/>
          <a:ext cx="719821" cy="1197766"/>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DD4C74-3F5D-4733-AE8F-39743BE9AB24}">
      <dsp:nvSpPr>
        <dsp:cNvPr id="0" name=""/>
        <dsp:cNvSpPr/>
      </dsp:nvSpPr>
      <dsp:spPr>
        <a:xfrm>
          <a:off x="8062085" y="935116"/>
          <a:ext cx="1081350" cy="947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lvl="0" algn="l" defTabSz="311150" rtl="0">
            <a:lnSpc>
              <a:spcPct val="90000"/>
            </a:lnSpc>
            <a:spcBef>
              <a:spcPct val="0"/>
            </a:spcBef>
            <a:spcAft>
              <a:spcPct val="35000"/>
            </a:spcAft>
          </a:pPr>
          <a:r>
            <a:rPr lang="ro-RO" sz="700" b="0" i="0" kern="1200" smtClean="0"/>
            <a:t>sprijinul plurivalent oferit unor grupări politice antistatale</a:t>
          </a:r>
          <a:endParaRPr lang="en-US" sz="700" kern="1200"/>
        </a:p>
      </dsp:txBody>
      <dsp:txXfrm>
        <a:off x="8062085" y="935116"/>
        <a:ext cx="1081350" cy="94786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26F91E-9145-4A34-AF22-F28C9CAB8FB1}">
      <dsp:nvSpPr>
        <dsp:cNvPr id="0" name=""/>
        <dsp:cNvSpPr/>
      </dsp:nvSpPr>
      <dsp:spPr>
        <a:xfrm>
          <a:off x="1188529" y="0"/>
          <a:ext cx="3863340" cy="3863340"/>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7EAD9C-C085-49AE-B0ED-534EF8565CB3}">
      <dsp:nvSpPr>
        <dsp:cNvPr id="0" name=""/>
        <dsp:cNvSpPr/>
      </dsp:nvSpPr>
      <dsp:spPr>
        <a:xfrm>
          <a:off x="3120199" y="386711"/>
          <a:ext cx="2511171" cy="1373296"/>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rtl="0">
            <a:lnSpc>
              <a:spcPct val="90000"/>
            </a:lnSpc>
            <a:spcBef>
              <a:spcPct val="0"/>
            </a:spcBef>
            <a:spcAft>
              <a:spcPct val="35000"/>
            </a:spcAft>
          </a:pPr>
          <a:r>
            <a:rPr lang="ro-RO" sz="1200" b="0" i="0" kern="1200" smtClean="0"/>
            <a:t>La nivelul relaţiilor dintre state, ameninţările de </a:t>
          </a:r>
          <a:r>
            <a:rPr lang="ro-RO" sz="1200" b="1" i="0" kern="1200" smtClean="0"/>
            <a:t>ordin structural </a:t>
          </a:r>
          <a:r>
            <a:rPr lang="ro-RO" sz="1200" b="0" i="0" kern="1200" smtClean="0"/>
            <a:t>pot viza:</a:t>
          </a:r>
          <a:endParaRPr lang="en-US" sz="1200" kern="1200"/>
        </a:p>
        <a:p>
          <a:pPr marL="57150" lvl="1" indent="-57150" algn="l" defTabSz="400050" rtl="0">
            <a:lnSpc>
              <a:spcPct val="90000"/>
            </a:lnSpc>
            <a:spcBef>
              <a:spcPct val="0"/>
            </a:spcBef>
            <a:spcAft>
              <a:spcPct val="15000"/>
            </a:spcAft>
            <a:buChar char="••"/>
          </a:pPr>
          <a:r>
            <a:rPr lang="ro-RO" sz="900" b="0" i="0" kern="1200" smtClean="0"/>
            <a:t>cosuveranitatea asupra unor teritorii;</a:t>
          </a:r>
          <a:endParaRPr lang="en-US" sz="900" kern="1200"/>
        </a:p>
        <a:p>
          <a:pPr marL="57150" lvl="1" indent="-57150" algn="l" defTabSz="400050" rtl="0">
            <a:lnSpc>
              <a:spcPct val="90000"/>
            </a:lnSpc>
            <a:spcBef>
              <a:spcPct val="0"/>
            </a:spcBef>
            <a:spcAft>
              <a:spcPct val="15000"/>
            </a:spcAft>
            <a:buChar char="••"/>
          </a:pPr>
          <a:r>
            <a:rPr lang="ro-RO" sz="900" b="0" i="0" kern="1200" smtClean="0"/>
            <a:t>subordonarea unor partide organizate pe criterii etnice de pe teritoriul altor state;</a:t>
          </a:r>
          <a:endParaRPr lang="en-US" sz="900" kern="1200"/>
        </a:p>
        <a:p>
          <a:pPr marL="57150" lvl="1" indent="-57150" algn="l" defTabSz="400050" rtl="0">
            <a:lnSpc>
              <a:spcPct val="90000"/>
            </a:lnSpc>
            <a:spcBef>
              <a:spcPct val="0"/>
            </a:spcBef>
            <a:spcAft>
              <a:spcPct val="15000"/>
            </a:spcAft>
            <a:buChar char="••"/>
          </a:pPr>
          <a:r>
            <a:rPr lang="ro-RO" sz="900" b="0" i="0" kern="1200" smtClean="0"/>
            <a:t>extrateritorialitatea legislativă. </a:t>
          </a:r>
          <a:endParaRPr lang="en-US" sz="900" kern="1200"/>
        </a:p>
      </dsp:txBody>
      <dsp:txXfrm>
        <a:off x="3187238" y="453750"/>
        <a:ext cx="2377093" cy="1239218"/>
      </dsp:txXfrm>
    </dsp:sp>
    <dsp:sp modelId="{910533B6-DC4E-452C-8E76-3B7EFD491717}">
      <dsp:nvSpPr>
        <dsp:cNvPr id="0" name=""/>
        <dsp:cNvSpPr/>
      </dsp:nvSpPr>
      <dsp:spPr>
        <a:xfrm>
          <a:off x="3120199" y="1931670"/>
          <a:ext cx="2511171" cy="1373296"/>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ro-RO" sz="1200" b="0" i="0" kern="1200" smtClean="0"/>
            <a:t>Gama ameninţărilor de natură politică se completează permanent cu noi forme şi tehnici. Contracararea acestora este o activitate neîntreruptă, care presupune metode adecvate şi acţiuni tip „Joint</a:t>
          </a:r>
          <a:endParaRPr lang="en-US" sz="1200" kern="1200"/>
        </a:p>
      </dsp:txBody>
      <dsp:txXfrm>
        <a:off x="3187238" y="1998709"/>
        <a:ext cx="2377093" cy="123921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06ADC5-0FDA-4010-BF2C-421B3BD93382}">
      <dsp:nvSpPr>
        <dsp:cNvPr id="0" name=""/>
        <dsp:cNvSpPr/>
      </dsp:nvSpPr>
      <dsp:spPr>
        <a:xfrm>
          <a:off x="0" y="0"/>
          <a:ext cx="2246769" cy="2246769"/>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9A5ADC-3E37-4A03-906D-45DB7B109132}">
      <dsp:nvSpPr>
        <dsp:cNvPr id="0" name=""/>
        <dsp:cNvSpPr/>
      </dsp:nvSpPr>
      <dsp:spPr>
        <a:xfrm>
          <a:off x="1123384" y="0"/>
          <a:ext cx="3448615" cy="2246769"/>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ro-RO" sz="1200" b="0" i="0" kern="1200" smtClean="0"/>
            <a:t>Economia de piaţă la acest moment reprezintă singura formă de dezvoltare şi prosperitate economică a fiecărei ţări, chiar dacă aceasta prezintă riscuri. Totodată, economia de piaţă stimulează dezvoltarea şi creşterea atât a competivităţii, producţiei, consumului, cât şi a schimburilor economice între state. Prosperitatea şi dezvoltarea economică a unei ţări reprezintă unul din pilonii de putere politică a acestuia în interior, dar şi în relaţiile externe cu alte state. Amenințările economice sunt determinate de o gama variată de factori cum ar fi: </a:t>
          </a:r>
          <a:endParaRPr lang="en-US" sz="1200" kern="1200"/>
        </a:p>
      </dsp:txBody>
      <dsp:txXfrm>
        <a:off x="1123384" y="0"/>
        <a:ext cx="3448615" cy="224676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652503-C811-4AF5-911A-0A6D044BD076}">
      <dsp:nvSpPr>
        <dsp:cNvPr id="0" name=""/>
        <dsp:cNvSpPr/>
      </dsp:nvSpPr>
      <dsp:spPr>
        <a:xfrm>
          <a:off x="0" y="737315"/>
          <a:ext cx="8915400" cy="983087"/>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A77C0E-25C7-4688-B365-EE2BDC61BF89}">
      <dsp:nvSpPr>
        <dsp:cNvPr id="0" name=""/>
        <dsp:cNvSpPr/>
      </dsp:nvSpPr>
      <dsp:spPr>
        <a:xfrm>
          <a:off x="4015" y="0"/>
          <a:ext cx="1931524" cy="9830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b" anchorCtr="0">
          <a:noAutofit/>
        </a:bodyPr>
        <a:lstStyle/>
        <a:p>
          <a:pPr lvl="0" algn="ctr" defTabSz="444500" rtl="0">
            <a:lnSpc>
              <a:spcPct val="90000"/>
            </a:lnSpc>
            <a:spcBef>
              <a:spcPct val="0"/>
            </a:spcBef>
            <a:spcAft>
              <a:spcPct val="35000"/>
            </a:spcAft>
          </a:pPr>
          <a:r>
            <a:rPr lang="ro-RO" sz="1000" b="0" i="0" kern="1200" smtClean="0"/>
            <a:t>impunerea unor politici economice de natură să ducă la pauperizarea populaţiei şi îmbogăţirea unor categorii sociale, generând totodată şi ameninţări sociale</a:t>
          </a:r>
          <a:endParaRPr lang="en-US" sz="1000" kern="1200"/>
        </a:p>
      </dsp:txBody>
      <dsp:txXfrm>
        <a:off x="4015" y="0"/>
        <a:ext cx="1931524" cy="983087"/>
      </dsp:txXfrm>
    </dsp:sp>
    <dsp:sp modelId="{67B04062-9128-4D57-8C5C-CB4A852A283C}">
      <dsp:nvSpPr>
        <dsp:cNvPr id="0" name=""/>
        <dsp:cNvSpPr/>
      </dsp:nvSpPr>
      <dsp:spPr>
        <a:xfrm>
          <a:off x="846892" y="1105973"/>
          <a:ext cx="245771" cy="24577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6A2188-8599-4B8E-990C-FBBEDBFFE618}">
      <dsp:nvSpPr>
        <dsp:cNvPr id="0" name=""/>
        <dsp:cNvSpPr/>
      </dsp:nvSpPr>
      <dsp:spPr>
        <a:xfrm>
          <a:off x="2032116" y="1474630"/>
          <a:ext cx="1931524" cy="9830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t" anchorCtr="0">
          <a:noAutofit/>
        </a:bodyPr>
        <a:lstStyle/>
        <a:p>
          <a:pPr lvl="0" algn="ctr" defTabSz="444500" rtl="0">
            <a:lnSpc>
              <a:spcPct val="90000"/>
            </a:lnSpc>
            <a:spcBef>
              <a:spcPct val="0"/>
            </a:spcBef>
            <a:spcAft>
              <a:spcPct val="35000"/>
            </a:spcAft>
          </a:pPr>
          <a:r>
            <a:rPr lang="ro-RO" sz="1000" b="0" i="0" kern="1200" smtClean="0"/>
            <a:t>aplicarea unor jocuri de piaţă ce contravin principiului concurenţei loiale</a:t>
          </a:r>
          <a:endParaRPr lang="en-US" sz="1000" kern="1200"/>
        </a:p>
      </dsp:txBody>
      <dsp:txXfrm>
        <a:off x="2032116" y="1474630"/>
        <a:ext cx="1931524" cy="983087"/>
      </dsp:txXfrm>
    </dsp:sp>
    <dsp:sp modelId="{DD03BAF8-436E-4EE0-BEDD-473FA75A1932}">
      <dsp:nvSpPr>
        <dsp:cNvPr id="0" name=""/>
        <dsp:cNvSpPr/>
      </dsp:nvSpPr>
      <dsp:spPr>
        <a:xfrm>
          <a:off x="2874993" y="1105973"/>
          <a:ext cx="245771" cy="24577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B21175-AC7D-48BF-81D9-7447E6466464}">
      <dsp:nvSpPr>
        <dsp:cNvPr id="0" name=""/>
        <dsp:cNvSpPr/>
      </dsp:nvSpPr>
      <dsp:spPr>
        <a:xfrm>
          <a:off x="4060218" y="0"/>
          <a:ext cx="1931524" cy="9830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b" anchorCtr="0">
          <a:noAutofit/>
        </a:bodyPr>
        <a:lstStyle/>
        <a:p>
          <a:pPr lvl="0" algn="ctr" defTabSz="444500" rtl="0">
            <a:lnSpc>
              <a:spcPct val="90000"/>
            </a:lnSpc>
            <a:spcBef>
              <a:spcPct val="0"/>
            </a:spcBef>
            <a:spcAft>
              <a:spcPct val="35000"/>
            </a:spcAft>
          </a:pPr>
          <a:r>
            <a:rPr lang="ro-RO" sz="1000" b="0" i="0" kern="1200" smtClean="0"/>
            <a:t>raportul disproporţionat dintre resurse limitate şi creşterea demografică, aspect ce determină migraţia populaţiei către ţările prospere</a:t>
          </a:r>
          <a:endParaRPr lang="en-US" sz="1000" kern="1200"/>
        </a:p>
      </dsp:txBody>
      <dsp:txXfrm>
        <a:off x="4060218" y="0"/>
        <a:ext cx="1931524" cy="983087"/>
      </dsp:txXfrm>
    </dsp:sp>
    <dsp:sp modelId="{24DAEA29-723D-496F-A20D-2891E1B2EFF2}">
      <dsp:nvSpPr>
        <dsp:cNvPr id="0" name=""/>
        <dsp:cNvSpPr/>
      </dsp:nvSpPr>
      <dsp:spPr>
        <a:xfrm>
          <a:off x="4903094" y="1105973"/>
          <a:ext cx="245771" cy="24577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7000D5-3B21-46A2-9D15-A18D4BC83B20}">
      <dsp:nvSpPr>
        <dsp:cNvPr id="0" name=""/>
        <dsp:cNvSpPr/>
      </dsp:nvSpPr>
      <dsp:spPr>
        <a:xfrm>
          <a:off x="6088319" y="1474630"/>
          <a:ext cx="1931524" cy="9830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t" anchorCtr="0">
          <a:noAutofit/>
        </a:bodyPr>
        <a:lstStyle/>
        <a:p>
          <a:pPr lvl="0" algn="ctr" defTabSz="444500" rtl="0">
            <a:lnSpc>
              <a:spcPct val="90000"/>
            </a:lnSpc>
            <a:spcBef>
              <a:spcPct val="0"/>
            </a:spcBef>
            <a:spcAft>
              <a:spcPct val="35000"/>
            </a:spcAft>
          </a:pPr>
          <a:r>
            <a:rPr lang="ro-RO" sz="1000" b="0" i="0" kern="1200" smtClean="0"/>
            <a:t>disparităţile de dezvoltare economică regionale, dar şi în cadrul aceluiaşi stat, aplicarea unor politici economice nerealiste</a:t>
          </a:r>
          <a:endParaRPr lang="en-US" sz="1000" kern="1200"/>
        </a:p>
      </dsp:txBody>
      <dsp:txXfrm>
        <a:off x="6088319" y="1474630"/>
        <a:ext cx="1931524" cy="983087"/>
      </dsp:txXfrm>
    </dsp:sp>
    <dsp:sp modelId="{1861DD52-86BD-4B43-A785-0AFD2FA52F8B}">
      <dsp:nvSpPr>
        <dsp:cNvPr id="0" name=""/>
        <dsp:cNvSpPr/>
      </dsp:nvSpPr>
      <dsp:spPr>
        <a:xfrm>
          <a:off x="6931195" y="1105973"/>
          <a:ext cx="245771" cy="24577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9F0384-EBE9-47CF-B6F4-106DB9C77205}">
      <dsp:nvSpPr>
        <dsp:cNvPr id="0" name=""/>
        <dsp:cNvSpPr/>
      </dsp:nvSpPr>
      <dsp:spPr>
        <a:xfrm>
          <a:off x="483167" y="769617"/>
          <a:ext cx="3682148" cy="2628905"/>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ro-RO" sz="1800" b="0" i="0" kern="1200" smtClean="0"/>
            <a:t>Dezvoltarea economică a statului este în strânsă corelaţie cu capabilităţile militare ale acestuia, situaţie care determină nu numai stabilitatea şi securitatea pentru statul însuşi, dar şi pentru securitatea regională şi chiar globală. </a:t>
          </a:r>
          <a:endParaRPr lang="en-US" sz="1800" kern="1200"/>
        </a:p>
      </dsp:txBody>
      <dsp:txXfrm>
        <a:off x="611523" y="897973"/>
        <a:ext cx="3425436" cy="2372193"/>
      </dsp:txXfrm>
    </dsp:sp>
    <dsp:sp modelId="{A6CB49A0-C449-49CE-8E3E-22120E66D45B}">
      <dsp:nvSpPr>
        <dsp:cNvPr id="0" name=""/>
        <dsp:cNvSpPr/>
      </dsp:nvSpPr>
      <dsp:spPr>
        <a:xfrm>
          <a:off x="4757048" y="1198156"/>
          <a:ext cx="2898105" cy="1714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rtl="0">
            <a:lnSpc>
              <a:spcPct val="90000"/>
            </a:lnSpc>
            <a:spcBef>
              <a:spcPct val="0"/>
            </a:spcBef>
            <a:spcAft>
              <a:spcPct val="15000"/>
            </a:spcAft>
            <a:buChar char="••"/>
          </a:pPr>
          <a:r>
            <a:rPr lang="ro-RO" sz="1200" b="0" i="0" kern="1200" smtClean="0">
              <a:latin typeface="Times New Roman" panose="02020603050405020304" pitchFamily="18" charset="0"/>
              <a:cs typeface="Times New Roman" panose="02020603050405020304" pitchFamily="18" charset="0"/>
            </a:rPr>
            <a:t>Ameninţările economice sunt un catalizator pentru alte tipuri de ameninţări, aducând cu ele la pachet ameninţări politice, sociale şi/sau de mediu</a:t>
          </a:r>
          <a:endParaRPr lang="en-US" sz="1200" kern="1200">
            <a:latin typeface="Times New Roman" panose="02020603050405020304" pitchFamily="18" charset="0"/>
            <a:cs typeface="Times New Roman" panose="02020603050405020304" pitchFamily="18" charset="0"/>
          </a:endParaRPr>
        </a:p>
        <a:p>
          <a:pPr marL="114300" lvl="1" indent="-114300" algn="l" defTabSz="533400" rtl="0">
            <a:lnSpc>
              <a:spcPct val="90000"/>
            </a:lnSpc>
            <a:spcBef>
              <a:spcPct val="0"/>
            </a:spcBef>
            <a:spcAft>
              <a:spcPct val="15000"/>
            </a:spcAft>
            <a:buChar char="••"/>
          </a:pPr>
          <a:r>
            <a:rPr lang="ro-RO" sz="1200" b="0" i="0" kern="1200" smtClean="0">
              <a:latin typeface="Times New Roman" panose="02020603050405020304" pitchFamily="18" charset="0"/>
              <a:cs typeface="Times New Roman" panose="02020603050405020304" pitchFamily="18" charset="0"/>
            </a:rPr>
            <a:t>Problemele sărăciei şi subdezvoltării, ale marilor discrepanţe economice şi sociale la scară planetară au dominat dezbaterile summit-urilor de la Monterrey şi Johannesburg. </a:t>
          </a:r>
          <a:endParaRPr lang="en-US" sz="1200" kern="1200">
            <a:latin typeface="Times New Roman" panose="02020603050405020304" pitchFamily="18" charset="0"/>
            <a:cs typeface="Times New Roman" panose="02020603050405020304" pitchFamily="18" charset="0"/>
          </a:endParaRPr>
        </a:p>
        <a:p>
          <a:pPr marL="114300" lvl="1" indent="-114300" algn="l" defTabSz="533400" rtl="0">
            <a:lnSpc>
              <a:spcPct val="90000"/>
            </a:lnSpc>
            <a:spcBef>
              <a:spcPct val="0"/>
            </a:spcBef>
            <a:spcAft>
              <a:spcPct val="15000"/>
            </a:spcAft>
            <a:buChar char="••"/>
          </a:pPr>
          <a:r>
            <a:rPr lang="ro-RO" sz="1200" b="0" i="0" kern="1200" smtClean="0">
              <a:latin typeface="Times New Roman" panose="02020603050405020304" pitchFamily="18" charset="0"/>
              <a:cs typeface="Times New Roman" panose="02020603050405020304" pitchFamily="18" charset="0"/>
            </a:rPr>
            <a:t>Abordarea problemelor sociale la scară globală ţine de drepturile şi libertăţile cetăţeneşti, de valorile democraţiei. </a:t>
          </a:r>
          <a:endParaRPr lang="en-US" sz="1200" kern="1200">
            <a:latin typeface="Times New Roman" panose="02020603050405020304" pitchFamily="18" charset="0"/>
            <a:cs typeface="Times New Roman" panose="02020603050405020304" pitchFamily="18" charset="0"/>
          </a:endParaRPr>
        </a:p>
        <a:p>
          <a:pPr marL="114300" lvl="1" indent="-114300" algn="l" defTabSz="533400" rtl="0">
            <a:lnSpc>
              <a:spcPct val="90000"/>
            </a:lnSpc>
            <a:spcBef>
              <a:spcPct val="0"/>
            </a:spcBef>
            <a:spcAft>
              <a:spcPct val="15000"/>
            </a:spcAft>
            <a:buChar char="••"/>
          </a:pPr>
          <a:r>
            <a:rPr lang="ro-RO" sz="1200" b="0" i="0" kern="1200" smtClean="0">
              <a:latin typeface="Times New Roman" panose="02020603050405020304" pitchFamily="18" charset="0"/>
              <a:cs typeface="Times New Roman" panose="02020603050405020304" pitchFamily="18" charset="0"/>
            </a:rPr>
            <a:t>Există o legătură directă între democraţie şi dezvoltarea economică şi socială a unei naţiuni. Nu poate exista o democraţie dezvoltată într-o ţară săracă.</a:t>
          </a:r>
          <a:endParaRPr lang="en-US" sz="1200" kern="1200">
            <a:latin typeface="Times New Roman" panose="02020603050405020304" pitchFamily="18" charset="0"/>
            <a:cs typeface="Times New Roman" panose="02020603050405020304" pitchFamily="18" charset="0"/>
          </a:endParaRPr>
        </a:p>
        <a:p>
          <a:pPr marL="114300" lvl="1" indent="-114300" algn="l" defTabSz="533400" rtl="0">
            <a:lnSpc>
              <a:spcPct val="90000"/>
            </a:lnSpc>
            <a:spcBef>
              <a:spcPct val="0"/>
            </a:spcBef>
            <a:spcAft>
              <a:spcPct val="15000"/>
            </a:spcAft>
            <a:buChar char="••"/>
          </a:pPr>
          <a:r>
            <a:rPr lang="ro-RO" sz="1200" b="0" i="0" kern="1200" smtClean="0">
              <a:latin typeface="Times New Roman" panose="02020603050405020304" pitchFamily="18" charset="0"/>
              <a:cs typeface="Times New Roman" panose="02020603050405020304" pitchFamily="18" charset="0"/>
            </a:rPr>
            <a:t>Ameninţările economice pot fi considerate ca un atac la adresa securităţii în condiţiile în care acţiunea externă conştient dirijată duce la pierderi materiale, presiuni asupra diferitelor instituţii şi chiar prejudicii substanţiale asupra sănătăţii şi longevităţii populaţiei statului ţintă. </a:t>
          </a:r>
          <a:endParaRPr lang="en-US" sz="1200" kern="1200">
            <a:latin typeface="Times New Roman" panose="02020603050405020304" pitchFamily="18" charset="0"/>
            <a:cs typeface="Times New Roman" panose="02020603050405020304" pitchFamily="18" charset="0"/>
          </a:endParaRPr>
        </a:p>
      </dsp:txBody>
      <dsp:txXfrm>
        <a:off x="4757048" y="1198156"/>
        <a:ext cx="2898105" cy="171434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C7ABDA-6C78-4B3E-ADAB-E7818FE47895}">
      <dsp:nvSpPr>
        <dsp:cNvPr id="0" name=""/>
        <dsp:cNvSpPr/>
      </dsp:nvSpPr>
      <dsp:spPr>
        <a:xfrm rot="16200000">
          <a:off x="75679" y="-73673"/>
          <a:ext cx="1821180" cy="1968527"/>
        </a:xfrm>
        <a:prstGeom prst="flowChartManualOperati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0" rIns="63536" bIns="0" numCol="1" spcCol="1270" anchor="ctr" anchorCtr="0">
          <a:noAutofit/>
        </a:bodyPr>
        <a:lstStyle/>
        <a:p>
          <a:pPr lvl="0" algn="ctr" defTabSz="444500" rtl="0">
            <a:lnSpc>
              <a:spcPct val="90000"/>
            </a:lnSpc>
            <a:spcBef>
              <a:spcPct val="0"/>
            </a:spcBef>
            <a:spcAft>
              <a:spcPct val="35000"/>
            </a:spcAft>
          </a:pPr>
          <a:r>
            <a:rPr lang="ro-RO" sz="1000" b="0" i="0" kern="1200" smtClean="0"/>
            <a:t>Totul depinde de modul cum înţelegem şi reuşim să pregătim prezentul pentru viitor.</a:t>
          </a:r>
          <a:endParaRPr lang="en-US" sz="1000" kern="1200"/>
        </a:p>
      </dsp:txBody>
      <dsp:txXfrm rot="5400000">
        <a:off x="2006" y="364236"/>
        <a:ext cx="1968527" cy="1092708"/>
      </dsp:txXfrm>
    </dsp:sp>
    <dsp:sp modelId="{5721C9BA-20A9-4B2F-8817-5980C6BD1744}">
      <dsp:nvSpPr>
        <dsp:cNvPr id="0" name=""/>
        <dsp:cNvSpPr/>
      </dsp:nvSpPr>
      <dsp:spPr>
        <a:xfrm rot="16200000">
          <a:off x="2191846" y="-73673"/>
          <a:ext cx="1821180" cy="1968527"/>
        </a:xfrm>
        <a:prstGeom prst="flowChartManualOperati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0" rIns="63536" bIns="0" numCol="1" spcCol="1270" anchor="ctr" anchorCtr="0">
          <a:noAutofit/>
        </a:bodyPr>
        <a:lstStyle/>
        <a:p>
          <a:pPr lvl="0" algn="ctr" defTabSz="444500" rtl="0">
            <a:lnSpc>
              <a:spcPct val="90000"/>
            </a:lnSpc>
            <a:spcBef>
              <a:spcPct val="0"/>
            </a:spcBef>
            <a:spcAft>
              <a:spcPct val="35000"/>
            </a:spcAft>
          </a:pPr>
          <a:r>
            <a:rPr lang="ro-RO" sz="1000" b="0" i="0" kern="1200" smtClean="0"/>
            <a:t>Percepţia reală şi reacţia adecvată la ameninţările existente sau emergente la adresa securităţii reprezintă doar un demers al acestei activităţi cu o importanţă majoră în întărirea încrederii dintre state. </a:t>
          </a:r>
          <a:endParaRPr lang="en-US" sz="1000" kern="1200"/>
        </a:p>
      </dsp:txBody>
      <dsp:txXfrm rot="5400000">
        <a:off x="2118173" y="364236"/>
        <a:ext cx="1968527" cy="1092708"/>
      </dsp:txXfrm>
    </dsp:sp>
    <dsp:sp modelId="{A28E187E-0CBA-4E6C-BD5F-07F9D8570D4C}">
      <dsp:nvSpPr>
        <dsp:cNvPr id="0" name=""/>
        <dsp:cNvSpPr/>
      </dsp:nvSpPr>
      <dsp:spPr>
        <a:xfrm rot="16200000">
          <a:off x="4308013" y="-73673"/>
          <a:ext cx="1821180" cy="1968527"/>
        </a:xfrm>
        <a:prstGeom prst="flowChartManualOperati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0" rIns="63536" bIns="0" numCol="1" spcCol="1270" anchor="ctr" anchorCtr="0">
          <a:noAutofit/>
        </a:bodyPr>
        <a:lstStyle/>
        <a:p>
          <a:pPr lvl="0" algn="ctr" defTabSz="444500" rtl="0">
            <a:lnSpc>
              <a:spcPct val="90000"/>
            </a:lnSpc>
            <a:spcBef>
              <a:spcPct val="0"/>
            </a:spcBef>
            <a:spcAft>
              <a:spcPct val="35000"/>
            </a:spcAft>
          </a:pPr>
          <a:r>
            <a:rPr lang="ro-RO" sz="1000" b="0" i="0" kern="1200" smtClean="0"/>
            <a:t>Aceasta este o condiţie sine-qua-non a realizării spiritului de echipă în lupta împotriva tarelor secolului XXI şi construirea unui sistem de securitate internațional stabil. </a:t>
          </a:r>
          <a:endParaRPr lang="en-US" sz="1000" kern="1200"/>
        </a:p>
      </dsp:txBody>
      <dsp:txXfrm rot="5400000">
        <a:off x="4234340" y="364236"/>
        <a:ext cx="1968527" cy="1092708"/>
      </dsp:txXfrm>
    </dsp:sp>
    <dsp:sp modelId="{98EEB573-AE37-483C-BB58-78BEE5246520}">
      <dsp:nvSpPr>
        <dsp:cNvPr id="0" name=""/>
        <dsp:cNvSpPr/>
      </dsp:nvSpPr>
      <dsp:spPr>
        <a:xfrm rot="16200000">
          <a:off x="6424180" y="-73673"/>
          <a:ext cx="1821180" cy="1968527"/>
        </a:xfrm>
        <a:prstGeom prst="flowChartManualOperati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0" rIns="63536" bIns="0" numCol="1" spcCol="1270" anchor="ctr" anchorCtr="0">
          <a:noAutofit/>
        </a:bodyPr>
        <a:lstStyle/>
        <a:p>
          <a:pPr lvl="0" algn="ctr" defTabSz="444500" rtl="0">
            <a:lnSpc>
              <a:spcPct val="90000"/>
            </a:lnSpc>
            <a:spcBef>
              <a:spcPct val="0"/>
            </a:spcBef>
            <a:spcAft>
              <a:spcPct val="35000"/>
            </a:spcAft>
          </a:pPr>
          <a:r>
            <a:rPr lang="ro-RO" sz="1000" b="0" i="0" kern="1200" smtClean="0"/>
            <a:t>Progres social şi prosperitate economică fără securitate nu vor putea exista, iar lumea, pe zi ce trece, devine tot mai conştientă de această axiomă.</a:t>
          </a:r>
          <a:endParaRPr lang="en-US" sz="1000" kern="1200"/>
        </a:p>
      </dsp:txBody>
      <dsp:txXfrm rot="5400000">
        <a:off x="6350507" y="364236"/>
        <a:ext cx="1968527" cy="1092708"/>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24237C-3677-403A-A2D4-0855471F28AF}">
      <dsp:nvSpPr>
        <dsp:cNvPr id="0" name=""/>
        <dsp:cNvSpPr/>
      </dsp:nvSpPr>
      <dsp:spPr>
        <a:xfrm>
          <a:off x="107447" y="212661"/>
          <a:ext cx="2650374" cy="265037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22300" rtl="0">
            <a:lnSpc>
              <a:spcPct val="90000"/>
            </a:lnSpc>
            <a:spcBef>
              <a:spcPct val="0"/>
            </a:spcBef>
            <a:spcAft>
              <a:spcPct val="35000"/>
            </a:spcAft>
          </a:pPr>
          <a:r>
            <a:rPr lang="ro-RO" sz="1400" b="0" i="0" kern="1200" smtClean="0">
              <a:latin typeface="Times New Roman" panose="02020603050405020304" pitchFamily="18" charset="0"/>
              <a:cs typeface="Times New Roman" panose="02020603050405020304" pitchFamily="18" charset="0"/>
            </a:rPr>
            <a:t>Totul depinde de modul cum înţelegem şi reuşim să pregătim prezentul pentru viitor.</a:t>
          </a:r>
          <a:endParaRPr lang="en-US" sz="1400" kern="1200">
            <a:latin typeface="Times New Roman" panose="02020603050405020304" pitchFamily="18" charset="0"/>
            <a:cs typeface="Times New Roman" panose="02020603050405020304" pitchFamily="18" charset="0"/>
          </a:endParaRPr>
        </a:p>
      </dsp:txBody>
      <dsp:txXfrm>
        <a:off x="477545" y="525197"/>
        <a:ext cx="1528144" cy="2025302"/>
      </dsp:txXfrm>
    </dsp:sp>
    <dsp:sp modelId="{A1D290AB-0A7C-4D96-B658-BE3C4C3A9F13}">
      <dsp:nvSpPr>
        <dsp:cNvPr id="0" name=""/>
        <dsp:cNvSpPr/>
      </dsp:nvSpPr>
      <dsp:spPr>
        <a:xfrm>
          <a:off x="2017627" y="212661"/>
          <a:ext cx="2650374" cy="265037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22300" rtl="0">
            <a:lnSpc>
              <a:spcPct val="90000"/>
            </a:lnSpc>
            <a:spcBef>
              <a:spcPct val="0"/>
            </a:spcBef>
            <a:spcAft>
              <a:spcPct val="35000"/>
            </a:spcAft>
          </a:pPr>
          <a:r>
            <a:rPr lang="ro-RO" sz="1400" b="0" i="0" kern="1200" smtClean="0">
              <a:latin typeface="Times New Roman" panose="02020603050405020304" pitchFamily="18" charset="0"/>
              <a:cs typeface="Times New Roman" panose="02020603050405020304" pitchFamily="18" charset="0"/>
            </a:rPr>
            <a:t>Percepţia reală şi reacţia adecvată la ameninţările existente sau emergente la adresa securităţii reprezintă doar un demers al acestei activităţi cu o importanţă majoră în întărirea încrederii dintre state. </a:t>
          </a:r>
          <a:endParaRPr lang="en-US" sz="1400" kern="1200">
            <a:latin typeface="Times New Roman" panose="02020603050405020304" pitchFamily="18" charset="0"/>
            <a:cs typeface="Times New Roman" panose="02020603050405020304" pitchFamily="18" charset="0"/>
          </a:endParaRPr>
        </a:p>
      </dsp:txBody>
      <dsp:txXfrm>
        <a:off x="2769761" y="525197"/>
        <a:ext cx="1528144" cy="20253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2CC80D-316A-491C-9567-15BEE5E3B2CB}">
      <dsp:nvSpPr>
        <dsp:cNvPr id="0" name=""/>
        <dsp:cNvSpPr/>
      </dsp:nvSpPr>
      <dsp:spPr>
        <a:xfrm rot="5400000">
          <a:off x="421221" y="1593056"/>
          <a:ext cx="1268240" cy="2110324"/>
        </a:xfrm>
        <a:prstGeom prst="corner">
          <a:avLst>
            <a:gd name="adj1" fmla="val 16120"/>
            <a:gd name="adj2" fmla="val 16110"/>
          </a:avLst>
        </a:prstGeom>
        <a:solidFill>
          <a:schemeClr val="accent5">
            <a:alpha val="90000"/>
            <a:hueOff val="0"/>
            <a:satOff val="0"/>
            <a:lumOff val="0"/>
            <a:alphaOff val="0"/>
          </a:schemeClr>
        </a:solidFill>
        <a:ln w="25400"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E4AE45-FFD7-40AF-AF8D-34DA20D3D859}">
      <dsp:nvSpPr>
        <dsp:cNvPr id="0" name=""/>
        <dsp:cNvSpPr/>
      </dsp:nvSpPr>
      <dsp:spPr>
        <a:xfrm>
          <a:off x="238327" y="2271435"/>
          <a:ext cx="2154681" cy="14657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lvl="0" algn="l" defTabSz="444500" rtl="0">
            <a:lnSpc>
              <a:spcPct val="90000"/>
            </a:lnSpc>
            <a:spcBef>
              <a:spcPct val="0"/>
            </a:spcBef>
            <a:spcAft>
              <a:spcPct val="35000"/>
            </a:spcAft>
          </a:pPr>
          <a:r>
            <a:rPr lang="en-US" sz="1000" b="1" i="1" kern="1200" smtClean="0">
              <a:solidFill>
                <a:schemeClr val="tx1"/>
              </a:solidFill>
              <a:latin typeface="Times New Roman" panose="02020603050405020304" pitchFamily="18" charset="0"/>
              <a:cs typeface="Times New Roman" panose="02020603050405020304" pitchFamily="18" charset="0"/>
            </a:rPr>
            <a:t>Actualitatea și </a:t>
          </a:r>
          <a:r>
            <a:rPr lang="en-US" sz="1000" b="1" i="1" kern="1200" smtClean="0">
              <a:solidFill>
                <a:schemeClr val="tx1"/>
              </a:solidFill>
              <a:latin typeface="Times New Roman" panose="02020603050405020304" pitchFamily="18" charset="0"/>
              <a:cs typeface="Times New Roman" panose="02020603050405020304" pitchFamily="18" charset="0"/>
            </a:rPr>
            <a:t>importanța</a:t>
          </a:r>
          <a:r>
            <a:rPr lang="ro-MD" sz="1000" b="1" i="1" kern="1200" smtClean="0">
              <a:solidFill>
                <a:schemeClr val="tx1"/>
              </a:solidFill>
              <a:latin typeface="Times New Roman" panose="02020603050405020304" pitchFamily="18" charset="0"/>
              <a:cs typeface="Times New Roman" panose="02020603050405020304" pitchFamily="18" charset="0"/>
            </a:rPr>
            <a:t>. </a:t>
          </a:r>
          <a:r>
            <a:rPr lang="ro-MD" sz="1000" b="0" i="0" kern="1200" smtClean="0">
              <a:solidFill>
                <a:schemeClr val="tx1"/>
              </a:solidFill>
              <a:latin typeface="Times New Roman" panose="02020603050405020304" pitchFamily="18" charset="0"/>
              <a:cs typeface="Times New Roman" panose="02020603050405020304" pitchFamily="18" charset="0"/>
            </a:rPr>
            <a:t>Subiectul abordat este de o actualitate primordială pentru studierea securității internaționale. Importanța temei rezidă în faptul că </a:t>
          </a:r>
          <a:r>
            <a:rPr lang="ro-RO" sz="1000" b="0" i="0" kern="1200" noProof="0" smtClean="0">
              <a:solidFill>
                <a:schemeClr val="tx1"/>
              </a:solidFill>
              <a:latin typeface="Times New Roman" panose="02020603050405020304" pitchFamily="18" charset="0"/>
              <a:cs typeface="Times New Roman" panose="02020603050405020304" pitchFamily="18" charset="0"/>
            </a:rPr>
            <a:t>În accepţiune anglofonă ameninţarea reprezintă o „expresie a intenţiei de a impune dezavantaje sau atingeri unei persoane prin mijloace de coerciţie sau constrângere”. </a:t>
          </a:r>
          <a:endParaRPr lang="en-US" sz="1000" b="0" i="0" kern="1200">
            <a:solidFill>
              <a:schemeClr val="tx1"/>
            </a:solidFill>
            <a:latin typeface="Times New Roman" panose="02020603050405020304" pitchFamily="18" charset="0"/>
            <a:cs typeface="Times New Roman" panose="02020603050405020304" pitchFamily="18" charset="0"/>
          </a:endParaRPr>
        </a:p>
      </dsp:txBody>
      <dsp:txXfrm>
        <a:off x="238327" y="2271435"/>
        <a:ext cx="2154681" cy="1465719"/>
      </dsp:txXfrm>
    </dsp:sp>
    <dsp:sp modelId="{8A369031-BE98-4939-9747-00DE1424401E}">
      <dsp:nvSpPr>
        <dsp:cNvPr id="0" name=""/>
        <dsp:cNvSpPr/>
      </dsp:nvSpPr>
      <dsp:spPr>
        <a:xfrm>
          <a:off x="1755259" y="1437692"/>
          <a:ext cx="359474" cy="359474"/>
        </a:xfrm>
        <a:prstGeom prst="triangle">
          <a:avLst>
            <a:gd name="adj" fmla="val 100000"/>
          </a:avLst>
        </a:prstGeom>
        <a:solidFill>
          <a:schemeClr val="accent5">
            <a:alpha val="90000"/>
            <a:hueOff val="0"/>
            <a:satOff val="0"/>
            <a:lumOff val="0"/>
            <a:alphaOff val="-20000"/>
          </a:schemeClr>
        </a:solidFill>
        <a:ln w="25400" cap="flat" cmpd="sng" algn="ctr">
          <a:solidFill>
            <a:schemeClr val="accent5">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a:schemeClr val="lt1"/>
        </a:fontRef>
      </dsp:style>
    </dsp:sp>
    <dsp:sp modelId="{B77AB451-CBDF-4B2C-95E5-96BDBDEE9040}">
      <dsp:nvSpPr>
        <dsp:cNvPr id="0" name=""/>
        <dsp:cNvSpPr/>
      </dsp:nvSpPr>
      <dsp:spPr>
        <a:xfrm rot="5400000">
          <a:off x="2878308" y="1015913"/>
          <a:ext cx="1268240" cy="2110324"/>
        </a:xfrm>
        <a:prstGeom prst="corner">
          <a:avLst>
            <a:gd name="adj1" fmla="val 16120"/>
            <a:gd name="adj2" fmla="val 16110"/>
          </a:avLst>
        </a:prstGeom>
        <a:solidFill>
          <a:schemeClr val="accent5">
            <a:alpha val="90000"/>
            <a:hueOff val="0"/>
            <a:satOff val="0"/>
            <a:lumOff val="0"/>
            <a:alphaOff val="-40000"/>
          </a:schemeClr>
        </a:solidFill>
        <a:ln w="25400" cap="flat" cmpd="sng" algn="ctr">
          <a:solidFill>
            <a:schemeClr val="accent5">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a:schemeClr val="lt1"/>
        </a:fontRef>
      </dsp:style>
    </dsp:sp>
    <dsp:sp modelId="{2DB35998-948A-4DEC-9321-6EC96AA96FE5}">
      <dsp:nvSpPr>
        <dsp:cNvPr id="0" name=""/>
        <dsp:cNvSpPr/>
      </dsp:nvSpPr>
      <dsp:spPr>
        <a:xfrm>
          <a:off x="2666607" y="1646445"/>
          <a:ext cx="1905212" cy="16700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1000" b="0" i="0" kern="1200" smtClean="0">
              <a:solidFill>
                <a:schemeClr val="tx1"/>
              </a:solidFill>
              <a:latin typeface="Times New Roman" panose="02020603050405020304" pitchFamily="18" charset="0"/>
              <a:cs typeface="Times New Roman" panose="02020603050405020304" pitchFamily="18" charset="0"/>
            </a:rPr>
            <a:t>Importanța subiectului abordat se datorează </a:t>
          </a:r>
          <a:r>
            <a:rPr lang="en-US" sz="1000" b="0" i="0" kern="1200" smtClean="0">
              <a:solidFill>
                <a:schemeClr val="tx1"/>
              </a:solidFill>
              <a:latin typeface="Times New Roman" panose="02020603050405020304" pitchFamily="18" charset="0"/>
              <a:cs typeface="Times New Roman" panose="02020603050405020304" pitchFamily="18" charset="0"/>
            </a:rPr>
            <a:t>faptului</a:t>
          </a:r>
          <a:r>
            <a:rPr lang="ro-MD" sz="1000" b="0" i="0" kern="1200" smtClean="0">
              <a:solidFill>
                <a:schemeClr val="tx1"/>
              </a:solidFill>
              <a:latin typeface="Times New Roman" panose="02020603050405020304" pitchFamily="18" charset="0"/>
              <a:cs typeface="Times New Roman" panose="02020603050405020304" pitchFamily="18" charset="0"/>
            </a:rPr>
            <a:t> o </a:t>
          </a:r>
          <a:r>
            <a:rPr lang="ro-RO" sz="1000" b="0" i="0" kern="1200" noProof="0" smtClean="0">
              <a:solidFill>
                <a:schemeClr val="tx1"/>
              </a:solidFill>
              <a:latin typeface="Times New Roman" panose="02020603050405020304" pitchFamily="18" charset="0"/>
              <a:cs typeface="Times New Roman" panose="02020603050405020304" pitchFamily="18" charset="0"/>
            </a:rPr>
            <a:t>definiţie apropiată de cea mai de sus o oferă şi dicţionarele germane care o prezintă drept „acţiunea de a pune pe cineva într-o situaţie periculoasă, sau ceva care să pericliteze situaţia unei persoane”. În schimb, prin ameninţare în limba rusă se înţelege „o acţiune psihică asupra unei persoane în scopul de a o pune să îndeplinească cerinţele stabilite de altcineva”. </a:t>
          </a:r>
          <a:endParaRPr lang="en-US" sz="1000" b="0" i="0" kern="1200" smtClean="0">
            <a:solidFill>
              <a:schemeClr val="tx1"/>
            </a:solidFill>
            <a:latin typeface="Times New Roman" panose="02020603050405020304" pitchFamily="18" charset="0"/>
            <a:cs typeface="Times New Roman" panose="02020603050405020304" pitchFamily="18" charset="0"/>
          </a:endParaRPr>
        </a:p>
        <a:p>
          <a:pPr lvl="0" algn="l" defTabSz="444500" rtl="0">
            <a:lnSpc>
              <a:spcPct val="90000"/>
            </a:lnSpc>
            <a:spcBef>
              <a:spcPct val="0"/>
            </a:spcBef>
            <a:spcAft>
              <a:spcPct val="35000"/>
            </a:spcAft>
          </a:pPr>
          <a:endParaRPr lang="en-US" sz="1000" kern="1200">
            <a:solidFill>
              <a:schemeClr val="tx1"/>
            </a:solidFill>
            <a:latin typeface="Times New Roman" panose="02020603050405020304" pitchFamily="18" charset="0"/>
            <a:cs typeface="Times New Roman" panose="02020603050405020304" pitchFamily="18" charset="0"/>
          </a:endParaRPr>
        </a:p>
      </dsp:txBody>
      <dsp:txXfrm>
        <a:off x="2666607" y="1646445"/>
        <a:ext cx="1905212" cy="16700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4EA47F-848C-4A62-A93D-767F8F2B90CE}">
      <dsp:nvSpPr>
        <dsp:cNvPr id="0" name=""/>
        <dsp:cNvSpPr/>
      </dsp:nvSpPr>
      <dsp:spPr>
        <a:xfrm>
          <a:off x="123133" y="1333390"/>
          <a:ext cx="1811052" cy="5968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400050" rtl="0">
            <a:lnSpc>
              <a:spcPct val="90000"/>
            </a:lnSpc>
            <a:spcBef>
              <a:spcPct val="0"/>
            </a:spcBef>
            <a:spcAft>
              <a:spcPct val="35000"/>
            </a:spcAft>
          </a:pPr>
          <a:r>
            <a:rPr lang="en-US" sz="900" b="1" i="1" kern="1200" smtClean="0">
              <a:latin typeface="Times New Roman" panose="02020603050405020304" pitchFamily="18" charset="0"/>
              <a:cs typeface="Times New Roman" panose="02020603050405020304" pitchFamily="18" charset="0"/>
            </a:rPr>
            <a:t>Scopul lucrării</a:t>
          </a:r>
          <a:r>
            <a:rPr lang="en-US" sz="900" b="0" i="0" kern="1200" smtClean="0">
              <a:latin typeface="Times New Roman" panose="02020603050405020304" pitchFamily="18" charset="0"/>
              <a:cs typeface="Times New Roman" panose="02020603050405020304" pitchFamily="18" charset="0"/>
            </a:rPr>
            <a:t> este de a identifica cu ajutorul metodelor şi instrumentelor ştiinţifice care sunt princialele </a:t>
          </a:r>
          <a:r>
            <a:rPr lang="ro-MD" sz="900" b="0" i="0" kern="1200" smtClean="0">
              <a:latin typeface="Times New Roman" panose="02020603050405020304" pitchFamily="18" charset="0"/>
              <a:cs typeface="Times New Roman" panose="02020603050405020304" pitchFamily="18" charset="0"/>
            </a:rPr>
            <a:t>tipologii și care este clasificarea amenințărilor la adresa securității internaționale</a:t>
          </a:r>
          <a:endParaRPr lang="en-US" sz="900" kern="1200">
            <a:latin typeface="Times New Roman" panose="02020603050405020304" pitchFamily="18" charset="0"/>
            <a:cs typeface="Times New Roman" panose="02020603050405020304" pitchFamily="18" charset="0"/>
          </a:endParaRPr>
        </a:p>
      </dsp:txBody>
      <dsp:txXfrm>
        <a:off x="123133" y="1333390"/>
        <a:ext cx="1811052" cy="596824"/>
      </dsp:txXfrm>
    </dsp:sp>
    <dsp:sp modelId="{8BF16980-B827-450F-85B8-08A460D4BA06}">
      <dsp:nvSpPr>
        <dsp:cNvPr id="0" name=""/>
        <dsp:cNvSpPr/>
      </dsp:nvSpPr>
      <dsp:spPr>
        <a:xfrm>
          <a:off x="0" y="912388"/>
          <a:ext cx="144061" cy="14406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BD5343-F0BB-4289-9D0D-81BA38FF2C27}">
      <dsp:nvSpPr>
        <dsp:cNvPr id="0" name=""/>
        <dsp:cNvSpPr/>
      </dsp:nvSpPr>
      <dsp:spPr>
        <a:xfrm>
          <a:off x="221918" y="950188"/>
          <a:ext cx="144061" cy="14406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5C50CA-A4AF-4D87-A682-A5E283274107}">
      <dsp:nvSpPr>
        <dsp:cNvPr id="0" name=""/>
        <dsp:cNvSpPr/>
      </dsp:nvSpPr>
      <dsp:spPr>
        <a:xfrm>
          <a:off x="333311" y="738444"/>
          <a:ext cx="226381" cy="22638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548DA4-50EF-4263-8795-D4FA8342B9A4}">
      <dsp:nvSpPr>
        <dsp:cNvPr id="0" name=""/>
        <dsp:cNvSpPr/>
      </dsp:nvSpPr>
      <dsp:spPr>
        <a:xfrm>
          <a:off x="665626" y="768671"/>
          <a:ext cx="144061" cy="14406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C01635-30D8-4054-8B59-FE40E9FED431}">
      <dsp:nvSpPr>
        <dsp:cNvPr id="0" name=""/>
        <dsp:cNvSpPr/>
      </dsp:nvSpPr>
      <dsp:spPr>
        <a:xfrm>
          <a:off x="927817" y="687997"/>
          <a:ext cx="144061" cy="14406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FAEA64-DC10-41C1-84BB-9505380C2AE0}">
      <dsp:nvSpPr>
        <dsp:cNvPr id="0" name=""/>
        <dsp:cNvSpPr/>
      </dsp:nvSpPr>
      <dsp:spPr>
        <a:xfrm>
          <a:off x="1250513" y="829176"/>
          <a:ext cx="144061" cy="14406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5DB1EE-42F5-4A26-89EA-F3E0A889E03C}">
      <dsp:nvSpPr>
        <dsp:cNvPr id="0" name=""/>
        <dsp:cNvSpPr/>
      </dsp:nvSpPr>
      <dsp:spPr>
        <a:xfrm>
          <a:off x="1452199" y="930019"/>
          <a:ext cx="226381" cy="22638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6CE693-C442-4852-B899-4284DE674C4D}">
      <dsp:nvSpPr>
        <dsp:cNvPr id="0" name=""/>
        <dsp:cNvSpPr/>
      </dsp:nvSpPr>
      <dsp:spPr>
        <a:xfrm>
          <a:off x="1734559" y="1151873"/>
          <a:ext cx="144061" cy="14406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917C9C-6761-4D25-83B0-2AAD1EA3EDEC}">
      <dsp:nvSpPr>
        <dsp:cNvPr id="0" name=""/>
        <dsp:cNvSpPr/>
      </dsp:nvSpPr>
      <dsp:spPr>
        <a:xfrm>
          <a:off x="1855570" y="1373727"/>
          <a:ext cx="144061" cy="14406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EB1E6D-4A8F-4AE6-BC89-D1704827F18F}">
      <dsp:nvSpPr>
        <dsp:cNvPr id="0" name=""/>
        <dsp:cNvSpPr/>
      </dsp:nvSpPr>
      <dsp:spPr>
        <a:xfrm>
          <a:off x="1089835" y="481193"/>
          <a:ext cx="370442" cy="37044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47F037-9BCA-415E-914B-242360FA2A88}">
      <dsp:nvSpPr>
        <dsp:cNvPr id="0" name=""/>
        <dsp:cNvSpPr/>
      </dsp:nvSpPr>
      <dsp:spPr>
        <a:xfrm>
          <a:off x="20232" y="1716592"/>
          <a:ext cx="144061" cy="14406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45CA33-4E9E-4D0C-91F6-93ACBA8F4EC7}">
      <dsp:nvSpPr>
        <dsp:cNvPr id="0" name=""/>
        <dsp:cNvSpPr/>
      </dsp:nvSpPr>
      <dsp:spPr>
        <a:xfrm>
          <a:off x="2922" y="2072280"/>
          <a:ext cx="226381" cy="22638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873C97-1E28-4004-938F-BE13F27EBA9A}">
      <dsp:nvSpPr>
        <dsp:cNvPr id="0" name=""/>
        <dsp:cNvSpPr/>
      </dsp:nvSpPr>
      <dsp:spPr>
        <a:xfrm>
          <a:off x="378459" y="2298945"/>
          <a:ext cx="329282" cy="32928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B3731B-BB9A-4CC0-9697-0C36B4A084F9}">
      <dsp:nvSpPr>
        <dsp:cNvPr id="0" name=""/>
        <dsp:cNvSpPr/>
      </dsp:nvSpPr>
      <dsp:spPr>
        <a:xfrm>
          <a:off x="867311" y="2321649"/>
          <a:ext cx="144061" cy="14406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4A1B99-0249-41F6-93CA-14F13B27D6EC}">
      <dsp:nvSpPr>
        <dsp:cNvPr id="0" name=""/>
        <dsp:cNvSpPr/>
      </dsp:nvSpPr>
      <dsp:spPr>
        <a:xfrm>
          <a:off x="977014" y="2516658"/>
          <a:ext cx="226381" cy="22638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E242A7-249E-48A8-8AB9-AF5B3FD8BFEA}">
      <dsp:nvSpPr>
        <dsp:cNvPr id="0" name=""/>
        <dsp:cNvSpPr/>
      </dsp:nvSpPr>
      <dsp:spPr>
        <a:xfrm>
          <a:off x="1149671" y="2341817"/>
          <a:ext cx="144061" cy="14406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7DC76A-473A-4F1F-AB53-FCF64E8DCAF0}">
      <dsp:nvSpPr>
        <dsp:cNvPr id="0" name=""/>
        <dsp:cNvSpPr/>
      </dsp:nvSpPr>
      <dsp:spPr>
        <a:xfrm>
          <a:off x="1463230" y="2236835"/>
          <a:ext cx="329282" cy="32928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E078F6-480A-48EE-8CCB-70AF649CF2D8}">
      <dsp:nvSpPr>
        <dsp:cNvPr id="0" name=""/>
        <dsp:cNvSpPr/>
      </dsp:nvSpPr>
      <dsp:spPr>
        <a:xfrm>
          <a:off x="1774896" y="1938446"/>
          <a:ext cx="226381" cy="22638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D29B45-270A-429D-BD5E-61A92168FF3E}">
      <dsp:nvSpPr>
        <dsp:cNvPr id="0" name=""/>
        <dsp:cNvSpPr/>
      </dsp:nvSpPr>
      <dsp:spPr>
        <a:xfrm>
          <a:off x="2001277" y="990189"/>
          <a:ext cx="664850" cy="1269272"/>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CBC23D3-660E-4764-B0B4-30732313E5C1}">
      <dsp:nvSpPr>
        <dsp:cNvPr id="0" name=""/>
        <dsp:cNvSpPr/>
      </dsp:nvSpPr>
      <dsp:spPr>
        <a:xfrm>
          <a:off x="2666128" y="990806"/>
          <a:ext cx="1813228" cy="1269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400050" rtl="0">
            <a:lnSpc>
              <a:spcPct val="90000"/>
            </a:lnSpc>
            <a:spcBef>
              <a:spcPct val="0"/>
            </a:spcBef>
            <a:spcAft>
              <a:spcPct val="35000"/>
            </a:spcAft>
          </a:pPr>
          <a:r>
            <a:rPr lang="en-US" sz="900" b="1" i="1" kern="1200" smtClean="0">
              <a:latin typeface="Times New Roman" panose="02020603050405020304" pitchFamily="18" charset="0"/>
              <a:cs typeface="Times New Roman" panose="02020603050405020304" pitchFamily="18" charset="0"/>
            </a:rPr>
            <a:t>Structura lucrării</a:t>
          </a:r>
          <a:r>
            <a:rPr lang="en-US" sz="900" b="0" i="0" kern="1200" smtClean="0">
              <a:latin typeface="Times New Roman" panose="02020603050405020304" pitchFamily="18" charset="0"/>
              <a:cs typeface="Times New Roman" panose="02020603050405020304" pitchFamily="18" charset="0"/>
            </a:rPr>
            <a:t>: Prima parte a lucrării stabilește pe baza metodelor și instrumentelor științifice definirea conceptului de </a:t>
          </a:r>
          <a:r>
            <a:rPr lang="ro-MD" sz="900" b="0" i="0" kern="1200" smtClean="0">
              <a:latin typeface="Times New Roman" panose="02020603050405020304" pitchFamily="18" charset="0"/>
              <a:cs typeface="Times New Roman" panose="02020603050405020304" pitchFamily="18" charset="0"/>
            </a:rPr>
            <a:t>amenințare</a:t>
          </a:r>
          <a:r>
            <a:rPr lang="en-US" sz="900" b="0" i="0" kern="1200" smtClean="0">
              <a:latin typeface="Times New Roman" panose="02020603050405020304" pitchFamily="18" charset="0"/>
              <a:cs typeface="Times New Roman" panose="02020603050405020304" pitchFamily="18" charset="0"/>
            </a:rPr>
            <a:t>. </a:t>
          </a:r>
          <a:r>
            <a:rPr lang="en-US" sz="900" b="0" i="0" kern="1200" smtClean="0">
              <a:latin typeface="Times New Roman" panose="02020603050405020304" pitchFamily="18" charset="0"/>
              <a:cs typeface="Times New Roman" panose="02020603050405020304" pitchFamily="18" charset="0"/>
            </a:rPr>
            <a:t>În a doua parte lucrarea examinează </a:t>
          </a:r>
          <a:r>
            <a:rPr lang="ro-MD" sz="900" b="0" i="0" kern="1200" smtClean="0">
              <a:latin typeface="Times New Roman" panose="02020603050405020304" pitchFamily="18" charset="0"/>
              <a:cs typeface="Times New Roman" panose="02020603050405020304" pitchFamily="18" charset="0"/>
            </a:rPr>
            <a:t>tipurile de amenințări. </a:t>
          </a:r>
          <a:r>
            <a:rPr lang="en-US" sz="900" b="0" i="0" kern="1200" smtClean="0">
              <a:latin typeface="Times New Roman" panose="02020603050405020304" pitchFamily="18" charset="0"/>
              <a:cs typeface="Times New Roman" panose="02020603050405020304" pitchFamily="18" charset="0"/>
            </a:rPr>
            <a:t>Deasemenea </a:t>
          </a:r>
          <a:r>
            <a:rPr lang="en-US" sz="900" b="0" i="0" kern="1200" smtClean="0">
              <a:latin typeface="Times New Roman" panose="02020603050405020304" pitchFamily="18" charset="0"/>
              <a:cs typeface="Times New Roman" panose="02020603050405020304" pitchFamily="18" charset="0"/>
            </a:rPr>
            <a:t>în dacrul lucrării se ilucidează  </a:t>
          </a:r>
          <a:r>
            <a:rPr lang="ro-MD" sz="900" b="0" i="0" kern="1200" smtClean="0">
              <a:latin typeface="Times New Roman" panose="02020603050405020304" pitchFamily="18" charset="0"/>
              <a:cs typeface="Times New Roman" panose="02020603050405020304" pitchFamily="18" charset="0"/>
            </a:rPr>
            <a:t>cadrul juridic de reglementare a amenințărilor, urmată de o concluzie.</a:t>
          </a:r>
          <a:endParaRPr lang="en-US" sz="900" kern="1200">
            <a:latin typeface="Times New Roman" panose="02020603050405020304" pitchFamily="18" charset="0"/>
            <a:cs typeface="Times New Roman" panose="02020603050405020304" pitchFamily="18" charset="0"/>
          </a:endParaRPr>
        </a:p>
      </dsp:txBody>
      <dsp:txXfrm>
        <a:off x="2666128" y="990806"/>
        <a:ext cx="1813228" cy="1269260"/>
      </dsp:txXfrm>
    </dsp:sp>
    <dsp:sp modelId="{28FAA925-4DCB-43A5-B5E2-457B24C44D94}">
      <dsp:nvSpPr>
        <dsp:cNvPr id="0" name=""/>
        <dsp:cNvSpPr/>
      </dsp:nvSpPr>
      <dsp:spPr>
        <a:xfrm>
          <a:off x="4479356" y="990189"/>
          <a:ext cx="664850" cy="1269272"/>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FB13CCC-3E4F-4211-A447-ECA542FAFFF0}">
      <dsp:nvSpPr>
        <dsp:cNvPr id="0" name=""/>
        <dsp:cNvSpPr/>
      </dsp:nvSpPr>
      <dsp:spPr>
        <a:xfrm>
          <a:off x="5159826" y="799647"/>
          <a:ext cx="1655065" cy="171253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rtl="0">
            <a:lnSpc>
              <a:spcPct val="90000"/>
            </a:lnSpc>
            <a:spcBef>
              <a:spcPct val="0"/>
            </a:spcBef>
            <a:spcAft>
              <a:spcPct val="35000"/>
            </a:spcAft>
          </a:pPr>
          <a:r>
            <a:rPr lang="en-US" sz="900" b="0" i="0" kern="1200" smtClean="0">
              <a:solidFill>
                <a:schemeClr val="tx1"/>
              </a:solidFill>
              <a:latin typeface="Times New Roman" panose="02020603050405020304" pitchFamily="18" charset="0"/>
              <a:cs typeface="Times New Roman" panose="02020603050405020304" pitchFamily="18" charset="0"/>
            </a:rPr>
            <a:t>În calitate de suport informativ s-a utilizat: </a:t>
          </a:r>
          <a:r>
            <a:rPr lang="ro-RO" sz="900" kern="120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Alexandrescu Gr. </a:t>
          </a:r>
        </a:p>
        <a:p>
          <a:pPr lvl="0" algn="ctr" defTabSz="400050">
            <a:lnSpc>
              <a:spcPct val="90000"/>
            </a:lnSpc>
            <a:spcBef>
              <a:spcPct val="0"/>
            </a:spcBef>
            <a:spcAft>
              <a:spcPct val="35000"/>
            </a:spcAft>
          </a:pPr>
          <a:r>
            <a:rPr lang="ro-RO" sz="900" kern="120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Balaban C. Gh. </a:t>
          </a:r>
        </a:p>
        <a:p>
          <a:pPr lvl="0" algn="ctr" defTabSz="400050">
            <a:lnSpc>
              <a:spcPct val="90000"/>
            </a:lnSpc>
            <a:spcBef>
              <a:spcPct val="0"/>
            </a:spcBef>
            <a:spcAft>
              <a:spcPct val="35000"/>
            </a:spcAft>
          </a:pPr>
          <a:r>
            <a:rPr lang="ro-RO" sz="900" kern="120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Buzan B.</a:t>
          </a:r>
        </a:p>
        <a:p>
          <a:pPr lvl="0" algn="ctr" defTabSz="400050">
            <a:lnSpc>
              <a:spcPct val="90000"/>
            </a:lnSpc>
            <a:spcBef>
              <a:spcPct val="0"/>
            </a:spcBef>
            <a:spcAft>
              <a:spcPct val="35000"/>
            </a:spcAft>
          </a:pPr>
          <a:r>
            <a:rPr lang="ro-RO" sz="900" kern="120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Chiba M</a:t>
          </a:r>
        </a:p>
        <a:p>
          <a:pPr lvl="0" algn="ctr" defTabSz="400050">
            <a:lnSpc>
              <a:spcPct val="90000"/>
            </a:lnSpc>
            <a:spcBef>
              <a:spcPct val="0"/>
            </a:spcBef>
            <a:spcAft>
              <a:spcPct val="35000"/>
            </a:spcAft>
          </a:pPr>
          <a:r>
            <a:rPr lang="ro-RO" sz="900" kern="120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Mureşan L. Pop A., Bonciu F.</a:t>
          </a:r>
          <a:r>
            <a:rPr lang="en-US" sz="900" b="0" i="0" kern="1200" smtClean="0">
              <a:solidFill>
                <a:schemeClr val="tx1"/>
              </a:solidFill>
              <a:latin typeface="Times New Roman" panose="02020603050405020304" pitchFamily="18" charset="0"/>
              <a:cs typeface="Times New Roman" panose="02020603050405020304" pitchFamily="18" charset="0"/>
            </a:rPr>
            <a:t>și </a:t>
          </a:r>
          <a:r>
            <a:rPr lang="en-US" sz="900" b="0" i="0" kern="1200" smtClean="0">
              <a:solidFill>
                <a:schemeClr val="tx1"/>
              </a:solidFill>
              <a:latin typeface="Times New Roman" panose="02020603050405020304" pitchFamily="18" charset="0"/>
              <a:cs typeface="Times New Roman" panose="02020603050405020304" pitchFamily="18" charset="0"/>
            </a:rPr>
            <a:t>alții, cât și surse electronice.</a:t>
          </a:r>
          <a:endParaRPr lang="en-US" sz="900" kern="1200">
            <a:solidFill>
              <a:schemeClr val="tx1"/>
            </a:solidFill>
            <a:latin typeface="Times New Roman" panose="02020603050405020304" pitchFamily="18" charset="0"/>
            <a:cs typeface="Times New Roman" panose="02020603050405020304" pitchFamily="18" charset="0"/>
          </a:endParaRPr>
        </a:p>
      </dsp:txBody>
      <dsp:txXfrm>
        <a:off x="5402205" y="1050442"/>
        <a:ext cx="1170307" cy="12109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ECD59B-2397-4076-8ACD-6A497EEA1B00}">
      <dsp:nvSpPr>
        <dsp:cNvPr id="0" name=""/>
        <dsp:cNvSpPr/>
      </dsp:nvSpPr>
      <dsp:spPr>
        <a:xfrm>
          <a:off x="2506" y="0"/>
          <a:ext cx="949071" cy="317498"/>
        </a:xfrm>
        <a:prstGeom prst="roundRect">
          <a:avLst>
            <a:gd name="adj" fmla="val 10000"/>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rtl="0">
            <a:lnSpc>
              <a:spcPct val="90000"/>
            </a:lnSpc>
            <a:spcBef>
              <a:spcPct val="0"/>
            </a:spcBef>
            <a:spcAft>
              <a:spcPct val="35000"/>
            </a:spcAft>
          </a:pPr>
          <a:r>
            <a:rPr lang="ro-MD" sz="800" b="0" i="0" kern="1200" smtClean="0"/>
            <a:t>Cuvinte-cheie:</a:t>
          </a:r>
          <a:endParaRPr lang="en-US" sz="800" kern="1200"/>
        </a:p>
      </dsp:txBody>
      <dsp:txXfrm>
        <a:off x="11805" y="9299"/>
        <a:ext cx="930473" cy="298900"/>
      </dsp:txXfrm>
    </dsp:sp>
    <dsp:sp modelId="{54A179DC-F505-44AD-9324-213655068B17}">
      <dsp:nvSpPr>
        <dsp:cNvPr id="0" name=""/>
        <dsp:cNvSpPr/>
      </dsp:nvSpPr>
      <dsp:spPr>
        <a:xfrm>
          <a:off x="1046484" y="41064"/>
          <a:ext cx="201203" cy="235369"/>
        </a:xfrm>
        <a:prstGeom prst="rightArrow">
          <a:avLst>
            <a:gd name="adj1" fmla="val 60000"/>
            <a:gd name="adj2" fmla="val 50000"/>
          </a:avLst>
        </a:prstGeom>
        <a:gradFill rotWithShape="0">
          <a:gsLst>
            <a:gs pos="0">
              <a:schemeClr val="dk2">
                <a:tint val="60000"/>
                <a:hueOff val="0"/>
                <a:satOff val="0"/>
                <a:lumOff val="0"/>
                <a:alphaOff val="0"/>
                <a:tint val="100000"/>
                <a:shade val="100000"/>
                <a:satMod val="130000"/>
              </a:schemeClr>
            </a:gs>
            <a:gs pos="100000">
              <a:schemeClr val="dk2">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n-US" sz="600" kern="1200"/>
        </a:p>
      </dsp:txBody>
      <dsp:txXfrm>
        <a:off x="1046484" y="88138"/>
        <a:ext cx="140842" cy="141221"/>
      </dsp:txXfrm>
    </dsp:sp>
    <dsp:sp modelId="{3CC9F114-6171-43E7-9294-EBEC0F8A4109}">
      <dsp:nvSpPr>
        <dsp:cNvPr id="0" name=""/>
        <dsp:cNvSpPr/>
      </dsp:nvSpPr>
      <dsp:spPr>
        <a:xfrm>
          <a:off x="1331206" y="0"/>
          <a:ext cx="949071" cy="317498"/>
        </a:xfrm>
        <a:prstGeom prst="roundRect">
          <a:avLst>
            <a:gd name="adj" fmla="val 10000"/>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rtl="0">
            <a:lnSpc>
              <a:spcPct val="90000"/>
            </a:lnSpc>
            <a:spcBef>
              <a:spcPct val="0"/>
            </a:spcBef>
            <a:spcAft>
              <a:spcPct val="35000"/>
            </a:spcAft>
          </a:pPr>
          <a:r>
            <a:rPr lang="ro-RO" sz="800" b="0" i="1" kern="1200" smtClean="0"/>
            <a:t>tipologie, </a:t>
          </a:r>
          <a:endParaRPr lang="en-US" sz="800" kern="1200"/>
        </a:p>
      </dsp:txBody>
      <dsp:txXfrm>
        <a:off x="1340505" y="9299"/>
        <a:ext cx="930473" cy="298900"/>
      </dsp:txXfrm>
    </dsp:sp>
    <dsp:sp modelId="{AE7EA5E3-6936-4B31-ADB0-806EDE373AB2}">
      <dsp:nvSpPr>
        <dsp:cNvPr id="0" name=""/>
        <dsp:cNvSpPr/>
      </dsp:nvSpPr>
      <dsp:spPr>
        <a:xfrm>
          <a:off x="2375185" y="41064"/>
          <a:ext cx="201203" cy="235369"/>
        </a:xfrm>
        <a:prstGeom prst="rightArrow">
          <a:avLst>
            <a:gd name="adj1" fmla="val 60000"/>
            <a:gd name="adj2" fmla="val 50000"/>
          </a:avLst>
        </a:prstGeom>
        <a:gradFill rotWithShape="0">
          <a:gsLst>
            <a:gs pos="0">
              <a:schemeClr val="dk2">
                <a:tint val="60000"/>
                <a:hueOff val="0"/>
                <a:satOff val="0"/>
                <a:lumOff val="0"/>
                <a:alphaOff val="0"/>
                <a:tint val="100000"/>
                <a:shade val="100000"/>
                <a:satMod val="130000"/>
              </a:schemeClr>
            </a:gs>
            <a:gs pos="100000">
              <a:schemeClr val="dk2">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n-US" sz="600" kern="1200"/>
        </a:p>
      </dsp:txBody>
      <dsp:txXfrm>
        <a:off x="2375185" y="88138"/>
        <a:ext cx="140842" cy="141221"/>
      </dsp:txXfrm>
    </dsp:sp>
    <dsp:sp modelId="{C38A3547-102E-464C-90E7-BB9AA1D5FDB7}">
      <dsp:nvSpPr>
        <dsp:cNvPr id="0" name=""/>
        <dsp:cNvSpPr/>
      </dsp:nvSpPr>
      <dsp:spPr>
        <a:xfrm>
          <a:off x="2659906" y="0"/>
          <a:ext cx="949071" cy="317498"/>
        </a:xfrm>
        <a:prstGeom prst="roundRect">
          <a:avLst>
            <a:gd name="adj" fmla="val 10000"/>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rtl="0">
            <a:lnSpc>
              <a:spcPct val="90000"/>
            </a:lnSpc>
            <a:spcBef>
              <a:spcPct val="0"/>
            </a:spcBef>
            <a:spcAft>
              <a:spcPct val="35000"/>
            </a:spcAft>
          </a:pPr>
          <a:r>
            <a:rPr lang="ro-RO" sz="800" b="0" i="1" kern="1200" smtClean="0"/>
            <a:t>clasificare,</a:t>
          </a:r>
          <a:endParaRPr lang="en-US" sz="800" kern="1200"/>
        </a:p>
      </dsp:txBody>
      <dsp:txXfrm>
        <a:off x="2669205" y="9299"/>
        <a:ext cx="930473" cy="298900"/>
      </dsp:txXfrm>
    </dsp:sp>
    <dsp:sp modelId="{B4CE98C3-3090-4CC4-8D07-ECC215C2F538}">
      <dsp:nvSpPr>
        <dsp:cNvPr id="0" name=""/>
        <dsp:cNvSpPr/>
      </dsp:nvSpPr>
      <dsp:spPr>
        <a:xfrm>
          <a:off x="3703885" y="41064"/>
          <a:ext cx="201203" cy="235369"/>
        </a:xfrm>
        <a:prstGeom prst="rightArrow">
          <a:avLst>
            <a:gd name="adj1" fmla="val 60000"/>
            <a:gd name="adj2" fmla="val 50000"/>
          </a:avLst>
        </a:prstGeom>
        <a:gradFill rotWithShape="0">
          <a:gsLst>
            <a:gs pos="0">
              <a:schemeClr val="dk2">
                <a:tint val="60000"/>
                <a:hueOff val="0"/>
                <a:satOff val="0"/>
                <a:lumOff val="0"/>
                <a:alphaOff val="0"/>
                <a:tint val="100000"/>
                <a:shade val="100000"/>
                <a:satMod val="130000"/>
              </a:schemeClr>
            </a:gs>
            <a:gs pos="100000">
              <a:schemeClr val="dk2">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n-US" sz="600" kern="1200"/>
        </a:p>
      </dsp:txBody>
      <dsp:txXfrm>
        <a:off x="3703885" y="88138"/>
        <a:ext cx="140842" cy="141221"/>
      </dsp:txXfrm>
    </dsp:sp>
    <dsp:sp modelId="{8F016F08-D9CD-4C4B-ABB3-BD62DDCBE45C}">
      <dsp:nvSpPr>
        <dsp:cNvPr id="0" name=""/>
        <dsp:cNvSpPr/>
      </dsp:nvSpPr>
      <dsp:spPr>
        <a:xfrm>
          <a:off x="3988607" y="0"/>
          <a:ext cx="949071" cy="317498"/>
        </a:xfrm>
        <a:prstGeom prst="roundRect">
          <a:avLst>
            <a:gd name="adj" fmla="val 10000"/>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rtl="0">
            <a:lnSpc>
              <a:spcPct val="90000"/>
            </a:lnSpc>
            <a:spcBef>
              <a:spcPct val="0"/>
            </a:spcBef>
            <a:spcAft>
              <a:spcPct val="35000"/>
            </a:spcAft>
          </a:pPr>
          <a:r>
            <a:rPr lang="ro-RO" sz="800" b="0" i="1" kern="1200" smtClean="0"/>
            <a:t>provocări, </a:t>
          </a:r>
          <a:endParaRPr lang="en-US" sz="800" kern="1200"/>
        </a:p>
      </dsp:txBody>
      <dsp:txXfrm>
        <a:off x="3997906" y="9299"/>
        <a:ext cx="930473" cy="298900"/>
      </dsp:txXfrm>
    </dsp:sp>
    <dsp:sp modelId="{9078FCBF-ED5C-4B18-A97E-5E804EFDDD68}">
      <dsp:nvSpPr>
        <dsp:cNvPr id="0" name=""/>
        <dsp:cNvSpPr/>
      </dsp:nvSpPr>
      <dsp:spPr>
        <a:xfrm>
          <a:off x="5032586" y="41064"/>
          <a:ext cx="201203" cy="235369"/>
        </a:xfrm>
        <a:prstGeom prst="rightArrow">
          <a:avLst>
            <a:gd name="adj1" fmla="val 60000"/>
            <a:gd name="adj2" fmla="val 50000"/>
          </a:avLst>
        </a:prstGeom>
        <a:gradFill rotWithShape="0">
          <a:gsLst>
            <a:gs pos="0">
              <a:schemeClr val="dk2">
                <a:tint val="60000"/>
                <a:hueOff val="0"/>
                <a:satOff val="0"/>
                <a:lumOff val="0"/>
                <a:alphaOff val="0"/>
                <a:tint val="100000"/>
                <a:shade val="100000"/>
                <a:satMod val="130000"/>
              </a:schemeClr>
            </a:gs>
            <a:gs pos="100000">
              <a:schemeClr val="dk2">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n-US" sz="600" kern="1200"/>
        </a:p>
      </dsp:txBody>
      <dsp:txXfrm>
        <a:off x="5032586" y="88138"/>
        <a:ext cx="140842" cy="141221"/>
      </dsp:txXfrm>
    </dsp:sp>
    <dsp:sp modelId="{50153B08-B0BF-4644-A50D-87E1E77D8A2C}">
      <dsp:nvSpPr>
        <dsp:cNvPr id="0" name=""/>
        <dsp:cNvSpPr/>
      </dsp:nvSpPr>
      <dsp:spPr>
        <a:xfrm>
          <a:off x="5317307" y="0"/>
          <a:ext cx="949071" cy="317498"/>
        </a:xfrm>
        <a:prstGeom prst="roundRect">
          <a:avLst>
            <a:gd name="adj" fmla="val 10000"/>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rtl="0">
            <a:lnSpc>
              <a:spcPct val="90000"/>
            </a:lnSpc>
            <a:spcBef>
              <a:spcPct val="0"/>
            </a:spcBef>
            <a:spcAft>
              <a:spcPct val="35000"/>
            </a:spcAft>
          </a:pPr>
          <a:r>
            <a:rPr lang="ro-RO" sz="800" b="0" i="1" kern="1200" smtClean="0"/>
            <a:t>amenințări, </a:t>
          </a:r>
          <a:endParaRPr lang="en-US" sz="800" kern="1200"/>
        </a:p>
      </dsp:txBody>
      <dsp:txXfrm>
        <a:off x="5326606" y="9299"/>
        <a:ext cx="930473" cy="298900"/>
      </dsp:txXfrm>
    </dsp:sp>
    <dsp:sp modelId="{3FB239BD-4CF3-4563-B905-9DE3AB05301F}">
      <dsp:nvSpPr>
        <dsp:cNvPr id="0" name=""/>
        <dsp:cNvSpPr/>
      </dsp:nvSpPr>
      <dsp:spPr>
        <a:xfrm>
          <a:off x="6361286" y="41064"/>
          <a:ext cx="201203" cy="235369"/>
        </a:xfrm>
        <a:prstGeom prst="rightArrow">
          <a:avLst>
            <a:gd name="adj1" fmla="val 60000"/>
            <a:gd name="adj2" fmla="val 50000"/>
          </a:avLst>
        </a:prstGeom>
        <a:gradFill rotWithShape="0">
          <a:gsLst>
            <a:gs pos="0">
              <a:schemeClr val="dk2">
                <a:tint val="60000"/>
                <a:hueOff val="0"/>
                <a:satOff val="0"/>
                <a:lumOff val="0"/>
                <a:alphaOff val="0"/>
                <a:tint val="100000"/>
                <a:shade val="100000"/>
                <a:satMod val="130000"/>
              </a:schemeClr>
            </a:gs>
            <a:gs pos="100000">
              <a:schemeClr val="dk2">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n-US" sz="600" kern="1200"/>
        </a:p>
      </dsp:txBody>
      <dsp:txXfrm>
        <a:off x="6361286" y="88138"/>
        <a:ext cx="140842" cy="141221"/>
      </dsp:txXfrm>
    </dsp:sp>
    <dsp:sp modelId="{4B49E89D-5A95-4AC7-89D2-54A9116E6A9E}">
      <dsp:nvSpPr>
        <dsp:cNvPr id="0" name=""/>
        <dsp:cNvSpPr/>
      </dsp:nvSpPr>
      <dsp:spPr>
        <a:xfrm>
          <a:off x="6646007" y="0"/>
          <a:ext cx="949071" cy="317498"/>
        </a:xfrm>
        <a:prstGeom prst="roundRect">
          <a:avLst>
            <a:gd name="adj" fmla="val 10000"/>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rtl="0">
            <a:lnSpc>
              <a:spcPct val="90000"/>
            </a:lnSpc>
            <a:spcBef>
              <a:spcPct val="0"/>
            </a:spcBef>
            <a:spcAft>
              <a:spcPct val="35000"/>
            </a:spcAft>
          </a:pPr>
          <a:r>
            <a:rPr lang="ro-RO" sz="800" b="0" i="1" kern="1200" smtClean="0"/>
            <a:t>securitate internațională,</a:t>
          </a:r>
          <a:endParaRPr lang="en-US" sz="800" kern="1200"/>
        </a:p>
      </dsp:txBody>
      <dsp:txXfrm>
        <a:off x="6655306" y="9299"/>
        <a:ext cx="930473" cy="298900"/>
      </dsp:txXfrm>
    </dsp:sp>
    <dsp:sp modelId="{A9FF5125-6B94-46E6-AB2C-3B3797A45DD5}">
      <dsp:nvSpPr>
        <dsp:cNvPr id="0" name=""/>
        <dsp:cNvSpPr/>
      </dsp:nvSpPr>
      <dsp:spPr>
        <a:xfrm>
          <a:off x="7689986" y="41064"/>
          <a:ext cx="201203" cy="235369"/>
        </a:xfrm>
        <a:prstGeom prst="rightArrow">
          <a:avLst>
            <a:gd name="adj1" fmla="val 60000"/>
            <a:gd name="adj2" fmla="val 50000"/>
          </a:avLst>
        </a:prstGeom>
        <a:gradFill rotWithShape="0">
          <a:gsLst>
            <a:gs pos="0">
              <a:schemeClr val="dk2">
                <a:tint val="60000"/>
                <a:hueOff val="0"/>
                <a:satOff val="0"/>
                <a:lumOff val="0"/>
                <a:alphaOff val="0"/>
                <a:tint val="100000"/>
                <a:shade val="100000"/>
                <a:satMod val="130000"/>
              </a:schemeClr>
            </a:gs>
            <a:gs pos="100000">
              <a:schemeClr val="dk2">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n-US" sz="600" kern="1200"/>
        </a:p>
      </dsp:txBody>
      <dsp:txXfrm>
        <a:off x="7689986" y="88138"/>
        <a:ext cx="140842" cy="141221"/>
      </dsp:txXfrm>
    </dsp:sp>
    <dsp:sp modelId="{9D1DB267-3460-400C-A3AB-1E5845E15C31}">
      <dsp:nvSpPr>
        <dsp:cNvPr id="0" name=""/>
        <dsp:cNvSpPr/>
      </dsp:nvSpPr>
      <dsp:spPr>
        <a:xfrm>
          <a:off x="7974708" y="0"/>
          <a:ext cx="949071" cy="317498"/>
        </a:xfrm>
        <a:prstGeom prst="roundRect">
          <a:avLst>
            <a:gd name="adj" fmla="val 10000"/>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rtl="0">
            <a:lnSpc>
              <a:spcPct val="90000"/>
            </a:lnSpc>
            <a:spcBef>
              <a:spcPct val="0"/>
            </a:spcBef>
            <a:spcAft>
              <a:spcPct val="35000"/>
            </a:spcAft>
          </a:pPr>
          <a:r>
            <a:rPr lang="ro-RO" sz="800" b="0" i="1" kern="1200" smtClean="0">
              <a:latin typeface="Times New Roman" panose="02020603050405020304" pitchFamily="18" charset="0"/>
              <a:ea typeface="Tahoma" panose="020B0604030504040204" pitchFamily="34" charset="0"/>
              <a:cs typeface="Times New Roman" panose="02020603050405020304" pitchFamily="18" charset="0"/>
            </a:rPr>
            <a:t>noțiuni.</a:t>
          </a:r>
          <a:endParaRPr lang="en-US" sz="800" kern="1200">
            <a:latin typeface="Times New Roman" panose="02020603050405020304" pitchFamily="18" charset="0"/>
            <a:ea typeface="Tahoma" panose="020B0604030504040204" pitchFamily="34" charset="0"/>
            <a:cs typeface="Times New Roman" panose="02020603050405020304" pitchFamily="18" charset="0"/>
          </a:endParaRPr>
        </a:p>
      </dsp:txBody>
      <dsp:txXfrm>
        <a:off x="7984007" y="9299"/>
        <a:ext cx="930473" cy="2989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2ADAA9-769E-43E1-B44C-52C94B8C1863}">
      <dsp:nvSpPr>
        <dsp:cNvPr id="0" name=""/>
        <dsp:cNvSpPr/>
      </dsp:nvSpPr>
      <dsp:spPr>
        <a:xfrm>
          <a:off x="1125658" y="1798704"/>
          <a:ext cx="2875218" cy="286253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965970-8473-44C2-A127-2A71AAF929DB}">
      <dsp:nvSpPr>
        <dsp:cNvPr id="0" name=""/>
        <dsp:cNvSpPr/>
      </dsp:nvSpPr>
      <dsp:spPr>
        <a:xfrm>
          <a:off x="4145007" y="68842"/>
          <a:ext cx="4887685" cy="23364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15240" rIns="15240" bIns="15240" numCol="1" spcCol="1270" anchor="ctr" anchorCtr="0">
          <a:noAutofit/>
        </a:bodyPr>
        <a:lstStyle/>
        <a:p>
          <a:pPr lvl="0" algn="ctr" defTabSz="533400" rtl="0">
            <a:lnSpc>
              <a:spcPct val="90000"/>
            </a:lnSpc>
            <a:spcBef>
              <a:spcPct val="0"/>
            </a:spcBef>
            <a:spcAft>
              <a:spcPct val="35000"/>
            </a:spcAft>
          </a:pPr>
          <a:r>
            <a:rPr lang="ro-RO" sz="1200" kern="1200" smtClean="0">
              <a:effectLst/>
              <a:latin typeface="Times New Roman" panose="02020603050405020304" pitchFamily="18" charset="0"/>
              <a:cs typeface="Times New Roman" panose="02020603050405020304" pitchFamily="18" charset="0"/>
            </a:rPr>
            <a:t>Denumită ca atare sau nu „ameninţare”, fie că a fost exprimată prin cuvinte, fie prin gesturi, întotdeauna a reprezentat un pericol potenţial.  În limba română cuvântul „ameninţare” provine din latină: „minatio, -onis”, cu sensul actual. Aceeaşi bază etimologică o are şi termenul francez „menace” care semnifică „o intenţie ostilă vizând intimidarea”. </a:t>
          </a:r>
          <a:r>
            <a:rPr lang="ro-RO" sz="1200" kern="1200" noProof="0" smtClean="0">
              <a:solidFill>
                <a:schemeClr val="tx1"/>
              </a:solidFill>
              <a:effectLst/>
              <a:latin typeface="Times New Roman" panose="02020603050405020304" pitchFamily="18" charset="0"/>
              <a:cs typeface="Times New Roman" panose="02020603050405020304" pitchFamily="18" charset="0"/>
            </a:rPr>
            <a:t>În accepţiune anglofonă ameninţarea reprezintă o „expresie a intenţiei de a impune dezavantaje sau atingeri unei persoane prin mijloace de coerciţie sau constrângere”. O definiţie apropiată de cea mai de sus o oferă şi dicţionarele germane care o prezintă drept „acţiunea de a pune pe cineva într-o situaţie periculoasă, sau ceva care să pericliteze situaţia unei persoane”. În schimb, prin ameninţare în limba rusă se înţelege „o acţiune psihică asupra unei persoane în scopul de a o pune să îndeplinească cerinţele stabilite de altcineva”. </a:t>
          </a:r>
          <a:endParaRPr lang="en-US" sz="1200" kern="1200">
            <a:effectLst/>
            <a:latin typeface="Times New Roman" panose="02020603050405020304" pitchFamily="18" charset="0"/>
            <a:cs typeface="Times New Roman" panose="02020603050405020304" pitchFamily="18" charset="0"/>
          </a:endParaRPr>
        </a:p>
      </dsp:txBody>
      <dsp:txXfrm>
        <a:off x="4145007" y="68842"/>
        <a:ext cx="4887685" cy="2336454"/>
      </dsp:txXfrm>
    </dsp:sp>
    <dsp:sp modelId="{798D47CD-4AEE-46F0-986E-05383FF6AECC}">
      <dsp:nvSpPr>
        <dsp:cNvPr id="0" name=""/>
        <dsp:cNvSpPr/>
      </dsp:nvSpPr>
      <dsp:spPr>
        <a:xfrm>
          <a:off x="4049037" y="1669787"/>
          <a:ext cx="47182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53CC032-96BF-4F33-B12B-1C88E005DDB6}">
      <dsp:nvSpPr>
        <dsp:cNvPr id="0" name=""/>
        <dsp:cNvSpPr/>
      </dsp:nvSpPr>
      <dsp:spPr>
        <a:xfrm rot="5400000">
          <a:off x="2986023" y="1689638"/>
          <a:ext cx="1473814" cy="1389276"/>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29A4ED-8606-46EF-A43A-22044ADD7CC7}">
      <dsp:nvSpPr>
        <dsp:cNvPr id="0" name=""/>
        <dsp:cNvSpPr/>
      </dsp:nvSpPr>
      <dsp:spPr>
        <a:xfrm>
          <a:off x="607422" y="0"/>
          <a:ext cx="6884125" cy="1120164"/>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0A6BED-6EC5-4B56-B652-E649FD9E6756}">
      <dsp:nvSpPr>
        <dsp:cNvPr id="0" name=""/>
        <dsp:cNvSpPr/>
      </dsp:nvSpPr>
      <dsp:spPr>
        <a:xfrm>
          <a:off x="354329" y="336049"/>
          <a:ext cx="7390311" cy="448065"/>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rtl="0">
            <a:lnSpc>
              <a:spcPct val="90000"/>
            </a:lnSpc>
            <a:spcBef>
              <a:spcPct val="0"/>
            </a:spcBef>
            <a:spcAft>
              <a:spcPct val="35000"/>
            </a:spcAft>
          </a:pPr>
          <a:r>
            <a:rPr lang="ro-RO" sz="800" b="0" i="0" kern="1200" smtClean="0"/>
            <a:t>Începutul secolului XXI este marcat de transformări ale mediului de securitate, iar momentul care reprezintă repere în istoria lumii referitoare la securitate, în mod evident, potrivit opiniilor unor specialişti a fost atacul terorist de la New York din data de 11 septembrie 2001. De la acest eveniment, mondializarea interesului de securitate, adică de globalizare a securităţii a căpătat o importanţă vizibil crescută, dar şi noi abordări la nivelul tuturor organismelor internaţionale</a:t>
          </a:r>
          <a:endParaRPr lang="en-US" sz="800" kern="1200"/>
        </a:p>
      </dsp:txBody>
      <dsp:txXfrm>
        <a:off x="376202" y="357922"/>
        <a:ext cx="7346565" cy="40431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E4EE9D-7D90-47FF-B287-BE1EFD88ADA6}">
      <dsp:nvSpPr>
        <dsp:cNvPr id="0" name=""/>
        <dsp:cNvSpPr/>
      </dsp:nvSpPr>
      <dsp:spPr>
        <a:xfrm>
          <a:off x="6822774" y="1308554"/>
          <a:ext cx="1376309" cy="137630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rtl="0">
            <a:lnSpc>
              <a:spcPct val="90000"/>
            </a:lnSpc>
            <a:spcBef>
              <a:spcPct val="0"/>
            </a:spcBef>
            <a:spcAft>
              <a:spcPct val="35000"/>
            </a:spcAft>
          </a:pPr>
          <a:r>
            <a:rPr lang="ro-RO" sz="1500" b="0" i="0" kern="1200" smtClean="0"/>
            <a:t>Amenințări politice</a:t>
          </a:r>
          <a:endParaRPr lang="en-US" sz="1500" kern="1200"/>
        </a:p>
      </dsp:txBody>
      <dsp:txXfrm>
        <a:off x="7024330" y="1510110"/>
        <a:ext cx="973197" cy="973197"/>
      </dsp:txXfrm>
    </dsp:sp>
    <dsp:sp modelId="{B0B2C189-7BB9-43B8-AB3D-40E2C4621254}">
      <dsp:nvSpPr>
        <dsp:cNvPr id="0" name=""/>
        <dsp:cNvSpPr/>
      </dsp:nvSpPr>
      <dsp:spPr>
        <a:xfrm rot="2282070">
          <a:off x="8074074" y="2242411"/>
          <a:ext cx="95699" cy="46450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8077122" y="2326467"/>
        <a:ext cx="66989" cy="278702"/>
      </dsp:txXfrm>
    </dsp:sp>
    <dsp:sp modelId="{D8C2A243-1D11-40FA-8576-68E7A93906E9}">
      <dsp:nvSpPr>
        <dsp:cNvPr id="0" name=""/>
        <dsp:cNvSpPr/>
      </dsp:nvSpPr>
      <dsp:spPr>
        <a:xfrm>
          <a:off x="8049030" y="2267800"/>
          <a:ext cx="1376309" cy="137630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rtl="0">
            <a:lnSpc>
              <a:spcPct val="90000"/>
            </a:lnSpc>
            <a:spcBef>
              <a:spcPct val="0"/>
            </a:spcBef>
            <a:spcAft>
              <a:spcPct val="35000"/>
            </a:spcAft>
          </a:pPr>
          <a:r>
            <a:rPr lang="ro-RO" sz="1500" b="0" i="0" kern="1200" smtClean="0"/>
            <a:t>Amenințări economice</a:t>
          </a:r>
          <a:endParaRPr lang="en-US" sz="1500" kern="1200"/>
        </a:p>
      </dsp:txBody>
      <dsp:txXfrm>
        <a:off x="8250586" y="2469356"/>
        <a:ext cx="973197" cy="973197"/>
      </dsp:txXfrm>
    </dsp:sp>
    <dsp:sp modelId="{964E77C8-47B3-4194-AD7B-77B824EED3D4}">
      <dsp:nvSpPr>
        <dsp:cNvPr id="0" name=""/>
        <dsp:cNvSpPr/>
      </dsp:nvSpPr>
      <dsp:spPr>
        <a:xfrm rot="7327050">
          <a:off x="8095337" y="3523367"/>
          <a:ext cx="279757" cy="46450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10800000">
        <a:off x="8159611" y="3580727"/>
        <a:ext cx="195830" cy="278702"/>
      </dsp:txXfrm>
    </dsp:sp>
    <dsp:sp modelId="{A8E9B1D5-9659-458B-B1CE-1C328ED476A2}">
      <dsp:nvSpPr>
        <dsp:cNvPr id="0" name=""/>
        <dsp:cNvSpPr/>
      </dsp:nvSpPr>
      <dsp:spPr>
        <a:xfrm>
          <a:off x="7036673" y="3880542"/>
          <a:ext cx="1376309" cy="137630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rtl="0">
            <a:lnSpc>
              <a:spcPct val="90000"/>
            </a:lnSpc>
            <a:spcBef>
              <a:spcPct val="0"/>
            </a:spcBef>
            <a:spcAft>
              <a:spcPct val="35000"/>
            </a:spcAft>
          </a:pPr>
          <a:r>
            <a:rPr lang="ro-RO" sz="1500" b="0" i="0" kern="1200" smtClean="0"/>
            <a:t>Ameninţări militare</a:t>
          </a:r>
          <a:endParaRPr lang="en-US" sz="1500" kern="1200"/>
        </a:p>
      </dsp:txBody>
      <dsp:txXfrm>
        <a:off x="7238229" y="4082098"/>
        <a:ext cx="973197" cy="973197"/>
      </dsp:txXfrm>
    </dsp:sp>
    <dsp:sp modelId="{1E0EDE9D-D54A-4A51-A04D-96878A46A6FA}">
      <dsp:nvSpPr>
        <dsp:cNvPr id="0" name=""/>
        <dsp:cNvSpPr/>
      </dsp:nvSpPr>
      <dsp:spPr>
        <a:xfrm rot="10505764">
          <a:off x="5807563" y="4463518"/>
          <a:ext cx="872415" cy="46450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10800000">
        <a:off x="5946659" y="4550463"/>
        <a:ext cx="733064" cy="278702"/>
      </dsp:txXfrm>
    </dsp:sp>
    <dsp:sp modelId="{3C5E027B-1C5C-493A-A264-80780F338DF3}">
      <dsp:nvSpPr>
        <dsp:cNvPr id="0" name=""/>
        <dsp:cNvSpPr/>
      </dsp:nvSpPr>
      <dsp:spPr>
        <a:xfrm>
          <a:off x="4025359" y="4138911"/>
          <a:ext cx="1376309" cy="137630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rtl="0">
            <a:lnSpc>
              <a:spcPct val="90000"/>
            </a:lnSpc>
            <a:spcBef>
              <a:spcPct val="0"/>
            </a:spcBef>
            <a:spcAft>
              <a:spcPct val="35000"/>
            </a:spcAft>
          </a:pPr>
          <a:r>
            <a:rPr lang="ro-RO" sz="1500" b="0" i="0" kern="1200" smtClean="0"/>
            <a:t>Ameninţări sociale</a:t>
          </a:r>
          <a:endParaRPr lang="en-US" sz="1500" kern="1200"/>
        </a:p>
      </dsp:txBody>
      <dsp:txXfrm>
        <a:off x="4226915" y="4340467"/>
        <a:ext cx="973197" cy="973197"/>
      </dsp:txXfrm>
    </dsp:sp>
    <dsp:sp modelId="{4C67ACCF-36F6-48E1-890B-9182754FB184}">
      <dsp:nvSpPr>
        <dsp:cNvPr id="0" name=""/>
        <dsp:cNvSpPr/>
      </dsp:nvSpPr>
      <dsp:spPr>
        <a:xfrm rot="11266690">
          <a:off x="2275717" y="4347080"/>
          <a:ext cx="1248315" cy="46450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10800000">
        <a:off x="2414427" y="4449411"/>
        <a:ext cx="1108964" cy="278702"/>
      </dsp:txXfrm>
    </dsp:sp>
    <dsp:sp modelId="{AF5FFD85-4DB2-4941-B6F0-2A2A88C9737C}">
      <dsp:nvSpPr>
        <dsp:cNvPr id="0" name=""/>
        <dsp:cNvSpPr/>
      </dsp:nvSpPr>
      <dsp:spPr>
        <a:xfrm>
          <a:off x="328071" y="3633881"/>
          <a:ext cx="1376309" cy="137630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rtl="0">
            <a:lnSpc>
              <a:spcPct val="90000"/>
            </a:lnSpc>
            <a:spcBef>
              <a:spcPct val="0"/>
            </a:spcBef>
            <a:spcAft>
              <a:spcPct val="35000"/>
            </a:spcAft>
          </a:pPr>
          <a:r>
            <a:rPr lang="ro-RO" sz="1500" b="0" i="0" kern="1200" smtClean="0"/>
            <a:t>Ameninţări cibernetice</a:t>
          </a:r>
          <a:endParaRPr lang="en-US" sz="1500" kern="1200"/>
        </a:p>
      </dsp:txBody>
      <dsp:txXfrm>
        <a:off x="529627" y="3835437"/>
        <a:ext cx="973197" cy="973197"/>
      </dsp:txXfrm>
    </dsp:sp>
    <dsp:sp modelId="{2E5B3A33-C72E-481D-B955-CC4C667B2809}">
      <dsp:nvSpPr>
        <dsp:cNvPr id="0" name=""/>
        <dsp:cNvSpPr/>
      </dsp:nvSpPr>
      <dsp:spPr>
        <a:xfrm rot="16694502">
          <a:off x="913743" y="2914863"/>
          <a:ext cx="545327" cy="46450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973431" y="3076720"/>
        <a:ext cx="405976" cy="278702"/>
      </dsp:txXfrm>
    </dsp:sp>
    <dsp:sp modelId="{494D74A8-A4CE-4645-B73B-813883E21A36}">
      <dsp:nvSpPr>
        <dsp:cNvPr id="0" name=""/>
        <dsp:cNvSpPr/>
      </dsp:nvSpPr>
      <dsp:spPr>
        <a:xfrm>
          <a:off x="672859" y="1253492"/>
          <a:ext cx="1376309" cy="137630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rtl="0">
            <a:lnSpc>
              <a:spcPct val="90000"/>
            </a:lnSpc>
            <a:spcBef>
              <a:spcPct val="0"/>
            </a:spcBef>
            <a:spcAft>
              <a:spcPct val="35000"/>
            </a:spcAft>
          </a:pPr>
          <a:r>
            <a:rPr lang="ro-RO" sz="1500" b="0" i="0" kern="1200" smtClean="0"/>
            <a:t>Ameninţări de mediu</a:t>
          </a:r>
          <a:endParaRPr lang="en-US" sz="1500" kern="1200"/>
        </a:p>
      </dsp:txBody>
      <dsp:txXfrm>
        <a:off x="874415" y="1455048"/>
        <a:ext cx="973197" cy="973197"/>
      </dsp:txXfrm>
    </dsp:sp>
    <dsp:sp modelId="{3C4DA5CB-BA44-49FC-8F2B-CDA6B1C23F1E}">
      <dsp:nvSpPr>
        <dsp:cNvPr id="0" name=""/>
        <dsp:cNvSpPr/>
      </dsp:nvSpPr>
      <dsp:spPr>
        <a:xfrm rot="30778" flipH="1" flipV="1">
          <a:off x="5879390" y="1283079"/>
          <a:ext cx="972940" cy="35101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10800000">
        <a:off x="5984692" y="1353752"/>
        <a:ext cx="867636" cy="21060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07FEE5-993F-4BE5-925F-66D865DC7D6C}">
      <dsp:nvSpPr>
        <dsp:cNvPr id="0" name=""/>
        <dsp:cNvSpPr/>
      </dsp:nvSpPr>
      <dsp:spPr>
        <a:xfrm>
          <a:off x="7462" y="0"/>
          <a:ext cx="2230568" cy="7891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rtl="0">
            <a:lnSpc>
              <a:spcPct val="90000"/>
            </a:lnSpc>
            <a:spcBef>
              <a:spcPct val="0"/>
            </a:spcBef>
            <a:spcAft>
              <a:spcPct val="35000"/>
            </a:spcAft>
          </a:pPr>
          <a:r>
            <a:rPr lang="ro-RO" sz="1000" b="0" i="0" kern="1200" smtClean="0"/>
            <a:t>Stabilitatea politică a fiecărui stat în parte generează stabilitatea regională şi, implicit, stabilitatea politică mondială. </a:t>
          </a:r>
          <a:endParaRPr lang="en-US" sz="1000" kern="1200"/>
        </a:p>
      </dsp:txBody>
      <dsp:txXfrm>
        <a:off x="30574" y="23112"/>
        <a:ext cx="2184344" cy="742880"/>
      </dsp:txXfrm>
    </dsp:sp>
    <dsp:sp modelId="{809D04C9-1A9C-41C1-87E3-D5A141E6FDC5}">
      <dsp:nvSpPr>
        <dsp:cNvPr id="0" name=""/>
        <dsp:cNvSpPr/>
      </dsp:nvSpPr>
      <dsp:spPr>
        <a:xfrm>
          <a:off x="2461088" y="117961"/>
          <a:ext cx="472880" cy="55318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2461088" y="228597"/>
        <a:ext cx="331016" cy="331909"/>
      </dsp:txXfrm>
    </dsp:sp>
    <dsp:sp modelId="{2B909C45-F99D-4791-8118-7F7272579810}">
      <dsp:nvSpPr>
        <dsp:cNvPr id="0" name=""/>
        <dsp:cNvSpPr/>
      </dsp:nvSpPr>
      <dsp:spPr>
        <a:xfrm>
          <a:off x="3130259" y="0"/>
          <a:ext cx="2230568" cy="7891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rtl="0">
            <a:lnSpc>
              <a:spcPct val="90000"/>
            </a:lnSpc>
            <a:spcBef>
              <a:spcPct val="0"/>
            </a:spcBef>
            <a:spcAft>
              <a:spcPct val="35000"/>
            </a:spcAft>
          </a:pPr>
          <a:r>
            <a:rPr lang="ro-RO" sz="1000" b="0" i="0" kern="1200" smtClean="0"/>
            <a:t>Dar istoria omenirii şi mediul actual de securitate mondială dovedesc faptul că idealul de stabilitate politică  mondială  nu poate fi atins. </a:t>
          </a:r>
          <a:endParaRPr lang="en-US" sz="1000" kern="1200"/>
        </a:p>
      </dsp:txBody>
      <dsp:txXfrm>
        <a:off x="3153371" y="23112"/>
        <a:ext cx="2184344" cy="742880"/>
      </dsp:txXfrm>
    </dsp:sp>
    <dsp:sp modelId="{CFDB02DD-3698-4AF9-B56D-C6381845C426}">
      <dsp:nvSpPr>
        <dsp:cNvPr id="0" name=""/>
        <dsp:cNvSpPr/>
      </dsp:nvSpPr>
      <dsp:spPr>
        <a:xfrm>
          <a:off x="5583884" y="117961"/>
          <a:ext cx="472880" cy="55318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5583884" y="228597"/>
        <a:ext cx="331016" cy="331909"/>
      </dsp:txXfrm>
    </dsp:sp>
    <dsp:sp modelId="{D264D51F-D0E9-4535-92A8-ED3014CAA1BB}">
      <dsp:nvSpPr>
        <dsp:cNvPr id="0" name=""/>
        <dsp:cNvSpPr/>
      </dsp:nvSpPr>
      <dsp:spPr>
        <a:xfrm>
          <a:off x="6253055" y="0"/>
          <a:ext cx="2230568" cy="7891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rtl="0">
            <a:lnSpc>
              <a:spcPct val="90000"/>
            </a:lnSpc>
            <a:spcBef>
              <a:spcPct val="0"/>
            </a:spcBef>
            <a:spcAft>
              <a:spcPct val="35000"/>
            </a:spcAft>
          </a:pPr>
          <a:r>
            <a:rPr lang="ro-RO" sz="1000" b="0" i="0" kern="1200" smtClean="0"/>
            <a:t>În general, ameninţările politice sunt generate de acţiuni de natură să încalce ordinea de drept a unui stat sau a unor organizaţii internaţionale. Astfel de acțiuni sunt:</a:t>
          </a:r>
          <a:endParaRPr lang="en-US" sz="1000" kern="1200"/>
        </a:p>
      </dsp:txBody>
      <dsp:txXfrm>
        <a:off x="6276167" y="23112"/>
        <a:ext cx="2184344" cy="74288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7A1250-DF3D-457F-A324-43D1D312F1FA}">
      <dsp:nvSpPr>
        <dsp:cNvPr id="0" name=""/>
        <dsp:cNvSpPr/>
      </dsp:nvSpPr>
      <dsp:spPr>
        <a:xfrm>
          <a:off x="1760292" y="982"/>
          <a:ext cx="1980329" cy="572128"/>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3335" rIns="26670" bIns="13335" numCol="1" spcCol="1270" anchor="ctr" anchorCtr="0">
          <a:noAutofit/>
        </a:bodyPr>
        <a:lstStyle/>
        <a:p>
          <a:pPr lvl="0" algn="ctr" defTabSz="311150" rtl="0">
            <a:lnSpc>
              <a:spcPct val="90000"/>
            </a:lnSpc>
            <a:spcBef>
              <a:spcPct val="0"/>
            </a:spcBef>
            <a:spcAft>
              <a:spcPct val="35000"/>
            </a:spcAft>
          </a:pPr>
          <a:r>
            <a:rPr lang="ro-RO" sz="700" b="0" i="0" kern="1200" smtClean="0"/>
            <a:t>izolarea </a:t>
          </a:r>
          <a:endParaRPr lang="en-US" sz="700" kern="1200"/>
        </a:p>
      </dsp:txBody>
      <dsp:txXfrm>
        <a:off x="1788221" y="28911"/>
        <a:ext cx="1924471" cy="516270"/>
      </dsp:txXfrm>
    </dsp:sp>
    <dsp:sp modelId="{ED9C7083-9422-45A3-97A7-DE39C7215C35}">
      <dsp:nvSpPr>
        <dsp:cNvPr id="0" name=""/>
        <dsp:cNvSpPr/>
      </dsp:nvSpPr>
      <dsp:spPr>
        <a:xfrm>
          <a:off x="1760292" y="601718"/>
          <a:ext cx="1980329" cy="572128"/>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3335" rIns="26670" bIns="13335" numCol="1" spcCol="1270" anchor="ctr" anchorCtr="0">
          <a:noAutofit/>
        </a:bodyPr>
        <a:lstStyle/>
        <a:p>
          <a:pPr lvl="0" algn="ctr" defTabSz="311150" rtl="0">
            <a:lnSpc>
              <a:spcPct val="90000"/>
            </a:lnSpc>
            <a:spcBef>
              <a:spcPct val="0"/>
            </a:spcBef>
            <a:spcAft>
              <a:spcPct val="35000"/>
            </a:spcAft>
          </a:pPr>
          <a:r>
            <a:rPr lang="ro-RO" sz="700" b="0" i="0" kern="1200" smtClean="0"/>
            <a:t>politică </a:t>
          </a:r>
          <a:endParaRPr lang="en-US" sz="700" kern="1200"/>
        </a:p>
      </dsp:txBody>
      <dsp:txXfrm>
        <a:off x="1788221" y="629647"/>
        <a:ext cx="1924471" cy="516270"/>
      </dsp:txXfrm>
    </dsp:sp>
    <dsp:sp modelId="{D58909BE-E36F-42FA-9A80-B8A61E277A52}">
      <dsp:nvSpPr>
        <dsp:cNvPr id="0" name=""/>
        <dsp:cNvSpPr/>
      </dsp:nvSpPr>
      <dsp:spPr>
        <a:xfrm>
          <a:off x="1760292" y="1202453"/>
          <a:ext cx="1980329" cy="572128"/>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3335" rIns="26670" bIns="13335" numCol="1" spcCol="1270" anchor="ctr" anchorCtr="0">
          <a:noAutofit/>
        </a:bodyPr>
        <a:lstStyle/>
        <a:p>
          <a:pPr lvl="0" algn="ctr" defTabSz="311150" rtl="0">
            <a:lnSpc>
              <a:spcPct val="90000"/>
            </a:lnSpc>
            <a:spcBef>
              <a:spcPct val="0"/>
            </a:spcBef>
            <a:spcAft>
              <a:spcPct val="35000"/>
            </a:spcAft>
          </a:pPr>
          <a:r>
            <a:rPr lang="ro-RO" sz="700" b="0" i="0" kern="1200" smtClean="0"/>
            <a:t>şi economică a unor state</a:t>
          </a:r>
          <a:endParaRPr lang="en-US" sz="700" kern="1200"/>
        </a:p>
      </dsp:txBody>
      <dsp:txXfrm>
        <a:off x="1788221" y="1230382"/>
        <a:ext cx="1924471" cy="516270"/>
      </dsp:txXfrm>
    </dsp:sp>
    <dsp:sp modelId="{F583D05B-EC34-46A8-9A47-66108E72AE1E}">
      <dsp:nvSpPr>
        <dsp:cNvPr id="0" name=""/>
        <dsp:cNvSpPr/>
      </dsp:nvSpPr>
      <dsp:spPr>
        <a:xfrm>
          <a:off x="1760292" y="1803188"/>
          <a:ext cx="1980329" cy="572128"/>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3335" rIns="26670" bIns="13335" numCol="1" spcCol="1270" anchor="ctr" anchorCtr="0">
          <a:noAutofit/>
        </a:bodyPr>
        <a:lstStyle/>
        <a:p>
          <a:pPr lvl="0" algn="ctr" defTabSz="311150" rtl="0">
            <a:lnSpc>
              <a:spcPct val="90000"/>
            </a:lnSpc>
            <a:spcBef>
              <a:spcPct val="0"/>
            </a:spcBef>
            <a:spcAft>
              <a:spcPct val="35000"/>
            </a:spcAft>
          </a:pPr>
          <a:r>
            <a:rPr lang="ro-RO" sz="700" b="0" i="0" kern="1200" smtClean="0"/>
            <a:t>răsturnarea guvernelor, care uneori duc la crize politice</a:t>
          </a:r>
          <a:endParaRPr lang="en-US" sz="700" kern="1200"/>
        </a:p>
      </dsp:txBody>
      <dsp:txXfrm>
        <a:off x="1788221" y="1831117"/>
        <a:ext cx="1924471" cy="516270"/>
      </dsp:txXfrm>
    </dsp:sp>
    <dsp:sp modelId="{22DA5938-BC88-4369-A81E-AE51EA0BD30D}">
      <dsp:nvSpPr>
        <dsp:cNvPr id="0" name=""/>
        <dsp:cNvSpPr/>
      </dsp:nvSpPr>
      <dsp:spPr>
        <a:xfrm>
          <a:off x="1760292" y="2403924"/>
          <a:ext cx="1980329" cy="572128"/>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3335" rIns="26670" bIns="13335" numCol="1" spcCol="1270" anchor="ctr" anchorCtr="0">
          <a:noAutofit/>
        </a:bodyPr>
        <a:lstStyle/>
        <a:p>
          <a:pPr lvl="0" algn="ctr" defTabSz="311150" rtl="0">
            <a:lnSpc>
              <a:spcPct val="90000"/>
            </a:lnSpc>
            <a:spcBef>
              <a:spcPct val="0"/>
            </a:spcBef>
            <a:spcAft>
              <a:spcPct val="35000"/>
            </a:spcAft>
          </a:pPr>
          <a:r>
            <a:rPr lang="ro-RO" sz="700" b="0" i="0" kern="1200" smtClean="0"/>
            <a:t>excluderea unor ţări din diferite organisme internaţionale de securitate</a:t>
          </a:r>
          <a:endParaRPr lang="en-US" sz="700" kern="1200"/>
        </a:p>
      </dsp:txBody>
      <dsp:txXfrm>
        <a:off x="1788221" y="2431853"/>
        <a:ext cx="1924471" cy="516270"/>
      </dsp:txXfrm>
    </dsp:sp>
    <dsp:sp modelId="{60D1BD5B-4287-4789-A11E-71A1EA3F84C1}">
      <dsp:nvSpPr>
        <dsp:cNvPr id="0" name=""/>
        <dsp:cNvSpPr/>
      </dsp:nvSpPr>
      <dsp:spPr>
        <a:xfrm>
          <a:off x="1760292" y="3004659"/>
          <a:ext cx="1980329" cy="572128"/>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3335" rIns="26670" bIns="13335" numCol="1" spcCol="1270" anchor="ctr" anchorCtr="0">
          <a:noAutofit/>
        </a:bodyPr>
        <a:lstStyle/>
        <a:p>
          <a:pPr lvl="0" algn="ctr" defTabSz="311150" rtl="0">
            <a:lnSpc>
              <a:spcPct val="90000"/>
            </a:lnSpc>
            <a:spcBef>
              <a:spcPct val="0"/>
            </a:spcBef>
            <a:spcAft>
              <a:spcPct val="35000"/>
            </a:spcAft>
          </a:pPr>
          <a:r>
            <a:rPr lang="ro-RO" sz="700" b="0" i="0" kern="1200" smtClean="0"/>
            <a:t>diferite presiuni de natură să determine decizii politice care pot produce efecte negative ireversibile, atitudinea expansionistă a unor state faţă de alte state etc</a:t>
          </a:r>
          <a:endParaRPr lang="en-US" sz="700" kern="1200"/>
        </a:p>
      </dsp:txBody>
      <dsp:txXfrm>
        <a:off x="1788221" y="3032588"/>
        <a:ext cx="1924471" cy="51627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963c2723b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963c2723b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9a3d7576c7_0_9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9a3d7576c7_0_9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32939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9a3d7576c7_0_9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9a3d7576c7_0_9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017808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2"/>
        <p:cNvGrpSpPr/>
        <p:nvPr/>
      </p:nvGrpSpPr>
      <p:grpSpPr>
        <a:xfrm>
          <a:off x="0" y="0"/>
          <a:ext cx="0" cy="0"/>
          <a:chOff x="0" y="0"/>
          <a:chExt cx="0" cy="0"/>
        </a:xfrm>
      </p:grpSpPr>
      <p:sp>
        <p:nvSpPr>
          <p:cNvPr id="813" name="Google Shape;813;g9a3d7576c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4" name="Google Shape;814;g9a3d7576c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2"/>
        <p:cNvGrpSpPr/>
        <p:nvPr/>
      </p:nvGrpSpPr>
      <p:grpSpPr>
        <a:xfrm>
          <a:off x="0" y="0"/>
          <a:ext cx="0" cy="0"/>
          <a:chOff x="0" y="0"/>
          <a:chExt cx="0" cy="0"/>
        </a:xfrm>
      </p:grpSpPr>
      <p:sp>
        <p:nvSpPr>
          <p:cNvPr id="813" name="Google Shape;813;g9a3d7576c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4" name="Google Shape;814;g9a3d7576c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46623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g7ae6d29136752348_2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8" name="Google Shape;838;g7ae6d29136752348_2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7"/>
        <p:cNvGrpSpPr/>
        <p:nvPr/>
      </p:nvGrpSpPr>
      <p:grpSpPr>
        <a:xfrm>
          <a:off x="0" y="0"/>
          <a:ext cx="0" cy="0"/>
          <a:chOff x="0" y="0"/>
          <a:chExt cx="0" cy="0"/>
        </a:xfrm>
      </p:grpSpPr>
      <p:sp>
        <p:nvSpPr>
          <p:cNvPr id="898" name="Google Shape;898;gad9542ac2d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9" name="Google Shape;899;gad9542ac2d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587632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7"/>
        <p:cNvGrpSpPr/>
        <p:nvPr/>
      </p:nvGrpSpPr>
      <p:grpSpPr>
        <a:xfrm>
          <a:off x="0" y="0"/>
          <a:ext cx="0" cy="0"/>
          <a:chOff x="0" y="0"/>
          <a:chExt cx="0" cy="0"/>
        </a:xfrm>
      </p:grpSpPr>
      <p:sp>
        <p:nvSpPr>
          <p:cNvPr id="898" name="Google Shape;898;gad9542ac2d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9" name="Google Shape;899;gad9542ac2d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7"/>
        <p:cNvGrpSpPr/>
        <p:nvPr/>
      </p:nvGrpSpPr>
      <p:grpSpPr>
        <a:xfrm>
          <a:off x="0" y="0"/>
          <a:ext cx="0" cy="0"/>
          <a:chOff x="0" y="0"/>
          <a:chExt cx="0" cy="0"/>
        </a:xfrm>
      </p:grpSpPr>
      <p:sp>
        <p:nvSpPr>
          <p:cNvPr id="898" name="Google Shape;898;gad9542ac2d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9" name="Google Shape;899;gad9542ac2d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413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963c2723ba_1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963c2723ba_1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b2de27b62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b2de27b62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94635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b2de27b62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b2de27b62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b2de27b62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b2de27b62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73517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b2de27b62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b2de27b62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110258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g963c2723ba_1_2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7" name="Google Shape;527;g963c2723ba_1_2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b2de27b62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b2de27b62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569874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9a3d7576c7_0_9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9a3d7576c7_0_9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99600" y="1126725"/>
            <a:ext cx="5015700" cy="24195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000000"/>
              </a:buClr>
              <a:buSzPts val="3600"/>
              <a:buNone/>
              <a:defRPr sz="5400">
                <a:solidFill>
                  <a:srgbClr val="000000"/>
                </a:solidFill>
              </a:defRPr>
            </a:lvl1pPr>
            <a:lvl2pPr lvl="1" algn="ctr" rtl="0">
              <a:spcBef>
                <a:spcPts val="0"/>
              </a:spcBef>
              <a:spcAft>
                <a:spcPts val="0"/>
              </a:spcAft>
              <a:buClr>
                <a:srgbClr val="000000"/>
              </a:buClr>
              <a:buSzPts val="5200"/>
              <a:buNone/>
              <a:defRPr sz="5200">
                <a:solidFill>
                  <a:srgbClr val="000000"/>
                </a:solidFill>
              </a:defRPr>
            </a:lvl2pPr>
            <a:lvl3pPr lvl="2" algn="ctr" rtl="0">
              <a:spcBef>
                <a:spcPts val="0"/>
              </a:spcBef>
              <a:spcAft>
                <a:spcPts val="0"/>
              </a:spcAft>
              <a:buClr>
                <a:srgbClr val="000000"/>
              </a:buClr>
              <a:buSzPts val="5200"/>
              <a:buNone/>
              <a:defRPr sz="5200">
                <a:solidFill>
                  <a:srgbClr val="000000"/>
                </a:solidFill>
              </a:defRPr>
            </a:lvl3pPr>
            <a:lvl4pPr lvl="3" algn="ctr" rtl="0">
              <a:spcBef>
                <a:spcPts val="0"/>
              </a:spcBef>
              <a:spcAft>
                <a:spcPts val="0"/>
              </a:spcAft>
              <a:buClr>
                <a:srgbClr val="000000"/>
              </a:buClr>
              <a:buSzPts val="5200"/>
              <a:buNone/>
              <a:defRPr sz="5200">
                <a:solidFill>
                  <a:srgbClr val="000000"/>
                </a:solidFill>
              </a:defRPr>
            </a:lvl4pPr>
            <a:lvl5pPr lvl="4" algn="ctr" rtl="0">
              <a:spcBef>
                <a:spcPts val="0"/>
              </a:spcBef>
              <a:spcAft>
                <a:spcPts val="0"/>
              </a:spcAft>
              <a:buClr>
                <a:srgbClr val="000000"/>
              </a:buClr>
              <a:buSzPts val="5200"/>
              <a:buNone/>
              <a:defRPr sz="5200">
                <a:solidFill>
                  <a:srgbClr val="000000"/>
                </a:solidFill>
              </a:defRPr>
            </a:lvl5pPr>
            <a:lvl6pPr lvl="5" algn="ctr" rtl="0">
              <a:spcBef>
                <a:spcPts val="0"/>
              </a:spcBef>
              <a:spcAft>
                <a:spcPts val="0"/>
              </a:spcAft>
              <a:buClr>
                <a:srgbClr val="000000"/>
              </a:buClr>
              <a:buSzPts val="5200"/>
              <a:buNone/>
              <a:defRPr sz="5200">
                <a:solidFill>
                  <a:srgbClr val="000000"/>
                </a:solidFill>
              </a:defRPr>
            </a:lvl6pPr>
            <a:lvl7pPr lvl="6" algn="ctr" rtl="0">
              <a:spcBef>
                <a:spcPts val="0"/>
              </a:spcBef>
              <a:spcAft>
                <a:spcPts val="0"/>
              </a:spcAft>
              <a:buClr>
                <a:srgbClr val="000000"/>
              </a:buClr>
              <a:buSzPts val="5200"/>
              <a:buNone/>
              <a:defRPr sz="5200">
                <a:solidFill>
                  <a:srgbClr val="000000"/>
                </a:solidFill>
              </a:defRPr>
            </a:lvl7pPr>
            <a:lvl8pPr lvl="7" algn="ctr" rtl="0">
              <a:spcBef>
                <a:spcPts val="0"/>
              </a:spcBef>
              <a:spcAft>
                <a:spcPts val="0"/>
              </a:spcAft>
              <a:buClr>
                <a:srgbClr val="000000"/>
              </a:buClr>
              <a:buSzPts val="5200"/>
              <a:buNone/>
              <a:defRPr sz="5200">
                <a:solidFill>
                  <a:srgbClr val="000000"/>
                </a:solidFill>
              </a:defRPr>
            </a:lvl8pPr>
            <a:lvl9pPr lvl="8" algn="ctr" rtl="0">
              <a:spcBef>
                <a:spcPts val="0"/>
              </a:spcBef>
              <a:spcAft>
                <a:spcPts val="0"/>
              </a:spcAft>
              <a:buClr>
                <a:srgbClr val="000000"/>
              </a:buClr>
              <a:buSzPts val="5200"/>
              <a:buNone/>
              <a:defRPr sz="5200">
                <a:solidFill>
                  <a:srgbClr val="000000"/>
                </a:solidFill>
              </a:defRPr>
            </a:lvl9pPr>
          </a:lstStyle>
          <a:p>
            <a:endParaRPr/>
          </a:p>
        </p:txBody>
      </p:sp>
      <p:sp>
        <p:nvSpPr>
          <p:cNvPr id="11" name="Google Shape;11;p2"/>
          <p:cNvSpPr txBox="1">
            <a:spLocks noGrp="1"/>
          </p:cNvSpPr>
          <p:nvPr>
            <p:ph type="subTitle" idx="1"/>
          </p:nvPr>
        </p:nvSpPr>
        <p:spPr>
          <a:xfrm>
            <a:off x="775850" y="3404350"/>
            <a:ext cx="4188000" cy="321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000000"/>
              </a:buClr>
              <a:buSzPts val="1400"/>
              <a:buFont typeface="Abel"/>
              <a:buNone/>
              <a:defRPr>
                <a:solidFill>
                  <a:srgbClr val="000000"/>
                </a:solidFill>
                <a:latin typeface="Abel"/>
                <a:ea typeface="Abel"/>
                <a:cs typeface="Abel"/>
                <a:sym typeface="Abel"/>
              </a:defRPr>
            </a:lvl1pPr>
            <a:lvl2pPr lvl="1" algn="ctr" rtl="0">
              <a:lnSpc>
                <a:spcPct val="100000"/>
              </a:lnSpc>
              <a:spcBef>
                <a:spcPts val="0"/>
              </a:spcBef>
              <a:spcAft>
                <a:spcPts val="0"/>
              </a:spcAft>
              <a:buClr>
                <a:srgbClr val="000000"/>
              </a:buClr>
              <a:buSzPts val="1400"/>
              <a:buFont typeface="Abel"/>
              <a:buNone/>
              <a:defRPr sz="1400">
                <a:solidFill>
                  <a:srgbClr val="000000"/>
                </a:solidFill>
                <a:latin typeface="Abel"/>
                <a:ea typeface="Abel"/>
                <a:cs typeface="Abel"/>
                <a:sym typeface="Abel"/>
              </a:defRPr>
            </a:lvl2pPr>
            <a:lvl3pPr lvl="2" algn="ctr" rtl="0">
              <a:lnSpc>
                <a:spcPct val="100000"/>
              </a:lnSpc>
              <a:spcBef>
                <a:spcPts val="0"/>
              </a:spcBef>
              <a:spcAft>
                <a:spcPts val="0"/>
              </a:spcAft>
              <a:buClr>
                <a:srgbClr val="000000"/>
              </a:buClr>
              <a:buSzPts val="1400"/>
              <a:buFont typeface="Abel"/>
              <a:buNone/>
              <a:defRPr sz="1400">
                <a:solidFill>
                  <a:srgbClr val="000000"/>
                </a:solidFill>
                <a:latin typeface="Abel"/>
                <a:ea typeface="Abel"/>
                <a:cs typeface="Abel"/>
                <a:sym typeface="Abel"/>
              </a:defRPr>
            </a:lvl3pPr>
            <a:lvl4pPr lvl="3" algn="ctr" rtl="0">
              <a:lnSpc>
                <a:spcPct val="100000"/>
              </a:lnSpc>
              <a:spcBef>
                <a:spcPts val="0"/>
              </a:spcBef>
              <a:spcAft>
                <a:spcPts val="0"/>
              </a:spcAft>
              <a:buClr>
                <a:srgbClr val="000000"/>
              </a:buClr>
              <a:buSzPts val="1400"/>
              <a:buFont typeface="Abel"/>
              <a:buNone/>
              <a:defRPr sz="1400">
                <a:solidFill>
                  <a:srgbClr val="000000"/>
                </a:solidFill>
                <a:latin typeface="Abel"/>
                <a:ea typeface="Abel"/>
                <a:cs typeface="Abel"/>
                <a:sym typeface="Abel"/>
              </a:defRPr>
            </a:lvl4pPr>
            <a:lvl5pPr lvl="4" algn="ctr" rtl="0">
              <a:lnSpc>
                <a:spcPct val="100000"/>
              </a:lnSpc>
              <a:spcBef>
                <a:spcPts val="0"/>
              </a:spcBef>
              <a:spcAft>
                <a:spcPts val="0"/>
              </a:spcAft>
              <a:buClr>
                <a:srgbClr val="000000"/>
              </a:buClr>
              <a:buSzPts val="1400"/>
              <a:buFont typeface="Abel"/>
              <a:buNone/>
              <a:defRPr sz="1400">
                <a:solidFill>
                  <a:srgbClr val="000000"/>
                </a:solidFill>
                <a:latin typeface="Abel"/>
                <a:ea typeface="Abel"/>
                <a:cs typeface="Abel"/>
                <a:sym typeface="Abel"/>
              </a:defRPr>
            </a:lvl5pPr>
            <a:lvl6pPr lvl="5" algn="ctr" rtl="0">
              <a:lnSpc>
                <a:spcPct val="100000"/>
              </a:lnSpc>
              <a:spcBef>
                <a:spcPts val="0"/>
              </a:spcBef>
              <a:spcAft>
                <a:spcPts val="0"/>
              </a:spcAft>
              <a:buClr>
                <a:srgbClr val="000000"/>
              </a:buClr>
              <a:buSzPts val="1400"/>
              <a:buFont typeface="Abel"/>
              <a:buNone/>
              <a:defRPr sz="1400">
                <a:solidFill>
                  <a:srgbClr val="000000"/>
                </a:solidFill>
                <a:latin typeface="Abel"/>
                <a:ea typeface="Abel"/>
                <a:cs typeface="Abel"/>
                <a:sym typeface="Abel"/>
              </a:defRPr>
            </a:lvl6pPr>
            <a:lvl7pPr lvl="6" algn="ctr" rtl="0">
              <a:lnSpc>
                <a:spcPct val="100000"/>
              </a:lnSpc>
              <a:spcBef>
                <a:spcPts val="0"/>
              </a:spcBef>
              <a:spcAft>
                <a:spcPts val="0"/>
              </a:spcAft>
              <a:buClr>
                <a:srgbClr val="000000"/>
              </a:buClr>
              <a:buSzPts val="1400"/>
              <a:buFont typeface="Abel"/>
              <a:buNone/>
              <a:defRPr sz="1400">
                <a:solidFill>
                  <a:srgbClr val="000000"/>
                </a:solidFill>
                <a:latin typeface="Abel"/>
                <a:ea typeface="Abel"/>
                <a:cs typeface="Abel"/>
                <a:sym typeface="Abel"/>
              </a:defRPr>
            </a:lvl7pPr>
            <a:lvl8pPr lvl="7" algn="ctr" rtl="0">
              <a:lnSpc>
                <a:spcPct val="100000"/>
              </a:lnSpc>
              <a:spcBef>
                <a:spcPts val="0"/>
              </a:spcBef>
              <a:spcAft>
                <a:spcPts val="0"/>
              </a:spcAft>
              <a:buClr>
                <a:srgbClr val="000000"/>
              </a:buClr>
              <a:buSzPts val="1400"/>
              <a:buFont typeface="Abel"/>
              <a:buNone/>
              <a:defRPr sz="1400">
                <a:solidFill>
                  <a:srgbClr val="000000"/>
                </a:solidFill>
                <a:latin typeface="Abel"/>
                <a:ea typeface="Abel"/>
                <a:cs typeface="Abel"/>
                <a:sym typeface="Abel"/>
              </a:defRPr>
            </a:lvl8pPr>
            <a:lvl9pPr lvl="8" algn="ctr" rtl="0">
              <a:lnSpc>
                <a:spcPct val="100000"/>
              </a:lnSpc>
              <a:spcBef>
                <a:spcPts val="0"/>
              </a:spcBef>
              <a:spcAft>
                <a:spcPts val="0"/>
              </a:spcAft>
              <a:buClr>
                <a:srgbClr val="000000"/>
              </a:buClr>
              <a:buSzPts val="1400"/>
              <a:buFont typeface="Abel"/>
              <a:buNone/>
              <a:defRPr sz="1400">
                <a:solidFill>
                  <a:srgbClr val="000000"/>
                </a:solidFill>
                <a:latin typeface="Abel"/>
                <a:ea typeface="Abel"/>
                <a:cs typeface="Abel"/>
                <a:sym typeface="Abel"/>
              </a:defRPr>
            </a:lvl9pPr>
          </a:lstStyle>
          <a:p>
            <a:endParaRPr/>
          </a:p>
        </p:txBody>
      </p:sp>
      <p:sp>
        <p:nvSpPr>
          <p:cNvPr id="12" name="Google Shape;12;p2"/>
          <p:cNvSpPr/>
          <p:nvPr/>
        </p:nvSpPr>
        <p:spPr>
          <a:xfrm rot="8736882" flipH="1">
            <a:off x="-498926" y="-349026"/>
            <a:ext cx="5015997" cy="1588326"/>
          </a:xfrm>
          <a:custGeom>
            <a:avLst/>
            <a:gdLst/>
            <a:ahLst/>
            <a:cxnLst/>
            <a:rect l="l" t="t" r="r" b="b"/>
            <a:pathLst>
              <a:path w="284991" h="90243" extrusionOk="0">
                <a:moveTo>
                  <a:pt x="217117" y="14990"/>
                </a:moveTo>
                <a:cubicBezTo>
                  <a:pt x="218120" y="16388"/>
                  <a:pt x="219032" y="17908"/>
                  <a:pt x="219852" y="19519"/>
                </a:cubicBezTo>
                <a:cubicBezTo>
                  <a:pt x="221311" y="22528"/>
                  <a:pt x="222345" y="25750"/>
                  <a:pt x="222801" y="29094"/>
                </a:cubicBezTo>
                <a:cubicBezTo>
                  <a:pt x="217573" y="26571"/>
                  <a:pt x="215992" y="20370"/>
                  <a:pt x="217117" y="14990"/>
                </a:cubicBezTo>
                <a:close/>
                <a:moveTo>
                  <a:pt x="163104" y="14109"/>
                </a:moveTo>
                <a:cubicBezTo>
                  <a:pt x="168119" y="17148"/>
                  <a:pt x="172040" y="22315"/>
                  <a:pt x="172040" y="28486"/>
                </a:cubicBezTo>
                <a:cubicBezTo>
                  <a:pt x="172010" y="32954"/>
                  <a:pt x="169092" y="37726"/>
                  <a:pt x="164167" y="37756"/>
                </a:cubicBezTo>
                <a:cubicBezTo>
                  <a:pt x="164151" y="37756"/>
                  <a:pt x="164134" y="37756"/>
                  <a:pt x="164117" y="37756"/>
                </a:cubicBezTo>
                <a:cubicBezTo>
                  <a:pt x="160046" y="37756"/>
                  <a:pt x="157874" y="34094"/>
                  <a:pt x="157450" y="30461"/>
                </a:cubicBezTo>
                <a:cubicBezTo>
                  <a:pt x="156812" y="24625"/>
                  <a:pt x="159517" y="18759"/>
                  <a:pt x="163104" y="14109"/>
                </a:cubicBezTo>
                <a:close/>
                <a:moveTo>
                  <a:pt x="50787" y="48007"/>
                </a:moveTo>
                <a:cubicBezTo>
                  <a:pt x="53160" y="48007"/>
                  <a:pt x="55541" y="48855"/>
                  <a:pt x="57479" y="50188"/>
                </a:cubicBezTo>
                <a:cubicBezTo>
                  <a:pt x="60792" y="52468"/>
                  <a:pt x="62646" y="56054"/>
                  <a:pt x="63011" y="60006"/>
                </a:cubicBezTo>
                <a:cubicBezTo>
                  <a:pt x="63497" y="65933"/>
                  <a:pt x="61096" y="71769"/>
                  <a:pt x="57479" y="76480"/>
                </a:cubicBezTo>
                <a:cubicBezTo>
                  <a:pt x="53436" y="74839"/>
                  <a:pt x="49697" y="72377"/>
                  <a:pt x="46658" y="69185"/>
                </a:cubicBezTo>
                <a:cubicBezTo>
                  <a:pt x="43861" y="66237"/>
                  <a:pt x="41673" y="62498"/>
                  <a:pt x="41642" y="58334"/>
                </a:cubicBezTo>
                <a:cubicBezTo>
                  <a:pt x="41612" y="54322"/>
                  <a:pt x="43618" y="50066"/>
                  <a:pt x="47570" y="48577"/>
                </a:cubicBezTo>
                <a:cubicBezTo>
                  <a:pt x="48612" y="48185"/>
                  <a:pt x="49699" y="48007"/>
                  <a:pt x="50787" y="48007"/>
                </a:cubicBezTo>
                <a:close/>
                <a:moveTo>
                  <a:pt x="190262" y="1"/>
                </a:moveTo>
                <a:cubicBezTo>
                  <a:pt x="179788" y="1"/>
                  <a:pt x="169470" y="5264"/>
                  <a:pt x="163012" y="13592"/>
                </a:cubicBezTo>
                <a:cubicBezTo>
                  <a:pt x="160125" y="11920"/>
                  <a:pt x="156872" y="10887"/>
                  <a:pt x="153620" y="10522"/>
                </a:cubicBezTo>
                <a:cubicBezTo>
                  <a:pt x="152657" y="10411"/>
                  <a:pt x="151706" y="10358"/>
                  <a:pt x="150768" y="10358"/>
                </a:cubicBezTo>
                <a:cubicBezTo>
                  <a:pt x="136763" y="10358"/>
                  <a:pt x="125652" y="22271"/>
                  <a:pt x="118787" y="33410"/>
                </a:cubicBezTo>
                <a:cubicBezTo>
                  <a:pt x="110124" y="47483"/>
                  <a:pt x="104166" y="64808"/>
                  <a:pt x="89455" y="73957"/>
                </a:cubicBezTo>
                <a:cubicBezTo>
                  <a:pt x="83995" y="77359"/>
                  <a:pt x="77533" y="79063"/>
                  <a:pt x="71069" y="79063"/>
                </a:cubicBezTo>
                <a:cubicBezTo>
                  <a:pt x="66558" y="79063"/>
                  <a:pt x="62046" y="78233"/>
                  <a:pt x="57874" y="76571"/>
                </a:cubicBezTo>
                <a:cubicBezTo>
                  <a:pt x="61552" y="71708"/>
                  <a:pt x="64044" y="65599"/>
                  <a:pt x="63345" y="59489"/>
                </a:cubicBezTo>
                <a:cubicBezTo>
                  <a:pt x="62646" y="53471"/>
                  <a:pt x="58238" y="48395"/>
                  <a:pt x="52098" y="47665"/>
                </a:cubicBezTo>
                <a:cubicBezTo>
                  <a:pt x="51690" y="47616"/>
                  <a:pt x="51289" y="47593"/>
                  <a:pt x="50897" y="47593"/>
                </a:cubicBezTo>
                <a:cubicBezTo>
                  <a:pt x="45190" y="47593"/>
                  <a:pt x="41280" y="52616"/>
                  <a:pt x="41308" y="58304"/>
                </a:cubicBezTo>
                <a:cubicBezTo>
                  <a:pt x="41369" y="65568"/>
                  <a:pt x="47387" y="71283"/>
                  <a:pt x="53223" y="74687"/>
                </a:cubicBezTo>
                <a:cubicBezTo>
                  <a:pt x="54561" y="75447"/>
                  <a:pt x="55928" y="76115"/>
                  <a:pt x="57327" y="76693"/>
                </a:cubicBezTo>
                <a:cubicBezTo>
                  <a:pt x="56202" y="78182"/>
                  <a:pt x="54895" y="79550"/>
                  <a:pt x="53527" y="80766"/>
                </a:cubicBezTo>
                <a:cubicBezTo>
                  <a:pt x="48056" y="85690"/>
                  <a:pt x="40974" y="88882"/>
                  <a:pt x="33618" y="89642"/>
                </a:cubicBezTo>
                <a:cubicBezTo>
                  <a:pt x="32542" y="89753"/>
                  <a:pt x="31472" y="89808"/>
                  <a:pt x="30409" y="89808"/>
                </a:cubicBezTo>
                <a:cubicBezTo>
                  <a:pt x="17291" y="89808"/>
                  <a:pt x="5343" y="81493"/>
                  <a:pt x="0" y="69459"/>
                </a:cubicBezTo>
                <a:lnTo>
                  <a:pt x="0" y="70340"/>
                </a:lnTo>
                <a:cubicBezTo>
                  <a:pt x="3800" y="78395"/>
                  <a:pt x="10639" y="85052"/>
                  <a:pt x="19028" y="88243"/>
                </a:cubicBezTo>
                <a:cubicBezTo>
                  <a:pt x="22611" y="89601"/>
                  <a:pt x="26384" y="90242"/>
                  <a:pt x="30157" y="90242"/>
                </a:cubicBezTo>
                <a:cubicBezTo>
                  <a:pt x="39731" y="90242"/>
                  <a:pt x="49309" y="86115"/>
                  <a:pt x="55807" y="79094"/>
                </a:cubicBezTo>
                <a:cubicBezTo>
                  <a:pt x="56475" y="78395"/>
                  <a:pt x="57083" y="77666"/>
                  <a:pt x="57691" y="76906"/>
                </a:cubicBezTo>
                <a:cubicBezTo>
                  <a:pt x="61964" y="78626"/>
                  <a:pt x="66516" y="79477"/>
                  <a:pt x="71061" y="79477"/>
                </a:cubicBezTo>
                <a:cubicBezTo>
                  <a:pt x="78800" y="79477"/>
                  <a:pt x="86517" y="77009"/>
                  <a:pt x="92798" y="72164"/>
                </a:cubicBezTo>
                <a:cubicBezTo>
                  <a:pt x="106203" y="61799"/>
                  <a:pt x="111644" y="44990"/>
                  <a:pt x="120641" y="31282"/>
                </a:cubicBezTo>
                <a:cubicBezTo>
                  <a:pt x="127395" y="21001"/>
                  <a:pt x="138472" y="10762"/>
                  <a:pt x="151059" y="10762"/>
                </a:cubicBezTo>
                <a:cubicBezTo>
                  <a:pt x="153767" y="10762"/>
                  <a:pt x="156545" y="11235"/>
                  <a:pt x="159365" y="12285"/>
                </a:cubicBezTo>
                <a:cubicBezTo>
                  <a:pt x="160520" y="12741"/>
                  <a:pt x="161705" y="13288"/>
                  <a:pt x="162800" y="13926"/>
                </a:cubicBezTo>
                <a:cubicBezTo>
                  <a:pt x="159213" y="18668"/>
                  <a:pt x="156325" y="24838"/>
                  <a:pt x="157146" y="30917"/>
                </a:cubicBezTo>
                <a:cubicBezTo>
                  <a:pt x="157480" y="33440"/>
                  <a:pt x="158635" y="36024"/>
                  <a:pt x="160976" y="37331"/>
                </a:cubicBezTo>
                <a:cubicBezTo>
                  <a:pt x="161970" y="37876"/>
                  <a:pt x="163051" y="38127"/>
                  <a:pt x="164132" y="38127"/>
                </a:cubicBezTo>
                <a:cubicBezTo>
                  <a:pt x="165762" y="38127"/>
                  <a:pt x="167393" y="37558"/>
                  <a:pt x="168727" y="36571"/>
                </a:cubicBezTo>
                <a:cubicBezTo>
                  <a:pt x="174411" y="32437"/>
                  <a:pt x="172830" y="23865"/>
                  <a:pt x="169152" y="18941"/>
                </a:cubicBezTo>
                <a:cubicBezTo>
                  <a:pt x="167602" y="16844"/>
                  <a:pt x="165596" y="15142"/>
                  <a:pt x="163377" y="13774"/>
                </a:cubicBezTo>
                <a:cubicBezTo>
                  <a:pt x="164015" y="12984"/>
                  <a:pt x="164684" y="12224"/>
                  <a:pt x="165353" y="11494"/>
                </a:cubicBezTo>
                <a:cubicBezTo>
                  <a:pt x="170247" y="6236"/>
                  <a:pt x="176782" y="2497"/>
                  <a:pt x="183833" y="1038"/>
                </a:cubicBezTo>
                <a:cubicBezTo>
                  <a:pt x="185864" y="621"/>
                  <a:pt x="187899" y="420"/>
                  <a:pt x="189916" y="420"/>
                </a:cubicBezTo>
                <a:cubicBezTo>
                  <a:pt x="200520" y="420"/>
                  <a:pt x="210622" y="5958"/>
                  <a:pt x="216904" y="14564"/>
                </a:cubicBezTo>
                <a:cubicBezTo>
                  <a:pt x="215627" y="20340"/>
                  <a:pt x="217299" y="27057"/>
                  <a:pt x="223074" y="29580"/>
                </a:cubicBezTo>
                <a:cubicBezTo>
                  <a:pt x="223105" y="29592"/>
                  <a:pt x="223136" y="29598"/>
                  <a:pt x="223166" y="29598"/>
                </a:cubicBezTo>
                <a:cubicBezTo>
                  <a:pt x="223281" y="29598"/>
                  <a:pt x="223372" y="29506"/>
                  <a:pt x="223348" y="29337"/>
                </a:cubicBezTo>
                <a:cubicBezTo>
                  <a:pt x="222618" y="23957"/>
                  <a:pt x="220460" y="18850"/>
                  <a:pt x="217330" y="14504"/>
                </a:cubicBezTo>
                <a:cubicBezTo>
                  <a:pt x="217603" y="13379"/>
                  <a:pt x="217968" y="12315"/>
                  <a:pt x="218424" y="11343"/>
                </a:cubicBezTo>
                <a:cubicBezTo>
                  <a:pt x="222193" y="3561"/>
                  <a:pt x="231889" y="1008"/>
                  <a:pt x="239822" y="582"/>
                </a:cubicBezTo>
                <a:cubicBezTo>
                  <a:pt x="240946" y="524"/>
                  <a:pt x="242070" y="496"/>
                  <a:pt x="243195" y="496"/>
                </a:cubicBezTo>
                <a:cubicBezTo>
                  <a:pt x="257929" y="496"/>
                  <a:pt x="272706" y="5420"/>
                  <a:pt x="284990" y="13440"/>
                </a:cubicBezTo>
                <a:lnTo>
                  <a:pt x="284990" y="12984"/>
                </a:lnTo>
                <a:cubicBezTo>
                  <a:pt x="278881" y="9063"/>
                  <a:pt x="272346" y="5963"/>
                  <a:pt x="265476" y="3774"/>
                </a:cubicBezTo>
                <a:cubicBezTo>
                  <a:pt x="258288" y="1515"/>
                  <a:pt x="250578" y="101"/>
                  <a:pt x="242953" y="101"/>
                </a:cubicBezTo>
                <a:cubicBezTo>
                  <a:pt x="241551" y="101"/>
                  <a:pt x="240151" y="149"/>
                  <a:pt x="238759" y="248"/>
                </a:cubicBezTo>
                <a:cubicBezTo>
                  <a:pt x="231099" y="826"/>
                  <a:pt x="221980" y="3440"/>
                  <a:pt x="218181" y="10826"/>
                </a:cubicBezTo>
                <a:cubicBezTo>
                  <a:pt x="217633" y="11829"/>
                  <a:pt x="217238" y="12953"/>
                  <a:pt x="216965" y="14078"/>
                </a:cubicBezTo>
                <a:cubicBezTo>
                  <a:pt x="212375" y="7847"/>
                  <a:pt x="205688" y="3105"/>
                  <a:pt x="198150" y="1038"/>
                </a:cubicBezTo>
                <a:cubicBezTo>
                  <a:pt x="195550" y="335"/>
                  <a:pt x="192901" y="1"/>
                  <a:pt x="190262"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364125" y="1559075"/>
            <a:ext cx="9651220" cy="3056079"/>
          </a:xfrm>
          <a:custGeom>
            <a:avLst/>
            <a:gdLst/>
            <a:ahLst/>
            <a:cxnLst/>
            <a:rect l="l" t="t" r="r" b="b"/>
            <a:pathLst>
              <a:path w="284991" h="90243" extrusionOk="0">
                <a:moveTo>
                  <a:pt x="217117" y="14990"/>
                </a:moveTo>
                <a:cubicBezTo>
                  <a:pt x="218120" y="16388"/>
                  <a:pt x="219032" y="17908"/>
                  <a:pt x="219852" y="19519"/>
                </a:cubicBezTo>
                <a:cubicBezTo>
                  <a:pt x="221311" y="22528"/>
                  <a:pt x="222345" y="25750"/>
                  <a:pt x="222801" y="29094"/>
                </a:cubicBezTo>
                <a:cubicBezTo>
                  <a:pt x="217573" y="26571"/>
                  <a:pt x="215992" y="20370"/>
                  <a:pt x="217117" y="14990"/>
                </a:cubicBezTo>
                <a:close/>
                <a:moveTo>
                  <a:pt x="163104" y="14109"/>
                </a:moveTo>
                <a:cubicBezTo>
                  <a:pt x="168119" y="17148"/>
                  <a:pt x="172040" y="22315"/>
                  <a:pt x="172040" y="28486"/>
                </a:cubicBezTo>
                <a:cubicBezTo>
                  <a:pt x="172010" y="32954"/>
                  <a:pt x="169092" y="37726"/>
                  <a:pt x="164167" y="37756"/>
                </a:cubicBezTo>
                <a:cubicBezTo>
                  <a:pt x="164151" y="37756"/>
                  <a:pt x="164134" y="37756"/>
                  <a:pt x="164117" y="37756"/>
                </a:cubicBezTo>
                <a:cubicBezTo>
                  <a:pt x="160046" y="37756"/>
                  <a:pt x="157874" y="34094"/>
                  <a:pt x="157450" y="30461"/>
                </a:cubicBezTo>
                <a:cubicBezTo>
                  <a:pt x="156812" y="24625"/>
                  <a:pt x="159517" y="18759"/>
                  <a:pt x="163104" y="14109"/>
                </a:cubicBezTo>
                <a:close/>
                <a:moveTo>
                  <a:pt x="50787" y="48007"/>
                </a:moveTo>
                <a:cubicBezTo>
                  <a:pt x="53160" y="48007"/>
                  <a:pt x="55541" y="48855"/>
                  <a:pt x="57479" y="50188"/>
                </a:cubicBezTo>
                <a:cubicBezTo>
                  <a:pt x="60792" y="52468"/>
                  <a:pt x="62646" y="56054"/>
                  <a:pt x="63011" y="60006"/>
                </a:cubicBezTo>
                <a:cubicBezTo>
                  <a:pt x="63497" y="65933"/>
                  <a:pt x="61096" y="71769"/>
                  <a:pt x="57479" y="76480"/>
                </a:cubicBezTo>
                <a:cubicBezTo>
                  <a:pt x="53436" y="74839"/>
                  <a:pt x="49697" y="72377"/>
                  <a:pt x="46658" y="69185"/>
                </a:cubicBezTo>
                <a:cubicBezTo>
                  <a:pt x="43861" y="66237"/>
                  <a:pt x="41673" y="62498"/>
                  <a:pt x="41642" y="58334"/>
                </a:cubicBezTo>
                <a:cubicBezTo>
                  <a:pt x="41612" y="54322"/>
                  <a:pt x="43618" y="50066"/>
                  <a:pt x="47570" y="48577"/>
                </a:cubicBezTo>
                <a:cubicBezTo>
                  <a:pt x="48612" y="48185"/>
                  <a:pt x="49699" y="48007"/>
                  <a:pt x="50787" y="48007"/>
                </a:cubicBezTo>
                <a:close/>
                <a:moveTo>
                  <a:pt x="190262" y="1"/>
                </a:moveTo>
                <a:cubicBezTo>
                  <a:pt x="179788" y="1"/>
                  <a:pt x="169470" y="5264"/>
                  <a:pt x="163012" y="13592"/>
                </a:cubicBezTo>
                <a:cubicBezTo>
                  <a:pt x="160125" y="11920"/>
                  <a:pt x="156872" y="10887"/>
                  <a:pt x="153620" y="10522"/>
                </a:cubicBezTo>
                <a:cubicBezTo>
                  <a:pt x="152657" y="10411"/>
                  <a:pt x="151706" y="10358"/>
                  <a:pt x="150768" y="10358"/>
                </a:cubicBezTo>
                <a:cubicBezTo>
                  <a:pt x="136763" y="10358"/>
                  <a:pt x="125652" y="22271"/>
                  <a:pt x="118787" y="33410"/>
                </a:cubicBezTo>
                <a:cubicBezTo>
                  <a:pt x="110124" y="47483"/>
                  <a:pt x="104166" y="64808"/>
                  <a:pt x="89455" y="73957"/>
                </a:cubicBezTo>
                <a:cubicBezTo>
                  <a:pt x="83995" y="77359"/>
                  <a:pt x="77533" y="79063"/>
                  <a:pt x="71069" y="79063"/>
                </a:cubicBezTo>
                <a:cubicBezTo>
                  <a:pt x="66558" y="79063"/>
                  <a:pt x="62046" y="78233"/>
                  <a:pt x="57874" y="76571"/>
                </a:cubicBezTo>
                <a:cubicBezTo>
                  <a:pt x="61552" y="71708"/>
                  <a:pt x="64044" y="65599"/>
                  <a:pt x="63345" y="59489"/>
                </a:cubicBezTo>
                <a:cubicBezTo>
                  <a:pt x="62646" y="53471"/>
                  <a:pt x="58238" y="48395"/>
                  <a:pt x="52098" y="47665"/>
                </a:cubicBezTo>
                <a:cubicBezTo>
                  <a:pt x="51690" y="47616"/>
                  <a:pt x="51289" y="47593"/>
                  <a:pt x="50897" y="47593"/>
                </a:cubicBezTo>
                <a:cubicBezTo>
                  <a:pt x="45190" y="47593"/>
                  <a:pt x="41280" y="52616"/>
                  <a:pt x="41308" y="58304"/>
                </a:cubicBezTo>
                <a:cubicBezTo>
                  <a:pt x="41369" y="65568"/>
                  <a:pt x="47387" y="71283"/>
                  <a:pt x="53223" y="74687"/>
                </a:cubicBezTo>
                <a:cubicBezTo>
                  <a:pt x="54561" y="75447"/>
                  <a:pt x="55928" y="76115"/>
                  <a:pt x="57327" y="76693"/>
                </a:cubicBezTo>
                <a:cubicBezTo>
                  <a:pt x="56202" y="78182"/>
                  <a:pt x="54895" y="79550"/>
                  <a:pt x="53527" y="80766"/>
                </a:cubicBezTo>
                <a:cubicBezTo>
                  <a:pt x="48056" y="85690"/>
                  <a:pt x="40974" y="88882"/>
                  <a:pt x="33618" y="89642"/>
                </a:cubicBezTo>
                <a:cubicBezTo>
                  <a:pt x="32542" y="89753"/>
                  <a:pt x="31472" y="89808"/>
                  <a:pt x="30409" y="89808"/>
                </a:cubicBezTo>
                <a:cubicBezTo>
                  <a:pt x="17291" y="89808"/>
                  <a:pt x="5343" y="81493"/>
                  <a:pt x="0" y="69459"/>
                </a:cubicBezTo>
                <a:lnTo>
                  <a:pt x="0" y="70340"/>
                </a:lnTo>
                <a:cubicBezTo>
                  <a:pt x="3800" y="78395"/>
                  <a:pt x="10639" y="85052"/>
                  <a:pt x="19028" y="88243"/>
                </a:cubicBezTo>
                <a:cubicBezTo>
                  <a:pt x="22611" y="89601"/>
                  <a:pt x="26384" y="90242"/>
                  <a:pt x="30157" y="90242"/>
                </a:cubicBezTo>
                <a:cubicBezTo>
                  <a:pt x="39731" y="90242"/>
                  <a:pt x="49309" y="86115"/>
                  <a:pt x="55807" y="79094"/>
                </a:cubicBezTo>
                <a:cubicBezTo>
                  <a:pt x="56475" y="78395"/>
                  <a:pt x="57083" y="77666"/>
                  <a:pt x="57691" y="76906"/>
                </a:cubicBezTo>
                <a:cubicBezTo>
                  <a:pt x="61964" y="78626"/>
                  <a:pt x="66516" y="79477"/>
                  <a:pt x="71061" y="79477"/>
                </a:cubicBezTo>
                <a:cubicBezTo>
                  <a:pt x="78800" y="79477"/>
                  <a:pt x="86517" y="77009"/>
                  <a:pt x="92798" y="72164"/>
                </a:cubicBezTo>
                <a:cubicBezTo>
                  <a:pt x="106203" y="61799"/>
                  <a:pt x="111644" y="44990"/>
                  <a:pt x="120641" y="31282"/>
                </a:cubicBezTo>
                <a:cubicBezTo>
                  <a:pt x="127395" y="21001"/>
                  <a:pt x="138472" y="10762"/>
                  <a:pt x="151059" y="10762"/>
                </a:cubicBezTo>
                <a:cubicBezTo>
                  <a:pt x="153767" y="10762"/>
                  <a:pt x="156545" y="11235"/>
                  <a:pt x="159365" y="12285"/>
                </a:cubicBezTo>
                <a:cubicBezTo>
                  <a:pt x="160520" y="12741"/>
                  <a:pt x="161705" y="13288"/>
                  <a:pt x="162800" y="13926"/>
                </a:cubicBezTo>
                <a:cubicBezTo>
                  <a:pt x="159213" y="18668"/>
                  <a:pt x="156325" y="24838"/>
                  <a:pt x="157146" y="30917"/>
                </a:cubicBezTo>
                <a:cubicBezTo>
                  <a:pt x="157480" y="33440"/>
                  <a:pt x="158635" y="36024"/>
                  <a:pt x="160976" y="37331"/>
                </a:cubicBezTo>
                <a:cubicBezTo>
                  <a:pt x="161970" y="37876"/>
                  <a:pt x="163051" y="38127"/>
                  <a:pt x="164132" y="38127"/>
                </a:cubicBezTo>
                <a:cubicBezTo>
                  <a:pt x="165762" y="38127"/>
                  <a:pt x="167393" y="37558"/>
                  <a:pt x="168727" y="36571"/>
                </a:cubicBezTo>
                <a:cubicBezTo>
                  <a:pt x="174411" y="32437"/>
                  <a:pt x="172830" y="23865"/>
                  <a:pt x="169152" y="18941"/>
                </a:cubicBezTo>
                <a:cubicBezTo>
                  <a:pt x="167602" y="16844"/>
                  <a:pt x="165596" y="15142"/>
                  <a:pt x="163377" y="13774"/>
                </a:cubicBezTo>
                <a:cubicBezTo>
                  <a:pt x="164015" y="12984"/>
                  <a:pt x="164684" y="12224"/>
                  <a:pt x="165353" y="11494"/>
                </a:cubicBezTo>
                <a:cubicBezTo>
                  <a:pt x="170247" y="6236"/>
                  <a:pt x="176782" y="2497"/>
                  <a:pt x="183833" y="1038"/>
                </a:cubicBezTo>
                <a:cubicBezTo>
                  <a:pt x="185864" y="621"/>
                  <a:pt x="187899" y="420"/>
                  <a:pt x="189916" y="420"/>
                </a:cubicBezTo>
                <a:cubicBezTo>
                  <a:pt x="200520" y="420"/>
                  <a:pt x="210622" y="5958"/>
                  <a:pt x="216904" y="14564"/>
                </a:cubicBezTo>
                <a:cubicBezTo>
                  <a:pt x="215627" y="20340"/>
                  <a:pt x="217299" y="27057"/>
                  <a:pt x="223074" y="29580"/>
                </a:cubicBezTo>
                <a:cubicBezTo>
                  <a:pt x="223105" y="29592"/>
                  <a:pt x="223136" y="29598"/>
                  <a:pt x="223166" y="29598"/>
                </a:cubicBezTo>
                <a:cubicBezTo>
                  <a:pt x="223281" y="29598"/>
                  <a:pt x="223372" y="29506"/>
                  <a:pt x="223348" y="29337"/>
                </a:cubicBezTo>
                <a:cubicBezTo>
                  <a:pt x="222618" y="23957"/>
                  <a:pt x="220460" y="18850"/>
                  <a:pt x="217330" y="14504"/>
                </a:cubicBezTo>
                <a:cubicBezTo>
                  <a:pt x="217603" y="13379"/>
                  <a:pt x="217968" y="12315"/>
                  <a:pt x="218424" y="11343"/>
                </a:cubicBezTo>
                <a:cubicBezTo>
                  <a:pt x="222193" y="3561"/>
                  <a:pt x="231889" y="1008"/>
                  <a:pt x="239822" y="582"/>
                </a:cubicBezTo>
                <a:cubicBezTo>
                  <a:pt x="240946" y="524"/>
                  <a:pt x="242070" y="496"/>
                  <a:pt x="243195" y="496"/>
                </a:cubicBezTo>
                <a:cubicBezTo>
                  <a:pt x="257929" y="496"/>
                  <a:pt x="272706" y="5420"/>
                  <a:pt x="284990" y="13440"/>
                </a:cubicBezTo>
                <a:lnTo>
                  <a:pt x="284990" y="12984"/>
                </a:lnTo>
                <a:cubicBezTo>
                  <a:pt x="278881" y="9063"/>
                  <a:pt x="272346" y="5963"/>
                  <a:pt x="265476" y="3774"/>
                </a:cubicBezTo>
                <a:cubicBezTo>
                  <a:pt x="258288" y="1515"/>
                  <a:pt x="250578" y="101"/>
                  <a:pt x="242953" y="101"/>
                </a:cubicBezTo>
                <a:cubicBezTo>
                  <a:pt x="241551" y="101"/>
                  <a:pt x="240151" y="149"/>
                  <a:pt x="238759" y="248"/>
                </a:cubicBezTo>
                <a:cubicBezTo>
                  <a:pt x="231099" y="826"/>
                  <a:pt x="221980" y="3440"/>
                  <a:pt x="218181" y="10826"/>
                </a:cubicBezTo>
                <a:cubicBezTo>
                  <a:pt x="217633" y="11829"/>
                  <a:pt x="217238" y="12953"/>
                  <a:pt x="216965" y="14078"/>
                </a:cubicBezTo>
                <a:cubicBezTo>
                  <a:pt x="212375" y="7847"/>
                  <a:pt x="205688" y="3105"/>
                  <a:pt x="198150" y="1038"/>
                </a:cubicBezTo>
                <a:cubicBezTo>
                  <a:pt x="195550" y="335"/>
                  <a:pt x="192901" y="1"/>
                  <a:pt x="190262"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4330118" y="3840552"/>
            <a:ext cx="5190088" cy="1606452"/>
          </a:xfrm>
          <a:custGeom>
            <a:avLst/>
            <a:gdLst/>
            <a:ahLst/>
            <a:cxnLst/>
            <a:rect l="l" t="t" r="r" b="b"/>
            <a:pathLst>
              <a:path w="333232" h="103143" extrusionOk="0">
                <a:moveTo>
                  <a:pt x="260814" y="10979"/>
                </a:moveTo>
                <a:cubicBezTo>
                  <a:pt x="261398" y="11398"/>
                  <a:pt x="261969" y="11831"/>
                  <a:pt x="262525" y="12280"/>
                </a:cubicBezTo>
                <a:cubicBezTo>
                  <a:pt x="265930" y="15076"/>
                  <a:pt x="269000" y="18815"/>
                  <a:pt x="269820" y="23283"/>
                </a:cubicBezTo>
                <a:cubicBezTo>
                  <a:pt x="270520" y="27234"/>
                  <a:pt x="269304" y="31702"/>
                  <a:pt x="266538" y="34681"/>
                </a:cubicBezTo>
                <a:cubicBezTo>
                  <a:pt x="264804" y="36505"/>
                  <a:pt x="262492" y="37502"/>
                  <a:pt x="260148" y="37502"/>
                </a:cubicBezTo>
                <a:cubicBezTo>
                  <a:pt x="258546" y="37502"/>
                  <a:pt x="256930" y="37036"/>
                  <a:pt x="255474" y="36049"/>
                </a:cubicBezTo>
                <a:cubicBezTo>
                  <a:pt x="252100" y="33769"/>
                  <a:pt x="250246" y="29544"/>
                  <a:pt x="250215" y="25562"/>
                </a:cubicBezTo>
                <a:cubicBezTo>
                  <a:pt x="250131" y="18845"/>
                  <a:pt x="255082" y="14021"/>
                  <a:pt x="260814" y="10979"/>
                </a:cubicBezTo>
                <a:close/>
                <a:moveTo>
                  <a:pt x="165674" y="30319"/>
                </a:moveTo>
                <a:cubicBezTo>
                  <a:pt x="172736" y="32071"/>
                  <a:pt x="179663" y="35595"/>
                  <a:pt x="181855" y="42918"/>
                </a:cubicBezTo>
                <a:cubicBezTo>
                  <a:pt x="182919" y="46444"/>
                  <a:pt x="182889" y="50548"/>
                  <a:pt x="181004" y="53770"/>
                </a:cubicBezTo>
                <a:cubicBezTo>
                  <a:pt x="180096" y="55352"/>
                  <a:pt x="178566" y="57273"/>
                  <a:pt x="176632" y="57273"/>
                </a:cubicBezTo>
                <a:cubicBezTo>
                  <a:pt x="176560" y="57273"/>
                  <a:pt x="176488" y="57271"/>
                  <a:pt x="176414" y="57265"/>
                </a:cubicBezTo>
                <a:cubicBezTo>
                  <a:pt x="174347" y="57113"/>
                  <a:pt x="172311" y="56110"/>
                  <a:pt x="170670" y="54925"/>
                </a:cubicBezTo>
                <a:cubicBezTo>
                  <a:pt x="162858" y="49332"/>
                  <a:pt x="161794" y="38663"/>
                  <a:pt x="165624" y="30426"/>
                </a:cubicBezTo>
                <a:cubicBezTo>
                  <a:pt x="165641" y="30390"/>
                  <a:pt x="165657" y="30355"/>
                  <a:pt x="165674" y="30319"/>
                </a:cubicBezTo>
                <a:close/>
                <a:moveTo>
                  <a:pt x="223440" y="1"/>
                </a:moveTo>
                <a:cubicBezTo>
                  <a:pt x="206949" y="1"/>
                  <a:pt x="190401" y="5377"/>
                  <a:pt x="177478" y="15684"/>
                </a:cubicBezTo>
                <a:cubicBezTo>
                  <a:pt x="172718" y="19469"/>
                  <a:pt x="168100" y="24271"/>
                  <a:pt x="165363" y="29870"/>
                </a:cubicBezTo>
                <a:lnTo>
                  <a:pt x="165363" y="29870"/>
                </a:lnTo>
                <a:cubicBezTo>
                  <a:pt x="164072" y="29563"/>
                  <a:pt x="162782" y="29317"/>
                  <a:pt x="161521" y="29119"/>
                </a:cubicBezTo>
                <a:cubicBezTo>
                  <a:pt x="154861" y="28068"/>
                  <a:pt x="148066" y="27585"/>
                  <a:pt x="141245" y="27585"/>
                </a:cubicBezTo>
                <a:cubicBezTo>
                  <a:pt x="128919" y="27585"/>
                  <a:pt x="116508" y="29163"/>
                  <a:pt x="104650" y="31824"/>
                </a:cubicBezTo>
                <a:cubicBezTo>
                  <a:pt x="85805" y="36079"/>
                  <a:pt x="67719" y="43526"/>
                  <a:pt x="51306" y="53678"/>
                </a:cubicBezTo>
                <a:cubicBezTo>
                  <a:pt x="34922" y="63800"/>
                  <a:pt x="20181" y="76688"/>
                  <a:pt x="8174" y="91764"/>
                </a:cubicBezTo>
                <a:cubicBezTo>
                  <a:pt x="5317" y="95351"/>
                  <a:pt x="2642" y="99059"/>
                  <a:pt x="119" y="102919"/>
                </a:cubicBezTo>
                <a:cubicBezTo>
                  <a:pt x="1" y="103018"/>
                  <a:pt x="113" y="103142"/>
                  <a:pt x="257" y="103142"/>
                </a:cubicBezTo>
                <a:cubicBezTo>
                  <a:pt x="334" y="103142"/>
                  <a:pt x="420" y="103106"/>
                  <a:pt x="484" y="103010"/>
                </a:cubicBezTo>
                <a:cubicBezTo>
                  <a:pt x="20029" y="73527"/>
                  <a:pt x="49330" y="51156"/>
                  <a:pt x="82370" y="38815"/>
                </a:cubicBezTo>
                <a:cubicBezTo>
                  <a:pt x="98723" y="32736"/>
                  <a:pt x="115957" y="29058"/>
                  <a:pt x="133404" y="28237"/>
                </a:cubicBezTo>
                <a:cubicBezTo>
                  <a:pt x="136106" y="28117"/>
                  <a:pt x="138819" y="28051"/>
                  <a:pt x="141535" y="28051"/>
                </a:cubicBezTo>
                <a:cubicBezTo>
                  <a:pt x="147771" y="28051"/>
                  <a:pt x="154021" y="28403"/>
                  <a:pt x="160183" y="29271"/>
                </a:cubicBezTo>
                <a:cubicBezTo>
                  <a:pt x="161816" y="29502"/>
                  <a:pt x="163510" y="29804"/>
                  <a:pt x="165203" y="30205"/>
                </a:cubicBezTo>
                <a:lnTo>
                  <a:pt x="165203" y="30205"/>
                </a:lnTo>
                <a:cubicBezTo>
                  <a:pt x="163856" y="33054"/>
                  <a:pt x="162999" y="36106"/>
                  <a:pt x="162858" y="39332"/>
                </a:cubicBezTo>
                <a:cubicBezTo>
                  <a:pt x="162524" y="47022"/>
                  <a:pt x="167265" y="55715"/>
                  <a:pt x="175138" y="57630"/>
                </a:cubicBezTo>
                <a:cubicBezTo>
                  <a:pt x="175777" y="57778"/>
                  <a:pt x="176291" y="57871"/>
                  <a:pt x="176758" y="57871"/>
                </a:cubicBezTo>
                <a:cubicBezTo>
                  <a:pt x="177533" y="57871"/>
                  <a:pt x="178174" y="57614"/>
                  <a:pt x="179028" y="56931"/>
                </a:cubicBezTo>
                <a:cubicBezTo>
                  <a:pt x="180396" y="55836"/>
                  <a:pt x="181399" y="54377"/>
                  <a:pt x="182068" y="52797"/>
                </a:cubicBezTo>
                <a:cubicBezTo>
                  <a:pt x="183375" y="49605"/>
                  <a:pt x="183284" y="45928"/>
                  <a:pt x="182281" y="42675"/>
                </a:cubicBezTo>
                <a:cubicBezTo>
                  <a:pt x="179934" y="35357"/>
                  <a:pt x="172916" y="31748"/>
                  <a:pt x="165835" y="29985"/>
                </a:cubicBezTo>
                <a:lnTo>
                  <a:pt x="165835" y="29985"/>
                </a:lnTo>
                <a:cubicBezTo>
                  <a:pt x="169878" y="21690"/>
                  <a:pt x="177585" y="15329"/>
                  <a:pt x="185351" y="10699"/>
                </a:cubicBezTo>
                <a:cubicBezTo>
                  <a:pt x="192919" y="6170"/>
                  <a:pt x="201308" y="3131"/>
                  <a:pt x="209971" y="1580"/>
                </a:cubicBezTo>
                <a:cubicBezTo>
                  <a:pt x="214368" y="778"/>
                  <a:pt x="218853" y="375"/>
                  <a:pt x="223339" y="375"/>
                </a:cubicBezTo>
                <a:cubicBezTo>
                  <a:pt x="228032" y="375"/>
                  <a:pt x="232728" y="816"/>
                  <a:pt x="237327" y="1702"/>
                </a:cubicBezTo>
                <a:cubicBezTo>
                  <a:pt x="245255" y="3205"/>
                  <a:pt x="253601" y="5963"/>
                  <a:pt x="260330" y="10638"/>
                </a:cubicBezTo>
                <a:lnTo>
                  <a:pt x="260330" y="10638"/>
                </a:lnTo>
                <a:cubicBezTo>
                  <a:pt x="257555" y="12163"/>
                  <a:pt x="255065" y="14121"/>
                  <a:pt x="253103" y="16596"/>
                </a:cubicBezTo>
                <a:cubicBezTo>
                  <a:pt x="248422" y="22432"/>
                  <a:pt x="248483" y="31520"/>
                  <a:pt x="254835" y="36231"/>
                </a:cubicBezTo>
                <a:cubicBezTo>
                  <a:pt x="256540" y="37506"/>
                  <a:pt x="258315" y="38062"/>
                  <a:pt x="260030" y="38062"/>
                </a:cubicBezTo>
                <a:cubicBezTo>
                  <a:pt x="264612" y="38062"/>
                  <a:pt x="268764" y="34093"/>
                  <a:pt x="270003" y="29271"/>
                </a:cubicBezTo>
                <a:cubicBezTo>
                  <a:pt x="271996" y="21561"/>
                  <a:pt x="267088" y="15118"/>
                  <a:pt x="261155" y="10801"/>
                </a:cubicBezTo>
                <a:lnTo>
                  <a:pt x="261155" y="10801"/>
                </a:lnTo>
                <a:cubicBezTo>
                  <a:pt x="263570" y="9555"/>
                  <a:pt x="266106" y="8622"/>
                  <a:pt x="268453" y="7994"/>
                </a:cubicBezTo>
                <a:cubicBezTo>
                  <a:pt x="272406" y="6934"/>
                  <a:pt x="276490" y="6426"/>
                  <a:pt x="280574" y="6426"/>
                </a:cubicBezTo>
                <a:cubicBezTo>
                  <a:pt x="284340" y="6426"/>
                  <a:pt x="288106" y="6859"/>
                  <a:pt x="291766" y="7690"/>
                </a:cubicBezTo>
                <a:cubicBezTo>
                  <a:pt x="307268" y="11185"/>
                  <a:pt x="321432" y="21550"/>
                  <a:pt x="328788" y="35775"/>
                </a:cubicBezTo>
                <a:cubicBezTo>
                  <a:pt x="330551" y="39180"/>
                  <a:pt x="331858" y="42827"/>
                  <a:pt x="332740" y="46596"/>
                </a:cubicBezTo>
                <a:cubicBezTo>
                  <a:pt x="332764" y="46719"/>
                  <a:pt x="332853" y="46772"/>
                  <a:pt x="332946" y="46772"/>
                </a:cubicBezTo>
                <a:cubicBezTo>
                  <a:pt x="333084" y="46772"/>
                  <a:pt x="333232" y="46656"/>
                  <a:pt x="333195" y="46475"/>
                </a:cubicBezTo>
                <a:cubicBezTo>
                  <a:pt x="329335" y="30031"/>
                  <a:pt x="316660" y="16748"/>
                  <a:pt x="301280" y="10273"/>
                </a:cubicBezTo>
                <a:cubicBezTo>
                  <a:pt x="294743" y="7530"/>
                  <a:pt x="287622" y="5977"/>
                  <a:pt x="280519" y="5977"/>
                </a:cubicBezTo>
                <a:cubicBezTo>
                  <a:pt x="279200" y="5977"/>
                  <a:pt x="277882" y="6030"/>
                  <a:pt x="276568" y="6140"/>
                </a:cubicBezTo>
                <a:cubicBezTo>
                  <a:pt x="271291" y="6559"/>
                  <a:pt x="265560" y="7850"/>
                  <a:pt x="260670" y="10454"/>
                </a:cubicBezTo>
                <a:lnTo>
                  <a:pt x="260670" y="10454"/>
                </a:lnTo>
                <a:cubicBezTo>
                  <a:pt x="259880" y="9900"/>
                  <a:pt x="259076" y="9383"/>
                  <a:pt x="258270" y="8906"/>
                </a:cubicBezTo>
                <a:cubicBezTo>
                  <a:pt x="250124" y="4164"/>
                  <a:pt x="240732" y="1428"/>
                  <a:pt x="231431" y="425"/>
                </a:cubicBezTo>
                <a:cubicBezTo>
                  <a:pt x="228779" y="142"/>
                  <a:pt x="226110" y="1"/>
                  <a:pt x="223440"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lt1"/>
        </a:solidFill>
        <a:effectLst/>
      </p:bgPr>
    </p:bg>
    <p:spTree>
      <p:nvGrpSpPr>
        <p:cNvPr id="1" name="Shape 26"/>
        <p:cNvGrpSpPr/>
        <p:nvPr/>
      </p:nvGrpSpPr>
      <p:grpSpPr>
        <a:xfrm>
          <a:off x="0" y="0"/>
          <a:ext cx="0" cy="0"/>
          <a:chOff x="0" y="0"/>
          <a:chExt cx="0" cy="0"/>
        </a:xfrm>
      </p:grpSpPr>
      <p:sp>
        <p:nvSpPr>
          <p:cNvPr id="27" name="Google Shape;27;p5"/>
          <p:cNvSpPr txBox="1">
            <a:spLocks noGrp="1"/>
          </p:cNvSpPr>
          <p:nvPr>
            <p:ph type="title"/>
          </p:nvPr>
        </p:nvSpPr>
        <p:spPr>
          <a:xfrm>
            <a:off x="698700" y="587324"/>
            <a:ext cx="7746600" cy="551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6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28" name="Google Shape;28;p5"/>
          <p:cNvSpPr txBox="1">
            <a:spLocks noGrp="1"/>
          </p:cNvSpPr>
          <p:nvPr>
            <p:ph type="ctrTitle" idx="2"/>
          </p:nvPr>
        </p:nvSpPr>
        <p:spPr>
          <a:xfrm>
            <a:off x="2010451" y="2808525"/>
            <a:ext cx="2642400" cy="3849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SzPts val="1600"/>
              <a:buNone/>
              <a:defRPr sz="1600"/>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29" name="Google Shape;29;p5"/>
          <p:cNvSpPr txBox="1">
            <a:spLocks noGrp="1"/>
          </p:cNvSpPr>
          <p:nvPr>
            <p:ph type="subTitle" idx="1"/>
          </p:nvPr>
        </p:nvSpPr>
        <p:spPr>
          <a:xfrm>
            <a:off x="2010450" y="3087324"/>
            <a:ext cx="2642400" cy="568500"/>
          </a:xfrm>
          <a:prstGeom prst="rect">
            <a:avLst/>
          </a:prstGeom>
          <a:noFill/>
        </p:spPr>
        <p:txBody>
          <a:bodyPr spcFirstLastPara="1" wrap="square" lIns="91425" tIns="91425" rIns="91425" bIns="91425" anchor="t" anchorCtr="0">
            <a:noAutofit/>
          </a:bodyPr>
          <a:lstStyle>
            <a:lvl1pPr marR="72000" lvl="0" rtl="0">
              <a:lnSpc>
                <a:spcPct val="100000"/>
              </a:lnSpc>
              <a:spcBef>
                <a:spcPts val="0"/>
              </a:spcBef>
              <a:spcAft>
                <a:spcPts val="0"/>
              </a:spcAft>
              <a:buClr>
                <a:schemeClr val="dk1"/>
              </a:buClr>
              <a:buSzPts val="1100"/>
              <a:buFont typeface="Abel"/>
              <a:buNone/>
              <a:defRPr>
                <a:solidFill>
                  <a:schemeClr val="dk1"/>
                </a:solidFill>
              </a:defRPr>
            </a:lvl1pPr>
            <a:lvl2pPr lvl="1" algn="ctr" rtl="0">
              <a:lnSpc>
                <a:spcPct val="100000"/>
              </a:lnSpc>
              <a:spcBef>
                <a:spcPts val="0"/>
              </a:spcBef>
              <a:spcAft>
                <a:spcPts val="0"/>
              </a:spcAft>
              <a:buClr>
                <a:schemeClr val="dk1"/>
              </a:buClr>
              <a:buSzPts val="1100"/>
              <a:buFont typeface="Abel"/>
              <a:buNone/>
              <a:defRPr sz="1100">
                <a:solidFill>
                  <a:schemeClr val="dk1"/>
                </a:solidFill>
                <a:latin typeface="Abel"/>
                <a:ea typeface="Abel"/>
                <a:cs typeface="Abel"/>
                <a:sym typeface="Abel"/>
              </a:defRPr>
            </a:lvl2pPr>
            <a:lvl3pPr lvl="2" algn="ctr" rtl="0">
              <a:lnSpc>
                <a:spcPct val="100000"/>
              </a:lnSpc>
              <a:spcBef>
                <a:spcPts val="0"/>
              </a:spcBef>
              <a:spcAft>
                <a:spcPts val="0"/>
              </a:spcAft>
              <a:buClr>
                <a:schemeClr val="dk1"/>
              </a:buClr>
              <a:buSzPts val="1100"/>
              <a:buFont typeface="Abel"/>
              <a:buNone/>
              <a:defRPr sz="1100">
                <a:solidFill>
                  <a:schemeClr val="dk1"/>
                </a:solidFill>
                <a:latin typeface="Abel"/>
                <a:ea typeface="Abel"/>
                <a:cs typeface="Abel"/>
                <a:sym typeface="Abel"/>
              </a:defRPr>
            </a:lvl3pPr>
            <a:lvl4pPr lvl="3" algn="ctr" rtl="0">
              <a:lnSpc>
                <a:spcPct val="100000"/>
              </a:lnSpc>
              <a:spcBef>
                <a:spcPts val="0"/>
              </a:spcBef>
              <a:spcAft>
                <a:spcPts val="0"/>
              </a:spcAft>
              <a:buClr>
                <a:schemeClr val="dk1"/>
              </a:buClr>
              <a:buSzPts val="1100"/>
              <a:buFont typeface="Abel"/>
              <a:buNone/>
              <a:defRPr sz="1100">
                <a:solidFill>
                  <a:schemeClr val="dk1"/>
                </a:solidFill>
                <a:latin typeface="Abel"/>
                <a:ea typeface="Abel"/>
                <a:cs typeface="Abel"/>
                <a:sym typeface="Abel"/>
              </a:defRPr>
            </a:lvl4pPr>
            <a:lvl5pPr lvl="4" algn="ctr" rtl="0">
              <a:lnSpc>
                <a:spcPct val="100000"/>
              </a:lnSpc>
              <a:spcBef>
                <a:spcPts val="0"/>
              </a:spcBef>
              <a:spcAft>
                <a:spcPts val="0"/>
              </a:spcAft>
              <a:buClr>
                <a:schemeClr val="dk1"/>
              </a:buClr>
              <a:buSzPts val="1100"/>
              <a:buFont typeface="Abel"/>
              <a:buNone/>
              <a:defRPr sz="1100">
                <a:solidFill>
                  <a:schemeClr val="dk1"/>
                </a:solidFill>
                <a:latin typeface="Abel"/>
                <a:ea typeface="Abel"/>
                <a:cs typeface="Abel"/>
                <a:sym typeface="Abel"/>
              </a:defRPr>
            </a:lvl5pPr>
            <a:lvl6pPr lvl="5" algn="ctr" rtl="0">
              <a:lnSpc>
                <a:spcPct val="100000"/>
              </a:lnSpc>
              <a:spcBef>
                <a:spcPts val="0"/>
              </a:spcBef>
              <a:spcAft>
                <a:spcPts val="0"/>
              </a:spcAft>
              <a:buClr>
                <a:schemeClr val="dk1"/>
              </a:buClr>
              <a:buSzPts val="1100"/>
              <a:buFont typeface="Abel"/>
              <a:buNone/>
              <a:defRPr sz="1100">
                <a:solidFill>
                  <a:schemeClr val="dk1"/>
                </a:solidFill>
                <a:latin typeface="Abel"/>
                <a:ea typeface="Abel"/>
                <a:cs typeface="Abel"/>
                <a:sym typeface="Abel"/>
              </a:defRPr>
            </a:lvl6pPr>
            <a:lvl7pPr lvl="6" algn="ctr" rtl="0">
              <a:lnSpc>
                <a:spcPct val="100000"/>
              </a:lnSpc>
              <a:spcBef>
                <a:spcPts val="0"/>
              </a:spcBef>
              <a:spcAft>
                <a:spcPts val="0"/>
              </a:spcAft>
              <a:buClr>
                <a:schemeClr val="dk1"/>
              </a:buClr>
              <a:buSzPts val="1100"/>
              <a:buFont typeface="Abel"/>
              <a:buNone/>
              <a:defRPr sz="1100">
                <a:solidFill>
                  <a:schemeClr val="dk1"/>
                </a:solidFill>
                <a:latin typeface="Abel"/>
                <a:ea typeface="Abel"/>
                <a:cs typeface="Abel"/>
                <a:sym typeface="Abel"/>
              </a:defRPr>
            </a:lvl7pPr>
            <a:lvl8pPr lvl="7" algn="ctr" rtl="0">
              <a:lnSpc>
                <a:spcPct val="100000"/>
              </a:lnSpc>
              <a:spcBef>
                <a:spcPts val="0"/>
              </a:spcBef>
              <a:spcAft>
                <a:spcPts val="0"/>
              </a:spcAft>
              <a:buClr>
                <a:schemeClr val="dk1"/>
              </a:buClr>
              <a:buSzPts val="1100"/>
              <a:buFont typeface="Abel"/>
              <a:buNone/>
              <a:defRPr sz="1100">
                <a:solidFill>
                  <a:schemeClr val="dk1"/>
                </a:solidFill>
                <a:latin typeface="Abel"/>
                <a:ea typeface="Abel"/>
                <a:cs typeface="Abel"/>
                <a:sym typeface="Abel"/>
              </a:defRPr>
            </a:lvl8pPr>
            <a:lvl9pPr lvl="8" algn="ctr" rtl="0">
              <a:lnSpc>
                <a:spcPct val="100000"/>
              </a:lnSpc>
              <a:spcBef>
                <a:spcPts val="0"/>
              </a:spcBef>
              <a:spcAft>
                <a:spcPts val="0"/>
              </a:spcAft>
              <a:buClr>
                <a:schemeClr val="dk1"/>
              </a:buClr>
              <a:buSzPts val="1100"/>
              <a:buFont typeface="Abel"/>
              <a:buNone/>
              <a:defRPr sz="1100">
                <a:solidFill>
                  <a:schemeClr val="dk1"/>
                </a:solidFill>
                <a:latin typeface="Abel"/>
                <a:ea typeface="Abel"/>
                <a:cs typeface="Abel"/>
                <a:sym typeface="Abel"/>
              </a:defRPr>
            </a:lvl9pPr>
          </a:lstStyle>
          <a:p>
            <a:endParaRPr/>
          </a:p>
        </p:txBody>
      </p:sp>
      <p:sp>
        <p:nvSpPr>
          <p:cNvPr id="30" name="Google Shape;30;p5"/>
          <p:cNvSpPr txBox="1">
            <a:spLocks noGrp="1"/>
          </p:cNvSpPr>
          <p:nvPr>
            <p:ph type="ctrTitle" idx="3"/>
          </p:nvPr>
        </p:nvSpPr>
        <p:spPr>
          <a:xfrm>
            <a:off x="5471825" y="2805475"/>
            <a:ext cx="2642400" cy="3849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SzPts val="1600"/>
              <a:buNone/>
              <a:defRPr sz="1600"/>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31" name="Google Shape;31;p5"/>
          <p:cNvSpPr txBox="1">
            <a:spLocks noGrp="1"/>
          </p:cNvSpPr>
          <p:nvPr>
            <p:ph type="subTitle" idx="4"/>
          </p:nvPr>
        </p:nvSpPr>
        <p:spPr>
          <a:xfrm>
            <a:off x="5471825" y="3084274"/>
            <a:ext cx="2642400" cy="568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100"/>
              <a:buFont typeface="Abel"/>
              <a:buNone/>
              <a:defRPr>
                <a:solidFill>
                  <a:schemeClr val="dk1"/>
                </a:solidFill>
              </a:defRPr>
            </a:lvl1pPr>
            <a:lvl2pPr lvl="1" algn="ctr" rtl="0">
              <a:lnSpc>
                <a:spcPct val="100000"/>
              </a:lnSpc>
              <a:spcBef>
                <a:spcPts val="0"/>
              </a:spcBef>
              <a:spcAft>
                <a:spcPts val="0"/>
              </a:spcAft>
              <a:buClr>
                <a:schemeClr val="dk1"/>
              </a:buClr>
              <a:buSzPts val="1100"/>
              <a:buFont typeface="Abel"/>
              <a:buNone/>
              <a:defRPr sz="1100">
                <a:solidFill>
                  <a:schemeClr val="dk1"/>
                </a:solidFill>
                <a:latin typeface="Abel"/>
                <a:ea typeface="Abel"/>
                <a:cs typeface="Abel"/>
                <a:sym typeface="Abel"/>
              </a:defRPr>
            </a:lvl2pPr>
            <a:lvl3pPr lvl="2" algn="ctr" rtl="0">
              <a:lnSpc>
                <a:spcPct val="100000"/>
              </a:lnSpc>
              <a:spcBef>
                <a:spcPts val="0"/>
              </a:spcBef>
              <a:spcAft>
                <a:spcPts val="0"/>
              </a:spcAft>
              <a:buClr>
                <a:schemeClr val="dk1"/>
              </a:buClr>
              <a:buSzPts val="1100"/>
              <a:buFont typeface="Abel"/>
              <a:buNone/>
              <a:defRPr sz="1100">
                <a:solidFill>
                  <a:schemeClr val="dk1"/>
                </a:solidFill>
                <a:latin typeface="Abel"/>
                <a:ea typeface="Abel"/>
                <a:cs typeface="Abel"/>
                <a:sym typeface="Abel"/>
              </a:defRPr>
            </a:lvl3pPr>
            <a:lvl4pPr lvl="3" algn="ctr" rtl="0">
              <a:lnSpc>
                <a:spcPct val="100000"/>
              </a:lnSpc>
              <a:spcBef>
                <a:spcPts val="0"/>
              </a:spcBef>
              <a:spcAft>
                <a:spcPts val="0"/>
              </a:spcAft>
              <a:buClr>
                <a:schemeClr val="dk1"/>
              </a:buClr>
              <a:buSzPts val="1100"/>
              <a:buFont typeface="Abel"/>
              <a:buNone/>
              <a:defRPr sz="1100">
                <a:solidFill>
                  <a:schemeClr val="dk1"/>
                </a:solidFill>
                <a:latin typeface="Abel"/>
                <a:ea typeface="Abel"/>
                <a:cs typeface="Abel"/>
                <a:sym typeface="Abel"/>
              </a:defRPr>
            </a:lvl4pPr>
            <a:lvl5pPr lvl="4" algn="ctr" rtl="0">
              <a:lnSpc>
                <a:spcPct val="100000"/>
              </a:lnSpc>
              <a:spcBef>
                <a:spcPts val="0"/>
              </a:spcBef>
              <a:spcAft>
                <a:spcPts val="0"/>
              </a:spcAft>
              <a:buClr>
                <a:schemeClr val="dk1"/>
              </a:buClr>
              <a:buSzPts val="1100"/>
              <a:buFont typeface="Abel"/>
              <a:buNone/>
              <a:defRPr sz="1100">
                <a:solidFill>
                  <a:schemeClr val="dk1"/>
                </a:solidFill>
                <a:latin typeface="Abel"/>
                <a:ea typeface="Abel"/>
                <a:cs typeface="Abel"/>
                <a:sym typeface="Abel"/>
              </a:defRPr>
            </a:lvl5pPr>
            <a:lvl6pPr lvl="5" algn="ctr" rtl="0">
              <a:lnSpc>
                <a:spcPct val="100000"/>
              </a:lnSpc>
              <a:spcBef>
                <a:spcPts val="0"/>
              </a:spcBef>
              <a:spcAft>
                <a:spcPts val="0"/>
              </a:spcAft>
              <a:buClr>
                <a:schemeClr val="dk1"/>
              </a:buClr>
              <a:buSzPts val="1100"/>
              <a:buFont typeface="Abel"/>
              <a:buNone/>
              <a:defRPr sz="1100">
                <a:solidFill>
                  <a:schemeClr val="dk1"/>
                </a:solidFill>
                <a:latin typeface="Abel"/>
                <a:ea typeface="Abel"/>
                <a:cs typeface="Abel"/>
                <a:sym typeface="Abel"/>
              </a:defRPr>
            </a:lvl6pPr>
            <a:lvl7pPr lvl="6" algn="ctr" rtl="0">
              <a:lnSpc>
                <a:spcPct val="100000"/>
              </a:lnSpc>
              <a:spcBef>
                <a:spcPts val="0"/>
              </a:spcBef>
              <a:spcAft>
                <a:spcPts val="0"/>
              </a:spcAft>
              <a:buClr>
                <a:schemeClr val="dk1"/>
              </a:buClr>
              <a:buSzPts val="1100"/>
              <a:buFont typeface="Abel"/>
              <a:buNone/>
              <a:defRPr sz="1100">
                <a:solidFill>
                  <a:schemeClr val="dk1"/>
                </a:solidFill>
                <a:latin typeface="Abel"/>
                <a:ea typeface="Abel"/>
                <a:cs typeface="Abel"/>
                <a:sym typeface="Abel"/>
              </a:defRPr>
            </a:lvl7pPr>
            <a:lvl8pPr lvl="7" algn="ctr" rtl="0">
              <a:lnSpc>
                <a:spcPct val="100000"/>
              </a:lnSpc>
              <a:spcBef>
                <a:spcPts val="0"/>
              </a:spcBef>
              <a:spcAft>
                <a:spcPts val="0"/>
              </a:spcAft>
              <a:buClr>
                <a:schemeClr val="dk1"/>
              </a:buClr>
              <a:buSzPts val="1100"/>
              <a:buFont typeface="Abel"/>
              <a:buNone/>
              <a:defRPr sz="1100">
                <a:solidFill>
                  <a:schemeClr val="dk1"/>
                </a:solidFill>
                <a:latin typeface="Abel"/>
                <a:ea typeface="Abel"/>
                <a:cs typeface="Abel"/>
                <a:sym typeface="Abel"/>
              </a:defRPr>
            </a:lvl8pPr>
            <a:lvl9pPr lvl="8" algn="ctr" rtl="0">
              <a:lnSpc>
                <a:spcPct val="100000"/>
              </a:lnSpc>
              <a:spcBef>
                <a:spcPts val="0"/>
              </a:spcBef>
              <a:spcAft>
                <a:spcPts val="0"/>
              </a:spcAft>
              <a:buClr>
                <a:schemeClr val="dk1"/>
              </a:buClr>
              <a:buSzPts val="1100"/>
              <a:buFont typeface="Abel"/>
              <a:buNone/>
              <a:defRPr sz="1100">
                <a:solidFill>
                  <a:schemeClr val="dk1"/>
                </a:solidFill>
                <a:latin typeface="Abel"/>
                <a:ea typeface="Abel"/>
                <a:cs typeface="Abel"/>
                <a:sym typeface="Abel"/>
              </a:defRPr>
            </a:lvl9pPr>
          </a:lstStyle>
          <a:p>
            <a:endParaRPr/>
          </a:p>
        </p:txBody>
      </p:sp>
      <p:sp>
        <p:nvSpPr>
          <p:cNvPr id="32" name="Google Shape;32;p5"/>
          <p:cNvSpPr/>
          <p:nvPr/>
        </p:nvSpPr>
        <p:spPr>
          <a:xfrm flipH="1">
            <a:off x="6715276" y="-240026"/>
            <a:ext cx="2809825" cy="1197452"/>
          </a:xfrm>
          <a:custGeom>
            <a:avLst/>
            <a:gdLst/>
            <a:ahLst/>
            <a:cxnLst/>
            <a:rect l="l" t="t" r="r" b="b"/>
            <a:pathLst>
              <a:path w="269463" h="114836" extrusionOk="0">
                <a:moveTo>
                  <a:pt x="142566" y="54279"/>
                </a:moveTo>
                <a:cubicBezTo>
                  <a:pt x="142891" y="54279"/>
                  <a:pt x="143214" y="54310"/>
                  <a:pt x="143518" y="54363"/>
                </a:cubicBezTo>
                <a:cubicBezTo>
                  <a:pt x="146862" y="54849"/>
                  <a:pt x="149719" y="57129"/>
                  <a:pt x="151573" y="59834"/>
                </a:cubicBezTo>
                <a:cubicBezTo>
                  <a:pt x="153963" y="63330"/>
                  <a:pt x="154228" y="67275"/>
                  <a:pt x="153272" y="71050"/>
                </a:cubicBezTo>
                <a:lnTo>
                  <a:pt x="153272" y="71050"/>
                </a:lnTo>
                <a:cubicBezTo>
                  <a:pt x="149167" y="68798"/>
                  <a:pt x="145408" y="65866"/>
                  <a:pt x="142606" y="62114"/>
                </a:cubicBezTo>
                <a:cubicBezTo>
                  <a:pt x="141816" y="61050"/>
                  <a:pt x="141147" y="59956"/>
                  <a:pt x="140539" y="58801"/>
                </a:cubicBezTo>
                <a:cubicBezTo>
                  <a:pt x="140083" y="57919"/>
                  <a:pt x="139536" y="56977"/>
                  <a:pt x="139840" y="55944"/>
                </a:cubicBezTo>
                <a:cubicBezTo>
                  <a:pt x="140221" y="54683"/>
                  <a:pt x="141401" y="54279"/>
                  <a:pt x="142566" y="54279"/>
                </a:cubicBezTo>
                <a:close/>
                <a:moveTo>
                  <a:pt x="269227" y="1"/>
                </a:moveTo>
                <a:cubicBezTo>
                  <a:pt x="269106" y="1"/>
                  <a:pt x="268976" y="77"/>
                  <a:pt x="268961" y="228"/>
                </a:cubicBezTo>
                <a:cubicBezTo>
                  <a:pt x="266104" y="25670"/>
                  <a:pt x="251727" y="49409"/>
                  <a:pt x="230237" y="63390"/>
                </a:cubicBezTo>
                <a:cubicBezTo>
                  <a:pt x="219112" y="70655"/>
                  <a:pt x="206285" y="75306"/>
                  <a:pt x="193154" y="76917"/>
                </a:cubicBezTo>
                <a:cubicBezTo>
                  <a:pt x="189473" y="77372"/>
                  <a:pt x="185718" y="77631"/>
                  <a:pt x="181957" y="77631"/>
                </a:cubicBezTo>
                <a:cubicBezTo>
                  <a:pt x="173173" y="77631"/>
                  <a:pt x="164357" y="76219"/>
                  <a:pt x="156376" y="72600"/>
                </a:cubicBezTo>
                <a:cubicBezTo>
                  <a:pt x="155535" y="72219"/>
                  <a:pt x="154701" y="71811"/>
                  <a:pt x="153880" y="71378"/>
                </a:cubicBezTo>
                <a:lnTo>
                  <a:pt x="153880" y="71378"/>
                </a:lnTo>
                <a:cubicBezTo>
                  <a:pt x="154733" y="68197"/>
                  <a:pt x="154633" y="64882"/>
                  <a:pt x="153062" y="61536"/>
                </a:cubicBezTo>
                <a:cubicBezTo>
                  <a:pt x="151907" y="58983"/>
                  <a:pt x="149962" y="56764"/>
                  <a:pt x="147561" y="55305"/>
                </a:cubicBezTo>
                <a:cubicBezTo>
                  <a:pt x="146293" y="54535"/>
                  <a:pt x="144367" y="53698"/>
                  <a:pt x="142650" y="53698"/>
                </a:cubicBezTo>
                <a:cubicBezTo>
                  <a:pt x="142062" y="53698"/>
                  <a:pt x="141499" y="53796"/>
                  <a:pt x="140995" y="54029"/>
                </a:cubicBezTo>
                <a:cubicBezTo>
                  <a:pt x="136010" y="56217"/>
                  <a:pt x="143245" y="63786"/>
                  <a:pt x="145190" y="65731"/>
                </a:cubicBezTo>
                <a:cubicBezTo>
                  <a:pt x="147569" y="68052"/>
                  <a:pt x="150251" y="69980"/>
                  <a:pt x="153134" y="71567"/>
                </a:cubicBezTo>
                <a:lnTo>
                  <a:pt x="153134" y="71567"/>
                </a:lnTo>
                <a:cubicBezTo>
                  <a:pt x="152432" y="74042"/>
                  <a:pt x="151218" y="76432"/>
                  <a:pt x="149749" y="78558"/>
                </a:cubicBezTo>
                <a:cubicBezTo>
                  <a:pt x="146163" y="83756"/>
                  <a:pt x="141086" y="88011"/>
                  <a:pt x="136071" y="91810"/>
                </a:cubicBezTo>
                <a:cubicBezTo>
                  <a:pt x="117895" y="105640"/>
                  <a:pt x="95311" y="113148"/>
                  <a:pt x="72605" y="114212"/>
                </a:cubicBezTo>
                <a:cubicBezTo>
                  <a:pt x="70713" y="114301"/>
                  <a:pt x="68817" y="114345"/>
                  <a:pt x="66921" y="114345"/>
                </a:cubicBezTo>
                <a:cubicBezTo>
                  <a:pt x="46126" y="114345"/>
                  <a:pt x="25244" y="108989"/>
                  <a:pt x="7528" y="98041"/>
                </a:cubicBezTo>
                <a:cubicBezTo>
                  <a:pt x="5126" y="96582"/>
                  <a:pt x="2786" y="95002"/>
                  <a:pt x="506" y="93330"/>
                </a:cubicBezTo>
                <a:cubicBezTo>
                  <a:pt x="442" y="93289"/>
                  <a:pt x="382" y="93272"/>
                  <a:pt x="329" y="93272"/>
                </a:cubicBezTo>
                <a:cubicBezTo>
                  <a:pt x="106" y="93272"/>
                  <a:pt x="0" y="93578"/>
                  <a:pt x="172" y="93725"/>
                </a:cubicBezTo>
                <a:cubicBezTo>
                  <a:pt x="19430" y="107836"/>
                  <a:pt x="43238" y="114836"/>
                  <a:pt x="67027" y="114836"/>
                </a:cubicBezTo>
                <a:cubicBezTo>
                  <a:pt x="67681" y="114836"/>
                  <a:pt x="68334" y="114830"/>
                  <a:pt x="68988" y="114820"/>
                </a:cubicBezTo>
                <a:cubicBezTo>
                  <a:pt x="93365" y="114364"/>
                  <a:pt x="117773" y="106552"/>
                  <a:pt x="137135" y="91567"/>
                </a:cubicBezTo>
                <a:cubicBezTo>
                  <a:pt x="143012" y="86999"/>
                  <a:pt x="151324" y="79888"/>
                  <a:pt x="153734" y="71891"/>
                </a:cubicBezTo>
                <a:lnTo>
                  <a:pt x="153734" y="71891"/>
                </a:lnTo>
                <a:cubicBezTo>
                  <a:pt x="161293" y="75891"/>
                  <a:pt x="170158" y="77614"/>
                  <a:pt x="178534" y="77980"/>
                </a:cubicBezTo>
                <a:cubicBezTo>
                  <a:pt x="179870" y="78045"/>
                  <a:pt x="181208" y="78077"/>
                  <a:pt x="182545" y="78077"/>
                </a:cubicBezTo>
                <a:cubicBezTo>
                  <a:pt x="195078" y="78077"/>
                  <a:pt x="207596" y="75268"/>
                  <a:pt x="219021" y="70078"/>
                </a:cubicBezTo>
                <a:cubicBezTo>
                  <a:pt x="243672" y="58892"/>
                  <a:pt x="261909" y="36095"/>
                  <a:pt x="267897" y="9682"/>
                </a:cubicBezTo>
                <a:cubicBezTo>
                  <a:pt x="268566" y="6551"/>
                  <a:pt x="269113" y="3359"/>
                  <a:pt x="269448" y="228"/>
                </a:cubicBezTo>
                <a:cubicBezTo>
                  <a:pt x="269463" y="77"/>
                  <a:pt x="269349" y="1"/>
                  <a:pt x="269227"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5"/>
          <p:cNvSpPr/>
          <p:nvPr/>
        </p:nvSpPr>
        <p:spPr>
          <a:xfrm flipH="1">
            <a:off x="-406000" y="3864125"/>
            <a:ext cx="9651220" cy="3056079"/>
          </a:xfrm>
          <a:custGeom>
            <a:avLst/>
            <a:gdLst/>
            <a:ahLst/>
            <a:cxnLst/>
            <a:rect l="l" t="t" r="r" b="b"/>
            <a:pathLst>
              <a:path w="284991" h="90243" extrusionOk="0">
                <a:moveTo>
                  <a:pt x="217117" y="14990"/>
                </a:moveTo>
                <a:cubicBezTo>
                  <a:pt x="218120" y="16388"/>
                  <a:pt x="219032" y="17908"/>
                  <a:pt x="219852" y="19519"/>
                </a:cubicBezTo>
                <a:cubicBezTo>
                  <a:pt x="221311" y="22528"/>
                  <a:pt x="222345" y="25750"/>
                  <a:pt x="222801" y="29094"/>
                </a:cubicBezTo>
                <a:cubicBezTo>
                  <a:pt x="217573" y="26571"/>
                  <a:pt x="215992" y="20370"/>
                  <a:pt x="217117" y="14990"/>
                </a:cubicBezTo>
                <a:close/>
                <a:moveTo>
                  <a:pt x="163104" y="14109"/>
                </a:moveTo>
                <a:cubicBezTo>
                  <a:pt x="168119" y="17148"/>
                  <a:pt x="172040" y="22315"/>
                  <a:pt x="172040" y="28486"/>
                </a:cubicBezTo>
                <a:cubicBezTo>
                  <a:pt x="172010" y="32954"/>
                  <a:pt x="169092" y="37726"/>
                  <a:pt x="164167" y="37756"/>
                </a:cubicBezTo>
                <a:cubicBezTo>
                  <a:pt x="164151" y="37756"/>
                  <a:pt x="164134" y="37756"/>
                  <a:pt x="164117" y="37756"/>
                </a:cubicBezTo>
                <a:cubicBezTo>
                  <a:pt x="160046" y="37756"/>
                  <a:pt x="157874" y="34094"/>
                  <a:pt x="157450" y="30461"/>
                </a:cubicBezTo>
                <a:cubicBezTo>
                  <a:pt x="156812" y="24625"/>
                  <a:pt x="159517" y="18759"/>
                  <a:pt x="163104" y="14109"/>
                </a:cubicBezTo>
                <a:close/>
                <a:moveTo>
                  <a:pt x="50787" y="48007"/>
                </a:moveTo>
                <a:cubicBezTo>
                  <a:pt x="53160" y="48007"/>
                  <a:pt x="55541" y="48855"/>
                  <a:pt x="57479" y="50188"/>
                </a:cubicBezTo>
                <a:cubicBezTo>
                  <a:pt x="60792" y="52468"/>
                  <a:pt x="62646" y="56054"/>
                  <a:pt x="63011" y="60006"/>
                </a:cubicBezTo>
                <a:cubicBezTo>
                  <a:pt x="63497" y="65933"/>
                  <a:pt x="61096" y="71769"/>
                  <a:pt x="57479" y="76480"/>
                </a:cubicBezTo>
                <a:cubicBezTo>
                  <a:pt x="53436" y="74839"/>
                  <a:pt x="49697" y="72377"/>
                  <a:pt x="46658" y="69185"/>
                </a:cubicBezTo>
                <a:cubicBezTo>
                  <a:pt x="43861" y="66237"/>
                  <a:pt x="41673" y="62498"/>
                  <a:pt x="41642" y="58334"/>
                </a:cubicBezTo>
                <a:cubicBezTo>
                  <a:pt x="41612" y="54322"/>
                  <a:pt x="43618" y="50066"/>
                  <a:pt x="47570" y="48577"/>
                </a:cubicBezTo>
                <a:cubicBezTo>
                  <a:pt x="48612" y="48185"/>
                  <a:pt x="49699" y="48007"/>
                  <a:pt x="50787" y="48007"/>
                </a:cubicBezTo>
                <a:close/>
                <a:moveTo>
                  <a:pt x="190262" y="1"/>
                </a:moveTo>
                <a:cubicBezTo>
                  <a:pt x="179788" y="1"/>
                  <a:pt x="169470" y="5264"/>
                  <a:pt x="163012" y="13592"/>
                </a:cubicBezTo>
                <a:cubicBezTo>
                  <a:pt x="160125" y="11920"/>
                  <a:pt x="156872" y="10887"/>
                  <a:pt x="153620" y="10522"/>
                </a:cubicBezTo>
                <a:cubicBezTo>
                  <a:pt x="152657" y="10411"/>
                  <a:pt x="151706" y="10358"/>
                  <a:pt x="150768" y="10358"/>
                </a:cubicBezTo>
                <a:cubicBezTo>
                  <a:pt x="136763" y="10358"/>
                  <a:pt x="125652" y="22271"/>
                  <a:pt x="118787" y="33410"/>
                </a:cubicBezTo>
                <a:cubicBezTo>
                  <a:pt x="110124" y="47483"/>
                  <a:pt x="104166" y="64808"/>
                  <a:pt x="89455" y="73957"/>
                </a:cubicBezTo>
                <a:cubicBezTo>
                  <a:pt x="83995" y="77359"/>
                  <a:pt x="77533" y="79063"/>
                  <a:pt x="71069" y="79063"/>
                </a:cubicBezTo>
                <a:cubicBezTo>
                  <a:pt x="66558" y="79063"/>
                  <a:pt x="62046" y="78233"/>
                  <a:pt x="57874" y="76571"/>
                </a:cubicBezTo>
                <a:cubicBezTo>
                  <a:pt x="61552" y="71708"/>
                  <a:pt x="64044" y="65599"/>
                  <a:pt x="63345" y="59489"/>
                </a:cubicBezTo>
                <a:cubicBezTo>
                  <a:pt x="62646" y="53471"/>
                  <a:pt x="58238" y="48395"/>
                  <a:pt x="52098" y="47665"/>
                </a:cubicBezTo>
                <a:cubicBezTo>
                  <a:pt x="51690" y="47616"/>
                  <a:pt x="51289" y="47593"/>
                  <a:pt x="50897" y="47593"/>
                </a:cubicBezTo>
                <a:cubicBezTo>
                  <a:pt x="45190" y="47593"/>
                  <a:pt x="41280" y="52616"/>
                  <a:pt x="41308" y="58304"/>
                </a:cubicBezTo>
                <a:cubicBezTo>
                  <a:pt x="41369" y="65568"/>
                  <a:pt x="47387" y="71283"/>
                  <a:pt x="53223" y="74687"/>
                </a:cubicBezTo>
                <a:cubicBezTo>
                  <a:pt x="54561" y="75447"/>
                  <a:pt x="55928" y="76115"/>
                  <a:pt x="57327" y="76693"/>
                </a:cubicBezTo>
                <a:cubicBezTo>
                  <a:pt x="56202" y="78182"/>
                  <a:pt x="54895" y="79550"/>
                  <a:pt x="53527" y="80766"/>
                </a:cubicBezTo>
                <a:cubicBezTo>
                  <a:pt x="48056" y="85690"/>
                  <a:pt x="40974" y="88882"/>
                  <a:pt x="33618" y="89642"/>
                </a:cubicBezTo>
                <a:cubicBezTo>
                  <a:pt x="32542" y="89753"/>
                  <a:pt x="31472" y="89808"/>
                  <a:pt x="30409" y="89808"/>
                </a:cubicBezTo>
                <a:cubicBezTo>
                  <a:pt x="17291" y="89808"/>
                  <a:pt x="5343" y="81493"/>
                  <a:pt x="0" y="69459"/>
                </a:cubicBezTo>
                <a:lnTo>
                  <a:pt x="0" y="70340"/>
                </a:lnTo>
                <a:cubicBezTo>
                  <a:pt x="3800" y="78395"/>
                  <a:pt x="10639" y="85052"/>
                  <a:pt x="19028" y="88243"/>
                </a:cubicBezTo>
                <a:cubicBezTo>
                  <a:pt x="22611" y="89601"/>
                  <a:pt x="26384" y="90242"/>
                  <a:pt x="30157" y="90242"/>
                </a:cubicBezTo>
                <a:cubicBezTo>
                  <a:pt x="39731" y="90242"/>
                  <a:pt x="49309" y="86115"/>
                  <a:pt x="55807" y="79094"/>
                </a:cubicBezTo>
                <a:cubicBezTo>
                  <a:pt x="56475" y="78395"/>
                  <a:pt x="57083" y="77666"/>
                  <a:pt x="57691" y="76906"/>
                </a:cubicBezTo>
                <a:cubicBezTo>
                  <a:pt x="61964" y="78626"/>
                  <a:pt x="66516" y="79477"/>
                  <a:pt x="71061" y="79477"/>
                </a:cubicBezTo>
                <a:cubicBezTo>
                  <a:pt x="78800" y="79477"/>
                  <a:pt x="86517" y="77009"/>
                  <a:pt x="92798" y="72164"/>
                </a:cubicBezTo>
                <a:cubicBezTo>
                  <a:pt x="106203" y="61799"/>
                  <a:pt x="111644" y="44990"/>
                  <a:pt x="120641" y="31282"/>
                </a:cubicBezTo>
                <a:cubicBezTo>
                  <a:pt x="127395" y="21001"/>
                  <a:pt x="138472" y="10762"/>
                  <a:pt x="151059" y="10762"/>
                </a:cubicBezTo>
                <a:cubicBezTo>
                  <a:pt x="153767" y="10762"/>
                  <a:pt x="156545" y="11235"/>
                  <a:pt x="159365" y="12285"/>
                </a:cubicBezTo>
                <a:cubicBezTo>
                  <a:pt x="160520" y="12741"/>
                  <a:pt x="161705" y="13288"/>
                  <a:pt x="162800" y="13926"/>
                </a:cubicBezTo>
                <a:cubicBezTo>
                  <a:pt x="159213" y="18668"/>
                  <a:pt x="156325" y="24838"/>
                  <a:pt x="157146" y="30917"/>
                </a:cubicBezTo>
                <a:cubicBezTo>
                  <a:pt x="157480" y="33440"/>
                  <a:pt x="158635" y="36024"/>
                  <a:pt x="160976" y="37331"/>
                </a:cubicBezTo>
                <a:cubicBezTo>
                  <a:pt x="161970" y="37876"/>
                  <a:pt x="163051" y="38127"/>
                  <a:pt x="164132" y="38127"/>
                </a:cubicBezTo>
                <a:cubicBezTo>
                  <a:pt x="165762" y="38127"/>
                  <a:pt x="167393" y="37558"/>
                  <a:pt x="168727" y="36571"/>
                </a:cubicBezTo>
                <a:cubicBezTo>
                  <a:pt x="174411" y="32437"/>
                  <a:pt x="172830" y="23865"/>
                  <a:pt x="169152" y="18941"/>
                </a:cubicBezTo>
                <a:cubicBezTo>
                  <a:pt x="167602" y="16844"/>
                  <a:pt x="165596" y="15142"/>
                  <a:pt x="163377" y="13774"/>
                </a:cubicBezTo>
                <a:cubicBezTo>
                  <a:pt x="164015" y="12984"/>
                  <a:pt x="164684" y="12224"/>
                  <a:pt x="165353" y="11494"/>
                </a:cubicBezTo>
                <a:cubicBezTo>
                  <a:pt x="170247" y="6236"/>
                  <a:pt x="176782" y="2497"/>
                  <a:pt x="183833" y="1038"/>
                </a:cubicBezTo>
                <a:cubicBezTo>
                  <a:pt x="185864" y="621"/>
                  <a:pt x="187899" y="420"/>
                  <a:pt x="189916" y="420"/>
                </a:cubicBezTo>
                <a:cubicBezTo>
                  <a:pt x="200520" y="420"/>
                  <a:pt x="210622" y="5958"/>
                  <a:pt x="216904" y="14564"/>
                </a:cubicBezTo>
                <a:cubicBezTo>
                  <a:pt x="215627" y="20340"/>
                  <a:pt x="217299" y="27057"/>
                  <a:pt x="223074" y="29580"/>
                </a:cubicBezTo>
                <a:cubicBezTo>
                  <a:pt x="223105" y="29592"/>
                  <a:pt x="223136" y="29598"/>
                  <a:pt x="223166" y="29598"/>
                </a:cubicBezTo>
                <a:cubicBezTo>
                  <a:pt x="223281" y="29598"/>
                  <a:pt x="223372" y="29506"/>
                  <a:pt x="223348" y="29337"/>
                </a:cubicBezTo>
                <a:cubicBezTo>
                  <a:pt x="222618" y="23957"/>
                  <a:pt x="220460" y="18850"/>
                  <a:pt x="217330" y="14504"/>
                </a:cubicBezTo>
                <a:cubicBezTo>
                  <a:pt x="217603" y="13379"/>
                  <a:pt x="217968" y="12315"/>
                  <a:pt x="218424" y="11343"/>
                </a:cubicBezTo>
                <a:cubicBezTo>
                  <a:pt x="222193" y="3561"/>
                  <a:pt x="231889" y="1008"/>
                  <a:pt x="239822" y="582"/>
                </a:cubicBezTo>
                <a:cubicBezTo>
                  <a:pt x="240946" y="524"/>
                  <a:pt x="242070" y="496"/>
                  <a:pt x="243195" y="496"/>
                </a:cubicBezTo>
                <a:cubicBezTo>
                  <a:pt x="257929" y="496"/>
                  <a:pt x="272706" y="5420"/>
                  <a:pt x="284990" y="13440"/>
                </a:cubicBezTo>
                <a:lnTo>
                  <a:pt x="284990" y="12984"/>
                </a:lnTo>
                <a:cubicBezTo>
                  <a:pt x="278881" y="9063"/>
                  <a:pt x="272346" y="5963"/>
                  <a:pt x="265476" y="3774"/>
                </a:cubicBezTo>
                <a:cubicBezTo>
                  <a:pt x="258288" y="1515"/>
                  <a:pt x="250578" y="101"/>
                  <a:pt x="242953" y="101"/>
                </a:cubicBezTo>
                <a:cubicBezTo>
                  <a:pt x="241551" y="101"/>
                  <a:pt x="240151" y="149"/>
                  <a:pt x="238759" y="248"/>
                </a:cubicBezTo>
                <a:cubicBezTo>
                  <a:pt x="231099" y="826"/>
                  <a:pt x="221980" y="3440"/>
                  <a:pt x="218181" y="10826"/>
                </a:cubicBezTo>
                <a:cubicBezTo>
                  <a:pt x="217633" y="11829"/>
                  <a:pt x="217238" y="12953"/>
                  <a:pt x="216965" y="14078"/>
                </a:cubicBezTo>
                <a:cubicBezTo>
                  <a:pt x="212375" y="7847"/>
                  <a:pt x="205688" y="3105"/>
                  <a:pt x="198150" y="1038"/>
                </a:cubicBezTo>
                <a:cubicBezTo>
                  <a:pt x="195550" y="335"/>
                  <a:pt x="192901" y="1"/>
                  <a:pt x="190262"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lt1"/>
        </a:solidFill>
        <a:effectLst/>
      </p:bgPr>
    </p:bg>
    <p:spTree>
      <p:nvGrpSpPr>
        <p:cNvPr id="1" name="Shape 34"/>
        <p:cNvGrpSpPr/>
        <p:nvPr/>
      </p:nvGrpSpPr>
      <p:grpSpPr>
        <a:xfrm>
          <a:off x="0" y="0"/>
          <a:ext cx="0" cy="0"/>
          <a:chOff x="0" y="0"/>
          <a:chExt cx="0" cy="0"/>
        </a:xfrm>
      </p:grpSpPr>
      <p:sp>
        <p:nvSpPr>
          <p:cNvPr id="35" name="Google Shape;35;p6"/>
          <p:cNvSpPr txBox="1">
            <a:spLocks noGrp="1"/>
          </p:cNvSpPr>
          <p:nvPr>
            <p:ph type="title"/>
          </p:nvPr>
        </p:nvSpPr>
        <p:spPr>
          <a:xfrm>
            <a:off x="698700" y="587324"/>
            <a:ext cx="7746600" cy="551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6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lt1"/>
        </a:solidFill>
        <a:effectLst/>
      </p:bgPr>
    </p:bg>
    <p:spTree>
      <p:nvGrpSpPr>
        <p:cNvPr id="1" name="Shape 45"/>
        <p:cNvGrpSpPr/>
        <p:nvPr/>
      </p:nvGrpSpPr>
      <p:grpSpPr>
        <a:xfrm>
          <a:off x="0" y="0"/>
          <a:ext cx="0" cy="0"/>
          <a:chOff x="0" y="0"/>
          <a:chExt cx="0" cy="0"/>
        </a:xfrm>
      </p:grpSpPr>
      <p:sp>
        <p:nvSpPr>
          <p:cNvPr id="46" name="Google Shape;46;p9"/>
          <p:cNvSpPr txBox="1">
            <a:spLocks noGrp="1"/>
          </p:cNvSpPr>
          <p:nvPr>
            <p:ph type="ctrTitle"/>
          </p:nvPr>
        </p:nvSpPr>
        <p:spPr>
          <a:xfrm>
            <a:off x="2237395" y="1379082"/>
            <a:ext cx="4669200" cy="3849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2600"/>
              <a:buNone/>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47" name="Google Shape;47;p9"/>
          <p:cNvSpPr txBox="1">
            <a:spLocks noGrp="1"/>
          </p:cNvSpPr>
          <p:nvPr>
            <p:ph type="subTitle" idx="1"/>
          </p:nvPr>
        </p:nvSpPr>
        <p:spPr>
          <a:xfrm>
            <a:off x="2409300" y="1694725"/>
            <a:ext cx="4325400" cy="1307700"/>
          </a:xfrm>
          <a:prstGeom prst="rect">
            <a:avLst/>
          </a:prstGeom>
          <a:noFill/>
        </p:spPr>
        <p:txBody>
          <a:bodyPr spcFirstLastPara="1" wrap="square" lIns="91425" tIns="91425" rIns="91425" bIns="91425" anchor="t" anchorCtr="0">
            <a:noAutofit/>
          </a:bodyPr>
          <a:lstStyle>
            <a:lvl1pPr marR="72000"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48" name="Google Shape;48;p9"/>
          <p:cNvSpPr/>
          <p:nvPr/>
        </p:nvSpPr>
        <p:spPr>
          <a:xfrm>
            <a:off x="-78801" y="-175033"/>
            <a:ext cx="2476997" cy="2190952"/>
          </a:xfrm>
          <a:custGeom>
            <a:avLst/>
            <a:gdLst/>
            <a:ahLst/>
            <a:cxnLst/>
            <a:rect l="l" t="t" r="r" b="b"/>
            <a:pathLst>
              <a:path w="87426" h="77330" extrusionOk="0">
                <a:moveTo>
                  <a:pt x="59142" y="21747"/>
                </a:moveTo>
                <a:cubicBezTo>
                  <a:pt x="60002" y="21747"/>
                  <a:pt x="60823" y="22345"/>
                  <a:pt x="61528" y="22904"/>
                </a:cubicBezTo>
                <a:cubicBezTo>
                  <a:pt x="64628" y="25366"/>
                  <a:pt x="65996" y="29773"/>
                  <a:pt x="65328" y="33664"/>
                </a:cubicBezTo>
                <a:cubicBezTo>
                  <a:pt x="65212" y="34290"/>
                  <a:pt x="65049" y="34901"/>
                  <a:pt x="64844" y="35495"/>
                </a:cubicBezTo>
                <a:lnTo>
                  <a:pt x="64844" y="35495"/>
                </a:lnTo>
                <a:cubicBezTo>
                  <a:pt x="64350" y="35490"/>
                  <a:pt x="63852" y="35458"/>
                  <a:pt x="63352" y="35396"/>
                </a:cubicBezTo>
                <a:cubicBezTo>
                  <a:pt x="59400" y="34910"/>
                  <a:pt x="56422" y="32205"/>
                  <a:pt x="55935" y="28223"/>
                </a:cubicBezTo>
                <a:cubicBezTo>
                  <a:pt x="55753" y="26703"/>
                  <a:pt x="55935" y="25062"/>
                  <a:pt x="56695" y="23694"/>
                </a:cubicBezTo>
                <a:cubicBezTo>
                  <a:pt x="57030" y="23056"/>
                  <a:pt x="57759" y="22144"/>
                  <a:pt x="58489" y="21870"/>
                </a:cubicBezTo>
                <a:cubicBezTo>
                  <a:pt x="58708" y="21785"/>
                  <a:pt x="58926" y="21747"/>
                  <a:pt x="59142" y="21747"/>
                </a:cubicBezTo>
                <a:close/>
                <a:moveTo>
                  <a:pt x="31491" y="52355"/>
                </a:moveTo>
                <a:cubicBezTo>
                  <a:pt x="32327" y="52884"/>
                  <a:pt x="33115" y="53520"/>
                  <a:pt x="33838" y="54272"/>
                </a:cubicBezTo>
                <a:cubicBezTo>
                  <a:pt x="36938" y="57555"/>
                  <a:pt x="38427" y="63026"/>
                  <a:pt x="35145" y="66704"/>
                </a:cubicBezTo>
                <a:cubicBezTo>
                  <a:pt x="33723" y="68313"/>
                  <a:pt x="31660" y="69255"/>
                  <a:pt x="29676" y="69255"/>
                </a:cubicBezTo>
                <a:cubicBezTo>
                  <a:pt x="27799" y="69255"/>
                  <a:pt x="25994" y="68412"/>
                  <a:pt x="24871" y="66491"/>
                </a:cubicBezTo>
                <a:cubicBezTo>
                  <a:pt x="23108" y="63512"/>
                  <a:pt x="23807" y="59348"/>
                  <a:pt x="25692" y="56643"/>
                </a:cubicBezTo>
                <a:cubicBezTo>
                  <a:pt x="27126" y="54627"/>
                  <a:pt x="29214" y="53293"/>
                  <a:pt x="31491" y="52355"/>
                </a:cubicBezTo>
                <a:close/>
                <a:moveTo>
                  <a:pt x="84623" y="0"/>
                </a:moveTo>
                <a:cubicBezTo>
                  <a:pt x="84479" y="0"/>
                  <a:pt x="84330" y="122"/>
                  <a:pt x="84386" y="289"/>
                </a:cubicBezTo>
                <a:cubicBezTo>
                  <a:pt x="86939" y="7524"/>
                  <a:pt x="86270" y="15518"/>
                  <a:pt x="82805" y="22326"/>
                </a:cubicBezTo>
                <a:cubicBezTo>
                  <a:pt x="79541" y="28742"/>
                  <a:pt x="72838" y="35366"/>
                  <a:pt x="65205" y="35494"/>
                </a:cubicBezTo>
                <a:lnTo>
                  <a:pt x="65205" y="35494"/>
                </a:lnTo>
                <a:cubicBezTo>
                  <a:pt x="66269" y="32305"/>
                  <a:pt x="66188" y="28829"/>
                  <a:pt x="64385" y="25609"/>
                </a:cubicBezTo>
                <a:cubicBezTo>
                  <a:pt x="63717" y="24424"/>
                  <a:pt x="62866" y="23390"/>
                  <a:pt x="61802" y="22569"/>
                </a:cubicBezTo>
                <a:cubicBezTo>
                  <a:pt x="61226" y="22080"/>
                  <a:pt x="59970" y="21101"/>
                  <a:pt x="59115" y="21101"/>
                </a:cubicBezTo>
                <a:cubicBezTo>
                  <a:pt x="59067" y="21101"/>
                  <a:pt x="59020" y="21104"/>
                  <a:pt x="58975" y="21110"/>
                </a:cubicBezTo>
                <a:cubicBezTo>
                  <a:pt x="56878" y="21445"/>
                  <a:pt x="55631" y="24424"/>
                  <a:pt x="55449" y="26217"/>
                </a:cubicBezTo>
                <a:cubicBezTo>
                  <a:pt x="54788" y="31904"/>
                  <a:pt x="59313" y="35882"/>
                  <a:pt x="64661" y="35994"/>
                </a:cubicBezTo>
                <a:lnTo>
                  <a:pt x="64661" y="35994"/>
                </a:lnTo>
                <a:cubicBezTo>
                  <a:pt x="63391" y="39243"/>
                  <a:pt x="60867" y="41962"/>
                  <a:pt x="58002" y="43938"/>
                </a:cubicBezTo>
                <a:cubicBezTo>
                  <a:pt x="50494" y="49044"/>
                  <a:pt x="41345" y="48558"/>
                  <a:pt x="33078" y="51324"/>
                </a:cubicBezTo>
                <a:cubicBezTo>
                  <a:pt x="32552" y="51498"/>
                  <a:pt x="32032" y="51695"/>
                  <a:pt x="31521" y="51916"/>
                </a:cubicBezTo>
                <a:lnTo>
                  <a:pt x="31521" y="51916"/>
                </a:lnTo>
                <a:cubicBezTo>
                  <a:pt x="31513" y="51911"/>
                  <a:pt x="31505" y="51906"/>
                  <a:pt x="31497" y="51901"/>
                </a:cubicBezTo>
                <a:cubicBezTo>
                  <a:pt x="29081" y="50447"/>
                  <a:pt x="26358" y="49799"/>
                  <a:pt x="23605" y="49799"/>
                </a:cubicBezTo>
                <a:cubicBezTo>
                  <a:pt x="19052" y="49799"/>
                  <a:pt x="14416" y="51571"/>
                  <a:pt x="10950" y="54394"/>
                </a:cubicBezTo>
                <a:cubicBezTo>
                  <a:pt x="4202" y="59895"/>
                  <a:pt x="1345" y="68771"/>
                  <a:pt x="38" y="77069"/>
                </a:cubicBezTo>
                <a:cubicBezTo>
                  <a:pt x="1" y="77216"/>
                  <a:pt x="153" y="77329"/>
                  <a:pt x="285" y="77329"/>
                </a:cubicBezTo>
                <a:cubicBezTo>
                  <a:pt x="372" y="77329"/>
                  <a:pt x="451" y="77280"/>
                  <a:pt x="463" y="77160"/>
                </a:cubicBezTo>
                <a:cubicBezTo>
                  <a:pt x="1770" y="68983"/>
                  <a:pt x="4475" y="60382"/>
                  <a:pt x="11071" y="54880"/>
                </a:cubicBezTo>
                <a:cubicBezTo>
                  <a:pt x="14458" y="52063"/>
                  <a:pt x="19194" y="50255"/>
                  <a:pt x="23776" y="50255"/>
                </a:cubicBezTo>
                <a:cubicBezTo>
                  <a:pt x="26351" y="50255"/>
                  <a:pt x="28877" y="50826"/>
                  <a:pt x="31087" y="52110"/>
                </a:cubicBezTo>
                <a:lnTo>
                  <a:pt x="31087" y="52110"/>
                </a:lnTo>
                <a:cubicBezTo>
                  <a:pt x="26277" y="54332"/>
                  <a:pt x="22466" y="58598"/>
                  <a:pt x="23564" y="64303"/>
                </a:cubicBezTo>
                <a:cubicBezTo>
                  <a:pt x="24236" y="67830"/>
                  <a:pt x="26959" y="69696"/>
                  <a:pt x="29876" y="69696"/>
                </a:cubicBezTo>
                <a:cubicBezTo>
                  <a:pt x="31709" y="69696"/>
                  <a:pt x="33619" y="68958"/>
                  <a:pt x="35145" y="67433"/>
                </a:cubicBezTo>
                <a:cubicBezTo>
                  <a:pt x="39839" y="62739"/>
                  <a:pt x="36820" y="55408"/>
                  <a:pt x="31936" y="52177"/>
                </a:cubicBezTo>
                <a:lnTo>
                  <a:pt x="31936" y="52177"/>
                </a:lnTo>
                <a:cubicBezTo>
                  <a:pt x="33578" y="51542"/>
                  <a:pt x="35302" y="51100"/>
                  <a:pt x="36938" y="50746"/>
                </a:cubicBezTo>
                <a:cubicBezTo>
                  <a:pt x="44962" y="49014"/>
                  <a:pt x="53595" y="48466"/>
                  <a:pt x="60069" y="42934"/>
                </a:cubicBezTo>
                <a:cubicBezTo>
                  <a:pt x="62275" y="41052"/>
                  <a:pt x="64040" y="38633"/>
                  <a:pt x="65028" y="35996"/>
                </a:cubicBezTo>
                <a:lnTo>
                  <a:pt x="65028" y="35996"/>
                </a:lnTo>
                <a:cubicBezTo>
                  <a:pt x="65218" y="35993"/>
                  <a:pt x="65409" y="35986"/>
                  <a:pt x="65601" y="35974"/>
                </a:cubicBezTo>
                <a:cubicBezTo>
                  <a:pt x="73443" y="35488"/>
                  <a:pt x="79978" y="29104"/>
                  <a:pt x="83322" y="22357"/>
                </a:cubicBezTo>
                <a:cubicBezTo>
                  <a:pt x="86757" y="15518"/>
                  <a:pt x="87425" y="7432"/>
                  <a:pt x="84842" y="168"/>
                </a:cubicBezTo>
                <a:cubicBezTo>
                  <a:pt x="84806" y="50"/>
                  <a:pt x="84716" y="0"/>
                  <a:pt x="84623"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9"/>
          <p:cNvSpPr/>
          <p:nvPr/>
        </p:nvSpPr>
        <p:spPr>
          <a:xfrm rot="-1142537">
            <a:off x="3842208" y="2843801"/>
            <a:ext cx="5691479" cy="1761644"/>
          </a:xfrm>
          <a:custGeom>
            <a:avLst/>
            <a:gdLst/>
            <a:ahLst/>
            <a:cxnLst/>
            <a:rect l="l" t="t" r="r" b="b"/>
            <a:pathLst>
              <a:path w="333232" h="103143" extrusionOk="0">
                <a:moveTo>
                  <a:pt x="260814" y="10979"/>
                </a:moveTo>
                <a:cubicBezTo>
                  <a:pt x="261398" y="11398"/>
                  <a:pt x="261969" y="11831"/>
                  <a:pt x="262525" y="12280"/>
                </a:cubicBezTo>
                <a:cubicBezTo>
                  <a:pt x="265930" y="15076"/>
                  <a:pt x="269000" y="18815"/>
                  <a:pt x="269820" y="23283"/>
                </a:cubicBezTo>
                <a:cubicBezTo>
                  <a:pt x="270520" y="27234"/>
                  <a:pt x="269304" y="31702"/>
                  <a:pt x="266538" y="34681"/>
                </a:cubicBezTo>
                <a:cubicBezTo>
                  <a:pt x="264804" y="36505"/>
                  <a:pt x="262492" y="37502"/>
                  <a:pt x="260148" y="37502"/>
                </a:cubicBezTo>
                <a:cubicBezTo>
                  <a:pt x="258546" y="37502"/>
                  <a:pt x="256930" y="37036"/>
                  <a:pt x="255474" y="36049"/>
                </a:cubicBezTo>
                <a:cubicBezTo>
                  <a:pt x="252100" y="33769"/>
                  <a:pt x="250246" y="29544"/>
                  <a:pt x="250215" y="25562"/>
                </a:cubicBezTo>
                <a:cubicBezTo>
                  <a:pt x="250131" y="18845"/>
                  <a:pt x="255082" y="14021"/>
                  <a:pt x="260814" y="10979"/>
                </a:cubicBezTo>
                <a:close/>
                <a:moveTo>
                  <a:pt x="165674" y="30319"/>
                </a:moveTo>
                <a:cubicBezTo>
                  <a:pt x="172736" y="32071"/>
                  <a:pt x="179663" y="35595"/>
                  <a:pt x="181855" y="42918"/>
                </a:cubicBezTo>
                <a:cubicBezTo>
                  <a:pt x="182919" y="46444"/>
                  <a:pt x="182889" y="50548"/>
                  <a:pt x="181004" y="53770"/>
                </a:cubicBezTo>
                <a:cubicBezTo>
                  <a:pt x="180096" y="55352"/>
                  <a:pt x="178566" y="57273"/>
                  <a:pt x="176632" y="57273"/>
                </a:cubicBezTo>
                <a:cubicBezTo>
                  <a:pt x="176560" y="57273"/>
                  <a:pt x="176488" y="57271"/>
                  <a:pt x="176414" y="57265"/>
                </a:cubicBezTo>
                <a:cubicBezTo>
                  <a:pt x="174347" y="57113"/>
                  <a:pt x="172311" y="56110"/>
                  <a:pt x="170670" y="54925"/>
                </a:cubicBezTo>
                <a:cubicBezTo>
                  <a:pt x="162858" y="49332"/>
                  <a:pt x="161794" y="38663"/>
                  <a:pt x="165624" y="30426"/>
                </a:cubicBezTo>
                <a:cubicBezTo>
                  <a:pt x="165641" y="30390"/>
                  <a:pt x="165657" y="30355"/>
                  <a:pt x="165674" y="30319"/>
                </a:cubicBezTo>
                <a:close/>
                <a:moveTo>
                  <a:pt x="223440" y="1"/>
                </a:moveTo>
                <a:cubicBezTo>
                  <a:pt x="206949" y="1"/>
                  <a:pt x="190401" y="5377"/>
                  <a:pt x="177478" y="15684"/>
                </a:cubicBezTo>
                <a:cubicBezTo>
                  <a:pt x="172718" y="19469"/>
                  <a:pt x="168100" y="24271"/>
                  <a:pt x="165363" y="29870"/>
                </a:cubicBezTo>
                <a:lnTo>
                  <a:pt x="165363" y="29870"/>
                </a:lnTo>
                <a:cubicBezTo>
                  <a:pt x="164072" y="29563"/>
                  <a:pt x="162782" y="29317"/>
                  <a:pt x="161521" y="29119"/>
                </a:cubicBezTo>
                <a:cubicBezTo>
                  <a:pt x="154861" y="28068"/>
                  <a:pt x="148066" y="27585"/>
                  <a:pt x="141245" y="27585"/>
                </a:cubicBezTo>
                <a:cubicBezTo>
                  <a:pt x="128919" y="27585"/>
                  <a:pt x="116508" y="29163"/>
                  <a:pt x="104650" y="31824"/>
                </a:cubicBezTo>
                <a:cubicBezTo>
                  <a:pt x="85805" y="36079"/>
                  <a:pt x="67719" y="43526"/>
                  <a:pt x="51306" y="53678"/>
                </a:cubicBezTo>
                <a:cubicBezTo>
                  <a:pt x="34922" y="63800"/>
                  <a:pt x="20181" y="76688"/>
                  <a:pt x="8174" y="91764"/>
                </a:cubicBezTo>
                <a:cubicBezTo>
                  <a:pt x="5317" y="95351"/>
                  <a:pt x="2642" y="99059"/>
                  <a:pt x="119" y="102919"/>
                </a:cubicBezTo>
                <a:cubicBezTo>
                  <a:pt x="1" y="103018"/>
                  <a:pt x="113" y="103142"/>
                  <a:pt x="257" y="103142"/>
                </a:cubicBezTo>
                <a:cubicBezTo>
                  <a:pt x="334" y="103142"/>
                  <a:pt x="420" y="103106"/>
                  <a:pt x="484" y="103010"/>
                </a:cubicBezTo>
                <a:cubicBezTo>
                  <a:pt x="20029" y="73527"/>
                  <a:pt x="49330" y="51156"/>
                  <a:pt x="82370" y="38815"/>
                </a:cubicBezTo>
                <a:cubicBezTo>
                  <a:pt x="98723" y="32736"/>
                  <a:pt x="115957" y="29058"/>
                  <a:pt x="133404" y="28237"/>
                </a:cubicBezTo>
                <a:cubicBezTo>
                  <a:pt x="136106" y="28117"/>
                  <a:pt x="138819" y="28051"/>
                  <a:pt x="141535" y="28051"/>
                </a:cubicBezTo>
                <a:cubicBezTo>
                  <a:pt x="147771" y="28051"/>
                  <a:pt x="154021" y="28403"/>
                  <a:pt x="160183" y="29271"/>
                </a:cubicBezTo>
                <a:cubicBezTo>
                  <a:pt x="161816" y="29502"/>
                  <a:pt x="163510" y="29804"/>
                  <a:pt x="165203" y="30205"/>
                </a:cubicBezTo>
                <a:lnTo>
                  <a:pt x="165203" y="30205"/>
                </a:lnTo>
                <a:cubicBezTo>
                  <a:pt x="163856" y="33054"/>
                  <a:pt x="162999" y="36106"/>
                  <a:pt x="162858" y="39332"/>
                </a:cubicBezTo>
                <a:cubicBezTo>
                  <a:pt x="162524" y="47022"/>
                  <a:pt x="167265" y="55715"/>
                  <a:pt x="175138" y="57630"/>
                </a:cubicBezTo>
                <a:cubicBezTo>
                  <a:pt x="175777" y="57778"/>
                  <a:pt x="176291" y="57871"/>
                  <a:pt x="176758" y="57871"/>
                </a:cubicBezTo>
                <a:cubicBezTo>
                  <a:pt x="177533" y="57871"/>
                  <a:pt x="178174" y="57614"/>
                  <a:pt x="179028" y="56931"/>
                </a:cubicBezTo>
                <a:cubicBezTo>
                  <a:pt x="180396" y="55836"/>
                  <a:pt x="181399" y="54377"/>
                  <a:pt x="182068" y="52797"/>
                </a:cubicBezTo>
                <a:cubicBezTo>
                  <a:pt x="183375" y="49605"/>
                  <a:pt x="183284" y="45928"/>
                  <a:pt x="182281" y="42675"/>
                </a:cubicBezTo>
                <a:cubicBezTo>
                  <a:pt x="179934" y="35357"/>
                  <a:pt x="172916" y="31748"/>
                  <a:pt x="165835" y="29985"/>
                </a:cubicBezTo>
                <a:lnTo>
                  <a:pt x="165835" y="29985"/>
                </a:lnTo>
                <a:cubicBezTo>
                  <a:pt x="169878" y="21690"/>
                  <a:pt x="177585" y="15329"/>
                  <a:pt x="185351" y="10699"/>
                </a:cubicBezTo>
                <a:cubicBezTo>
                  <a:pt x="192919" y="6170"/>
                  <a:pt x="201308" y="3131"/>
                  <a:pt x="209971" y="1580"/>
                </a:cubicBezTo>
                <a:cubicBezTo>
                  <a:pt x="214368" y="778"/>
                  <a:pt x="218853" y="375"/>
                  <a:pt x="223339" y="375"/>
                </a:cubicBezTo>
                <a:cubicBezTo>
                  <a:pt x="228032" y="375"/>
                  <a:pt x="232728" y="816"/>
                  <a:pt x="237327" y="1702"/>
                </a:cubicBezTo>
                <a:cubicBezTo>
                  <a:pt x="245255" y="3205"/>
                  <a:pt x="253601" y="5963"/>
                  <a:pt x="260330" y="10638"/>
                </a:cubicBezTo>
                <a:lnTo>
                  <a:pt x="260330" y="10638"/>
                </a:lnTo>
                <a:cubicBezTo>
                  <a:pt x="257555" y="12163"/>
                  <a:pt x="255065" y="14121"/>
                  <a:pt x="253103" y="16596"/>
                </a:cubicBezTo>
                <a:cubicBezTo>
                  <a:pt x="248422" y="22432"/>
                  <a:pt x="248483" y="31520"/>
                  <a:pt x="254835" y="36231"/>
                </a:cubicBezTo>
                <a:cubicBezTo>
                  <a:pt x="256540" y="37506"/>
                  <a:pt x="258315" y="38062"/>
                  <a:pt x="260030" y="38062"/>
                </a:cubicBezTo>
                <a:cubicBezTo>
                  <a:pt x="264612" y="38062"/>
                  <a:pt x="268764" y="34093"/>
                  <a:pt x="270003" y="29271"/>
                </a:cubicBezTo>
                <a:cubicBezTo>
                  <a:pt x="271996" y="21561"/>
                  <a:pt x="267088" y="15118"/>
                  <a:pt x="261155" y="10801"/>
                </a:cubicBezTo>
                <a:lnTo>
                  <a:pt x="261155" y="10801"/>
                </a:lnTo>
                <a:cubicBezTo>
                  <a:pt x="263570" y="9555"/>
                  <a:pt x="266106" y="8622"/>
                  <a:pt x="268453" y="7994"/>
                </a:cubicBezTo>
                <a:cubicBezTo>
                  <a:pt x="272406" y="6934"/>
                  <a:pt x="276490" y="6426"/>
                  <a:pt x="280574" y="6426"/>
                </a:cubicBezTo>
                <a:cubicBezTo>
                  <a:pt x="284340" y="6426"/>
                  <a:pt x="288106" y="6859"/>
                  <a:pt x="291766" y="7690"/>
                </a:cubicBezTo>
                <a:cubicBezTo>
                  <a:pt x="307268" y="11185"/>
                  <a:pt x="321432" y="21550"/>
                  <a:pt x="328788" y="35775"/>
                </a:cubicBezTo>
                <a:cubicBezTo>
                  <a:pt x="330551" y="39180"/>
                  <a:pt x="331858" y="42827"/>
                  <a:pt x="332740" y="46596"/>
                </a:cubicBezTo>
                <a:cubicBezTo>
                  <a:pt x="332764" y="46719"/>
                  <a:pt x="332853" y="46772"/>
                  <a:pt x="332946" y="46772"/>
                </a:cubicBezTo>
                <a:cubicBezTo>
                  <a:pt x="333084" y="46772"/>
                  <a:pt x="333232" y="46656"/>
                  <a:pt x="333195" y="46475"/>
                </a:cubicBezTo>
                <a:cubicBezTo>
                  <a:pt x="329335" y="30031"/>
                  <a:pt x="316660" y="16748"/>
                  <a:pt x="301280" y="10273"/>
                </a:cubicBezTo>
                <a:cubicBezTo>
                  <a:pt x="294743" y="7530"/>
                  <a:pt x="287622" y="5977"/>
                  <a:pt x="280519" y="5977"/>
                </a:cubicBezTo>
                <a:cubicBezTo>
                  <a:pt x="279200" y="5977"/>
                  <a:pt x="277882" y="6030"/>
                  <a:pt x="276568" y="6140"/>
                </a:cubicBezTo>
                <a:cubicBezTo>
                  <a:pt x="271291" y="6559"/>
                  <a:pt x="265560" y="7850"/>
                  <a:pt x="260670" y="10454"/>
                </a:cubicBezTo>
                <a:lnTo>
                  <a:pt x="260670" y="10454"/>
                </a:lnTo>
                <a:cubicBezTo>
                  <a:pt x="259880" y="9900"/>
                  <a:pt x="259076" y="9383"/>
                  <a:pt x="258270" y="8906"/>
                </a:cubicBezTo>
                <a:cubicBezTo>
                  <a:pt x="250124" y="4164"/>
                  <a:pt x="240732" y="1428"/>
                  <a:pt x="231431" y="425"/>
                </a:cubicBezTo>
                <a:cubicBezTo>
                  <a:pt x="228779" y="142"/>
                  <a:pt x="226110" y="1"/>
                  <a:pt x="223440"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59"/>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CUSTOM_14">
    <p:bg>
      <p:bgPr>
        <a:solidFill>
          <a:schemeClr val="lt1"/>
        </a:solidFill>
        <a:effectLst/>
      </p:bgPr>
    </p:bg>
    <p:spTree>
      <p:nvGrpSpPr>
        <p:cNvPr id="1" name="Shape 60"/>
        <p:cNvGrpSpPr/>
        <p:nvPr/>
      </p:nvGrpSpPr>
      <p:grpSpPr>
        <a:xfrm>
          <a:off x="0" y="0"/>
          <a:ext cx="0" cy="0"/>
          <a:chOff x="0" y="0"/>
          <a:chExt cx="0" cy="0"/>
        </a:xfrm>
      </p:grpSpPr>
      <p:sp>
        <p:nvSpPr>
          <p:cNvPr id="61" name="Google Shape;61;p13"/>
          <p:cNvSpPr txBox="1">
            <a:spLocks noGrp="1"/>
          </p:cNvSpPr>
          <p:nvPr>
            <p:ph type="ctrTitle"/>
          </p:nvPr>
        </p:nvSpPr>
        <p:spPr>
          <a:xfrm>
            <a:off x="713000" y="1667150"/>
            <a:ext cx="2399700" cy="320400"/>
          </a:xfrm>
          <a:prstGeom prst="rect">
            <a:avLst/>
          </a:prstGeom>
        </p:spPr>
        <p:txBody>
          <a:bodyPr spcFirstLastPara="1" wrap="square" lIns="91425" tIns="91425" rIns="91425" bIns="91425" anchor="b" anchorCtr="0">
            <a:no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a:endParaRPr/>
          </a:p>
        </p:txBody>
      </p:sp>
      <p:sp>
        <p:nvSpPr>
          <p:cNvPr id="62" name="Google Shape;62;p13"/>
          <p:cNvSpPr txBox="1">
            <a:spLocks noGrp="1"/>
          </p:cNvSpPr>
          <p:nvPr>
            <p:ph type="ctrTitle" idx="2"/>
          </p:nvPr>
        </p:nvSpPr>
        <p:spPr>
          <a:xfrm>
            <a:off x="713000" y="3491980"/>
            <a:ext cx="2399700" cy="320400"/>
          </a:xfrm>
          <a:prstGeom prst="rect">
            <a:avLst/>
          </a:prstGeom>
        </p:spPr>
        <p:txBody>
          <a:bodyPr spcFirstLastPara="1" wrap="square" lIns="91425" tIns="91425" rIns="91425" bIns="91425" anchor="b" anchorCtr="0">
            <a:no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a:endParaRPr/>
          </a:p>
        </p:txBody>
      </p:sp>
      <p:sp>
        <p:nvSpPr>
          <p:cNvPr id="63" name="Google Shape;63;p13"/>
          <p:cNvSpPr txBox="1">
            <a:spLocks noGrp="1"/>
          </p:cNvSpPr>
          <p:nvPr>
            <p:ph type="ctrTitle" idx="3"/>
          </p:nvPr>
        </p:nvSpPr>
        <p:spPr>
          <a:xfrm>
            <a:off x="2791238" y="1667150"/>
            <a:ext cx="2399700" cy="320400"/>
          </a:xfrm>
          <a:prstGeom prst="rect">
            <a:avLst/>
          </a:prstGeom>
        </p:spPr>
        <p:txBody>
          <a:bodyPr spcFirstLastPara="1" wrap="square" lIns="91425" tIns="91425" rIns="91425" bIns="91425" anchor="b" anchorCtr="0">
            <a:no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a:endParaRPr/>
          </a:p>
        </p:txBody>
      </p:sp>
      <p:sp>
        <p:nvSpPr>
          <p:cNvPr id="64" name="Google Shape;64;p13"/>
          <p:cNvSpPr txBox="1">
            <a:spLocks noGrp="1"/>
          </p:cNvSpPr>
          <p:nvPr>
            <p:ph type="ctrTitle" idx="4"/>
          </p:nvPr>
        </p:nvSpPr>
        <p:spPr>
          <a:xfrm>
            <a:off x="2791238" y="3491980"/>
            <a:ext cx="2399700" cy="320400"/>
          </a:xfrm>
          <a:prstGeom prst="rect">
            <a:avLst/>
          </a:prstGeom>
        </p:spPr>
        <p:txBody>
          <a:bodyPr spcFirstLastPara="1" wrap="square" lIns="91425" tIns="91425" rIns="91425" bIns="91425" anchor="b" anchorCtr="0">
            <a:no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a:endParaRPr/>
          </a:p>
        </p:txBody>
      </p:sp>
      <p:sp>
        <p:nvSpPr>
          <p:cNvPr id="65" name="Google Shape;65;p13"/>
          <p:cNvSpPr txBox="1">
            <a:spLocks noGrp="1"/>
          </p:cNvSpPr>
          <p:nvPr>
            <p:ph type="subTitle" idx="1"/>
          </p:nvPr>
        </p:nvSpPr>
        <p:spPr>
          <a:xfrm>
            <a:off x="713000" y="1913403"/>
            <a:ext cx="2022900" cy="50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Abel"/>
              <a:buNone/>
              <a:defRPr sz="1400">
                <a:solidFill>
                  <a:schemeClr val="dk1"/>
                </a:solidFill>
                <a:latin typeface="Abel"/>
                <a:ea typeface="Abel"/>
                <a:cs typeface="Abel"/>
                <a:sym typeface="Abel"/>
              </a:defRPr>
            </a:lvl1pPr>
            <a:lvl2pPr lvl="1" rtl="0">
              <a:lnSpc>
                <a:spcPct val="100000"/>
              </a:lnSpc>
              <a:spcBef>
                <a:spcPts val="0"/>
              </a:spcBef>
              <a:spcAft>
                <a:spcPts val="0"/>
              </a:spcAft>
              <a:buClr>
                <a:schemeClr val="dk1"/>
              </a:buClr>
              <a:buSzPts val="1400"/>
              <a:buFont typeface="Abel"/>
              <a:buNone/>
              <a:defRPr>
                <a:solidFill>
                  <a:schemeClr val="dk1"/>
                </a:solidFill>
                <a:latin typeface="Abel"/>
                <a:ea typeface="Abel"/>
                <a:cs typeface="Abel"/>
                <a:sym typeface="Abel"/>
              </a:defRPr>
            </a:lvl2pPr>
            <a:lvl3pPr lvl="2" rtl="0">
              <a:lnSpc>
                <a:spcPct val="100000"/>
              </a:lnSpc>
              <a:spcBef>
                <a:spcPts val="0"/>
              </a:spcBef>
              <a:spcAft>
                <a:spcPts val="0"/>
              </a:spcAft>
              <a:buClr>
                <a:schemeClr val="dk1"/>
              </a:buClr>
              <a:buSzPts val="1400"/>
              <a:buFont typeface="Abel"/>
              <a:buNone/>
              <a:defRPr>
                <a:solidFill>
                  <a:schemeClr val="dk1"/>
                </a:solidFill>
                <a:latin typeface="Abel"/>
                <a:ea typeface="Abel"/>
                <a:cs typeface="Abel"/>
                <a:sym typeface="Abel"/>
              </a:defRPr>
            </a:lvl3pPr>
            <a:lvl4pPr lvl="3" rtl="0">
              <a:lnSpc>
                <a:spcPct val="100000"/>
              </a:lnSpc>
              <a:spcBef>
                <a:spcPts val="0"/>
              </a:spcBef>
              <a:spcAft>
                <a:spcPts val="0"/>
              </a:spcAft>
              <a:buClr>
                <a:schemeClr val="dk1"/>
              </a:buClr>
              <a:buSzPts val="1400"/>
              <a:buFont typeface="Abel"/>
              <a:buNone/>
              <a:defRPr>
                <a:solidFill>
                  <a:schemeClr val="dk1"/>
                </a:solidFill>
                <a:latin typeface="Abel"/>
                <a:ea typeface="Abel"/>
                <a:cs typeface="Abel"/>
                <a:sym typeface="Abel"/>
              </a:defRPr>
            </a:lvl4pPr>
            <a:lvl5pPr lvl="4" rtl="0">
              <a:lnSpc>
                <a:spcPct val="100000"/>
              </a:lnSpc>
              <a:spcBef>
                <a:spcPts val="0"/>
              </a:spcBef>
              <a:spcAft>
                <a:spcPts val="0"/>
              </a:spcAft>
              <a:buClr>
                <a:schemeClr val="dk1"/>
              </a:buClr>
              <a:buSzPts val="1400"/>
              <a:buFont typeface="Abel"/>
              <a:buNone/>
              <a:defRPr>
                <a:solidFill>
                  <a:schemeClr val="dk1"/>
                </a:solidFill>
                <a:latin typeface="Abel"/>
                <a:ea typeface="Abel"/>
                <a:cs typeface="Abel"/>
                <a:sym typeface="Abel"/>
              </a:defRPr>
            </a:lvl5pPr>
            <a:lvl6pPr lvl="5" rtl="0">
              <a:lnSpc>
                <a:spcPct val="100000"/>
              </a:lnSpc>
              <a:spcBef>
                <a:spcPts val="0"/>
              </a:spcBef>
              <a:spcAft>
                <a:spcPts val="0"/>
              </a:spcAft>
              <a:buClr>
                <a:schemeClr val="dk1"/>
              </a:buClr>
              <a:buSzPts val="1400"/>
              <a:buFont typeface="Abel"/>
              <a:buNone/>
              <a:defRPr>
                <a:solidFill>
                  <a:schemeClr val="dk1"/>
                </a:solidFill>
                <a:latin typeface="Abel"/>
                <a:ea typeface="Abel"/>
                <a:cs typeface="Abel"/>
                <a:sym typeface="Abel"/>
              </a:defRPr>
            </a:lvl6pPr>
            <a:lvl7pPr lvl="6" rtl="0">
              <a:lnSpc>
                <a:spcPct val="100000"/>
              </a:lnSpc>
              <a:spcBef>
                <a:spcPts val="0"/>
              </a:spcBef>
              <a:spcAft>
                <a:spcPts val="0"/>
              </a:spcAft>
              <a:buClr>
                <a:schemeClr val="dk1"/>
              </a:buClr>
              <a:buSzPts val="1400"/>
              <a:buFont typeface="Abel"/>
              <a:buNone/>
              <a:defRPr>
                <a:solidFill>
                  <a:schemeClr val="dk1"/>
                </a:solidFill>
                <a:latin typeface="Abel"/>
                <a:ea typeface="Abel"/>
                <a:cs typeface="Abel"/>
                <a:sym typeface="Abel"/>
              </a:defRPr>
            </a:lvl7pPr>
            <a:lvl8pPr lvl="7" rtl="0">
              <a:lnSpc>
                <a:spcPct val="100000"/>
              </a:lnSpc>
              <a:spcBef>
                <a:spcPts val="0"/>
              </a:spcBef>
              <a:spcAft>
                <a:spcPts val="0"/>
              </a:spcAft>
              <a:buClr>
                <a:schemeClr val="dk1"/>
              </a:buClr>
              <a:buSzPts val="1400"/>
              <a:buFont typeface="Abel"/>
              <a:buNone/>
              <a:defRPr>
                <a:solidFill>
                  <a:schemeClr val="dk1"/>
                </a:solidFill>
                <a:latin typeface="Abel"/>
                <a:ea typeface="Abel"/>
                <a:cs typeface="Abel"/>
                <a:sym typeface="Abel"/>
              </a:defRPr>
            </a:lvl8pPr>
            <a:lvl9pPr lvl="8" rtl="0">
              <a:lnSpc>
                <a:spcPct val="100000"/>
              </a:lnSpc>
              <a:spcBef>
                <a:spcPts val="0"/>
              </a:spcBef>
              <a:spcAft>
                <a:spcPts val="0"/>
              </a:spcAft>
              <a:buClr>
                <a:schemeClr val="dk1"/>
              </a:buClr>
              <a:buSzPts val="1400"/>
              <a:buFont typeface="Abel"/>
              <a:buNone/>
              <a:defRPr>
                <a:solidFill>
                  <a:schemeClr val="dk1"/>
                </a:solidFill>
                <a:latin typeface="Abel"/>
                <a:ea typeface="Abel"/>
                <a:cs typeface="Abel"/>
                <a:sym typeface="Abel"/>
              </a:defRPr>
            </a:lvl9pPr>
          </a:lstStyle>
          <a:p>
            <a:endParaRPr/>
          </a:p>
        </p:txBody>
      </p:sp>
      <p:sp>
        <p:nvSpPr>
          <p:cNvPr id="66" name="Google Shape;66;p13"/>
          <p:cNvSpPr txBox="1">
            <a:spLocks noGrp="1"/>
          </p:cNvSpPr>
          <p:nvPr>
            <p:ph type="subTitle" idx="5"/>
          </p:nvPr>
        </p:nvSpPr>
        <p:spPr>
          <a:xfrm>
            <a:off x="713000" y="3735999"/>
            <a:ext cx="2022900" cy="50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Abel"/>
              <a:buNone/>
              <a:defRPr sz="1400">
                <a:solidFill>
                  <a:schemeClr val="dk1"/>
                </a:solidFill>
                <a:latin typeface="Abel"/>
                <a:ea typeface="Abel"/>
                <a:cs typeface="Abel"/>
                <a:sym typeface="Abel"/>
              </a:defRPr>
            </a:lvl1pPr>
            <a:lvl2pPr lvl="1" rtl="0">
              <a:lnSpc>
                <a:spcPct val="100000"/>
              </a:lnSpc>
              <a:spcBef>
                <a:spcPts val="0"/>
              </a:spcBef>
              <a:spcAft>
                <a:spcPts val="0"/>
              </a:spcAft>
              <a:buClr>
                <a:schemeClr val="dk1"/>
              </a:buClr>
              <a:buSzPts val="1400"/>
              <a:buFont typeface="Abel"/>
              <a:buNone/>
              <a:defRPr>
                <a:solidFill>
                  <a:schemeClr val="dk1"/>
                </a:solidFill>
                <a:latin typeface="Abel"/>
                <a:ea typeface="Abel"/>
                <a:cs typeface="Abel"/>
                <a:sym typeface="Abel"/>
              </a:defRPr>
            </a:lvl2pPr>
            <a:lvl3pPr lvl="2" rtl="0">
              <a:lnSpc>
                <a:spcPct val="100000"/>
              </a:lnSpc>
              <a:spcBef>
                <a:spcPts val="0"/>
              </a:spcBef>
              <a:spcAft>
                <a:spcPts val="0"/>
              </a:spcAft>
              <a:buClr>
                <a:schemeClr val="dk1"/>
              </a:buClr>
              <a:buSzPts val="1400"/>
              <a:buFont typeface="Abel"/>
              <a:buNone/>
              <a:defRPr>
                <a:solidFill>
                  <a:schemeClr val="dk1"/>
                </a:solidFill>
                <a:latin typeface="Abel"/>
                <a:ea typeface="Abel"/>
                <a:cs typeface="Abel"/>
                <a:sym typeface="Abel"/>
              </a:defRPr>
            </a:lvl3pPr>
            <a:lvl4pPr lvl="3" rtl="0">
              <a:lnSpc>
                <a:spcPct val="100000"/>
              </a:lnSpc>
              <a:spcBef>
                <a:spcPts val="0"/>
              </a:spcBef>
              <a:spcAft>
                <a:spcPts val="0"/>
              </a:spcAft>
              <a:buClr>
                <a:schemeClr val="dk1"/>
              </a:buClr>
              <a:buSzPts val="1400"/>
              <a:buFont typeface="Abel"/>
              <a:buNone/>
              <a:defRPr>
                <a:solidFill>
                  <a:schemeClr val="dk1"/>
                </a:solidFill>
                <a:latin typeface="Abel"/>
                <a:ea typeface="Abel"/>
                <a:cs typeface="Abel"/>
                <a:sym typeface="Abel"/>
              </a:defRPr>
            </a:lvl4pPr>
            <a:lvl5pPr lvl="4" rtl="0">
              <a:lnSpc>
                <a:spcPct val="100000"/>
              </a:lnSpc>
              <a:spcBef>
                <a:spcPts val="0"/>
              </a:spcBef>
              <a:spcAft>
                <a:spcPts val="0"/>
              </a:spcAft>
              <a:buClr>
                <a:schemeClr val="dk1"/>
              </a:buClr>
              <a:buSzPts val="1400"/>
              <a:buFont typeface="Abel"/>
              <a:buNone/>
              <a:defRPr>
                <a:solidFill>
                  <a:schemeClr val="dk1"/>
                </a:solidFill>
                <a:latin typeface="Abel"/>
                <a:ea typeface="Abel"/>
                <a:cs typeface="Abel"/>
                <a:sym typeface="Abel"/>
              </a:defRPr>
            </a:lvl5pPr>
            <a:lvl6pPr lvl="5" rtl="0">
              <a:lnSpc>
                <a:spcPct val="100000"/>
              </a:lnSpc>
              <a:spcBef>
                <a:spcPts val="0"/>
              </a:spcBef>
              <a:spcAft>
                <a:spcPts val="0"/>
              </a:spcAft>
              <a:buClr>
                <a:schemeClr val="dk1"/>
              </a:buClr>
              <a:buSzPts val="1400"/>
              <a:buFont typeface="Abel"/>
              <a:buNone/>
              <a:defRPr>
                <a:solidFill>
                  <a:schemeClr val="dk1"/>
                </a:solidFill>
                <a:latin typeface="Abel"/>
                <a:ea typeface="Abel"/>
                <a:cs typeface="Abel"/>
                <a:sym typeface="Abel"/>
              </a:defRPr>
            </a:lvl6pPr>
            <a:lvl7pPr lvl="6" rtl="0">
              <a:lnSpc>
                <a:spcPct val="100000"/>
              </a:lnSpc>
              <a:spcBef>
                <a:spcPts val="0"/>
              </a:spcBef>
              <a:spcAft>
                <a:spcPts val="0"/>
              </a:spcAft>
              <a:buClr>
                <a:schemeClr val="dk1"/>
              </a:buClr>
              <a:buSzPts val="1400"/>
              <a:buFont typeface="Abel"/>
              <a:buNone/>
              <a:defRPr>
                <a:solidFill>
                  <a:schemeClr val="dk1"/>
                </a:solidFill>
                <a:latin typeface="Abel"/>
                <a:ea typeface="Abel"/>
                <a:cs typeface="Abel"/>
                <a:sym typeface="Abel"/>
              </a:defRPr>
            </a:lvl7pPr>
            <a:lvl8pPr lvl="7" rtl="0">
              <a:lnSpc>
                <a:spcPct val="100000"/>
              </a:lnSpc>
              <a:spcBef>
                <a:spcPts val="0"/>
              </a:spcBef>
              <a:spcAft>
                <a:spcPts val="0"/>
              </a:spcAft>
              <a:buClr>
                <a:schemeClr val="dk1"/>
              </a:buClr>
              <a:buSzPts val="1400"/>
              <a:buFont typeface="Abel"/>
              <a:buNone/>
              <a:defRPr>
                <a:solidFill>
                  <a:schemeClr val="dk1"/>
                </a:solidFill>
                <a:latin typeface="Abel"/>
                <a:ea typeface="Abel"/>
                <a:cs typeface="Abel"/>
                <a:sym typeface="Abel"/>
              </a:defRPr>
            </a:lvl8pPr>
            <a:lvl9pPr lvl="8" rtl="0">
              <a:lnSpc>
                <a:spcPct val="100000"/>
              </a:lnSpc>
              <a:spcBef>
                <a:spcPts val="0"/>
              </a:spcBef>
              <a:spcAft>
                <a:spcPts val="0"/>
              </a:spcAft>
              <a:buClr>
                <a:schemeClr val="dk1"/>
              </a:buClr>
              <a:buSzPts val="1400"/>
              <a:buFont typeface="Abel"/>
              <a:buNone/>
              <a:defRPr>
                <a:solidFill>
                  <a:schemeClr val="dk1"/>
                </a:solidFill>
                <a:latin typeface="Abel"/>
                <a:ea typeface="Abel"/>
                <a:cs typeface="Abel"/>
                <a:sym typeface="Abel"/>
              </a:defRPr>
            </a:lvl9pPr>
          </a:lstStyle>
          <a:p>
            <a:endParaRPr/>
          </a:p>
        </p:txBody>
      </p:sp>
      <p:sp>
        <p:nvSpPr>
          <p:cNvPr id="67" name="Google Shape;67;p13"/>
          <p:cNvSpPr txBox="1">
            <a:spLocks noGrp="1"/>
          </p:cNvSpPr>
          <p:nvPr>
            <p:ph type="subTitle" idx="6"/>
          </p:nvPr>
        </p:nvSpPr>
        <p:spPr>
          <a:xfrm>
            <a:off x="2791238" y="1913403"/>
            <a:ext cx="2022900" cy="50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Abel"/>
              <a:buNone/>
              <a:defRPr sz="1400">
                <a:solidFill>
                  <a:schemeClr val="dk1"/>
                </a:solidFill>
                <a:latin typeface="Abel"/>
                <a:ea typeface="Abel"/>
                <a:cs typeface="Abel"/>
                <a:sym typeface="Abel"/>
              </a:defRPr>
            </a:lvl1pPr>
            <a:lvl2pPr lvl="1" rtl="0">
              <a:lnSpc>
                <a:spcPct val="100000"/>
              </a:lnSpc>
              <a:spcBef>
                <a:spcPts val="0"/>
              </a:spcBef>
              <a:spcAft>
                <a:spcPts val="0"/>
              </a:spcAft>
              <a:buClr>
                <a:schemeClr val="dk1"/>
              </a:buClr>
              <a:buSzPts val="1400"/>
              <a:buFont typeface="Abel"/>
              <a:buNone/>
              <a:defRPr>
                <a:solidFill>
                  <a:schemeClr val="dk1"/>
                </a:solidFill>
                <a:latin typeface="Abel"/>
                <a:ea typeface="Abel"/>
                <a:cs typeface="Abel"/>
                <a:sym typeface="Abel"/>
              </a:defRPr>
            </a:lvl2pPr>
            <a:lvl3pPr lvl="2" rtl="0">
              <a:lnSpc>
                <a:spcPct val="100000"/>
              </a:lnSpc>
              <a:spcBef>
                <a:spcPts val="0"/>
              </a:spcBef>
              <a:spcAft>
                <a:spcPts val="0"/>
              </a:spcAft>
              <a:buClr>
                <a:schemeClr val="dk1"/>
              </a:buClr>
              <a:buSzPts val="1400"/>
              <a:buFont typeface="Abel"/>
              <a:buNone/>
              <a:defRPr>
                <a:solidFill>
                  <a:schemeClr val="dk1"/>
                </a:solidFill>
                <a:latin typeface="Abel"/>
                <a:ea typeface="Abel"/>
                <a:cs typeface="Abel"/>
                <a:sym typeface="Abel"/>
              </a:defRPr>
            </a:lvl3pPr>
            <a:lvl4pPr lvl="3" rtl="0">
              <a:lnSpc>
                <a:spcPct val="100000"/>
              </a:lnSpc>
              <a:spcBef>
                <a:spcPts val="0"/>
              </a:spcBef>
              <a:spcAft>
                <a:spcPts val="0"/>
              </a:spcAft>
              <a:buClr>
                <a:schemeClr val="dk1"/>
              </a:buClr>
              <a:buSzPts val="1400"/>
              <a:buFont typeface="Abel"/>
              <a:buNone/>
              <a:defRPr>
                <a:solidFill>
                  <a:schemeClr val="dk1"/>
                </a:solidFill>
                <a:latin typeface="Abel"/>
                <a:ea typeface="Abel"/>
                <a:cs typeface="Abel"/>
                <a:sym typeface="Abel"/>
              </a:defRPr>
            </a:lvl4pPr>
            <a:lvl5pPr lvl="4" rtl="0">
              <a:lnSpc>
                <a:spcPct val="100000"/>
              </a:lnSpc>
              <a:spcBef>
                <a:spcPts val="0"/>
              </a:spcBef>
              <a:spcAft>
                <a:spcPts val="0"/>
              </a:spcAft>
              <a:buClr>
                <a:schemeClr val="dk1"/>
              </a:buClr>
              <a:buSzPts val="1400"/>
              <a:buFont typeface="Abel"/>
              <a:buNone/>
              <a:defRPr>
                <a:solidFill>
                  <a:schemeClr val="dk1"/>
                </a:solidFill>
                <a:latin typeface="Abel"/>
                <a:ea typeface="Abel"/>
                <a:cs typeface="Abel"/>
                <a:sym typeface="Abel"/>
              </a:defRPr>
            </a:lvl5pPr>
            <a:lvl6pPr lvl="5" rtl="0">
              <a:lnSpc>
                <a:spcPct val="100000"/>
              </a:lnSpc>
              <a:spcBef>
                <a:spcPts val="0"/>
              </a:spcBef>
              <a:spcAft>
                <a:spcPts val="0"/>
              </a:spcAft>
              <a:buClr>
                <a:schemeClr val="dk1"/>
              </a:buClr>
              <a:buSzPts val="1400"/>
              <a:buFont typeface="Abel"/>
              <a:buNone/>
              <a:defRPr>
                <a:solidFill>
                  <a:schemeClr val="dk1"/>
                </a:solidFill>
                <a:latin typeface="Abel"/>
                <a:ea typeface="Abel"/>
                <a:cs typeface="Abel"/>
                <a:sym typeface="Abel"/>
              </a:defRPr>
            </a:lvl6pPr>
            <a:lvl7pPr lvl="6" rtl="0">
              <a:lnSpc>
                <a:spcPct val="100000"/>
              </a:lnSpc>
              <a:spcBef>
                <a:spcPts val="0"/>
              </a:spcBef>
              <a:spcAft>
                <a:spcPts val="0"/>
              </a:spcAft>
              <a:buClr>
                <a:schemeClr val="dk1"/>
              </a:buClr>
              <a:buSzPts val="1400"/>
              <a:buFont typeface="Abel"/>
              <a:buNone/>
              <a:defRPr>
                <a:solidFill>
                  <a:schemeClr val="dk1"/>
                </a:solidFill>
                <a:latin typeface="Abel"/>
                <a:ea typeface="Abel"/>
                <a:cs typeface="Abel"/>
                <a:sym typeface="Abel"/>
              </a:defRPr>
            </a:lvl7pPr>
            <a:lvl8pPr lvl="7" rtl="0">
              <a:lnSpc>
                <a:spcPct val="100000"/>
              </a:lnSpc>
              <a:spcBef>
                <a:spcPts val="0"/>
              </a:spcBef>
              <a:spcAft>
                <a:spcPts val="0"/>
              </a:spcAft>
              <a:buClr>
                <a:schemeClr val="dk1"/>
              </a:buClr>
              <a:buSzPts val="1400"/>
              <a:buFont typeface="Abel"/>
              <a:buNone/>
              <a:defRPr>
                <a:solidFill>
                  <a:schemeClr val="dk1"/>
                </a:solidFill>
                <a:latin typeface="Abel"/>
                <a:ea typeface="Abel"/>
                <a:cs typeface="Abel"/>
                <a:sym typeface="Abel"/>
              </a:defRPr>
            </a:lvl8pPr>
            <a:lvl9pPr lvl="8" rtl="0">
              <a:lnSpc>
                <a:spcPct val="100000"/>
              </a:lnSpc>
              <a:spcBef>
                <a:spcPts val="0"/>
              </a:spcBef>
              <a:spcAft>
                <a:spcPts val="0"/>
              </a:spcAft>
              <a:buClr>
                <a:schemeClr val="dk1"/>
              </a:buClr>
              <a:buSzPts val="1400"/>
              <a:buFont typeface="Abel"/>
              <a:buNone/>
              <a:defRPr>
                <a:solidFill>
                  <a:schemeClr val="dk1"/>
                </a:solidFill>
                <a:latin typeface="Abel"/>
                <a:ea typeface="Abel"/>
                <a:cs typeface="Abel"/>
                <a:sym typeface="Abel"/>
              </a:defRPr>
            </a:lvl9pPr>
          </a:lstStyle>
          <a:p>
            <a:endParaRPr/>
          </a:p>
        </p:txBody>
      </p:sp>
      <p:sp>
        <p:nvSpPr>
          <p:cNvPr id="68" name="Google Shape;68;p13"/>
          <p:cNvSpPr txBox="1">
            <a:spLocks noGrp="1"/>
          </p:cNvSpPr>
          <p:nvPr>
            <p:ph type="subTitle" idx="7"/>
          </p:nvPr>
        </p:nvSpPr>
        <p:spPr>
          <a:xfrm>
            <a:off x="2791238" y="3735998"/>
            <a:ext cx="2022900" cy="50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Abel"/>
              <a:buNone/>
              <a:defRPr sz="1400">
                <a:solidFill>
                  <a:schemeClr val="dk1"/>
                </a:solidFill>
                <a:latin typeface="Abel"/>
                <a:ea typeface="Abel"/>
                <a:cs typeface="Abel"/>
                <a:sym typeface="Abel"/>
              </a:defRPr>
            </a:lvl1pPr>
            <a:lvl2pPr lvl="1" rtl="0">
              <a:lnSpc>
                <a:spcPct val="100000"/>
              </a:lnSpc>
              <a:spcBef>
                <a:spcPts val="0"/>
              </a:spcBef>
              <a:spcAft>
                <a:spcPts val="0"/>
              </a:spcAft>
              <a:buClr>
                <a:schemeClr val="dk1"/>
              </a:buClr>
              <a:buSzPts val="1400"/>
              <a:buFont typeface="Abel"/>
              <a:buNone/>
              <a:defRPr>
                <a:solidFill>
                  <a:schemeClr val="dk1"/>
                </a:solidFill>
                <a:latin typeface="Abel"/>
                <a:ea typeface="Abel"/>
                <a:cs typeface="Abel"/>
                <a:sym typeface="Abel"/>
              </a:defRPr>
            </a:lvl2pPr>
            <a:lvl3pPr lvl="2" rtl="0">
              <a:lnSpc>
                <a:spcPct val="100000"/>
              </a:lnSpc>
              <a:spcBef>
                <a:spcPts val="0"/>
              </a:spcBef>
              <a:spcAft>
                <a:spcPts val="0"/>
              </a:spcAft>
              <a:buClr>
                <a:schemeClr val="dk1"/>
              </a:buClr>
              <a:buSzPts val="1400"/>
              <a:buFont typeface="Abel"/>
              <a:buNone/>
              <a:defRPr>
                <a:solidFill>
                  <a:schemeClr val="dk1"/>
                </a:solidFill>
                <a:latin typeface="Abel"/>
                <a:ea typeface="Abel"/>
                <a:cs typeface="Abel"/>
                <a:sym typeface="Abel"/>
              </a:defRPr>
            </a:lvl3pPr>
            <a:lvl4pPr lvl="3" rtl="0">
              <a:lnSpc>
                <a:spcPct val="100000"/>
              </a:lnSpc>
              <a:spcBef>
                <a:spcPts val="0"/>
              </a:spcBef>
              <a:spcAft>
                <a:spcPts val="0"/>
              </a:spcAft>
              <a:buClr>
                <a:schemeClr val="dk1"/>
              </a:buClr>
              <a:buSzPts val="1400"/>
              <a:buFont typeface="Abel"/>
              <a:buNone/>
              <a:defRPr>
                <a:solidFill>
                  <a:schemeClr val="dk1"/>
                </a:solidFill>
                <a:latin typeface="Abel"/>
                <a:ea typeface="Abel"/>
                <a:cs typeface="Abel"/>
                <a:sym typeface="Abel"/>
              </a:defRPr>
            </a:lvl4pPr>
            <a:lvl5pPr lvl="4" rtl="0">
              <a:lnSpc>
                <a:spcPct val="100000"/>
              </a:lnSpc>
              <a:spcBef>
                <a:spcPts val="0"/>
              </a:spcBef>
              <a:spcAft>
                <a:spcPts val="0"/>
              </a:spcAft>
              <a:buClr>
                <a:schemeClr val="dk1"/>
              </a:buClr>
              <a:buSzPts val="1400"/>
              <a:buFont typeface="Abel"/>
              <a:buNone/>
              <a:defRPr>
                <a:solidFill>
                  <a:schemeClr val="dk1"/>
                </a:solidFill>
                <a:latin typeface="Abel"/>
                <a:ea typeface="Abel"/>
                <a:cs typeface="Abel"/>
                <a:sym typeface="Abel"/>
              </a:defRPr>
            </a:lvl5pPr>
            <a:lvl6pPr lvl="5" rtl="0">
              <a:lnSpc>
                <a:spcPct val="100000"/>
              </a:lnSpc>
              <a:spcBef>
                <a:spcPts val="0"/>
              </a:spcBef>
              <a:spcAft>
                <a:spcPts val="0"/>
              </a:spcAft>
              <a:buClr>
                <a:schemeClr val="dk1"/>
              </a:buClr>
              <a:buSzPts val="1400"/>
              <a:buFont typeface="Abel"/>
              <a:buNone/>
              <a:defRPr>
                <a:solidFill>
                  <a:schemeClr val="dk1"/>
                </a:solidFill>
                <a:latin typeface="Abel"/>
                <a:ea typeface="Abel"/>
                <a:cs typeface="Abel"/>
                <a:sym typeface="Abel"/>
              </a:defRPr>
            </a:lvl6pPr>
            <a:lvl7pPr lvl="6" rtl="0">
              <a:lnSpc>
                <a:spcPct val="100000"/>
              </a:lnSpc>
              <a:spcBef>
                <a:spcPts val="0"/>
              </a:spcBef>
              <a:spcAft>
                <a:spcPts val="0"/>
              </a:spcAft>
              <a:buClr>
                <a:schemeClr val="dk1"/>
              </a:buClr>
              <a:buSzPts val="1400"/>
              <a:buFont typeface="Abel"/>
              <a:buNone/>
              <a:defRPr>
                <a:solidFill>
                  <a:schemeClr val="dk1"/>
                </a:solidFill>
                <a:latin typeface="Abel"/>
                <a:ea typeface="Abel"/>
                <a:cs typeface="Abel"/>
                <a:sym typeface="Abel"/>
              </a:defRPr>
            </a:lvl7pPr>
            <a:lvl8pPr lvl="7" rtl="0">
              <a:lnSpc>
                <a:spcPct val="100000"/>
              </a:lnSpc>
              <a:spcBef>
                <a:spcPts val="0"/>
              </a:spcBef>
              <a:spcAft>
                <a:spcPts val="0"/>
              </a:spcAft>
              <a:buClr>
                <a:schemeClr val="dk1"/>
              </a:buClr>
              <a:buSzPts val="1400"/>
              <a:buFont typeface="Abel"/>
              <a:buNone/>
              <a:defRPr>
                <a:solidFill>
                  <a:schemeClr val="dk1"/>
                </a:solidFill>
                <a:latin typeface="Abel"/>
                <a:ea typeface="Abel"/>
                <a:cs typeface="Abel"/>
                <a:sym typeface="Abel"/>
              </a:defRPr>
            </a:lvl8pPr>
            <a:lvl9pPr lvl="8" rtl="0">
              <a:lnSpc>
                <a:spcPct val="100000"/>
              </a:lnSpc>
              <a:spcBef>
                <a:spcPts val="0"/>
              </a:spcBef>
              <a:spcAft>
                <a:spcPts val="0"/>
              </a:spcAft>
              <a:buClr>
                <a:schemeClr val="dk1"/>
              </a:buClr>
              <a:buSzPts val="1400"/>
              <a:buFont typeface="Abel"/>
              <a:buNone/>
              <a:defRPr>
                <a:solidFill>
                  <a:schemeClr val="dk1"/>
                </a:solidFill>
                <a:latin typeface="Abel"/>
                <a:ea typeface="Abel"/>
                <a:cs typeface="Abel"/>
                <a:sym typeface="Abel"/>
              </a:defRPr>
            </a:lvl9pPr>
          </a:lstStyle>
          <a:p>
            <a:endParaRPr/>
          </a:p>
        </p:txBody>
      </p:sp>
      <p:sp>
        <p:nvSpPr>
          <p:cNvPr id="69" name="Google Shape;69;p13"/>
          <p:cNvSpPr txBox="1">
            <a:spLocks noGrp="1"/>
          </p:cNvSpPr>
          <p:nvPr>
            <p:ph type="title" idx="8" hasCustomPrompt="1"/>
          </p:nvPr>
        </p:nvSpPr>
        <p:spPr>
          <a:xfrm>
            <a:off x="758308" y="827325"/>
            <a:ext cx="1133400" cy="678000"/>
          </a:xfrm>
          <a:prstGeom prst="rect">
            <a:avLst/>
          </a:prstGeom>
        </p:spPr>
        <p:txBody>
          <a:bodyPr spcFirstLastPara="1" wrap="square" lIns="91425" tIns="91425" rIns="91425" bIns="91425" anchor="b" anchorCtr="0">
            <a:noAutofit/>
          </a:bodyPr>
          <a:lstStyle>
            <a:lvl1pPr lvl="0" rtl="0">
              <a:spcBef>
                <a:spcPts val="0"/>
              </a:spcBef>
              <a:spcAft>
                <a:spcPts val="0"/>
              </a:spcAft>
              <a:buSzPts val="2700"/>
              <a:buNone/>
              <a:defRPr sz="2700"/>
            </a:lvl1pPr>
            <a:lvl2pPr lvl="1" algn="ctr" rtl="0">
              <a:spcBef>
                <a:spcPts val="0"/>
              </a:spcBef>
              <a:spcAft>
                <a:spcPts val="0"/>
              </a:spcAft>
              <a:buSzPts val="2700"/>
              <a:buNone/>
              <a:defRPr sz="2700"/>
            </a:lvl2pPr>
            <a:lvl3pPr lvl="2" algn="ctr" rtl="0">
              <a:spcBef>
                <a:spcPts val="0"/>
              </a:spcBef>
              <a:spcAft>
                <a:spcPts val="0"/>
              </a:spcAft>
              <a:buSzPts val="2700"/>
              <a:buNone/>
              <a:defRPr sz="2700"/>
            </a:lvl3pPr>
            <a:lvl4pPr lvl="3" algn="ctr" rtl="0">
              <a:spcBef>
                <a:spcPts val="0"/>
              </a:spcBef>
              <a:spcAft>
                <a:spcPts val="0"/>
              </a:spcAft>
              <a:buSzPts val="2700"/>
              <a:buNone/>
              <a:defRPr sz="2700"/>
            </a:lvl4pPr>
            <a:lvl5pPr lvl="4" algn="ctr" rtl="0">
              <a:spcBef>
                <a:spcPts val="0"/>
              </a:spcBef>
              <a:spcAft>
                <a:spcPts val="0"/>
              </a:spcAft>
              <a:buSzPts val="2700"/>
              <a:buNone/>
              <a:defRPr sz="2700"/>
            </a:lvl5pPr>
            <a:lvl6pPr lvl="5" algn="ctr" rtl="0">
              <a:spcBef>
                <a:spcPts val="0"/>
              </a:spcBef>
              <a:spcAft>
                <a:spcPts val="0"/>
              </a:spcAft>
              <a:buSzPts val="2700"/>
              <a:buNone/>
              <a:defRPr sz="2700"/>
            </a:lvl6pPr>
            <a:lvl7pPr lvl="6" algn="ctr" rtl="0">
              <a:spcBef>
                <a:spcPts val="0"/>
              </a:spcBef>
              <a:spcAft>
                <a:spcPts val="0"/>
              </a:spcAft>
              <a:buSzPts val="2700"/>
              <a:buNone/>
              <a:defRPr sz="2700"/>
            </a:lvl7pPr>
            <a:lvl8pPr lvl="7" algn="ctr" rtl="0">
              <a:spcBef>
                <a:spcPts val="0"/>
              </a:spcBef>
              <a:spcAft>
                <a:spcPts val="0"/>
              </a:spcAft>
              <a:buSzPts val="2700"/>
              <a:buNone/>
              <a:defRPr sz="2700"/>
            </a:lvl8pPr>
            <a:lvl9pPr lvl="8" algn="ctr" rtl="0">
              <a:spcBef>
                <a:spcPts val="0"/>
              </a:spcBef>
              <a:spcAft>
                <a:spcPts val="0"/>
              </a:spcAft>
              <a:buSzPts val="2700"/>
              <a:buNone/>
              <a:defRPr sz="2700"/>
            </a:lvl9pPr>
          </a:lstStyle>
          <a:p>
            <a:r>
              <a:t>xx%</a:t>
            </a:r>
          </a:p>
        </p:txBody>
      </p:sp>
      <p:sp>
        <p:nvSpPr>
          <p:cNvPr id="70" name="Google Shape;70;p13"/>
          <p:cNvSpPr txBox="1">
            <a:spLocks noGrp="1"/>
          </p:cNvSpPr>
          <p:nvPr>
            <p:ph type="title" idx="9" hasCustomPrompt="1"/>
          </p:nvPr>
        </p:nvSpPr>
        <p:spPr>
          <a:xfrm>
            <a:off x="2834901" y="827325"/>
            <a:ext cx="1133400" cy="678000"/>
          </a:xfrm>
          <a:prstGeom prst="rect">
            <a:avLst/>
          </a:prstGeom>
        </p:spPr>
        <p:txBody>
          <a:bodyPr spcFirstLastPara="1" wrap="square" lIns="91425" tIns="91425" rIns="91425" bIns="91425" anchor="b" anchorCtr="0">
            <a:noAutofit/>
          </a:bodyPr>
          <a:lstStyle>
            <a:lvl1pPr lvl="0" rtl="0">
              <a:spcBef>
                <a:spcPts val="0"/>
              </a:spcBef>
              <a:spcAft>
                <a:spcPts val="0"/>
              </a:spcAft>
              <a:buSzPts val="2700"/>
              <a:buNone/>
              <a:defRPr sz="2700"/>
            </a:lvl1pPr>
            <a:lvl2pPr lvl="1" algn="ctr" rtl="0">
              <a:spcBef>
                <a:spcPts val="0"/>
              </a:spcBef>
              <a:spcAft>
                <a:spcPts val="0"/>
              </a:spcAft>
              <a:buSzPts val="2700"/>
              <a:buNone/>
              <a:defRPr sz="2700"/>
            </a:lvl2pPr>
            <a:lvl3pPr lvl="2" algn="ctr" rtl="0">
              <a:spcBef>
                <a:spcPts val="0"/>
              </a:spcBef>
              <a:spcAft>
                <a:spcPts val="0"/>
              </a:spcAft>
              <a:buSzPts val="2700"/>
              <a:buNone/>
              <a:defRPr sz="2700"/>
            </a:lvl3pPr>
            <a:lvl4pPr lvl="3" algn="ctr" rtl="0">
              <a:spcBef>
                <a:spcPts val="0"/>
              </a:spcBef>
              <a:spcAft>
                <a:spcPts val="0"/>
              </a:spcAft>
              <a:buSzPts val="2700"/>
              <a:buNone/>
              <a:defRPr sz="2700"/>
            </a:lvl4pPr>
            <a:lvl5pPr lvl="4" algn="ctr" rtl="0">
              <a:spcBef>
                <a:spcPts val="0"/>
              </a:spcBef>
              <a:spcAft>
                <a:spcPts val="0"/>
              </a:spcAft>
              <a:buSzPts val="2700"/>
              <a:buNone/>
              <a:defRPr sz="2700"/>
            </a:lvl5pPr>
            <a:lvl6pPr lvl="5" algn="ctr" rtl="0">
              <a:spcBef>
                <a:spcPts val="0"/>
              </a:spcBef>
              <a:spcAft>
                <a:spcPts val="0"/>
              </a:spcAft>
              <a:buSzPts val="2700"/>
              <a:buNone/>
              <a:defRPr sz="2700"/>
            </a:lvl6pPr>
            <a:lvl7pPr lvl="6" algn="ctr" rtl="0">
              <a:spcBef>
                <a:spcPts val="0"/>
              </a:spcBef>
              <a:spcAft>
                <a:spcPts val="0"/>
              </a:spcAft>
              <a:buSzPts val="2700"/>
              <a:buNone/>
              <a:defRPr sz="2700"/>
            </a:lvl7pPr>
            <a:lvl8pPr lvl="7" algn="ctr" rtl="0">
              <a:spcBef>
                <a:spcPts val="0"/>
              </a:spcBef>
              <a:spcAft>
                <a:spcPts val="0"/>
              </a:spcAft>
              <a:buSzPts val="2700"/>
              <a:buNone/>
              <a:defRPr sz="2700"/>
            </a:lvl8pPr>
            <a:lvl9pPr lvl="8" algn="ctr" rtl="0">
              <a:spcBef>
                <a:spcPts val="0"/>
              </a:spcBef>
              <a:spcAft>
                <a:spcPts val="0"/>
              </a:spcAft>
              <a:buSzPts val="2700"/>
              <a:buNone/>
              <a:defRPr sz="2700"/>
            </a:lvl9pPr>
          </a:lstStyle>
          <a:p>
            <a:r>
              <a:t>xx%</a:t>
            </a:r>
          </a:p>
        </p:txBody>
      </p:sp>
      <p:sp>
        <p:nvSpPr>
          <p:cNvPr id="71" name="Google Shape;71;p13"/>
          <p:cNvSpPr txBox="1">
            <a:spLocks noGrp="1"/>
          </p:cNvSpPr>
          <p:nvPr>
            <p:ph type="title" idx="13" hasCustomPrompt="1"/>
          </p:nvPr>
        </p:nvSpPr>
        <p:spPr>
          <a:xfrm>
            <a:off x="748783" y="2663725"/>
            <a:ext cx="1133400" cy="678000"/>
          </a:xfrm>
          <a:prstGeom prst="rect">
            <a:avLst/>
          </a:prstGeom>
        </p:spPr>
        <p:txBody>
          <a:bodyPr spcFirstLastPara="1" wrap="square" lIns="91425" tIns="91425" rIns="91425" bIns="91425" anchor="b" anchorCtr="0">
            <a:noAutofit/>
          </a:bodyPr>
          <a:lstStyle>
            <a:lvl1pPr lvl="0" rtl="0">
              <a:spcBef>
                <a:spcPts val="0"/>
              </a:spcBef>
              <a:spcAft>
                <a:spcPts val="0"/>
              </a:spcAft>
              <a:buSzPts val="2700"/>
              <a:buNone/>
              <a:defRPr sz="2700"/>
            </a:lvl1pPr>
            <a:lvl2pPr lvl="1" algn="ctr" rtl="0">
              <a:spcBef>
                <a:spcPts val="0"/>
              </a:spcBef>
              <a:spcAft>
                <a:spcPts val="0"/>
              </a:spcAft>
              <a:buSzPts val="2700"/>
              <a:buNone/>
              <a:defRPr sz="2700"/>
            </a:lvl2pPr>
            <a:lvl3pPr lvl="2" algn="ctr" rtl="0">
              <a:spcBef>
                <a:spcPts val="0"/>
              </a:spcBef>
              <a:spcAft>
                <a:spcPts val="0"/>
              </a:spcAft>
              <a:buSzPts val="2700"/>
              <a:buNone/>
              <a:defRPr sz="2700"/>
            </a:lvl3pPr>
            <a:lvl4pPr lvl="3" algn="ctr" rtl="0">
              <a:spcBef>
                <a:spcPts val="0"/>
              </a:spcBef>
              <a:spcAft>
                <a:spcPts val="0"/>
              </a:spcAft>
              <a:buSzPts val="2700"/>
              <a:buNone/>
              <a:defRPr sz="2700"/>
            </a:lvl4pPr>
            <a:lvl5pPr lvl="4" algn="ctr" rtl="0">
              <a:spcBef>
                <a:spcPts val="0"/>
              </a:spcBef>
              <a:spcAft>
                <a:spcPts val="0"/>
              </a:spcAft>
              <a:buSzPts val="2700"/>
              <a:buNone/>
              <a:defRPr sz="2700"/>
            </a:lvl5pPr>
            <a:lvl6pPr lvl="5" algn="ctr" rtl="0">
              <a:spcBef>
                <a:spcPts val="0"/>
              </a:spcBef>
              <a:spcAft>
                <a:spcPts val="0"/>
              </a:spcAft>
              <a:buSzPts val="2700"/>
              <a:buNone/>
              <a:defRPr sz="2700"/>
            </a:lvl6pPr>
            <a:lvl7pPr lvl="6" algn="ctr" rtl="0">
              <a:spcBef>
                <a:spcPts val="0"/>
              </a:spcBef>
              <a:spcAft>
                <a:spcPts val="0"/>
              </a:spcAft>
              <a:buSzPts val="2700"/>
              <a:buNone/>
              <a:defRPr sz="2700"/>
            </a:lvl7pPr>
            <a:lvl8pPr lvl="7" algn="ctr" rtl="0">
              <a:spcBef>
                <a:spcPts val="0"/>
              </a:spcBef>
              <a:spcAft>
                <a:spcPts val="0"/>
              </a:spcAft>
              <a:buSzPts val="2700"/>
              <a:buNone/>
              <a:defRPr sz="2700"/>
            </a:lvl8pPr>
            <a:lvl9pPr lvl="8" algn="ctr" rtl="0">
              <a:spcBef>
                <a:spcPts val="0"/>
              </a:spcBef>
              <a:spcAft>
                <a:spcPts val="0"/>
              </a:spcAft>
              <a:buSzPts val="2700"/>
              <a:buNone/>
              <a:defRPr sz="2700"/>
            </a:lvl9pPr>
          </a:lstStyle>
          <a:p>
            <a:r>
              <a:t>xx%</a:t>
            </a:r>
          </a:p>
        </p:txBody>
      </p:sp>
      <p:sp>
        <p:nvSpPr>
          <p:cNvPr id="72" name="Google Shape;72;p13"/>
          <p:cNvSpPr txBox="1">
            <a:spLocks noGrp="1"/>
          </p:cNvSpPr>
          <p:nvPr>
            <p:ph type="title" idx="14" hasCustomPrompt="1"/>
          </p:nvPr>
        </p:nvSpPr>
        <p:spPr>
          <a:xfrm>
            <a:off x="2831715" y="2663725"/>
            <a:ext cx="1133400" cy="678000"/>
          </a:xfrm>
          <a:prstGeom prst="rect">
            <a:avLst/>
          </a:prstGeom>
        </p:spPr>
        <p:txBody>
          <a:bodyPr spcFirstLastPara="1" wrap="square" lIns="91425" tIns="91425" rIns="91425" bIns="91425" anchor="b" anchorCtr="0">
            <a:noAutofit/>
          </a:bodyPr>
          <a:lstStyle>
            <a:lvl1pPr lvl="0" rtl="0">
              <a:spcBef>
                <a:spcPts val="0"/>
              </a:spcBef>
              <a:spcAft>
                <a:spcPts val="0"/>
              </a:spcAft>
              <a:buSzPts val="2700"/>
              <a:buNone/>
              <a:defRPr sz="2700"/>
            </a:lvl1pPr>
            <a:lvl2pPr lvl="1" algn="ctr" rtl="0">
              <a:spcBef>
                <a:spcPts val="0"/>
              </a:spcBef>
              <a:spcAft>
                <a:spcPts val="0"/>
              </a:spcAft>
              <a:buSzPts val="2700"/>
              <a:buNone/>
              <a:defRPr sz="2700"/>
            </a:lvl2pPr>
            <a:lvl3pPr lvl="2" algn="ctr" rtl="0">
              <a:spcBef>
                <a:spcPts val="0"/>
              </a:spcBef>
              <a:spcAft>
                <a:spcPts val="0"/>
              </a:spcAft>
              <a:buSzPts val="2700"/>
              <a:buNone/>
              <a:defRPr sz="2700"/>
            </a:lvl3pPr>
            <a:lvl4pPr lvl="3" algn="ctr" rtl="0">
              <a:spcBef>
                <a:spcPts val="0"/>
              </a:spcBef>
              <a:spcAft>
                <a:spcPts val="0"/>
              </a:spcAft>
              <a:buSzPts val="2700"/>
              <a:buNone/>
              <a:defRPr sz="2700"/>
            </a:lvl4pPr>
            <a:lvl5pPr lvl="4" algn="ctr" rtl="0">
              <a:spcBef>
                <a:spcPts val="0"/>
              </a:spcBef>
              <a:spcAft>
                <a:spcPts val="0"/>
              </a:spcAft>
              <a:buSzPts val="2700"/>
              <a:buNone/>
              <a:defRPr sz="2700"/>
            </a:lvl5pPr>
            <a:lvl6pPr lvl="5" algn="ctr" rtl="0">
              <a:spcBef>
                <a:spcPts val="0"/>
              </a:spcBef>
              <a:spcAft>
                <a:spcPts val="0"/>
              </a:spcAft>
              <a:buSzPts val="2700"/>
              <a:buNone/>
              <a:defRPr sz="2700"/>
            </a:lvl6pPr>
            <a:lvl7pPr lvl="6" algn="ctr" rtl="0">
              <a:spcBef>
                <a:spcPts val="0"/>
              </a:spcBef>
              <a:spcAft>
                <a:spcPts val="0"/>
              </a:spcAft>
              <a:buSzPts val="2700"/>
              <a:buNone/>
              <a:defRPr sz="2700"/>
            </a:lvl7pPr>
            <a:lvl8pPr lvl="7" algn="ctr" rtl="0">
              <a:spcBef>
                <a:spcPts val="0"/>
              </a:spcBef>
              <a:spcAft>
                <a:spcPts val="0"/>
              </a:spcAft>
              <a:buSzPts val="2700"/>
              <a:buNone/>
              <a:defRPr sz="2700"/>
            </a:lvl8pPr>
            <a:lvl9pPr lvl="8" algn="ctr" rtl="0">
              <a:spcBef>
                <a:spcPts val="0"/>
              </a:spcBef>
              <a:spcAft>
                <a:spcPts val="0"/>
              </a:spcAft>
              <a:buSzPts val="2700"/>
              <a:buNone/>
              <a:defRPr sz="2700"/>
            </a:lvl9pPr>
          </a:lstStyle>
          <a:p>
            <a:r>
              <a:t>xx%</a:t>
            </a:r>
          </a:p>
        </p:txBody>
      </p:sp>
      <p:sp>
        <p:nvSpPr>
          <p:cNvPr id="73" name="Google Shape;73;p13"/>
          <p:cNvSpPr/>
          <p:nvPr/>
        </p:nvSpPr>
        <p:spPr>
          <a:xfrm rot="2700000">
            <a:off x="7224020" y="-656207"/>
            <a:ext cx="1782875" cy="1576988"/>
          </a:xfrm>
          <a:custGeom>
            <a:avLst/>
            <a:gdLst/>
            <a:ahLst/>
            <a:cxnLst/>
            <a:rect l="l" t="t" r="r" b="b"/>
            <a:pathLst>
              <a:path w="87426" h="77330" extrusionOk="0">
                <a:moveTo>
                  <a:pt x="59142" y="21747"/>
                </a:moveTo>
                <a:cubicBezTo>
                  <a:pt x="60002" y="21747"/>
                  <a:pt x="60823" y="22345"/>
                  <a:pt x="61528" y="22904"/>
                </a:cubicBezTo>
                <a:cubicBezTo>
                  <a:pt x="64628" y="25366"/>
                  <a:pt x="65996" y="29773"/>
                  <a:pt x="65328" y="33664"/>
                </a:cubicBezTo>
                <a:cubicBezTo>
                  <a:pt x="65212" y="34290"/>
                  <a:pt x="65049" y="34901"/>
                  <a:pt x="64844" y="35495"/>
                </a:cubicBezTo>
                <a:lnTo>
                  <a:pt x="64844" y="35495"/>
                </a:lnTo>
                <a:cubicBezTo>
                  <a:pt x="64350" y="35490"/>
                  <a:pt x="63852" y="35458"/>
                  <a:pt x="63352" y="35396"/>
                </a:cubicBezTo>
                <a:cubicBezTo>
                  <a:pt x="59400" y="34910"/>
                  <a:pt x="56422" y="32205"/>
                  <a:pt x="55935" y="28223"/>
                </a:cubicBezTo>
                <a:cubicBezTo>
                  <a:pt x="55753" y="26703"/>
                  <a:pt x="55935" y="25062"/>
                  <a:pt x="56695" y="23694"/>
                </a:cubicBezTo>
                <a:cubicBezTo>
                  <a:pt x="57030" y="23056"/>
                  <a:pt x="57759" y="22144"/>
                  <a:pt x="58489" y="21870"/>
                </a:cubicBezTo>
                <a:cubicBezTo>
                  <a:pt x="58708" y="21785"/>
                  <a:pt x="58926" y="21747"/>
                  <a:pt x="59142" y="21747"/>
                </a:cubicBezTo>
                <a:close/>
                <a:moveTo>
                  <a:pt x="31491" y="52355"/>
                </a:moveTo>
                <a:cubicBezTo>
                  <a:pt x="32327" y="52884"/>
                  <a:pt x="33115" y="53520"/>
                  <a:pt x="33838" y="54272"/>
                </a:cubicBezTo>
                <a:cubicBezTo>
                  <a:pt x="36938" y="57555"/>
                  <a:pt x="38427" y="63026"/>
                  <a:pt x="35145" y="66704"/>
                </a:cubicBezTo>
                <a:cubicBezTo>
                  <a:pt x="33723" y="68313"/>
                  <a:pt x="31660" y="69255"/>
                  <a:pt x="29676" y="69255"/>
                </a:cubicBezTo>
                <a:cubicBezTo>
                  <a:pt x="27799" y="69255"/>
                  <a:pt x="25994" y="68412"/>
                  <a:pt x="24871" y="66491"/>
                </a:cubicBezTo>
                <a:cubicBezTo>
                  <a:pt x="23108" y="63512"/>
                  <a:pt x="23807" y="59348"/>
                  <a:pt x="25692" y="56643"/>
                </a:cubicBezTo>
                <a:cubicBezTo>
                  <a:pt x="27126" y="54627"/>
                  <a:pt x="29214" y="53293"/>
                  <a:pt x="31491" y="52355"/>
                </a:cubicBezTo>
                <a:close/>
                <a:moveTo>
                  <a:pt x="84623" y="0"/>
                </a:moveTo>
                <a:cubicBezTo>
                  <a:pt x="84479" y="0"/>
                  <a:pt x="84330" y="122"/>
                  <a:pt x="84386" y="289"/>
                </a:cubicBezTo>
                <a:cubicBezTo>
                  <a:pt x="86939" y="7524"/>
                  <a:pt x="86270" y="15518"/>
                  <a:pt x="82805" y="22326"/>
                </a:cubicBezTo>
                <a:cubicBezTo>
                  <a:pt x="79541" y="28742"/>
                  <a:pt x="72838" y="35366"/>
                  <a:pt x="65205" y="35494"/>
                </a:cubicBezTo>
                <a:lnTo>
                  <a:pt x="65205" y="35494"/>
                </a:lnTo>
                <a:cubicBezTo>
                  <a:pt x="66269" y="32305"/>
                  <a:pt x="66188" y="28829"/>
                  <a:pt x="64385" y="25609"/>
                </a:cubicBezTo>
                <a:cubicBezTo>
                  <a:pt x="63717" y="24424"/>
                  <a:pt x="62866" y="23390"/>
                  <a:pt x="61802" y="22569"/>
                </a:cubicBezTo>
                <a:cubicBezTo>
                  <a:pt x="61226" y="22080"/>
                  <a:pt x="59970" y="21101"/>
                  <a:pt x="59115" y="21101"/>
                </a:cubicBezTo>
                <a:cubicBezTo>
                  <a:pt x="59067" y="21101"/>
                  <a:pt x="59020" y="21104"/>
                  <a:pt x="58975" y="21110"/>
                </a:cubicBezTo>
                <a:cubicBezTo>
                  <a:pt x="56878" y="21445"/>
                  <a:pt x="55631" y="24424"/>
                  <a:pt x="55449" y="26217"/>
                </a:cubicBezTo>
                <a:cubicBezTo>
                  <a:pt x="54788" y="31904"/>
                  <a:pt x="59313" y="35882"/>
                  <a:pt x="64661" y="35994"/>
                </a:cubicBezTo>
                <a:lnTo>
                  <a:pt x="64661" y="35994"/>
                </a:lnTo>
                <a:cubicBezTo>
                  <a:pt x="63391" y="39243"/>
                  <a:pt x="60867" y="41962"/>
                  <a:pt x="58002" y="43938"/>
                </a:cubicBezTo>
                <a:cubicBezTo>
                  <a:pt x="50494" y="49044"/>
                  <a:pt x="41345" y="48558"/>
                  <a:pt x="33078" y="51324"/>
                </a:cubicBezTo>
                <a:cubicBezTo>
                  <a:pt x="32552" y="51498"/>
                  <a:pt x="32032" y="51695"/>
                  <a:pt x="31521" y="51916"/>
                </a:cubicBezTo>
                <a:lnTo>
                  <a:pt x="31521" y="51916"/>
                </a:lnTo>
                <a:cubicBezTo>
                  <a:pt x="31513" y="51911"/>
                  <a:pt x="31505" y="51906"/>
                  <a:pt x="31497" y="51901"/>
                </a:cubicBezTo>
                <a:cubicBezTo>
                  <a:pt x="29081" y="50447"/>
                  <a:pt x="26358" y="49799"/>
                  <a:pt x="23605" y="49799"/>
                </a:cubicBezTo>
                <a:cubicBezTo>
                  <a:pt x="19052" y="49799"/>
                  <a:pt x="14416" y="51571"/>
                  <a:pt x="10950" y="54394"/>
                </a:cubicBezTo>
                <a:cubicBezTo>
                  <a:pt x="4202" y="59895"/>
                  <a:pt x="1345" y="68771"/>
                  <a:pt x="38" y="77069"/>
                </a:cubicBezTo>
                <a:cubicBezTo>
                  <a:pt x="1" y="77216"/>
                  <a:pt x="153" y="77329"/>
                  <a:pt x="285" y="77329"/>
                </a:cubicBezTo>
                <a:cubicBezTo>
                  <a:pt x="372" y="77329"/>
                  <a:pt x="451" y="77280"/>
                  <a:pt x="463" y="77160"/>
                </a:cubicBezTo>
                <a:cubicBezTo>
                  <a:pt x="1770" y="68983"/>
                  <a:pt x="4475" y="60382"/>
                  <a:pt x="11071" y="54880"/>
                </a:cubicBezTo>
                <a:cubicBezTo>
                  <a:pt x="14458" y="52063"/>
                  <a:pt x="19194" y="50255"/>
                  <a:pt x="23776" y="50255"/>
                </a:cubicBezTo>
                <a:cubicBezTo>
                  <a:pt x="26351" y="50255"/>
                  <a:pt x="28877" y="50826"/>
                  <a:pt x="31087" y="52110"/>
                </a:cubicBezTo>
                <a:lnTo>
                  <a:pt x="31087" y="52110"/>
                </a:lnTo>
                <a:cubicBezTo>
                  <a:pt x="26277" y="54332"/>
                  <a:pt x="22466" y="58598"/>
                  <a:pt x="23564" y="64303"/>
                </a:cubicBezTo>
                <a:cubicBezTo>
                  <a:pt x="24236" y="67830"/>
                  <a:pt x="26959" y="69696"/>
                  <a:pt x="29876" y="69696"/>
                </a:cubicBezTo>
                <a:cubicBezTo>
                  <a:pt x="31709" y="69696"/>
                  <a:pt x="33619" y="68958"/>
                  <a:pt x="35145" y="67433"/>
                </a:cubicBezTo>
                <a:cubicBezTo>
                  <a:pt x="39839" y="62739"/>
                  <a:pt x="36820" y="55408"/>
                  <a:pt x="31936" y="52177"/>
                </a:cubicBezTo>
                <a:lnTo>
                  <a:pt x="31936" y="52177"/>
                </a:lnTo>
                <a:cubicBezTo>
                  <a:pt x="33578" y="51542"/>
                  <a:pt x="35302" y="51100"/>
                  <a:pt x="36938" y="50746"/>
                </a:cubicBezTo>
                <a:cubicBezTo>
                  <a:pt x="44962" y="49014"/>
                  <a:pt x="53595" y="48466"/>
                  <a:pt x="60069" y="42934"/>
                </a:cubicBezTo>
                <a:cubicBezTo>
                  <a:pt x="62275" y="41052"/>
                  <a:pt x="64040" y="38633"/>
                  <a:pt x="65028" y="35996"/>
                </a:cubicBezTo>
                <a:lnTo>
                  <a:pt x="65028" y="35996"/>
                </a:lnTo>
                <a:cubicBezTo>
                  <a:pt x="65218" y="35993"/>
                  <a:pt x="65409" y="35986"/>
                  <a:pt x="65601" y="35974"/>
                </a:cubicBezTo>
                <a:cubicBezTo>
                  <a:pt x="73443" y="35488"/>
                  <a:pt x="79978" y="29104"/>
                  <a:pt x="83322" y="22357"/>
                </a:cubicBezTo>
                <a:cubicBezTo>
                  <a:pt x="86757" y="15518"/>
                  <a:pt x="87425" y="7432"/>
                  <a:pt x="84842" y="168"/>
                </a:cubicBezTo>
                <a:cubicBezTo>
                  <a:pt x="84806" y="50"/>
                  <a:pt x="84716" y="0"/>
                  <a:pt x="84623"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3"/>
          <p:cNvSpPr/>
          <p:nvPr/>
        </p:nvSpPr>
        <p:spPr>
          <a:xfrm>
            <a:off x="2634924" y="3544642"/>
            <a:ext cx="6795434" cy="2103344"/>
          </a:xfrm>
          <a:custGeom>
            <a:avLst/>
            <a:gdLst/>
            <a:ahLst/>
            <a:cxnLst/>
            <a:rect l="l" t="t" r="r" b="b"/>
            <a:pathLst>
              <a:path w="333232" h="103143" extrusionOk="0">
                <a:moveTo>
                  <a:pt x="260814" y="10979"/>
                </a:moveTo>
                <a:cubicBezTo>
                  <a:pt x="261398" y="11398"/>
                  <a:pt x="261969" y="11831"/>
                  <a:pt x="262525" y="12280"/>
                </a:cubicBezTo>
                <a:cubicBezTo>
                  <a:pt x="265930" y="15076"/>
                  <a:pt x="269000" y="18815"/>
                  <a:pt x="269820" y="23283"/>
                </a:cubicBezTo>
                <a:cubicBezTo>
                  <a:pt x="270520" y="27234"/>
                  <a:pt x="269304" y="31702"/>
                  <a:pt x="266538" y="34681"/>
                </a:cubicBezTo>
                <a:cubicBezTo>
                  <a:pt x="264804" y="36505"/>
                  <a:pt x="262492" y="37502"/>
                  <a:pt x="260148" y="37502"/>
                </a:cubicBezTo>
                <a:cubicBezTo>
                  <a:pt x="258546" y="37502"/>
                  <a:pt x="256930" y="37036"/>
                  <a:pt x="255474" y="36049"/>
                </a:cubicBezTo>
                <a:cubicBezTo>
                  <a:pt x="252100" y="33769"/>
                  <a:pt x="250246" y="29544"/>
                  <a:pt x="250215" y="25562"/>
                </a:cubicBezTo>
                <a:cubicBezTo>
                  <a:pt x="250131" y="18845"/>
                  <a:pt x="255082" y="14021"/>
                  <a:pt x="260814" y="10979"/>
                </a:cubicBezTo>
                <a:close/>
                <a:moveTo>
                  <a:pt x="165674" y="30319"/>
                </a:moveTo>
                <a:cubicBezTo>
                  <a:pt x="172736" y="32071"/>
                  <a:pt x="179663" y="35595"/>
                  <a:pt x="181855" y="42918"/>
                </a:cubicBezTo>
                <a:cubicBezTo>
                  <a:pt x="182919" y="46444"/>
                  <a:pt x="182889" y="50548"/>
                  <a:pt x="181004" y="53770"/>
                </a:cubicBezTo>
                <a:cubicBezTo>
                  <a:pt x="180096" y="55352"/>
                  <a:pt x="178566" y="57273"/>
                  <a:pt x="176632" y="57273"/>
                </a:cubicBezTo>
                <a:cubicBezTo>
                  <a:pt x="176560" y="57273"/>
                  <a:pt x="176488" y="57271"/>
                  <a:pt x="176414" y="57265"/>
                </a:cubicBezTo>
                <a:cubicBezTo>
                  <a:pt x="174347" y="57113"/>
                  <a:pt x="172311" y="56110"/>
                  <a:pt x="170670" y="54925"/>
                </a:cubicBezTo>
                <a:cubicBezTo>
                  <a:pt x="162858" y="49332"/>
                  <a:pt x="161794" y="38663"/>
                  <a:pt x="165624" y="30426"/>
                </a:cubicBezTo>
                <a:cubicBezTo>
                  <a:pt x="165641" y="30390"/>
                  <a:pt x="165657" y="30355"/>
                  <a:pt x="165674" y="30319"/>
                </a:cubicBezTo>
                <a:close/>
                <a:moveTo>
                  <a:pt x="223440" y="1"/>
                </a:moveTo>
                <a:cubicBezTo>
                  <a:pt x="206949" y="1"/>
                  <a:pt x="190401" y="5377"/>
                  <a:pt x="177478" y="15684"/>
                </a:cubicBezTo>
                <a:cubicBezTo>
                  <a:pt x="172718" y="19469"/>
                  <a:pt x="168100" y="24271"/>
                  <a:pt x="165363" y="29870"/>
                </a:cubicBezTo>
                <a:lnTo>
                  <a:pt x="165363" y="29870"/>
                </a:lnTo>
                <a:cubicBezTo>
                  <a:pt x="164072" y="29563"/>
                  <a:pt x="162782" y="29317"/>
                  <a:pt x="161521" y="29119"/>
                </a:cubicBezTo>
                <a:cubicBezTo>
                  <a:pt x="154861" y="28068"/>
                  <a:pt x="148066" y="27585"/>
                  <a:pt x="141245" y="27585"/>
                </a:cubicBezTo>
                <a:cubicBezTo>
                  <a:pt x="128919" y="27585"/>
                  <a:pt x="116508" y="29163"/>
                  <a:pt x="104650" y="31824"/>
                </a:cubicBezTo>
                <a:cubicBezTo>
                  <a:pt x="85805" y="36079"/>
                  <a:pt x="67719" y="43526"/>
                  <a:pt x="51306" y="53678"/>
                </a:cubicBezTo>
                <a:cubicBezTo>
                  <a:pt x="34922" y="63800"/>
                  <a:pt x="20181" y="76688"/>
                  <a:pt x="8174" y="91764"/>
                </a:cubicBezTo>
                <a:cubicBezTo>
                  <a:pt x="5317" y="95351"/>
                  <a:pt x="2642" y="99059"/>
                  <a:pt x="119" y="102919"/>
                </a:cubicBezTo>
                <a:cubicBezTo>
                  <a:pt x="1" y="103018"/>
                  <a:pt x="113" y="103142"/>
                  <a:pt x="257" y="103142"/>
                </a:cubicBezTo>
                <a:cubicBezTo>
                  <a:pt x="334" y="103142"/>
                  <a:pt x="420" y="103106"/>
                  <a:pt x="484" y="103010"/>
                </a:cubicBezTo>
                <a:cubicBezTo>
                  <a:pt x="20029" y="73527"/>
                  <a:pt x="49330" y="51156"/>
                  <a:pt x="82370" y="38815"/>
                </a:cubicBezTo>
                <a:cubicBezTo>
                  <a:pt x="98723" y="32736"/>
                  <a:pt x="115957" y="29058"/>
                  <a:pt x="133404" y="28237"/>
                </a:cubicBezTo>
                <a:cubicBezTo>
                  <a:pt x="136106" y="28117"/>
                  <a:pt x="138819" y="28051"/>
                  <a:pt x="141535" y="28051"/>
                </a:cubicBezTo>
                <a:cubicBezTo>
                  <a:pt x="147771" y="28051"/>
                  <a:pt x="154021" y="28403"/>
                  <a:pt x="160183" y="29271"/>
                </a:cubicBezTo>
                <a:cubicBezTo>
                  <a:pt x="161816" y="29502"/>
                  <a:pt x="163510" y="29804"/>
                  <a:pt x="165203" y="30205"/>
                </a:cubicBezTo>
                <a:lnTo>
                  <a:pt x="165203" y="30205"/>
                </a:lnTo>
                <a:cubicBezTo>
                  <a:pt x="163856" y="33054"/>
                  <a:pt x="162999" y="36106"/>
                  <a:pt x="162858" y="39332"/>
                </a:cubicBezTo>
                <a:cubicBezTo>
                  <a:pt x="162524" y="47022"/>
                  <a:pt x="167265" y="55715"/>
                  <a:pt x="175138" y="57630"/>
                </a:cubicBezTo>
                <a:cubicBezTo>
                  <a:pt x="175777" y="57778"/>
                  <a:pt x="176291" y="57871"/>
                  <a:pt x="176758" y="57871"/>
                </a:cubicBezTo>
                <a:cubicBezTo>
                  <a:pt x="177533" y="57871"/>
                  <a:pt x="178174" y="57614"/>
                  <a:pt x="179028" y="56931"/>
                </a:cubicBezTo>
                <a:cubicBezTo>
                  <a:pt x="180396" y="55836"/>
                  <a:pt x="181399" y="54377"/>
                  <a:pt x="182068" y="52797"/>
                </a:cubicBezTo>
                <a:cubicBezTo>
                  <a:pt x="183375" y="49605"/>
                  <a:pt x="183284" y="45928"/>
                  <a:pt x="182281" y="42675"/>
                </a:cubicBezTo>
                <a:cubicBezTo>
                  <a:pt x="179934" y="35357"/>
                  <a:pt x="172916" y="31748"/>
                  <a:pt x="165835" y="29985"/>
                </a:cubicBezTo>
                <a:lnTo>
                  <a:pt x="165835" y="29985"/>
                </a:lnTo>
                <a:cubicBezTo>
                  <a:pt x="169878" y="21690"/>
                  <a:pt x="177585" y="15329"/>
                  <a:pt x="185351" y="10699"/>
                </a:cubicBezTo>
                <a:cubicBezTo>
                  <a:pt x="192919" y="6170"/>
                  <a:pt x="201308" y="3131"/>
                  <a:pt x="209971" y="1580"/>
                </a:cubicBezTo>
                <a:cubicBezTo>
                  <a:pt x="214368" y="778"/>
                  <a:pt x="218853" y="375"/>
                  <a:pt x="223339" y="375"/>
                </a:cubicBezTo>
                <a:cubicBezTo>
                  <a:pt x="228032" y="375"/>
                  <a:pt x="232728" y="816"/>
                  <a:pt x="237327" y="1702"/>
                </a:cubicBezTo>
                <a:cubicBezTo>
                  <a:pt x="245255" y="3205"/>
                  <a:pt x="253601" y="5963"/>
                  <a:pt x="260330" y="10638"/>
                </a:cubicBezTo>
                <a:lnTo>
                  <a:pt x="260330" y="10638"/>
                </a:lnTo>
                <a:cubicBezTo>
                  <a:pt x="257555" y="12163"/>
                  <a:pt x="255065" y="14121"/>
                  <a:pt x="253103" y="16596"/>
                </a:cubicBezTo>
                <a:cubicBezTo>
                  <a:pt x="248422" y="22432"/>
                  <a:pt x="248483" y="31520"/>
                  <a:pt x="254835" y="36231"/>
                </a:cubicBezTo>
                <a:cubicBezTo>
                  <a:pt x="256540" y="37506"/>
                  <a:pt x="258315" y="38062"/>
                  <a:pt x="260030" y="38062"/>
                </a:cubicBezTo>
                <a:cubicBezTo>
                  <a:pt x="264612" y="38062"/>
                  <a:pt x="268764" y="34093"/>
                  <a:pt x="270003" y="29271"/>
                </a:cubicBezTo>
                <a:cubicBezTo>
                  <a:pt x="271996" y="21561"/>
                  <a:pt x="267088" y="15118"/>
                  <a:pt x="261155" y="10801"/>
                </a:cubicBezTo>
                <a:lnTo>
                  <a:pt x="261155" y="10801"/>
                </a:lnTo>
                <a:cubicBezTo>
                  <a:pt x="263570" y="9555"/>
                  <a:pt x="266106" y="8622"/>
                  <a:pt x="268453" y="7994"/>
                </a:cubicBezTo>
                <a:cubicBezTo>
                  <a:pt x="272406" y="6934"/>
                  <a:pt x="276490" y="6426"/>
                  <a:pt x="280574" y="6426"/>
                </a:cubicBezTo>
                <a:cubicBezTo>
                  <a:pt x="284340" y="6426"/>
                  <a:pt x="288106" y="6859"/>
                  <a:pt x="291766" y="7690"/>
                </a:cubicBezTo>
                <a:cubicBezTo>
                  <a:pt x="307268" y="11185"/>
                  <a:pt x="321432" y="21550"/>
                  <a:pt x="328788" y="35775"/>
                </a:cubicBezTo>
                <a:cubicBezTo>
                  <a:pt x="330551" y="39180"/>
                  <a:pt x="331858" y="42827"/>
                  <a:pt x="332740" y="46596"/>
                </a:cubicBezTo>
                <a:cubicBezTo>
                  <a:pt x="332764" y="46719"/>
                  <a:pt x="332853" y="46772"/>
                  <a:pt x="332946" y="46772"/>
                </a:cubicBezTo>
                <a:cubicBezTo>
                  <a:pt x="333084" y="46772"/>
                  <a:pt x="333232" y="46656"/>
                  <a:pt x="333195" y="46475"/>
                </a:cubicBezTo>
                <a:cubicBezTo>
                  <a:pt x="329335" y="30031"/>
                  <a:pt x="316660" y="16748"/>
                  <a:pt x="301280" y="10273"/>
                </a:cubicBezTo>
                <a:cubicBezTo>
                  <a:pt x="294743" y="7530"/>
                  <a:pt x="287622" y="5977"/>
                  <a:pt x="280519" y="5977"/>
                </a:cubicBezTo>
                <a:cubicBezTo>
                  <a:pt x="279200" y="5977"/>
                  <a:pt x="277882" y="6030"/>
                  <a:pt x="276568" y="6140"/>
                </a:cubicBezTo>
                <a:cubicBezTo>
                  <a:pt x="271291" y="6559"/>
                  <a:pt x="265560" y="7850"/>
                  <a:pt x="260670" y="10454"/>
                </a:cubicBezTo>
                <a:lnTo>
                  <a:pt x="260670" y="10454"/>
                </a:lnTo>
                <a:cubicBezTo>
                  <a:pt x="259880" y="9900"/>
                  <a:pt x="259076" y="9383"/>
                  <a:pt x="258270" y="8906"/>
                </a:cubicBezTo>
                <a:cubicBezTo>
                  <a:pt x="250124" y="4164"/>
                  <a:pt x="240732" y="1428"/>
                  <a:pt x="231431" y="425"/>
                </a:cubicBezTo>
                <a:cubicBezTo>
                  <a:pt x="228779" y="142"/>
                  <a:pt x="226110" y="1"/>
                  <a:pt x="223440"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3"/>
          <p:cNvSpPr/>
          <p:nvPr/>
        </p:nvSpPr>
        <p:spPr>
          <a:xfrm rot="1814453">
            <a:off x="503665" y="-33161"/>
            <a:ext cx="8881273" cy="2812274"/>
          </a:xfrm>
          <a:custGeom>
            <a:avLst/>
            <a:gdLst/>
            <a:ahLst/>
            <a:cxnLst/>
            <a:rect l="l" t="t" r="r" b="b"/>
            <a:pathLst>
              <a:path w="284991" h="90243" extrusionOk="0">
                <a:moveTo>
                  <a:pt x="217117" y="14990"/>
                </a:moveTo>
                <a:cubicBezTo>
                  <a:pt x="218120" y="16388"/>
                  <a:pt x="219032" y="17908"/>
                  <a:pt x="219852" y="19519"/>
                </a:cubicBezTo>
                <a:cubicBezTo>
                  <a:pt x="221311" y="22528"/>
                  <a:pt x="222345" y="25750"/>
                  <a:pt x="222801" y="29094"/>
                </a:cubicBezTo>
                <a:cubicBezTo>
                  <a:pt x="217573" y="26571"/>
                  <a:pt x="215992" y="20370"/>
                  <a:pt x="217117" y="14990"/>
                </a:cubicBezTo>
                <a:close/>
                <a:moveTo>
                  <a:pt x="163104" y="14109"/>
                </a:moveTo>
                <a:cubicBezTo>
                  <a:pt x="168119" y="17148"/>
                  <a:pt x="172040" y="22315"/>
                  <a:pt x="172040" y="28486"/>
                </a:cubicBezTo>
                <a:cubicBezTo>
                  <a:pt x="172010" y="32954"/>
                  <a:pt x="169092" y="37726"/>
                  <a:pt x="164167" y="37756"/>
                </a:cubicBezTo>
                <a:cubicBezTo>
                  <a:pt x="164151" y="37756"/>
                  <a:pt x="164134" y="37756"/>
                  <a:pt x="164117" y="37756"/>
                </a:cubicBezTo>
                <a:cubicBezTo>
                  <a:pt x="160046" y="37756"/>
                  <a:pt x="157874" y="34094"/>
                  <a:pt x="157450" y="30461"/>
                </a:cubicBezTo>
                <a:cubicBezTo>
                  <a:pt x="156812" y="24625"/>
                  <a:pt x="159517" y="18759"/>
                  <a:pt x="163104" y="14109"/>
                </a:cubicBezTo>
                <a:close/>
                <a:moveTo>
                  <a:pt x="50787" y="48007"/>
                </a:moveTo>
                <a:cubicBezTo>
                  <a:pt x="53160" y="48007"/>
                  <a:pt x="55541" y="48855"/>
                  <a:pt x="57479" y="50188"/>
                </a:cubicBezTo>
                <a:cubicBezTo>
                  <a:pt x="60792" y="52468"/>
                  <a:pt x="62646" y="56054"/>
                  <a:pt x="63011" y="60006"/>
                </a:cubicBezTo>
                <a:cubicBezTo>
                  <a:pt x="63497" y="65933"/>
                  <a:pt x="61096" y="71769"/>
                  <a:pt x="57479" y="76480"/>
                </a:cubicBezTo>
                <a:cubicBezTo>
                  <a:pt x="53436" y="74839"/>
                  <a:pt x="49697" y="72377"/>
                  <a:pt x="46658" y="69185"/>
                </a:cubicBezTo>
                <a:cubicBezTo>
                  <a:pt x="43861" y="66237"/>
                  <a:pt x="41673" y="62498"/>
                  <a:pt x="41642" y="58334"/>
                </a:cubicBezTo>
                <a:cubicBezTo>
                  <a:pt x="41612" y="54322"/>
                  <a:pt x="43618" y="50066"/>
                  <a:pt x="47570" y="48577"/>
                </a:cubicBezTo>
                <a:cubicBezTo>
                  <a:pt x="48612" y="48185"/>
                  <a:pt x="49699" y="48007"/>
                  <a:pt x="50787" y="48007"/>
                </a:cubicBezTo>
                <a:close/>
                <a:moveTo>
                  <a:pt x="190262" y="1"/>
                </a:moveTo>
                <a:cubicBezTo>
                  <a:pt x="179788" y="1"/>
                  <a:pt x="169470" y="5264"/>
                  <a:pt x="163012" y="13592"/>
                </a:cubicBezTo>
                <a:cubicBezTo>
                  <a:pt x="160125" y="11920"/>
                  <a:pt x="156872" y="10887"/>
                  <a:pt x="153620" y="10522"/>
                </a:cubicBezTo>
                <a:cubicBezTo>
                  <a:pt x="152657" y="10411"/>
                  <a:pt x="151706" y="10358"/>
                  <a:pt x="150768" y="10358"/>
                </a:cubicBezTo>
                <a:cubicBezTo>
                  <a:pt x="136763" y="10358"/>
                  <a:pt x="125652" y="22271"/>
                  <a:pt x="118787" y="33410"/>
                </a:cubicBezTo>
                <a:cubicBezTo>
                  <a:pt x="110124" y="47483"/>
                  <a:pt x="104166" y="64808"/>
                  <a:pt x="89455" y="73957"/>
                </a:cubicBezTo>
                <a:cubicBezTo>
                  <a:pt x="83995" y="77359"/>
                  <a:pt x="77533" y="79063"/>
                  <a:pt x="71069" y="79063"/>
                </a:cubicBezTo>
                <a:cubicBezTo>
                  <a:pt x="66558" y="79063"/>
                  <a:pt x="62046" y="78233"/>
                  <a:pt x="57874" y="76571"/>
                </a:cubicBezTo>
                <a:cubicBezTo>
                  <a:pt x="61552" y="71708"/>
                  <a:pt x="64044" y="65599"/>
                  <a:pt x="63345" y="59489"/>
                </a:cubicBezTo>
                <a:cubicBezTo>
                  <a:pt x="62646" y="53471"/>
                  <a:pt x="58238" y="48395"/>
                  <a:pt x="52098" y="47665"/>
                </a:cubicBezTo>
                <a:cubicBezTo>
                  <a:pt x="51690" y="47616"/>
                  <a:pt x="51289" y="47593"/>
                  <a:pt x="50897" y="47593"/>
                </a:cubicBezTo>
                <a:cubicBezTo>
                  <a:pt x="45190" y="47593"/>
                  <a:pt x="41280" y="52616"/>
                  <a:pt x="41308" y="58304"/>
                </a:cubicBezTo>
                <a:cubicBezTo>
                  <a:pt x="41369" y="65568"/>
                  <a:pt x="47387" y="71283"/>
                  <a:pt x="53223" y="74687"/>
                </a:cubicBezTo>
                <a:cubicBezTo>
                  <a:pt x="54561" y="75447"/>
                  <a:pt x="55928" y="76115"/>
                  <a:pt x="57327" y="76693"/>
                </a:cubicBezTo>
                <a:cubicBezTo>
                  <a:pt x="56202" y="78182"/>
                  <a:pt x="54895" y="79550"/>
                  <a:pt x="53527" y="80766"/>
                </a:cubicBezTo>
                <a:cubicBezTo>
                  <a:pt x="48056" y="85690"/>
                  <a:pt x="40974" y="88882"/>
                  <a:pt x="33618" y="89642"/>
                </a:cubicBezTo>
                <a:cubicBezTo>
                  <a:pt x="32542" y="89753"/>
                  <a:pt x="31472" y="89808"/>
                  <a:pt x="30409" y="89808"/>
                </a:cubicBezTo>
                <a:cubicBezTo>
                  <a:pt x="17291" y="89808"/>
                  <a:pt x="5343" y="81493"/>
                  <a:pt x="0" y="69459"/>
                </a:cubicBezTo>
                <a:lnTo>
                  <a:pt x="0" y="70340"/>
                </a:lnTo>
                <a:cubicBezTo>
                  <a:pt x="3800" y="78395"/>
                  <a:pt x="10639" y="85052"/>
                  <a:pt x="19028" y="88243"/>
                </a:cubicBezTo>
                <a:cubicBezTo>
                  <a:pt x="22611" y="89601"/>
                  <a:pt x="26384" y="90242"/>
                  <a:pt x="30157" y="90242"/>
                </a:cubicBezTo>
                <a:cubicBezTo>
                  <a:pt x="39731" y="90242"/>
                  <a:pt x="49309" y="86115"/>
                  <a:pt x="55807" y="79094"/>
                </a:cubicBezTo>
                <a:cubicBezTo>
                  <a:pt x="56475" y="78395"/>
                  <a:pt x="57083" y="77666"/>
                  <a:pt x="57691" y="76906"/>
                </a:cubicBezTo>
                <a:cubicBezTo>
                  <a:pt x="61964" y="78626"/>
                  <a:pt x="66516" y="79477"/>
                  <a:pt x="71061" y="79477"/>
                </a:cubicBezTo>
                <a:cubicBezTo>
                  <a:pt x="78800" y="79477"/>
                  <a:pt x="86517" y="77009"/>
                  <a:pt x="92798" y="72164"/>
                </a:cubicBezTo>
                <a:cubicBezTo>
                  <a:pt x="106203" y="61799"/>
                  <a:pt x="111644" y="44990"/>
                  <a:pt x="120641" y="31282"/>
                </a:cubicBezTo>
                <a:cubicBezTo>
                  <a:pt x="127395" y="21001"/>
                  <a:pt x="138472" y="10762"/>
                  <a:pt x="151059" y="10762"/>
                </a:cubicBezTo>
                <a:cubicBezTo>
                  <a:pt x="153767" y="10762"/>
                  <a:pt x="156545" y="11235"/>
                  <a:pt x="159365" y="12285"/>
                </a:cubicBezTo>
                <a:cubicBezTo>
                  <a:pt x="160520" y="12741"/>
                  <a:pt x="161705" y="13288"/>
                  <a:pt x="162800" y="13926"/>
                </a:cubicBezTo>
                <a:cubicBezTo>
                  <a:pt x="159213" y="18668"/>
                  <a:pt x="156325" y="24838"/>
                  <a:pt x="157146" y="30917"/>
                </a:cubicBezTo>
                <a:cubicBezTo>
                  <a:pt x="157480" y="33440"/>
                  <a:pt x="158635" y="36024"/>
                  <a:pt x="160976" y="37331"/>
                </a:cubicBezTo>
                <a:cubicBezTo>
                  <a:pt x="161970" y="37876"/>
                  <a:pt x="163051" y="38127"/>
                  <a:pt x="164132" y="38127"/>
                </a:cubicBezTo>
                <a:cubicBezTo>
                  <a:pt x="165762" y="38127"/>
                  <a:pt x="167393" y="37558"/>
                  <a:pt x="168727" y="36571"/>
                </a:cubicBezTo>
                <a:cubicBezTo>
                  <a:pt x="174411" y="32437"/>
                  <a:pt x="172830" y="23865"/>
                  <a:pt x="169152" y="18941"/>
                </a:cubicBezTo>
                <a:cubicBezTo>
                  <a:pt x="167602" y="16844"/>
                  <a:pt x="165596" y="15142"/>
                  <a:pt x="163377" y="13774"/>
                </a:cubicBezTo>
                <a:cubicBezTo>
                  <a:pt x="164015" y="12984"/>
                  <a:pt x="164684" y="12224"/>
                  <a:pt x="165353" y="11494"/>
                </a:cubicBezTo>
                <a:cubicBezTo>
                  <a:pt x="170247" y="6236"/>
                  <a:pt x="176782" y="2497"/>
                  <a:pt x="183833" y="1038"/>
                </a:cubicBezTo>
                <a:cubicBezTo>
                  <a:pt x="185864" y="621"/>
                  <a:pt x="187899" y="420"/>
                  <a:pt x="189916" y="420"/>
                </a:cubicBezTo>
                <a:cubicBezTo>
                  <a:pt x="200520" y="420"/>
                  <a:pt x="210622" y="5958"/>
                  <a:pt x="216904" y="14564"/>
                </a:cubicBezTo>
                <a:cubicBezTo>
                  <a:pt x="215627" y="20340"/>
                  <a:pt x="217299" y="27057"/>
                  <a:pt x="223074" y="29580"/>
                </a:cubicBezTo>
                <a:cubicBezTo>
                  <a:pt x="223105" y="29592"/>
                  <a:pt x="223136" y="29598"/>
                  <a:pt x="223166" y="29598"/>
                </a:cubicBezTo>
                <a:cubicBezTo>
                  <a:pt x="223281" y="29598"/>
                  <a:pt x="223372" y="29506"/>
                  <a:pt x="223348" y="29337"/>
                </a:cubicBezTo>
                <a:cubicBezTo>
                  <a:pt x="222618" y="23957"/>
                  <a:pt x="220460" y="18850"/>
                  <a:pt x="217330" y="14504"/>
                </a:cubicBezTo>
                <a:cubicBezTo>
                  <a:pt x="217603" y="13379"/>
                  <a:pt x="217968" y="12315"/>
                  <a:pt x="218424" y="11343"/>
                </a:cubicBezTo>
                <a:cubicBezTo>
                  <a:pt x="222193" y="3561"/>
                  <a:pt x="231889" y="1008"/>
                  <a:pt x="239822" y="582"/>
                </a:cubicBezTo>
                <a:cubicBezTo>
                  <a:pt x="240946" y="524"/>
                  <a:pt x="242070" y="496"/>
                  <a:pt x="243195" y="496"/>
                </a:cubicBezTo>
                <a:cubicBezTo>
                  <a:pt x="257929" y="496"/>
                  <a:pt x="272706" y="5420"/>
                  <a:pt x="284990" y="13440"/>
                </a:cubicBezTo>
                <a:lnTo>
                  <a:pt x="284990" y="12984"/>
                </a:lnTo>
                <a:cubicBezTo>
                  <a:pt x="278881" y="9063"/>
                  <a:pt x="272346" y="5963"/>
                  <a:pt x="265476" y="3774"/>
                </a:cubicBezTo>
                <a:cubicBezTo>
                  <a:pt x="258288" y="1515"/>
                  <a:pt x="250578" y="101"/>
                  <a:pt x="242953" y="101"/>
                </a:cubicBezTo>
                <a:cubicBezTo>
                  <a:pt x="241551" y="101"/>
                  <a:pt x="240151" y="149"/>
                  <a:pt x="238759" y="248"/>
                </a:cubicBezTo>
                <a:cubicBezTo>
                  <a:pt x="231099" y="826"/>
                  <a:pt x="221980" y="3440"/>
                  <a:pt x="218181" y="10826"/>
                </a:cubicBezTo>
                <a:cubicBezTo>
                  <a:pt x="217633" y="11829"/>
                  <a:pt x="217238" y="12953"/>
                  <a:pt x="216965" y="14078"/>
                </a:cubicBezTo>
                <a:cubicBezTo>
                  <a:pt x="212375" y="7847"/>
                  <a:pt x="205688" y="3105"/>
                  <a:pt x="198150" y="1038"/>
                </a:cubicBezTo>
                <a:cubicBezTo>
                  <a:pt x="195550" y="335"/>
                  <a:pt x="192901" y="1"/>
                  <a:pt x="190262"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cSld name="CUSTOM_16">
    <p:bg>
      <p:bgPr>
        <a:solidFill>
          <a:schemeClr val="lt1"/>
        </a:solidFill>
        <a:effectLst/>
      </p:bgPr>
    </p:bg>
    <p:spTree>
      <p:nvGrpSpPr>
        <p:cNvPr id="1" name="Shape 80"/>
        <p:cNvGrpSpPr/>
        <p:nvPr/>
      </p:nvGrpSpPr>
      <p:grpSpPr>
        <a:xfrm>
          <a:off x="0" y="0"/>
          <a:ext cx="0" cy="0"/>
          <a:chOff x="0" y="0"/>
          <a:chExt cx="0" cy="0"/>
        </a:xfrm>
      </p:grpSpPr>
      <p:sp>
        <p:nvSpPr>
          <p:cNvPr id="81" name="Google Shape;81;p15"/>
          <p:cNvSpPr txBox="1">
            <a:spLocks noGrp="1"/>
          </p:cNvSpPr>
          <p:nvPr>
            <p:ph type="subTitle" idx="1"/>
          </p:nvPr>
        </p:nvSpPr>
        <p:spPr>
          <a:xfrm>
            <a:off x="2426550" y="1772650"/>
            <a:ext cx="4290900" cy="1618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600"/>
              <a:buFont typeface="Passion One"/>
              <a:buNone/>
              <a:defRPr sz="2600">
                <a:solidFill>
                  <a:schemeClr val="dk1"/>
                </a:solidFill>
                <a:latin typeface="Passion One"/>
                <a:ea typeface="Passion One"/>
                <a:cs typeface="Passion One"/>
                <a:sym typeface="Passion One"/>
              </a:defRPr>
            </a:lvl1pPr>
            <a:lvl2pPr lvl="1" algn="ctr" rtl="0">
              <a:lnSpc>
                <a:spcPct val="100000"/>
              </a:lnSpc>
              <a:spcBef>
                <a:spcPts val="0"/>
              </a:spcBef>
              <a:spcAft>
                <a:spcPts val="0"/>
              </a:spcAft>
              <a:buClr>
                <a:schemeClr val="dk1"/>
              </a:buClr>
              <a:buSzPts val="2600"/>
              <a:buFont typeface="Passion One"/>
              <a:buNone/>
              <a:defRPr sz="2600">
                <a:solidFill>
                  <a:schemeClr val="dk1"/>
                </a:solidFill>
                <a:latin typeface="Passion One"/>
                <a:ea typeface="Passion One"/>
                <a:cs typeface="Passion One"/>
                <a:sym typeface="Passion One"/>
              </a:defRPr>
            </a:lvl2pPr>
            <a:lvl3pPr lvl="2" algn="ctr" rtl="0">
              <a:lnSpc>
                <a:spcPct val="100000"/>
              </a:lnSpc>
              <a:spcBef>
                <a:spcPts val="0"/>
              </a:spcBef>
              <a:spcAft>
                <a:spcPts val="0"/>
              </a:spcAft>
              <a:buClr>
                <a:schemeClr val="dk1"/>
              </a:buClr>
              <a:buSzPts val="2600"/>
              <a:buFont typeface="Passion One"/>
              <a:buNone/>
              <a:defRPr sz="2600">
                <a:solidFill>
                  <a:schemeClr val="dk1"/>
                </a:solidFill>
                <a:latin typeface="Passion One"/>
                <a:ea typeface="Passion One"/>
                <a:cs typeface="Passion One"/>
                <a:sym typeface="Passion One"/>
              </a:defRPr>
            </a:lvl3pPr>
            <a:lvl4pPr lvl="3" algn="ctr" rtl="0">
              <a:lnSpc>
                <a:spcPct val="100000"/>
              </a:lnSpc>
              <a:spcBef>
                <a:spcPts val="0"/>
              </a:spcBef>
              <a:spcAft>
                <a:spcPts val="0"/>
              </a:spcAft>
              <a:buClr>
                <a:schemeClr val="dk1"/>
              </a:buClr>
              <a:buSzPts val="2600"/>
              <a:buFont typeface="Passion One"/>
              <a:buNone/>
              <a:defRPr sz="2600">
                <a:solidFill>
                  <a:schemeClr val="dk1"/>
                </a:solidFill>
                <a:latin typeface="Passion One"/>
                <a:ea typeface="Passion One"/>
                <a:cs typeface="Passion One"/>
                <a:sym typeface="Passion One"/>
              </a:defRPr>
            </a:lvl4pPr>
            <a:lvl5pPr lvl="4" algn="ctr" rtl="0">
              <a:lnSpc>
                <a:spcPct val="100000"/>
              </a:lnSpc>
              <a:spcBef>
                <a:spcPts val="0"/>
              </a:spcBef>
              <a:spcAft>
                <a:spcPts val="0"/>
              </a:spcAft>
              <a:buClr>
                <a:schemeClr val="dk1"/>
              </a:buClr>
              <a:buSzPts val="2600"/>
              <a:buFont typeface="Passion One"/>
              <a:buNone/>
              <a:defRPr sz="2600">
                <a:solidFill>
                  <a:schemeClr val="dk1"/>
                </a:solidFill>
                <a:latin typeface="Passion One"/>
                <a:ea typeface="Passion One"/>
                <a:cs typeface="Passion One"/>
                <a:sym typeface="Passion One"/>
              </a:defRPr>
            </a:lvl5pPr>
            <a:lvl6pPr lvl="5" algn="ctr" rtl="0">
              <a:lnSpc>
                <a:spcPct val="100000"/>
              </a:lnSpc>
              <a:spcBef>
                <a:spcPts val="0"/>
              </a:spcBef>
              <a:spcAft>
                <a:spcPts val="0"/>
              </a:spcAft>
              <a:buClr>
                <a:schemeClr val="dk1"/>
              </a:buClr>
              <a:buSzPts val="2600"/>
              <a:buFont typeface="Passion One"/>
              <a:buNone/>
              <a:defRPr sz="2600">
                <a:solidFill>
                  <a:schemeClr val="dk1"/>
                </a:solidFill>
                <a:latin typeface="Passion One"/>
                <a:ea typeface="Passion One"/>
                <a:cs typeface="Passion One"/>
                <a:sym typeface="Passion One"/>
              </a:defRPr>
            </a:lvl6pPr>
            <a:lvl7pPr lvl="6" algn="ctr" rtl="0">
              <a:lnSpc>
                <a:spcPct val="100000"/>
              </a:lnSpc>
              <a:spcBef>
                <a:spcPts val="0"/>
              </a:spcBef>
              <a:spcAft>
                <a:spcPts val="0"/>
              </a:spcAft>
              <a:buClr>
                <a:schemeClr val="dk1"/>
              </a:buClr>
              <a:buSzPts val="2600"/>
              <a:buFont typeface="Passion One"/>
              <a:buNone/>
              <a:defRPr sz="2600">
                <a:solidFill>
                  <a:schemeClr val="dk1"/>
                </a:solidFill>
                <a:latin typeface="Passion One"/>
                <a:ea typeface="Passion One"/>
                <a:cs typeface="Passion One"/>
                <a:sym typeface="Passion One"/>
              </a:defRPr>
            </a:lvl7pPr>
            <a:lvl8pPr lvl="7" algn="ctr" rtl="0">
              <a:lnSpc>
                <a:spcPct val="100000"/>
              </a:lnSpc>
              <a:spcBef>
                <a:spcPts val="0"/>
              </a:spcBef>
              <a:spcAft>
                <a:spcPts val="0"/>
              </a:spcAft>
              <a:buClr>
                <a:schemeClr val="dk1"/>
              </a:buClr>
              <a:buSzPts val="2600"/>
              <a:buFont typeface="Passion One"/>
              <a:buNone/>
              <a:defRPr sz="2600">
                <a:solidFill>
                  <a:schemeClr val="dk1"/>
                </a:solidFill>
                <a:latin typeface="Passion One"/>
                <a:ea typeface="Passion One"/>
                <a:cs typeface="Passion One"/>
                <a:sym typeface="Passion One"/>
              </a:defRPr>
            </a:lvl8pPr>
            <a:lvl9pPr lvl="8" algn="ctr" rtl="0">
              <a:lnSpc>
                <a:spcPct val="100000"/>
              </a:lnSpc>
              <a:spcBef>
                <a:spcPts val="0"/>
              </a:spcBef>
              <a:spcAft>
                <a:spcPts val="0"/>
              </a:spcAft>
              <a:buClr>
                <a:schemeClr val="dk1"/>
              </a:buClr>
              <a:buSzPts val="2600"/>
              <a:buFont typeface="Passion One"/>
              <a:buNone/>
              <a:defRPr sz="2600">
                <a:solidFill>
                  <a:schemeClr val="dk1"/>
                </a:solidFill>
                <a:latin typeface="Passion One"/>
                <a:ea typeface="Passion One"/>
                <a:cs typeface="Passion One"/>
                <a:sym typeface="Passion One"/>
              </a:defRPr>
            </a:lvl9pPr>
          </a:lstStyle>
          <a:p>
            <a:endParaRPr/>
          </a:p>
        </p:txBody>
      </p:sp>
      <p:sp>
        <p:nvSpPr>
          <p:cNvPr id="82" name="Google Shape;82;p15"/>
          <p:cNvSpPr txBox="1">
            <a:spLocks noGrp="1"/>
          </p:cNvSpPr>
          <p:nvPr>
            <p:ph type="title"/>
          </p:nvPr>
        </p:nvSpPr>
        <p:spPr>
          <a:xfrm>
            <a:off x="2901600" y="3279875"/>
            <a:ext cx="3340800" cy="44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Font typeface="Abel"/>
              <a:buNone/>
              <a:defRPr sz="2000" b="1">
                <a:latin typeface="Abel"/>
                <a:ea typeface="Abel"/>
                <a:cs typeface="Abel"/>
                <a:sym typeface="Abel"/>
              </a:defRPr>
            </a:lvl1pPr>
            <a:lvl2pPr lvl="1" algn="ctr" rtl="0">
              <a:spcBef>
                <a:spcPts val="0"/>
              </a:spcBef>
              <a:spcAft>
                <a:spcPts val="0"/>
              </a:spcAft>
              <a:buSzPts val="2000"/>
              <a:buFont typeface="Abel"/>
              <a:buNone/>
              <a:defRPr sz="2000" b="1">
                <a:latin typeface="Abel"/>
                <a:ea typeface="Abel"/>
                <a:cs typeface="Abel"/>
                <a:sym typeface="Abel"/>
              </a:defRPr>
            </a:lvl2pPr>
            <a:lvl3pPr lvl="2" algn="ctr" rtl="0">
              <a:spcBef>
                <a:spcPts val="0"/>
              </a:spcBef>
              <a:spcAft>
                <a:spcPts val="0"/>
              </a:spcAft>
              <a:buSzPts val="2000"/>
              <a:buFont typeface="Abel"/>
              <a:buNone/>
              <a:defRPr sz="2000" b="1">
                <a:latin typeface="Abel"/>
                <a:ea typeface="Abel"/>
                <a:cs typeface="Abel"/>
                <a:sym typeface="Abel"/>
              </a:defRPr>
            </a:lvl3pPr>
            <a:lvl4pPr lvl="3" algn="ctr" rtl="0">
              <a:spcBef>
                <a:spcPts val="0"/>
              </a:spcBef>
              <a:spcAft>
                <a:spcPts val="0"/>
              </a:spcAft>
              <a:buSzPts val="2000"/>
              <a:buFont typeface="Abel"/>
              <a:buNone/>
              <a:defRPr sz="2000" b="1">
                <a:latin typeface="Abel"/>
                <a:ea typeface="Abel"/>
                <a:cs typeface="Abel"/>
                <a:sym typeface="Abel"/>
              </a:defRPr>
            </a:lvl4pPr>
            <a:lvl5pPr lvl="4" algn="ctr" rtl="0">
              <a:spcBef>
                <a:spcPts val="0"/>
              </a:spcBef>
              <a:spcAft>
                <a:spcPts val="0"/>
              </a:spcAft>
              <a:buSzPts val="2000"/>
              <a:buFont typeface="Abel"/>
              <a:buNone/>
              <a:defRPr sz="2000" b="1">
                <a:latin typeface="Abel"/>
                <a:ea typeface="Abel"/>
                <a:cs typeface="Abel"/>
                <a:sym typeface="Abel"/>
              </a:defRPr>
            </a:lvl5pPr>
            <a:lvl6pPr lvl="5" algn="ctr" rtl="0">
              <a:spcBef>
                <a:spcPts val="0"/>
              </a:spcBef>
              <a:spcAft>
                <a:spcPts val="0"/>
              </a:spcAft>
              <a:buSzPts val="2000"/>
              <a:buFont typeface="Abel"/>
              <a:buNone/>
              <a:defRPr sz="2000" b="1">
                <a:latin typeface="Abel"/>
                <a:ea typeface="Abel"/>
                <a:cs typeface="Abel"/>
                <a:sym typeface="Abel"/>
              </a:defRPr>
            </a:lvl6pPr>
            <a:lvl7pPr lvl="6" algn="ctr" rtl="0">
              <a:spcBef>
                <a:spcPts val="0"/>
              </a:spcBef>
              <a:spcAft>
                <a:spcPts val="0"/>
              </a:spcAft>
              <a:buSzPts val="2000"/>
              <a:buFont typeface="Abel"/>
              <a:buNone/>
              <a:defRPr sz="2000" b="1">
                <a:latin typeface="Abel"/>
                <a:ea typeface="Abel"/>
                <a:cs typeface="Abel"/>
                <a:sym typeface="Abel"/>
              </a:defRPr>
            </a:lvl7pPr>
            <a:lvl8pPr lvl="7" algn="ctr" rtl="0">
              <a:spcBef>
                <a:spcPts val="0"/>
              </a:spcBef>
              <a:spcAft>
                <a:spcPts val="0"/>
              </a:spcAft>
              <a:buSzPts val="2000"/>
              <a:buFont typeface="Abel"/>
              <a:buNone/>
              <a:defRPr sz="2000" b="1">
                <a:latin typeface="Abel"/>
                <a:ea typeface="Abel"/>
                <a:cs typeface="Abel"/>
                <a:sym typeface="Abel"/>
              </a:defRPr>
            </a:lvl8pPr>
            <a:lvl9pPr lvl="8" algn="ctr" rtl="0">
              <a:spcBef>
                <a:spcPts val="0"/>
              </a:spcBef>
              <a:spcAft>
                <a:spcPts val="0"/>
              </a:spcAft>
              <a:buSzPts val="2000"/>
              <a:buFont typeface="Abel"/>
              <a:buNone/>
              <a:defRPr sz="2000" b="1">
                <a:latin typeface="Abel"/>
                <a:ea typeface="Abel"/>
                <a:cs typeface="Abel"/>
                <a:sym typeface="Abel"/>
              </a:defRPr>
            </a:lvl9pPr>
          </a:lstStyle>
          <a:p>
            <a:endParaRPr/>
          </a:p>
        </p:txBody>
      </p:sp>
      <p:sp>
        <p:nvSpPr>
          <p:cNvPr id="83" name="Google Shape;83;p15"/>
          <p:cNvSpPr/>
          <p:nvPr/>
        </p:nvSpPr>
        <p:spPr>
          <a:xfrm rot="10361635">
            <a:off x="-209814" y="383496"/>
            <a:ext cx="7520457" cy="2327755"/>
          </a:xfrm>
          <a:custGeom>
            <a:avLst/>
            <a:gdLst/>
            <a:ahLst/>
            <a:cxnLst/>
            <a:rect l="l" t="t" r="r" b="b"/>
            <a:pathLst>
              <a:path w="333232" h="103143" extrusionOk="0">
                <a:moveTo>
                  <a:pt x="260814" y="10979"/>
                </a:moveTo>
                <a:cubicBezTo>
                  <a:pt x="261398" y="11398"/>
                  <a:pt x="261969" y="11831"/>
                  <a:pt x="262525" y="12280"/>
                </a:cubicBezTo>
                <a:cubicBezTo>
                  <a:pt x="265930" y="15076"/>
                  <a:pt x="269000" y="18815"/>
                  <a:pt x="269820" y="23283"/>
                </a:cubicBezTo>
                <a:cubicBezTo>
                  <a:pt x="270520" y="27234"/>
                  <a:pt x="269304" y="31702"/>
                  <a:pt x="266538" y="34681"/>
                </a:cubicBezTo>
                <a:cubicBezTo>
                  <a:pt x="264804" y="36505"/>
                  <a:pt x="262492" y="37502"/>
                  <a:pt x="260148" y="37502"/>
                </a:cubicBezTo>
                <a:cubicBezTo>
                  <a:pt x="258546" y="37502"/>
                  <a:pt x="256930" y="37036"/>
                  <a:pt x="255474" y="36049"/>
                </a:cubicBezTo>
                <a:cubicBezTo>
                  <a:pt x="252100" y="33769"/>
                  <a:pt x="250246" y="29544"/>
                  <a:pt x="250215" y="25562"/>
                </a:cubicBezTo>
                <a:cubicBezTo>
                  <a:pt x="250131" y="18845"/>
                  <a:pt x="255082" y="14021"/>
                  <a:pt x="260814" y="10979"/>
                </a:cubicBezTo>
                <a:close/>
                <a:moveTo>
                  <a:pt x="165674" y="30319"/>
                </a:moveTo>
                <a:cubicBezTo>
                  <a:pt x="172736" y="32071"/>
                  <a:pt x="179663" y="35595"/>
                  <a:pt x="181855" y="42918"/>
                </a:cubicBezTo>
                <a:cubicBezTo>
                  <a:pt x="182919" y="46444"/>
                  <a:pt x="182889" y="50548"/>
                  <a:pt x="181004" y="53770"/>
                </a:cubicBezTo>
                <a:cubicBezTo>
                  <a:pt x="180096" y="55352"/>
                  <a:pt x="178566" y="57273"/>
                  <a:pt x="176632" y="57273"/>
                </a:cubicBezTo>
                <a:cubicBezTo>
                  <a:pt x="176560" y="57273"/>
                  <a:pt x="176488" y="57271"/>
                  <a:pt x="176414" y="57265"/>
                </a:cubicBezTo>
                <a:cubicBezTo>
                  <a:pt x="174347" y="57113"/>
                  <a:pt x="172311" y="56110"/>
                  <a:pt x="170670" y="54925"/>
                </a:cubicBezTo>
                <a:cubicBezTo>
                  <a:pt x="162858" y="49332"/>
                  <a:pt x="161794" y="38663"/>
                  <a:pt x="165624" y="30426"/>
                </a:cubicBezTo>
                <a:cubicBezTo>
                  <a:pt x="165641" y="30390"/>
                  <a:pt x="165657" y="30355"/>
                  <a:pt x="165674" y="30319"/>
                </a:cubicBezTo>
                <a:close/>
                <a:moveTo>
                  <a:pt x="223440" y="1"/>
                </a:moveTo>
                <a:cubicBezTo>
                  <a:pt x="206949" y="1"/>
                  <a:pt x="190401" y="5377"/>
                  <a:pt x="177478" y="15684"/>
                </a:cubicBezTo>
                <a:cubicBezTo>
                  <a:pt x="172718" y="19469"/>
                  <a:pt x="168100" y="24271"/>
                  <a:pt x="165363" y="29870"/>
                </a:cubicBezTo>
                <a:lnTo>
                  <a:pt x="165363" y="29870"/>
                </a:lnTo>
                <a:cubicBezTo>
                  <a:pt x="164072" y="29563"/>
                  <a:pt x="162782" y="29317"/>
                  <a:pt x="161521" y="29119"/>
                </a:cubicBezTo>
                <a:cubicBezTo>
                  <a:pt x="154861" y="28068"/>
                  <a:pt x="148066" y="27585"/>
                  <a:pt x="141245" y="27585"/>
                </a:cubicBezTo>
                <a:cubicBezTo>
                  <a:pt x="128919" y="27585"/>
                  <a:pt x="116508" y="29163"/>
                  <a:pt x="104650" y="31824"/>
                </a:cubicBezTo>
                <a:cubicBezTo>
                  <a:pt x="85805" y="36079"/>
                  <a:pt x="67719" y="43526"/>
                  <a:pt x="51306" y="53678"/>
                </a:cubicBezTo>
                <a:cubicBezTo>
                  <a:pt x="34922" y="63800"/>
                  <a:pt x="20181" y="76688"/>
                  <a:pt x="8174" y="91764"/>
                </a:cubicBezTo>
                <a:cubicBezTo>
                  <a:pt x="5317" y="95351"/>
                  <a:pt x="2642" y="99059"/>
                  <a:pt x="119" y="102919"/>
                </a:cubicBezTo>
                <a:cubicBezTo>
                  <a:pt x="1" y="103018"/>
                  <a:pt x="113" y="103142"/>
                  <a:pt x="257" y="103142"/>
                </a:cubicBezTo>
                <a:cubicBezTo>
                  <a:pt x="334" y="103142"/>
                  <a:pt x="420" y="103106"/>
                  <a:pt x="484" y="103010"/>
                </a:cubicBezTo>
                <a:cubicBezTo>
                  <a:pt x="20029" y="73527"/>
                  <a:pt x="49330" y="51156"/>
                  <a:pt x="82370" y="38815"/>
                </a:cubicBezTo>
                <a:cubicBezTo>
                  <a:pt x="98723" y="32736"/>
                  <a:pt x="115957" y="29058"/>
                  <a:pt x="133404" y="28237"/>
                </a:cubicBezTo>
                <a:cubicBezTo>
                  <a:pt x="136106" y="28117"/>
                  <a:pt x="138819" y="28051"/>
                  <a:pt x="141535" y="28051"/>
                </a:cubicBezTo>
                <a:cubicBezTo>
                  <a:pt x="147771" y="28051"/>
                  <a:pt x="154021" y="28403"/>
                  <a:pt x="160183" y="29271"/>
                </a:cubicBezTo>
                <a:cubicBezTo>
                  <a:pt x="161816" y="29502"/>
                  <a:pt x="163510" y="29804"/>
                  <a:pt x="165203" y="30205"/>
                </a:cubicBezTo>
                <a:lnTo>
                  <a:pt x="165203" y="30205"/>
                </a:lnTo>
                <a:cubicBezTo>
                  <a:pt x="163856" y="33054"/>
                  <a:pt x="162999" y="36106"/>
                  <a:pt x="162858" y="39332"/>
                </a:cubicBezTo>
                <a:cubicBezTo>
                  <a:pt x="162524" y="47022"/>
                  <a:pt x="167265" y="55715"/>
                  <a:pt x="175138" y="57630"/>
                </a:cubicBezTo>
                <a:cubicBezTo>
                  <a:pt x="175777" y="57778"/>
                  <a:pt x="176291" y="57871"/>
                  <a:pt x="176758" y="57871"/>
                </a:cubicBezTo>
                <a:cubicBezTo>
                  <a:pt x="177533" y="57871"/>
                  <a:pt x="178174" y="57614"/>
                  <a:pt x="179028" y="56931"/>
                </a:cubicBezTo>
                <a:cubicBezTo>
                  <a:pt x="180396" y="55836"/>
                  <a:pt x="181399" y="54377"/>
                  <a:pt x="182068" y="52797"/>
                </a:cubicBezTo>
                <a:cubicBezTo>
                  <a:pt x="183375" y="49605"/>
                  <a:pt x="183284" y="45928"/>
                  <a:pt x="182281" y="42675"/>
                </a:cubicBezTo>
                <a:cubicBezTo>
                  <a:pt x="179934" y="35357"/>
                  <a:pt x="172916" y="31748"/>
                  <a:pt x="165835" y="29985"/>
                </a:cubicBezTo>
                <a:lnTo>
                  <a:pt x="165835" y="29985"/>
                </a:lnTo>
                <a:cubicBezTo>
                  <a:pt x="169878" y="21690"/>
                  <a:pt x="177585" y="15329"/>
                  <a:pt x="185351" y="10699"/>
                </a:cubicBezTo>
                <a:cubicBezTo>
                  <a:pt x="192919" y="6170"/>
                  <a:pt x="201308" y="3131"/>
                  <a:pt x="209971" y="1580"/>
                </a:cubicBezTo>
                <a:cubicBezTo>
                  <a:pt x="214368" y="778"/>
                  <a:pt x="218853" y="375"/>
                  <a:pt x="223339" y="375"/>
                </a:cubicBezTo>
                <a:cubicBezTo>
                  <a:pt x="228032" y="375"/>
                  <a:pt x="232728" y="816"/>
                  <a:pt x="237327" y="1702"/>
                </a:cubicBezTo>
                <a:cubicBezTo>
                  <a:pt x="245255" y="3205"/>
                  <a:pt x="253601" y="5963"/>
                  <a:pt x="260330" y="10638"/>
                </a:cubicBezTo>
                <a:lnTo>
                  <a:pt x="260330" y="10638"/>
                </a:lnTo>
                <a:cubicBezTo>
                  <a:pt x="257555" y="12163"/>
                  <a:pt x="255065" y="14121"/>
                  <a:pt x="253103" y="16596"/>
                </a:cubicBezTo>
                <a:cubicBezTo>
                  <a:pt x="248422" y="22432"/>
                  <a:pt x="248483" y="31520"/>
                  <a:pt x="254835" y="36231"/>
                </a:cubicBezTo>
                <a:cubicBezTo>
                  <a:pt x="256540" y="37506"/>
                  <a:pt x="258315" y="38062"/>
                  <a:pt x="260030" y="38062"/>
                </a:cubicBezTo>
                <a:cubicBezTo>
                  <a:pt x="264612" y="38062"/>
                  <a:pt x="268764" y="34093"/>
                  <a:pt x="270003" y="29271"/>
                </a:cubicBezTo>
                <a:cubicBezTo>
                  <a:pt x="271996" y="21561"/>
                  <a:pt x="267088" y="15118"/>
                  <a:pt x="261155" y="10801"/>
                </a:cubicBezTo>
                <a:lnTo>
                  <a:pt x="261155" y="10801"/>
                </a:lnTo>
                <a:cubicBezTo>
                  <a:pt x="263570" y="9555"/>
                  <a:pt x="266106" y="8622"/>
                  <a:pt x="268453" y="7994"/>
                </a:cubicBezTo>
                <a:cubicBezTo>
                  <a:pt x="272406" y="6934"/>
                  <a:pt x="276490" y="6426"/>
                  <a:pt x="280574" y="6426"/>
                </a:cubicBezTo>
                <a:cubicBezTo>
                  <a:pt x="284340" y="6426"/>
                  <a:pt x="288106" y="6859"/>
                  <a:pt x="291766" y="7690"/>
                </a:cubicBezTo>
                <a:cubicBezTo>
                  <a:pt x="307268" y="11185"/>
                  <a:pt x="321432" y="21550"/>
                  <a:pt x="328788" y="35775"/>
                </a:cubicBezTo>
                <a:cubicBezTo>
                  <a:pt x="330551" y="39180"/>
                  <a:pt x="331858" y="42827"/>
                  <a:pt x="332740" y="46596"/>
                </a:cubicBezTo>
                <a:cubicBezTo>
                  <a:pt x="332764" y="46719"/>
                  <a:pt x="332853" y="46772"/>
                  <a:pt x="332946" y="46772"/>
                </a:cubicBezTo>
                <a:cubicBezTo>
                  <a:pt x="333084" y="46772"/>
                  <a:pt x="333232" y="46656"/>
                  <a:pt x="333195" y="46475"/>
                </a:cubicBezTo>
                <a:cubicBezTo>
                  <a:pt x="329335" y="30031"/>
                  <a:pt x="316660" y="16748"/>
                  <a:pt x="301280" y="10273"/>
                </a:cubicBezTo>
                <a:cubicBezTo>
                  <a:pt x="294743" y="7530"/>
                  <a:pt x="287622" y="5977"/>
                  <a:pt x="280519" y="5977"/>
                </a:cubicBezTo>
                <a:cubicBezTo>
                  <a:pt x="279200" y="5977"/>
                  <a:pt x="277882" y="6030"/>
                  <a:pt x="276568" y="6140"/>
                </a:cubicBezTo>
                <a:cubicBezTo>
                  <a:pt x="271291" y="6559"/>
                  <a:pt x="265560" y="7850"/>
                  <a:pt x="260670" y="10454"/>
                </a:cubicBezTo>
                <a:lnTo>
                  <a:pt x="260670" y="10454"/>
                </a:lnTo>
                <a:cubicBezTo>
                  <a:pt x="259880" y="9900"/>
                  <a:pt x="259076" y="9383"/>
                  <a:pt x="258270" y="8906"/>
                </a:cubicBezTo>
                <a:cubicBezTo>
                  <a:pt x="250124" y="4164"/>
                  <a:pt x="240732" y="1428"/>
                  <a:pt x="231431" y="425"/>
                </a:cubicBezTo>
                <a:cubicBezTo>
                  <a:pt x="228779" y="142"/>
                  <a:pt x="226110" y="1"/>
                  <a:pt x="223440"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5"/>
          <p:cNvSpPr/>
          <p:nvPr/>
        </p:nvSpPr>
        <p:spPr>
          <a:xfrm>
            <a:off x="-42836" y="-4"/>
            <a:ext cx="2469274" cy="1298384"/>
          </a:xfrm>
          <a:custGeom>
            <a:avLst/>
            <a:gdLst/>
            <a:ahLst/>
            <a:cxnLst/>
            <a:rect l="l" t="t" r="r" b="b"/>
            <a:pathLst>
              <a:path w="105322" h="55380" extrusionOk="0">
                <a:moveTo>
                  <a:pt x="37493" y="34460"/>
                </a:moveTo>
                <a:cubicBezTo>
                  <a:pt x="38292" y="34460"/>
                  <a:pt x="39082" y="34695"/>
                  <a:pt x="39758" y="35198"/>
                </a:cubicBezTo>
                <a:cubicBezTo>
                  <a:pt x="42281" y="37113"/>
                  <a:pt x="41521" y="41065"/>
                  <a:pt x="40336" y="43496"/>
                </a:cubicBezTo>
                <a:cubicBezTo>
                  <a:pt x="39758" y="44742"/>
                  <a:pt x="38937" y="45958"/>
                  <a:pt x="37934" y="47052"/>
                </a:cubicBezTo>
                <a:cubicBezTo>
                  <a:pt x="35016" y="45411"/>
                  <a:pt x="32463" y="42736"/>
                  <a:pt x="32706" y="39180"/>
                </a:cubicBezTo>
                <a:cubicBezTo>
                  <a:pt x="32828" y="37447"/>
                  <a:pt x="33800" y="35928"/>
                  <a:pt x="35320" y="35046"/>
                </a:cubicBezTo>
                <a:cubicBezTo>
                  <a:pt x="35995" y="34665"/>
                  <a:pt x="36748" y="34460"/>
                  <a:pt x="37493" y="34460"/>
                </a:cubicBezTo>
                <a:close/>
                <a:moveTo>
                  <a:pt x="104744" y="0"/>
                </a:moveTo>
                <a:cubicBezTo>
                  <a:pt x="104866" y="3374"/>
                  <a:pt x="104622" y="6778"/>
                  <a:pt x="104075" y="10122"/>
                </a:cubicBezTo>
                <a:cubicBezTo>
                  <a:pt x="102860" y="17082"/>
                  <a:pt x="100215" y="23800"/>
                  <a:pt x="96264" y="29697"/>
                </a:cubicBezTo>
                <a:cubicBezTo>
                  <a:pt x="92282" y="35624"/>
                  <a:pt x="86963" y="40517"/>
                  <a:pt x="80762" y="44074"/>
                </a:cubicBezTo>
                <a:cubicBezTo>
                  <a:pt x="74622" y="47600"/>
                  <a:pt x="67661" y="49788"/>
                  <a:pt x="60609" y="50487"/>
                </a:cubicBezTo>
                <a:cubicBezTo>
                  <a:pt x="59023" y="50638"/>
                  <a:pt x="57437" y="50714"/>
                  <a:pt x="55853" y="50714"/>
                </a:cubicBezTo>
                <a:cubicBezTo>
                  <a:pt x="53917" y="50714"/>
                  <a:pt x="51985" y="50600"/>
                  <a:pt x="50062" y="50366"/>
                </a:cubicBezTo>
                <a:cubicBezTo>
                  <a:pt x="46445" y="49940"/>
                  <a:pt x="42706" y="49150"/>
                  <a:pt x="39363" y="47721"/>
                </a:cubicBezTo>
                <a:cubicBezTo>
                  <a:pt x="38968" y="47569"/>
                  <a:pt x="38633" y="47356"/>
                  <a:pt x="38299" y="47174"/>
                </a:cubicBezTo>
                <a:cubicBezTo>
                  <a:pt x="38481" y="46992"/>
                  <a:pt x="38633" y="46749"/>
                  <a:pt x="38816" y="46566"/>
                </a:cubicBezTo>
                <a:cubicBezTo>
                  <a:pt x="40731" y="44226"/>
                  <a:pt x="42190" y="41247"/>
                  <a:pt x="41795" y="38147"/>
                </a:cubicBezTo>
                <a:cubicBezTo>
                  <a:pt x="41643" y="36870"/>
                  <a:pt x="41095" y="35654"/>
                  <a:pt x="40032" y="34864"/>
                </a:cubicBezTo>
                <a:cubicBezTo>
                  <a:pt x="39302" y="34303"/>
                  <a:pt x="38447" y="34030"/>
                  <a:pt x="37571" y="34030"/>
                </a:cubicBezTo>
                <a:cubicBezTo>
                  <a:pt x="37022" y="34030"/>
                  <a:pt x="36466" y="34137"/>
                  <a:pt x="35928" y="34347"/>
                </a:cubicBezTo>
                <a:cubicBezTo>
                  <a:pt x="34560" y="34833"/>
                  <a:pt x="33375" y="35897"/>
                  <a:pt x="32767" y="37265"/>
                </a:cubicBezTo>
                <a:cubicBezTo>
                  <a:pt x="32098" y="38846"/>
                  <a:pt x="32250" y="40730"/>
                  <a:pt x="32889" y="42311"/>
                </a:cubicBezTo>
                <a:cubicBezTo>
                  <a:pt x="33831" y="44590"/>
                  <a:pt x="35624" y="46201"/>
                  <a:pt x="37691" y="47326"/>
                </a:cubicBezTo>
                <a:cubicBezTo>
                  <a:pt x="36658" y="48481"/>
                  <a:pt x="35472" y="49454"/>
                  <a:pt x="34256" y="50335"/>
                </a:cubicBezTo>
                <a:cubicBezTo>
                  <a:pt x="29886" y="53495"/>
                  <a:pt x="24466" y="55035"/>
                  <a:pt x="19064" y="55035"/>
                </a:cubicBezTo>
                <a:cubicBezTo>
                  <a:pt x="18230" y="55035"/>
                  <a:pt x="17396" y="54998"/>
                  <a:pt x="16566" y="54925"/>
                </a:cubicBezTo>
                <a:cubicBezTo>
                  <a:pt x="10274" y="54408"/>
                  <a:pt x="4560" y="51612"/>
                  <a:pt x="0" y="47417"/>
                </a:cubicBezTo>
                <a:lnTo>
                  <a:pt x="0" y="47904"/>
                </a:lnTo>
                <a:cubicBezTo>
                  <a:pt x="3557" y="51125"/>
                  <a:pt x="7843" y="53557"/>
                  <a:pt x="12615" y="54651"/>
                </a:cubicBezTo>
                <a:cubicBezTo>
                  <a:pt x="14697" y="55137"/>
                  <a:pt x="16847" y="55380"/>
                  <a:pt x="19000" y="55380"/>
                </a:cubicBezTo>
                <a:cubicBezTo>
                  <a:pt x="23321" y="55380"/>
                  <a:pt x="27656" y="54400"/>
                  <a:pt x="31490" y="52432"/>
                </a:cubicBezTo>
                <a:cubicBezTo>
                  <a:pt x="33922" y="51156"/>
                  <a:pt x="36171" y="49484"/>
                  <a:pt x="38025" y="47448"/>
                </a:cubicBezTo>
                <a:cubicBezTo>
                  <a:pt x="39181" y="48056"/>
                  <a:pt x="40427" y="48511"/>
                  <a:pt x="41643" y="48937"/>
                </a:cubicBezTo>
                <a:cubicBezTo>
                  <a:pt x="45168" y="50031"/>
                  <a:pt x="48816" y="50700"/>
                  <a:pt x="52494" y="50943"/>
                </a:cubicBezTo>
                <a:cubicBezTo>
                  <a:pt x="53563" y="51013"/>
                  <a:pt x="54635" y="51048"/>
                  <a:pt x="55707" y="51048"/>
                </a:cubicBezTo>
                <a:cubicBezTo>
                  <a:pt x="62070" y="51048"/>
                  <a:pt x="68443" y="49824"/>
                  <a:pt x="74348" y="47508"/>
                </a:cubicBezTo>
                <a:cubicBezTo>
                  <a:pt x="81187" y="44834"/>
                  <a:pt x="87449" y="40639"/>
                  <a:pt x="92403" y="35198"/>
                </a:cubicBezTo>
                <a:cubicBezTo>
                  <a:pt x="97388" y="29727"/>
                  <a:pt x="100975" y="23101"/>
                  <a:pt x="103072" y="16019"/>
                </a:cubicBezTo>
                <a:cubicBezTo>
                  <a:pt x="104622" y="10882"/>
                  <a:pt x="105322" y="5411"/>
                  <a:pt x="105139"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5"/>
          <p:cNvSpPr/>
          <p:nvPr/>
        </p:nvSpPr>
        <p:spPr>
          <a:xfrm>
            <a:off x="4218197" y="1649478"/>
            <a:ext cx="5292666" cy="3845990"/>
          </a:xfrm>
          <a:custGeom>
            <a:avLst/>
            <a:gdLst/>
            <a:ahLst/>
            <a:cxnLst/>
            <a:rect l="l" t="t" r="r" b="b"/>
            <a:pathLst>
              <a:path w="370570" h="269327" extrusionOk="0">
                <a:moveTo>
                  <a:pt x="314460" y="107049"/>
                </a:moveTo>
                <a:cubicBezTo>
                  <a:pt x="315834" y="107049"/>
                  <a:pt x="317229" y="107327"/>
                  <a:pt x="318593" y="107940"/>
                </a:cubicBezTo>
                <a:cubicBezTo>
                  <a:pt x="323548" y="110159"/>
                  <a:pt x="326283" y="115873"/>
                  <a:pt x="326435" y="121162"/>
                </a:cubicBezTo>
                <a:cubicBezTo>
                  <a:pt x="326569" y="126733"/>
                  <a:pt x="323942" y="131974"/>
                  <a:pt x="320632" y="136364"/>
                </a:cubicBezTo>
                <a:lnTo>
                  <a:pt x="320632" y="136364"/>
                </a:lnTo>
                <a:cubicBezTo>
                  <a:pt x="320476" y="136368"/>
                  <a:pt x="320320" y="136369"/>
                  <a:pt x="320164" y="136369"/>
                </a:cubicBezTo>
                <a:cubicBezTo>
                  <a:pt x="314636" y="136369"/>
                  <a:pt x="309279" y="134016"/>
                  <a:pt x="305675" y="129855"/>
                </a:cubicBezTo>
                <a:cubicBezTo>
                  <a:pt x="301723" y="125296"/>
                  <a:pt x="300538" y="118943"/>
                  <a:pt x="303699" y="113654"/>
                </a:cubicBezTo>
                <a:cubicBezTo>
                  <a:pt x="305963" y="109842"/>
                  <a:pt x="310106" y="107049"/>
                  <a:pt x="314460" y="107049"/>
                </a:cubicBezTo>
                <a:close/>
                <a:moveTo>
                  <a:pt x="131346" y="222915"/>
                </a:moveTo>
                <a:lnTo>
                  <a:pt x="131346" y="222915"/>
                </a:lnTo>
                <a:cubicBezTo>
                  <a:pt x="136168" y="225710"/>
                  <a:pt x="140917" y="228947"/>
                  <a:pt x="144486" y="233230"/>
                </a:cubicBezTo>
                <a:cubicBezTo>
                  <a:pt x="148164" y="237638"/>
                  <a:pt x="150383" y="243170"/>
                  <a:pt x="149198" y="248945"/>
                </a:cubicBezTo>
                <a:cubicBezTo>
                  <a:pt x="148134" y="254173"/>
                  <a:pt x="144334" y="259006"/>
                  <a:pt x="138620" y="259310"/>
                </a:cubicBezTo>
                <a:cubicBezTo>
                  <a:pt x="138433" y="259320"/>
                  <a:pt x="138247" y="259325"/>
                  <a:pt x="138061" y="259325"/>
                </a:cubicBezTo>
                <a:cubicBezTo>
                  <a:pt x="132567" y="259325"/>
                  <a:pt x="127606" y="255042"/>
                  <a:pt x="125489" y="250191"/>
                </a:cubicBezTo>
                <a:cubicBezTo>
                  <a:pt x="122784" y="243960"/>
                  <a:pt x="124425" y="236695"/>
                  <a:pt x="127070" y="230738"/>
                </a:cubicBezTo>
                <a:cubicBezTo>
                  <a:pt x="128280" y="228020"/>
                  <a:pt x="129720" y="225410"/>
                  <a:pt x="131346" y="222915"/>
                </a:cubicBezTo>
                <a:close/>
                <a:moveTo>
                  <a:pt x="364815" y="0"/>
                </a:moveTo>
                <a:cubicBezTo>
                  <a:pt x="364682" y="0"/>
                  <a:pt x="364547" y="104"/>
                  <a:pt x="364582" y="279"/>
                </a:cubicBezTo>
                <a:cubicBezTo>
                  <a:pt x="370053" y="25781"/>
                  <a:pt x="369536" y="52468"/>
                  <a:pt x="363184" y="77727"/>
                </a:cubicBezTo>
                <a:cubicBezTo>
                  <a:pt x="360022" y="90310"/>
                  <a:pt x="355554" y="102681"/>
                  <a:pt x="349384" y="114110"/>
                </a:cubicBezTo>
                <a:cubicBezTo>
                  <a:pt x="343605" y="124884"/>
                  <a:pt x="334311" y="135718"/>
                  <a:pt x="321175" y="136344"/>
                </a:cubicBezTo>
                <a:lnTo>
                  <a:pt x="321175" y="136344"/>
                </a:lnTo>
                <a:cubicBezTo>
                  <a:pt x="326263" y="129223"/>
                  <a:pt x="329361" y="120026"/>
                  <a:pt x="324003" y="112134"/>
                </a:cubicBezTo>
                <a:cubicBezTo>
                  <a:pt x="321835" y="108882"/>
                  <a:pt x="318244" y="106571"/>
                  <a:pt x="314299" y="106571"/>
                </a:cubicBezTo>
                <a:cubicBezTo>
                  <a:pt x="313930" y="106571"/>
                  <a:pt x="313557" y="106591"/>
                  <a:pt x="313183" y="106633"/>
                </a:cubicBezTo>
                <a:cubicBezTo>
                  <a:pt x="308745" y="107119"/>
                  <a:pt x="304885" y="110280"/>
                  <a:pt x="302848" y="114171"/>
                </a:cubicBezTo>
                <a:cubicBezTo>
                  <a:pt x="298319" y="122834"/>
                  <a:pt x="304641" y="132347"/>
                  <a:pt x="312970" y="135600"/>
                </a:cubicBezTo>
                <a:cubicBezTo>
                  <a:pt x="315335" y="136523"/>
                  <a:pt x="317749" y="136938"/>
                  <a:pt x="320149" y="136938"/>
                </a:cubicBezTo>
                <a:cubicBezTo>
                  <a:pt x="320163" y="136938"/>
                  <a:pt x="320178" y="136938"/>
                  <a:pt x="320192" y="136938"/>
                </a:cubicBezTo>
                <a:lnTo>
                  <a:pt x="320192" y="136938"/>
                </a:lnTo>
                <a:cubicBezTo>
                  <a:pt x="319886" y="137330"/>
                  <a:pt x="319576" y="137715"/>
                  <a:pt x="319262" y="138092"/>
                </a:cubicBezTo>
                <a:cubicBezTo>
                  <a:pt x="315401" y="142773"/>
                  <a:pt x="310842" y="146907"/>
                  <a:pt x="305918" y="150524"/>
                </a:cubicBezTo>
                <a:cubicBezTo>
                  <a:pt x="296404" y="157576"/>
                  <a:pt x="285522" y="162591"/>
                  <a:pt x="274306" y="166391"/>
                </a:cubicBezTo>
                <a:cubicBezTo>
                  <a:pt x="249230" y="174840"/>
                  <a:pt x="222634" y="176634"/>
                  <a:pt x="197041" y="182774"/>
                </a:cubicBezTo>
                <a:cubicBezTo>
                  <a:pt x="175095" y="188032"/>
                  <a:pt x="152967" y="197090"/>
                  <a:pt x="137587" y="214203"/>
                </a:cubicBezTo>
                <a:cubicBezTo>
                  <a:pt x="135407" y="216614"/>
                  <a:pt x="133217" y="219305"/>
                  <a:pt x="131241" y="222196"/>
                </a:cubicBezTo>
                <a:lnTo>
                  <a:pt x="131241" y="222196"/>
                </a:lnTo>
                <a:cubicBezTo>
                  <a:pt x="128268" y="220473"/>
                  <a:pt x="125177" y="218931"/>
                  <a:pt x="122024" y="217577"/>
                </a:cubicBezTo>
                <a:cubicBezTo>
                  <a:pt x="110408" y="212544"/>
                  <a:pt x="97723" y="209960"/>
                  <a:pt x="85046" y="209960"/>
                </a:cubicBezTo>
                <a:cubicBezTo>
                  <a:pt x="74602" y="209960"/>
                  <a:pt x="64163" y="211713"/>
                  <a:pt x="54333" y="215297"/>
                </a:cubicBezTo>
                <a:cubicBezTo>
                  <a:pt x="34484" y="222531"/>
                  <a:pt x="17432" y="236908"/>
                  <a:pt x="6672" y="255085"/>
                </a:cubicBezTo>
                <a:cubicBezTo>
                  <a:pt x="4058" y="259492"/>
                  <a:pt x="1870" y="264112"/>
                  <a:pt x="76" y="268915"/>
                </a:cubicBezTo>
                <a:cubicBezTo>
                  <a:pt x="1" y="269180"/>
                  <a:pt x="149" y="269327"/>
                  <a:pt x="301" y="269327"/>
                </a:cubicBezTo>
                <a:cubicBezTo>
                  <a:pt x="393" y="269327"/>
                  <a:pt x="486" y="269273"/>
                  <a:pt x="532" y="269158"/>
                </a:cubicBezTo>
                <a:cubicBezTo>
                  <a:pt x="8435" y="248367"/>
                  <a:pt x="24180" y="230799"/>
                  <a:pt x="43907" y="220525"/>
                </a:cubicBezTo>
                <a:cubicBezTo>
                  <a:pt x="56680" y="213866"/>
                  <a:pt x="70915" y="210576"/>
                  <a:pt x="85183" y="210576"/>
                </a:cubicBezTo>
                <a:cubicBezTo>
                  <a:pt x="94819" y="210576"/>
                  <a:pt x="104470" y="212077"/>
                  <a:pt x="113696" y="215054"/>
                </a:cubicBezTo>
                <a:cubicBezTo>
                  <a:pt x="119532" y="216908"/>
                  <a:pt x="125155" y="219370"/>
                  <a:pt x="130413" y="222379"/>
                </a:cubicBezTo>
                <a:cubicBezTo>
                  <a:pt x="130582" y="222475"/>
                  <a:pt x="130752" y="222572"/>
                  <a:pt x="130921" y="222669"/>
                </a:cubicBezTo>
                <a:lnTo>
                  <a:pt x="130921" y="222669"/>
                </a:lnTo>
                <a:cubicBezTo>
                  <a:pt x="126581" y="229145"/>
                  <a:pt x="123365" y="236586"/>
                  <a:pt x="123757" y="244112"/>
                </a:cubicBezTo>
                <a:cubicBezTo>
                  <a:pt x="124000" y="249006"/>
                  <a:pt x="126097" y="253565"/>
                  <a:pt x="129957" y="256635"/>
                </a:cubicBezTo>
                <a:cubicBezTo>
                  <a:pt x="132310" y="258517"/>
                  <a:pt x="135249" y="259707"/>
                  <a:pt x="138214" y="259707"/>
                </a:cubicBezTo>
                <a:cubicBezTo>
                  <a:pt x="139463" y="259707"/>
                  <a:pt x="140717" y="259496"/>
                  <a:pt x="141933" y="259036"/>
                </a:cubicBezTo>
                <a:cubicBezTo>
                  <a:pt x="150414" y="255814"/>
                  <a:pt x="151629" y="244568"/>
                  <a:pt x="147921" y="237425"/>
                </a:cubicBezTo>
                <a:cubicBezTo>
                  <a:pt x="145520" y="232774"/>
                  <a:pt x="141568" y="229127"/>
                  <a:pt x="137343" y="226118"/>
                </a:cubicBezTo>
                <a:cubicBezTo>
                  <a:pt x="135511" y="224814"/>
                  <a:pt x="133611" y="223588"/>
                  <a:pt x="131659" y="222440"/>
                </a:cubicBezTo>
                <a:lnTo>
                  <a:pt x="131659" y="222440"/>
                </a:lnTo>
                <a:cubicBezTo>
                  <a:pt x="136325" y="215425"/>
                  <a:pt x="142466" y="209330"/>
                  <a:pt x="149137" y="204294"/>
                </a:cubicBezTo>
                <a:cubicBezTo>
                  <a:pt x="169137" y="189126"/>
                  <a:pt x="194001" y="183260"/>
                  <a:pt x="218226" y="178974"/>
                </a:cubicBezTo>
                <a:cubicBezTo>
                  <a:pt x="242999" y="174597"/>
                  <a:pt x="268471" y="171315"/>
                  <a:pt x="291267" y="159977"/>
                </a:cubicBezTo>
                <a:cubicBezTo>
                  <a:pt x="301511" y="154901"/>
                  <a:pt x="311207" y="148123"/>
                  <a:pt x="318745" y="139430"/>
                </a:cubicBezTo>
                <a:cubicBezTo>
                  <a:pt x="319433" y="138634"/>
                  <a:pt x="320105" y="137799"/>
                  <a:pt x="320749" y="136930"/>
                </a:cubicBezTo>
                <a:lnTo>
                  <a:pt x="320749" y="136930"/>
                </a:lnTo>
                <a:cubicBezTo>
                  <a:pt x="328810" y="136699"/>
                  <a:pt x="336664" y="131858"/>
                  <a:pt x="341998" y="125904"/>
                </a:cubicBezTo>
                <a:cubicBezTo>
                  <a:pt x="349992" y="116907"/>
                  <a:pt x="354825" y="104900"/>
                  <a:pt x="358867" y="93654"/>
                </a:cubicBezTo>
                <a:cubicBezTo>
                  <a:pt x="367439" y="69581"/>
                  <a:pt x="370570" y="43562"/>
                  <a:pt x="367895" y="18151"/>
                </a:cubicBezTo>
                <a:cubicBezTo>
                  <a:pt x="367257" y="12103"/>
                  <a:pt x="366314" y="6115"/>
                  <a:pt x="365038" y="187"/>
                </a:cubicBezTo>
                <a:cubicBezTo>
                  <a:pt x="365012" y="58"/>
                  <a:pt x="364914" y="0"/>
                  <a:pt x="364815"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four columns">
  <p:cSld name="CUSTOM_16_1_1">
    <p:bg>
      <p:bgPr>
        <a:solidFill>
          <a:schemeClr val="lt1"/>
        </a:solidFill>
        <a:effectLst/>
      </p:bgPr>
    </p:bg>
    <p:spTree>
      <p:nvGrpSpPr>
        <p:cNvPr id="1" name="Shape 86"/>
        <p:cNvGrpSpPr/>
        <p:nvPr/>
      </p:nvGrpSpPr>
      <p:grpSpPr>
        <a:xfrm>
          <a:off x="0" y="0"/>
          <a:ext cx="0" cy="0"/>
          <a:chOff x="0" y="0"/>
          <a:chExt cx="0" cy="0"/>
        </a:xfrm>
      </p:grpSpPr>
      <p:sp>
        <p:nvSpPr>
          <p:cNvPr id="87" name="Google Shape;87;p16"/>
          <p:cNvSpPr txBox="1">
            <a:spLocks noGrp="1"/>
          </p:cNvSpPr>
          <p:nvPr>
            <p:ph type="ctrTitle"/>
          </p:nvPr>
        </p:nvSpPr>
        <p:spPr>
          <a:xfrm>
            <a:off x="2504623" y="1510750"/>
            <a:ext cx="1949100" cy="5763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600"/>
              <a:buNone/>
              <a:defRPr sz="1600"/>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88" name="Google Shape;88;p16"/>
          <p:cNvSpPr txBox="1">
            <a:spLocks noGrp="1"/>
          </p:cNvSpPr>
          <p:nvPr>
            <p:ph type="subTitle" idx="1"/>
          </p:nvPr>
        </p:nvSpPr>
        <p:spPr>
          <a:xfrm>
            <a:off x="2504622" y="1978928"/>
            <a:ext cx="1949100" cy="974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Abel"/>
              <a:buNone/>
              <a:defRPr>
                <a:solidFill>
                  <a:schemeClr val="dk1"/>
                </a:solidFill>
                <a:latin typeface="Abel"/>
                <a:ea typeface="Abel"/>
                <a:cs typeface="Abel"/>
                <a:sym typeface="Abel"/>
              </a:defRPr>
            </a:lvl1pPr>
            <a:lvl2pPr lvl="1" algn="ctr" rtl="0">
              <a:lnSpc>
                <a:spcPct val="100000"/>
              </a:lnSpc>
              <a:spcBef>
                <a:spcPts val="0"/>
              </a:spcBef>
              <a:spcAft>
                <a:spcPts val="0"/>
              </a:spcAft>
              <a:buClr>
                <a:schemeClr val="dk1"/>
              </a:buClr>
              <a:buSzPts val="1400"/>
              <a:buFont typeface="Abel"/>
              <a:buNone/>
              <a:defRPr>
                <a:solidFill>
                  <a:schemeClr val="dk1"/>
                </a:solidFill>
                <a:latin typeface="Abel"/>
                <a:ea typeface="Abel"/>
                <a:cs typeface="Abel"/>
                <a:sym typeface="Abel"/>
              </a:defRPr>
            </a:lvl2pPr>
            <a:lvl3pPr lvl="2" algn="ctr" rtl="0">
              <a:lnSpc>
                <a:spcPct val="100000"/>
              </a:lnSpc>
              <a:spcBef>
                <a:spcPts val="0"/>
              </a:spcBef>
              <a:spcAft>
                <a:spcPts val="0"/>
              </a:spcAft>
              <a:buClr>
                <a:schemeClr val="dk1"/>
              </a:buClr>
              <a:buSzPts val="1400"/>
              <a:buFont typeface="Abel"/>
              <a:buNone/>
              <a:defRPr>
                <a:solidFill>
                  <a:schemeClr val="dk1"/>
                </a:solidFill>
                <a:latin typeface="Abel"/>
                <a:ea typeface="Abel"/>
                <a:cs typeface="Abel"/>
                <a:sym typeface="Abel"/>
              </a:defRPr>
            </a:lvl3pPr>
            <a:lvl4pPr lvl="3" algn="ctr" rtl="0">
              <a:lnSpc>
                <a:spcPct val="100000"/>
              </a:lnSpc>
              <a:spcBef>
                <a:spcPts val="0"/>
              </a:spcBef>
              <a:spcAft>
                <a:spcPts val="0"/>
              </a:spcAft>
              <a:buClr>
                <a:schemeClr val="dk1"/>
              </a:buClr>
              <a:buSzPts val="1400"/>
              <a:buFont typeface="Abel"/>
              <a:buNone/>
              <a:defRPr>
                <a:solidFill>
                  <a:schemeClr val="dk1"/>
                </a:solidFill>
                <a:latin typeface="Abel"/>
                <a:ea typeface="Abel"/>
                <a:cs typeface="Abel"/>
                <a:sym typeface="Abel"/>
              </a:defRPr>
            </a:lvl4pPr>
            <a:lvl5pPr lvl="4" algn="ctr" rtl="0">
              <a:lnSpc>
                <a:spcPct val="100000"/>
              </a:lnSpc>
              <a:spcBef>
                <a:spcPts val="0"/>
              </a:spcBef>
              <a:spcAft>
                <a:spcPts val="0"/>
              </a:spcAft>
              <a:buClr>
                <a:schemeClr val="dk1"/>
              </a:buClr>
              <a:buSzPts val="1400"/>
              <a:buFont typeface="Abel"/>
              <a:buNone/>
              <a:defRPr>
                <a:solidFill>
                  <a:schemeClr val="dk1"/>
                </a:solidFill>
                <a:latin typeface="Abel"/>
                <a:ea typeface="Abel"/>
                <a:cs typeface="Abel"/>
                <a:sym typeface="Abel"/>
              </a:defRPr>
            </a:lvl5pPr>
            <a:lvl6pPr lvl="5" algn="ctr" rtl="0">
              <a:lnSpc>
                <a:spcPct val="100000"/>
              </a:lnSpc>
              <a:spcBef>
                <a:spcPts val="0"/>
              </a:spcBef>
              <a:spcAft>
                <a:spcPts val="0"/>
              </a:spcAft>
              <a:buClr>
                <a:schemeClr val="dk1"/>
              </a:buClr>
              <a:buSzPts val="1400"/>
              <a:buFont typeface="Abel"/>
              <a:buNone/>
              <a:defRPr>
                <a:solidFill>
                  <a:schemeClr val="dk1"/>
                </a:solidFill>
                <a:latin typeface="Abel"/>
                <a:ea typeface="Abel"/>
                <a:cs typeface="Abel"/>
                <a:sym typeface="Abel"/>
              </a:defRPr>
            </a:lvl6pPr>
            <a:lvl7pPr lvl="6" algn="ctr" rtl="0">
              <a:lnSpc>
                <a:spcPct val="100000"/>
              </a:lnSpc>
              <a:spcBef>
                <a:spcPts val="0"/>
              </a:spcBef>
              <a:spcAft>
                <a:spcPts val="0"/>
              </a:spcAft>
              <a:buClr>
                <a:schemeClr val="dk1"/>
              </a:buClr>
              <a:buSzPts val="1400"/>
              <a:buFont typeface="Abel"/>
              <a:buNone/>
              <a:defRPr>
                <a:solidFill>
                  <a:schemeClr val="dk1"/>
                </a:solidFill>
                <a:latin typeface="Abel"/>
                <a:ea typeface="Abel"/>
                <a:cs typeface="Abel"/>
                <a:sym typeface="Abel"/>
              </a:defRPr>
            </a:lvl7pPr>
            <a:lvl8pPr lvl="7" algn="ctr" rtl="0">
              <a:lnSpc>
                <a:spcPct val="100000"/>
              </a:lnSpc>
              <a:spcBef>
                <a:spcPts val="0"/>
              </a:spcBef>
              <a:spcAft>
                <a:spcPts val="0"/>
              </a:spcAft>
              <a:buClr>
                <a:schemeClr val="dk1"/>
              </a:buClr>
              <a:buSzPts val="1400"/>
              <a:buFont typeface="Abel"/>
              <a:buNone/>
              <a:defRPr>
                <a:solidFill>
                  <a:schemeClr val="dk1"/>
                </a:solidFill>
                <a:latin typeface="Abel"/>
                <a:ea typeface="Abel"/>
                <a:cs typeface="Abel"/>
                <a:sym typeface="Abel"/>
              </a:defRPr>
            </a:lvl8pPr>
            <a:lvl9pPr lvl="8" algn="ctr" rtl="0">
              <a:lnSpc>
                <a:spcPct val="100000"/>
              </a:lnSpc>
              <a:spcBef>
                <a:spcPts val="0"/>
              </a:spcBef>
              <a:spcAft>
                <a:spcPts val="0"/>
              </a:spcAft>
              <a:buClr>
                <a:schemeClr val="dk1"/>
              </a:buClr>
              <a:buSzPts val="1400"/>
              <a:buFont typeface="Abel"/>
              <a:buNone/>
              <a:defRPr>
                <a:solidFill>
                  <a:schemeClr val="dk1"/>
                </a:solidFill>
                <a:latin typeface="Abel"/>
                <a:ea typeface="Abel"/>
                <a:cs typeface="Abel"/>
                <a:sym typeface="Abel"/>
              </a:defRPr>
            </a:lvl9pPr>
          </a:lstStyle>
          <a:p>
            <a:endParaRPr/>
          </a:p>
        </p:txBody>
      </p:sp>
      <p:sp>
        <p:nvSpPr>
          <p:cNvPr id="89" name="Google Shape;89;p16"/>
          <p:cNvSpPr txBox="1">
            <a:spLocks noGrp="1"/>
          </p:cNvSpPr>
          <p:nvPr>
            <p:ph type="ctrTitle" idx="2"/>
          </p:nvPr>
        </p:nvSpPr>
        <p:spPr>
          <a:xfrm>
            <a:off x="2504623" y="3213173"/>
            <a:ext cx="1949100" cy="5763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600"/>
              <a:buNone/>
              <a:defRPr sz="1600"/>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90" name="Google Shape;90;p16"/>
          <p:cNvSpPr txBox="1">
            <a:spLocks noGrp="1"/>
          </p:cNvSpPr>
          <p:nvPr>
            <p:ph type="subTitle" idx="3"/>
          </p:nvPr>
        </p:nvSpPr>
        <p:spPr>
          <a:xfrm>
            <a:off x="2504622" y="3677276"/>
            <a:ext cx="1949100" cy="974700"/>
          </a:xfrm>
          <a:prstGeom prst="rect">
            <a:avLst/>
          </a:prstGeom>
          <a:noFill/>
        </p:spPr>
        <p:txBody>
          <a:bodyPr spcFirstLastPara="1" wrap="square" lIns="91425" tIns="91425" rIns="91425" bIns="91425" anchor="t" anchorCtr="0">
            <a:noAutofit/>
          </a:bodyPr>
          <a:lstStyle>
            <a:lvl1pPr marR="72000" lvl="0" algn="ctr" rtl="0">
              <a:lnSpc>
                <a:spcPct val="100000"/>
              </a:lnSpc>
              <a:spcBef>
                <a:spcPts val="0"/>
              </a:spcBef>
              <a:spcAft>
                <a:spcPts val="0"/>
              </a:spcAft>
              <a:buClr>
                <a:schemeClr val="dk1"/>
              </a:buClr>
              <a:buSzPts val="1400"/>
              <a:buFont typeface="Abel"/>
              <a:buNone/>
              <a:defRPr>
                <a:solidFill>
                  <a:schemeClr val="dk1"/>
                </a:solidFill>
                <a:latin typeface="Abel"/>
                <a:ea typeface="Abel"/>
                <a:cs typeface="Abel"/>
                <a:sym typeface="Abel"/>
              </a:defRPr>
            </a:lvl1pPr>
            <a:lvl2pPr lvl="1" algn="ctr" rtl="0">
              <a:lnSpc>
                <a:spcPct val="100000"/>
              </a:lnSpc>
              <a:spcBef>
                <a:spcPts val="0"/>
              </a:spcBef>
              <a:spcAft>
                <a:spcPts val="0"/>
              </a:spcAft>
              <a:buClr>
                <a:schemeClr val="dk1"/>
              </a:buClr>
              <a:buSzPts val="1400"/>
              <a:buFont typeface="Abel"/>
              <a:buNone/>
              <a:defRPr>
                <a:solidFill>
                  <a:schemeClr val="dk1"/>
                </a:solidFill>
                <a:latin typeface="Abel"/>
                <a:ea typeface="Abel"/>
                <a:cs typeface="Abel"/>
                <a:sym typeface="Abel"/>
              </a:defRPr>
            </a:lvl2pPr>
            <a:lvl3pPr lvl="2" algn="ctr" rtl="0">
              <a:lnSpc>
                <a:spcPct val="100000"/>
              </a:lnSpc>
              <a:spcBef>
                <a:spcPts val="0"/>
              </a:spcBef>
              <a:spcAft>
                <a:spcPts val="0"/>
              </a:spcAft>
              <a:buClr>
                <a:schemeClr val="dk1"/>
              </a:buClr>
              <a:buSzPts val="1400"/>
              <a:buFont typeface="Abel"/>
              <a:buNone/>
              <a:defRPr>
                <a:solidFill>
                  <a:schemeClr val="dk1"/>
                </a:solidFill>
                <a:latin typeface="Abel"/>
                <a:ea typeface="Abel"/>
                <a:cs typeface="Abel"/>
                <a:sym typeface="Abel"/>
              </a:defRPr>
            </a:lvl3pPr>
            <a:lvl4pPr lvl="3" algn="ctr" rtl="0">
              <a:lnSpc>
                <a:spcPct val="100000"/>
              </a:lnSpc>
              <a:spcBef>
                <a:spcPts val="0"/>
              </a:spcBef>
              <a:spcAft>
                <a:spcPts val="0"/>
              </a:spcAft>
              <a:buClr>
                <a:schemeClr val="dk1"/>
              </a:buClr>
              <a:buSzPts val="1400"/>
              <a:buFont typeface="Abel"/>
              <a:buNone/>
              <a:defRPr>
                <a:solidFill>
                  <a:schemeClr val="dk1"/>
                </a:solidFill>
                <a:latin typeface="Abel"/>
                <a:ea typeface="Abel"/>
                <a:cs typeface="Abel"/>
                <a:sym typeface="Abel"/>
              </a:defRPr>
            </a:lvl4pPr>
            <a:lvl5pPr lvl="4" algn="ctr" rtl="0">
              <a:lnSpc>
                <a:spcPct val="100000"/>
              </a:lnSpc>
              <a:spcBef>
                <a:spcPts val="0"/>
              </a:spcBef>
              <a:spcAft>
                <a:spcPts val="0"/>
              </a:spcAft>
              <a:buClr>
                <a:schemeClr val="dk1"/>
              </a:buClr>
              <a:buSzPts val="1400"/>
              <a:buFont typeface="Abel"/>
              <a:buNone/>
              <a:defRPr>
                <a:solidFill>
                  <a:schemeClr val="dk1"/>
                </a:solidFill>
                <a:latin typeface="Abel"/>
                <a:ea typeface="Abel"/>
                <a:cs typeface="Abel"/>
                <a:sym typeface="Abel"/>
              </a:defRPr>
            </a:lvl5pPr>
            <a:lvl6pPr lvl="5" algn="ctr" rtl="0">
              <a:lnSpc>
                <a:spcPct val="100000"/>
              </a:lnSpc>
              <a:spcBef>
                <a:spcPts val="0"/>
              </a:spcBef>
              <a:spcAft>
                <a:spcPts val="0"/>
              </a:spcAft>
              <a:buClr>
                <a:schemeClr val="dk1"/>
              </a:buClr>
              <a:buSzPts val="1400"/>
              <a:buFont typeface="Abel"/>
              <a:buNone/>
              <a:defRPr>
                <a:solidFill>
                  <a:schemeClr val="dk1"/>
                </a:solidFill>
                <a:latin typeface="Abel"/>
                <a:ea typeface="Abel"/>
                <a:cs typeface="Abel"/>
                <a:sym typeface="Abel"/>
              </a:defRPr>
            </a:lvl6pPr>
            <a:lvl7pPr lvl="6" algn="ctr" rtl="0">
              <a:lnSpc>
                <a:spcPct val="100000"/>
              </a:lnSpc>
              <a:spcBef>
                <a:spcPts val="0"/>
              </a:spcBef>
              <a:spcAft>
                <a:spcPts val="0"/>
              </a:spcAft>
              <a:buClr>
                <a:schemeClr val="dk1"/>
              </a:buClr>
              <a:buSzPts val="1400"/>
              <a:buFont typeface="Abel"/>
              <a:buNone/>
              <a:defRPr>
                <a:solidFill>
                  <a:schemeClr val="dk1"/>
                </a:solidFill>
                <a:latin typeface="Abel"/>
                <a:ea typeface="Abel"/>
                <a:cs typeface="Abel"/>
                <a:sym typeface="Abel"/>
              </a:defRPr>
            </a:lvl7pPr>
            <a:lvl8pPr lvl="7" algn="ctr" rtl="0">
              <a:lnSpc>
                <a:spcPct val="100000"/>
              </a:lnSpc>
              <a:spcBef>
                <a:spcPts val="0"/>
              </a:spcBef>
              <a:spcAft>
                <a:spcPts val="0"/>
              </a:spcAft>
              <a:buClr>
                <a:schemeClr val="dk1"/>
              </a:buClr>
              <a:buSzPts val="1400"/>
              <a:buFont typeface="Abel"/>
              <a:buNone/>
              <a:defRPr>
                <a:solidFill>
                  <a:schemeClr val="dk1"/>
                </a:solidFill>
                <a:latin typeface="Abel"/>
                <a:ea typeface="Abel"/>
                <a:cs typeface="Abel"/>
                <a:sym typeface="Abel"/>
              </a:defRPr>
            </a:lvl8pPr>
            <a:lvl9pPr lvl="8" algn="ctr" rtl="0">
              <a:lnSpc>
                <a:spcPct val="100000"/>
              </a:lnSpc>
              <a:spcBef>
                <a:spcPts val="0"/>
              </a:spcBef>
              <a:spcAft>
                <a:spcPts val="0"/>
              </a:spcAft>
              <a:buClr>
                <a:schemeClr val="dk1"/>
              </a:buClr>
              <a:buSzPts val="1400"/>
              <a:buFont typeface="Abel"/>
              <a:buNone/>
              <a:defRPr>
                <a:solidFill>
                  <a:schemeClr val="dk1"/>
                </a:solidFill>
                <a:latin typeface="Abel"/>
                <a:ea typeface="Abel"/>
                <a:cs typeface="Abel"/>
                <a:sym typeface="Abel"/>
              </a:defRPr>
            </a:lvl9pPr>
          </a:lstStyle>
          <a:p>
            <a:endParaRPr/>
          </a:p>
        </p:txBody>
      </p:sp>
      <p:sp>
        <p:nvSpPr>
          <p:cNvPr id="91" name="Google Shape;91;p16"/>
          <p:cNvSpPr txBox="1">
            <a:spLocks noGrp="1"/>
          </p:cNvSpPr>
          <p:nvPr>
            <p:ph type="ctrTitle" idx="4"/>
          </p:nvPr>
        </p:nvSpPr>
        <p:spPr>
          <a:xfrm>
            <a:off x="4690266" y="3213173"/>
            <a:ext cx="1949100" cy="5763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600"/>
              <a:buNone/>
              <a:defRPr sz="1600"/>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92" name="Google Shape;92;p16"/>
          <p:cNvSpPr txBox="1">
            <a:spLocks noGrp="1"/>
          </p:cNvSpPr>
          <p:nvPr>
            <p:ph type="subTitle" idx="5"/>
          </p:nvPr>
        </p:nvSpPr>
        <p:spPr>
          <a:xfrm>
            <a:off x="4690278" y="3677176"/>
            <a:ext cx="1949100" cy="974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Abel"/>
              <a:buNone/>
              <a:defRPr>
                <a:solidFill>
                  <a:schemeClr val="dk1"/>
                </a:solidFill>
                <a:latin typeface="Abel"/>
                <a:ea typeface="Abel"/>
                <a:cs typeface="Abel"/>
                <a:sym typeface="Abel"/>
              </a:defRPr>
            </a:lvl1pPr>
            <a:lvl2pPr lvl="1" algn="ctr" rtl="0">
              <a:lnSpc>
                <a:spcPct val="100000"/>
              </a:lnSpc>
              <a:spcBef>
                <a:spcPts val="0"/>
              </a:spcBef>
              <a:spcAft>
                <a:spcPts val="0"/>
              </a:spcAft>
              <a:buClr>
                <a:schemeClr val="dk1"/>
              </a:buClr>
              <a:buSzPts val="1400"/>
              <a:buFont typeface="Abel"/>
              <a:buNone/>
              <a:defRPr>
                <a:solidFill>
                  <a:schemeClr val="dk1"/>
                </a:solidFill>
                <a:latin typeface="Abel"/>
                <a:ea typeface="Abel"/>
                <a:cs typeface="Abel"/>
                <a:sym typeface="Abel"/>
              </a:defRPr>
            </a:lvl2pPr>
            <a:lvl3pPr lvl="2" algn="ctr" rtl="0">
              <a:lnSpc>
                <a:spcPct val="100000"/>
              </a:lnSpc>
              <a:spcBef>
                <a:spcPts val="0"/>
              </a:spcBef>
              <a:spcAft>
                <a:spcPts val="0"/>
              </a:spcAft>
              <a:buClr>
                <a:schemeClr val="dk1"/>
              </a:buClr>
              <a:buSzPts val="1400"/>
              <a:buFont typeface="Abel"/>
              <a:buNone/>
              <a:defRPr>
                <a:solidFill>
                  <a:schemeClr val="dk1"/>
                </a:solidFill>
                <a:latin typeface="Abel"/>
                <a:ea typeface="Abel"/>
                <a:cs typeface="Abel"/>
                <a:sym typeface="Abel"/>
              </a:defRPr>
            </a:lvl3pPr>
            <a:lvl4pPr lvl="3" algn="ctr" rtl="0">
              <a:lnSpc>
                <a:spcPct val="100000"/>
              </a:lnSpc>
              <a:spcBef>
                <a:spcPts val="0"/>
              </a:spcBef>
              <a:spcAft>
                <a:spcPts val="0"/>
              </a:spcAft>
              <a:buClr>
                <a:schemeClr val="dk1"/>
              </a:buClr>
              <a:buSzPts val="1400"/>
              <a:buFont typeface="Abel"/>
              <a:buNone/>
              <a:defRPr>
                <a:solidFill>
                  <a:schemeClr val="dk1"/>
                </a:solidFill>
                <a:latin typeface="Abel"/>
                <a:ea typeface="Abel"/>
                <a:cs typeface="Abel"/>
                <a:sym typeface="Abel"/>
              </a:defRPr>
            </a:lvl4pPr>
            <a:lvl5pPr lvl="4" algn="ctr" rtl="0">
              <a:lnSpc>
                <a:spcPct val="100000"/>
              </a:lnSpc>
              <a:spcBef>
                <a:spcPts val="0"/>
              </a:spcBef>
              <a:spcAft>
                <a:spcPts val="0"/>
              </a:spcAft>
              <a:buClr>
                <a:schemeClr val="dk1"/>
              </a:buClr>
              <a:buSzPts val="1400"/>
              <a:buFont typeface="Abel"/>
              <a:buNone/>
              <a:defRPr>
                <a:solidFill>
                  <a:schemeClr val="dk1"/>
                </a:solidFill>
                <a:latin typeface="Abel"/>
                <a:ea typeface="Abel"/>
                <a:cs typeface="Abel"/>
                <a:sym typeface="Abel"/>
              </a:defRPr>
            </a:lvl5pPr>
            <a:lvl6pPr lvl="5" algn="ctr" rtl="0">
              <a:lnSpc>
                <a:spcPct val="100000"/>
              </a:lnSpc>
              <a:spcBef>
                <a:spcPts val="0"/>
              </a:spcBef>
              <a:spcAft>
                <a:spcPts val="0"/>
              </a:spcAft>
              <a:buClr>
                <a:schemeClr val="dk1"/>
              </a:buClr>
              <a:buSzPts val="1400"/>
              <a:buFont typeface="Abel"/>
              <a:buNone/>
              <a:defRPr>
                <a:solidFill>
                  <a:schemeClr val="dk1"/>
                </a:solidFill>
                <a:latin typeface="Abel"/>
                <a:ea typeface="Abel"/>
                <a:cs typeface="Abel"/>
                <a:sym typeface="Abel"/>
              </a:defRPr>
            </a:lvl6pPr>
            <a:lvl7pPr lvl="6" algn="ctr" rtl="0">
              <a:lnSpc>
                <a:spcPct val="100000"/>
              </a:lnSpc>
              <a:spcBef>
                <a:spcPts val="0"/>
              </a:spcBef>
              <a:spcAft>
                <a:spcPts val="0"/>
              </a:spcAft>
              <a:buClr>
                <a:schemeClr val="dk1"/>
              </a:buClr>
              <a:buSzPts val="1400"/>
              <a:buFont typeface="Abel"/>
              <a:buNone/>
              <a:defRPr>
                <a:solidFill>
                  <a:schemeClr val="dk1"/>
                </a:solidFill>
                <a:latin typeface="Abel"/>
                <a:ea typeface="Abel"/>
                <a:cs typeface="Abel"/>
                <a:sym typeface="Abel"/>
              </a:defRPr>
            </a:lvl7pPr>
            <a:lvl8pPr lvl="7" algn="ctr" rtl="0">
              <a:lnSpc>
                <a:spcPct val="100000"/>
              </a:lnSpc>
              <a:spcBef>
                <a:spcPts val="0"/>
              </a:spcBef>
              <a:spcAft>
                <a:spcPts val="0"/>
              </a:spcAft>
              <a:buClr>
                <a:schemeClr val="dk1"/>
              </a:buClr>
              <a:buSzPts val="1400"/>
              <a:buFont typeface="Abel"/>
              <a:buNone/>
              <a:defRPr>
                <a:solidFill>
                  <a:schemeClr val="dk1"/>
                </a:solidFill>
                <a:latin typeface="Abel"/>
                <a:ea typeface="Abel"/>
                <a:cs typeface="Abel"/>
                <a:sym typeface="Abel"/>
              </a:defRPr>
            </a:lvl8pPr>
            <a:lvl9pPr lvl="8" algn="ctr" rtl="0">
              <a:lnSpc>
                <a:spcPct val="100000"/>
              </a:lnSpc>
              <a:spcBef>
                <a:spcPts val="0"/>
              </a:spcBef>
              <a:spcAft>
                <a:spcPts val="0"/>
              </a:spcAft>
              <a:buClr>
                <a:schemeClr val="dk1"/>
              </a:buClr>
              <a:buSzPts val="1400"/>
              <a:buFont typeface="Abel"/>
              <a:buNone/>
              <a:defRPr>
                <a:solidFill>
                  <a:schemeClr val="dk1"/>
                </a:solidFill>
                <a:latin typeface="Abel"/>
                <a:ea typeface="Abel"/>
                <a:cs typeface="Abel"/>
                <a:sym typeface="Abel"/>
              </a:defRPr>
            </a:lvl9pPr>
          </a:lstStyle>
          <a:p>
            <a:endParaRPr/>
          </a:p>
        </p:txBody>
      </p:sp>
      <p:sp>
        <p:nvSpPr>
          <p:cNvPr id="93" name="Google Shape;93;p16"/>
          <p:cNvSpPr txBox="1">
            <a:spLocks noGrp="1"/>
          </p:cNvSpPr>
          <p:nvPr>
            <p:ph type="ctrTitle" idx="6"/>
          </p:nvPr>
        </p:nvSpPr>
        <p:spPr>
          <a:xfrm>
            <a:off x="4690264" y="1510750"/>
            <a:ext cx="1949100" cy="5763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600"/>
              <a:buNone/>
              <a:defRPr sz="1600"/>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94" name="Google Shape;94;p16"/>
          <p:cNvSpPr txBox="1">
            <a:spLocks noGrp="1"/>
          </p:cNvSpPr>
          <p:nvPr>
            <p:ph type="subTitle" idx="7"/>
          </p:nvPr>
        </p:nvSpPr>
        <p:spPr>
          <a:xfrm>
            <a:off x="4690278" y="1978928"/>
            <a:ext cx="1949100" cy="974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Abel"/>
              <a:buNone/>
              <a:defRPr>
                <a:solidFill>
                  <a:schemeClr val="dk1"/>
                </a:solidFill>
                <a:latin typeface="Abel"/>
                <a:ea typeface="Abel"/>
                <a:cs typeface="Abel"/>
                <a:sym typeface="Abel"/>
              </a:defRPr>
            </a:lvl1pPr>
            <a:lvl2pPr lvl="1" algn="ctr" rtl="0">
              <a:lnSpc>
                <a:spcPct val="100000"/>
              </a:lnSpc>
              <a:spcBef>
                <a:spcPts val="0"/>
              </a:spcBef>
              <a:spcAft>
                <a:spcPts val="0"/>
              </a:spcAft>
              <a:buClr>
                <a:schemeClr val="dk1"/>
              </a:buClr>
              <a:buSzPts val="1400"/>
              <a:buFont typeface="Abel"/>
              <a:buNone/>
              <a:defRPr>
                <a:solidFill>
                  <a:schemeClr val="dk1"/>
                </a:solidFill>
                <a:latin typeface="Abel"/>
                <a:ea typeface="Abel"/>
                <a:cs typeface="Abel"/>
                <a:sym typeface="Abel"/>
              </a:defRPr>
            </a:lvl2pPr>
            <a:lvl3pPr lvl="2" algn="ctr" rtl="0">
              <a:lnSpc>
                <a:spcPct val="100000"/>
              </a:lnSpc>
              <a:spcBef>
                <a:spcPts val="0"/>
              </a:spcBef>
              <a:spcAft>
                <a:spcPts val="0"/>
              </a:spcAft>
              <a:buClr>
                <a:schemeClr val="dk1"/>
              </a:buClr>
              <a:buSzPts val="1400"/>
              <a:buFont typeface="Abel"/>
              <a:buNone/>
              <a:defRPr>
                <a:solidFill>
                  <a:schemeClr val="dk1"/>
                </a:solidFill>
                <a:latin typeface="Abel"/>
                <a:ea typeface="Abel"/>
                <a:cs typeface="Abel"/>
                <a:sym typeface="Abel"/>
              </a:defRPr>
            </a:lvl3pPr>
            <a:lvl4pPr lvl="3" algn="ctr" rtl="0">
              <a:lnSpc>
                <a:spcPct val="100000"/>
              </a:lnSpc>
              <a:spcBef>
                <a:spcPts val="0"/>
              </a:spcBef>
              <a:spcAft>
                <a:spcPts val="0"/>
              </a:spcAft>
              <a:buClr>
                <a:schemeClr val="dk1"/>
              </a:buClr>
              <a:buSzPts val="1400"/>
              <a:buFont typeface="Abel"/>
              <a:buNone/>
              <a:defRPr>
                <a:solidFill>
                  <a:schemeClr val="dk1"/>
                </a:solidFill>
                <a:latin typeface="Abel"/>
                <a:ea typeface="Abel"/>
                <a:cs typeface="Abel"/>
                <a:sym typeface="Abel"/>
              </a:defRPr>
            </a:lvl4pPr>
            <a:lvl5pPr lvl="4" algn="ctr" rtl="0">
              <a:lnSpc>
                <a:spcPct val="100000"/>
              </a:lnSpc>
              <a:spcBef>
                <a:spcPts val="0"/>
              </a:spcBef>
              <a:spcAft>
                <a:spcPts val="0"/>
              </a:spcAft>
              <a:buClr>
                <a:schemeClr val="dk1"/>
              </a:buClr>
              <a:buSzPts val="1400"/>
              <a:buFont typeface="Abel"/>
              <a:buNone/>
              <a:defRPr>
                <a:solidFill>
                  <a:schemeClr val="dk1"/>
                </a:solidFill>
                <a:latin typeface="Abel"/>
                <a:ea typeface="Abel"/>
                <a:cs typeface="Abel"/>
                <a:sym typeface="Abel"/>
              </a:defRPr>
            </a:lvl5pPr>
            <a:lvl6pPr lvl="5" algn="ctr" rtl="0">
              <a:lnSpc>
                <a:spcPct val="100000"/>
              </a:lnSpc>
              <a:spcBef>
                <a:spcPts val="0"/>
              </a:spcBef>
              <a:spcAft>
                <a:spcPts val="0"/>
              </a:spcAft>
              <a:buClr>
                <a:schemeClr val="dk1"/>
              </a:buClr>
              <a:buSzPts val="1400"/>
              <a:buFont typeface="Abel"/>
              <a:buNone/>
              <a:defRPr>
                <a:solidFill>
                  <a:schemeClr val="dk1"/>
                </a:solidFill>
                <a:latin typeface="Abel"/>
                <a:ea typeface="Abel"/>
                <a:cs typeface="Abel"/>
                <a:sym typeface="Abel"/>
              </a:defRPr>
            </a:lvl6pPr>
            <a:lvl7pPr lvl="6" algn="ctr" rtl="0">
              <a:lnSpc>
                <a:spcPct val="100000"/>
              </a:lnSpc>
              <a:spcBef>
                <a:spcPts val="0"/>
              </a:spcBef>
              <a:spcAft>
                <a:spcPts val="0"/>
              </a:spcAft>
              <a:buClr>
                <a:schemeClr val="dk1"/>
              </a:buClr>
              <a:buSzPts val="1400"/>
              <a:buFont typeface="Abel"/>
              <a:buNone/>
              <a:defRPr>
                <a:solidFill>
                  <a:schemeClr val="dk1"/>
                </a:solidFill>
                <a:latin typeface="Abel"/>
                <a:ea typeface="Abel"/>
                <a:cs typeface="Abel"/>
                <a:sym typeface="Abel"/>
              </a:defRPr>
            </a:lvl7pPr>
            <a:lvl8pPr lvl="7" algn="ctr" rtl="0">
              <a:lnSpc>
                <a:spcPct val="100000"/>
              </a:lnSpc>
              <a:spcBef>
                <a:spcPts val="0"/>
              </a:spcBef>
              <a:spcAft>
                <a:spcPts val="0"/>
              </a:spcAft>
              <a:buClr>
                <a:schemeClr val="dk1"/>
              </a:buClr>
              <a:buSzPts val="1400"/>
              <a:buFont typeface="Abel"/>
              <a:buNone/>
              <a:defRPr>
                <a:solidFill>
                  <a:schemeClr val="dk1"/>
                </a:solidFill>
                <a:latin typeface="Abel"/>
                <a:ea typeface="Abel"/>
                <a:cs typeface="Abel"/>
                <a:sym typeface="Abel"/>
              </a:defRPr>
            </a:lvl8pPr>
            <a:lvl9pPr lvl="8" algn="ctr" rtl="0">
              <a:lnSpc>
                <a:spcPct val="100000"/>
              </a:lnSpc>
              <a:spcBef>
                <a:spcPts val="0"/>
              </a:spcBef>
              <a:spcAft>
                <a:spcPts val="0"/>
              </a:spcAft>
              <a:buClr>
                <a:schemeClr val="dk1"/>
              </a:buClr>
              <a:buSzPts val="1400"/>
              <a:buFont typeface="Abel"/>
              <a:buNone/>
              <a:defRPr>
                <a:solidFill>
                  <a:schemeClr val="dk1"/>
                </a:solidFill>
                <a:latin typeface="Abel"/>
                <a:ea typeface="Abel"/>
                <a:cs typeface="Abel"/>
                <a:sym typeface="Abel"/>
              </a:defRPr>
            </a:lvl9pPr>
          </a:lstStyle>
          <a:p>
            <a:endParaRPr/>
          </a:p>
        </p:txBody>
      </p:sp>
      <p:sp>
        <p:nvSpPr>
          <p:cNvPr id="95" name="Google Shape;95;p16"/>
          <p:cNvSpPr txBox="1">
            <a:spLocks noGrp="1"/>
          </p:cNvSpPr>
          <p:nvPr>
            <p:ph type="title" idx="8"/>
          </p:nvPr>
        </p:nvSpPr>
        <p:spPr>
          <a:xfrm>
            <a:off x="698700" y="587324"/>
            <a:ext cx="7746600" cy="551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6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96" name="Google Shape;96;p16"/>
          <p:cNvSpPr/>
          <p:nvPr/>
        </p:nvSpPr>
        <p:spPr>
          <a:xfrm>
            <a:off x="-92997" y="-452159"/>
            <a:ext cx="2577974" cy="2280268"/>
          </a:xfrm>
          <a:custGeom>
            <a:avLst/>
            <a:gdLst/>
            <a:ahLst/>
            <a:cxnLst/>
            <a:rect l="l" t="t" r="r" b="b"/>
            <a:pathLst>
              <a:path w="87426" h="77330" extrusionOk="0">
                <a:moveTo>
                  <a:pt x="59142" y="21747"/>
                </a:moveTo>
                <a:cubicBezTo>
                  <a:pt x="60002" y="21747"/>
                  <a:pt x="60823" y="22345"/>
                  <a:pt x="61528" y="22904"/>
                </a:cubicBezTo>
                <a:cubicBezTo>
                  <a:pt x="64628" y="25366"/>
                  <a:pt x="65996" y="29773"/>
                  <a:pt x="65328" y="33664"/>
                </a:cubicBezTo>
                <a:cubicBezTo>
                  <a:pt x="65212" y="34290"/>
                  <a:pt x="65049" y="34901"/>
                  <a:pt x="64844" y="35495"/>
                </a:cubicBezTo>
                <a:lnTo>
                  <a:pt x="64844" y="35495"/>
                </a:lnTo>
                <a:cubicBezTo>
                  <a:pt x="64350" y="35490"/>
                  <a:pt x="63852" y="35458"/>
                  <a:pt x="63352" y="35396"/>
                </a:cubicBezTo>
                <a:cubicBezTo>
                  <a:pt x="59400" y="34910"/>
                  <a:pt x="56422" y="32205"/>
                  <a:pt x="55935" y="28223"/>
                </a:cubicBezTo>
                <a:cubicBezTo>
                  <a:pt x="55753" y="26703"/>
                  <a:pt x="55935" y="25062"/>
                  <a:pt x="56695" y="23694"/>
                </a:cubicBezTo>
                <a:cubicBezTo>
                  <a:pt x="57030" y="23056"/>
                  <a:pt x="57759" y="22144"/>
                  <a:pt x="58489" y="21870"/>
                </a:cubicBezTo>
                <a:cubicBezTo>
                  <a:pt x="58708" y="21785"/>
                  <a:pt x="58926" y="21747"/>
                  <a:pt x="59142" y="21747"/>
                </a:cubicBezTo>
                <a:close/>
                <a:moveTo>
                  <a:pt x="31491" y="52355"/>
                </a:moveTo>
                <a:cubicBezTo>
                  <a:pt x="32327" y="52884"/>
                  <a:pt x="33115" y="53520"/>
                  <a:pt x="33838" y="54272"/>
                </a:cubicBezTo>
                <a:cubicBezTo>
                  <a:pt x="36938" y="57555"/>
                  <a:pt x="38427" y="63026"/>
                  <a:pt x="35145" y="66704"/>
                </a:cubicBezTo>
                <a:cubicBezTo>
                  <a:pt x="33723" y="68313"/>
                  <a:pt x="31660" y="69255"/>
                  <a:pt x="29676" y="69255"/>
                </a:cubicBezTo>
                <a:cubicBezTo>
                  <a:pt x="27799" y="69255"/>
                  <a:pt x="25994" y="68412"/>
                  <a:pt x="24871" y="66491"/>
                </a:cubicBezTo>
                <a:cubicBezTo>
                  <a:pt x="23108" y="63512"/>
                  <a:pt x="23807" y="59348"/>
                  <a:pt x="25692" y="56643"/>
                </a:cubicBezTo>
                <a:cubicBezTo>
                  <a:pt x="27126" y="54627"/>
                  <a:pt x="29214" y="53293"/>
                  <a:pt x="31491" y="52355"/>
                </a:cubicBezTo>
                <a:close/>
                <a:moveTo>
                  <a:pt x="84623" y="0"/>
                </a:moveTo>
                <a:cubicBezTo>
                  <a:pt x="84479" y="0"/>
                  <a:pt x="84330" y="122"/>
                  <a:pt x="84386" y="289"/>
                </a:cubicBezTo>
                <a:cubicBezTo>
                  <a:pt x="86939" y="7524"/>
                  <a:pt x="86270" y="15518"/>
                  <a:pt x="82805" y="22326"/>
                </a:cubicBezTo>
                <a:cubicBezTo>
                  <a:pt x="79541" y="28742"/>
                  <a:pt x="72838" y="35366"/>
                  <a:pt x="65205" y="35494"/>
                </a:cubicBezTo>
                <a:lnTo>
                  <a:pt x="65205" y="35494"/>
                </a:lnTo>
                <a:cubicBezTo>
                  <a:pt x="66269" y="32305"/>
                  <a:pt x="66188" y="28829"/>
                  <a:pt x="64385" y="25609"/>
                </a:cubicBezTo>
                <a:cubicBezTo>
                  <a:pt x="63717" y="24424"/>
                  <a:pt x="62866" y="23390"/>
                  <a:pt x="61802" y="22569"/>
                </a:cubicBezTo>
                <a:cubicBezTo>
                  <a:pt x="61226" y="22080"/>
                  <a:pt x="59970" y="21101"/>
                  <a:pt x="59115" y="21101"/>
                </a:cubicBezTo>
                <a:cubicBezTo>
                  <a:pt x="59067" y="21101"/>
                  <a:pt x="59020" y="21104"/>
                  <a:pt x="58975" y="21110"/>
                </a:cubicBezTo>
                <a:cubicBezTo>
                  <a:pt x="56878" y="21445"/>
                  <a:pt x="55631" y="24424"/>
                  <a:pt x="55449" y="26217"/>
                </a:cubicBezTo>
                <a:cubicBezTo>
                  <a:pt x="54788" y="31904"/>
                  <a:pt x="59313" y="35882"/>
                  <a:pt x="64661" y="35994"/>
                </a:cubicBezTo>
                <a:lnTo>
                  <a:pt x="64661" y="35994"/>
                </a:lnTo>
                <a:cubicBezTo>
                  <a:pt x="63391" y="39243"/>
                  <a:pt x="60867" y="41962"/>
                  <a:pt x="58002" y="43938"/>
                </a:cubicBezTo>
                <a:cubicBezTo>
                  <a:pt x="50494" y="49044"/>
                  <a:pt x="41345" y="48558"/>
                  <a:pt x="33078" y="51324"/>
                </a:cubicBezTo>
                <a:cubicBezTo>
                  <a:pt x="32552" y="51498"/>
                  <a:pt x="32032" y="51695"/>
                  <a:pt x="31521" y="51916"/>
                </a:cubicBezTo>
                <a:lnTo>
                  <a:pt x="31521" y="51916"/>
                </a:lnTo>
                <a:cubicBezTo>
                  <a:pt x="31513" y="51911"/>
                  <a:pt x="31505" y="51906"/>
                  <a:pt x="31497" y="51901"/>
                </a:cubicBezTo>
                <a:cubicBezTo>
                  <a:pt x="29081" y="50447"/>
                  <a:pt x="26358" y="49799"/>
                  <a:pt x="23605" y="49799"/>
                </a:cubicBezTo>
                <a:cubicBezTo>
                  <a:pt x="19052" y="49799"/>
                  <a:pt x="14416" y="51571"/>
                  <a:pt x="10950" y="54394"/>
                </a:cubicBezTo>
                <a:cubicBezTo>
                  <a:pt x="4202" y="59895"/>
                  <a:pt x="1345" y="68771"/>
                  <a:pt x="38" y="77069"/>
                </a:cubicBezTo>
                <a:cubicBezTo>
                  <a:pt x="1" y="77216"/>
                  <a:pt x="153" y="77329"/>
                  <a:pt x="285" y="77329"/>
                </a:cubicBezTo>
                <a:cubicBezTo>
                  <a:pt x="372" y="77329"/>
                  <a:pt x="451" y="77280"/>
                  <a:pt x="463" y="77160"/>
                </a:cubicBezTo>
                <a:cubicBezTo>
                  <a:pt x="1770" y="68983"/>
                  <a:pt x="4475" y="60382"/>
                  <a:pt x="11071" y="54880"/>
                </a:cubicBezTo>
                <a:cubicBezTo>
                  <a:pt x="14458" y="52063"/>
                  <a:pt x="19194" y="50255"/>
                  <a:pt x="23776" y="50255"/>
                </a:cubicBezTo>
                <a:cubicBezTo>
                  <a:pt x="26351" y="50255"/>
                  <a:pt x="28877" y="50826"/>
                  <a:pt x="31087" y="52110"/>
                </a:cubicBezTo>
                <a:lnTo>
                  <a:pt x="31087" y="52110"/>
                </a:lnTo>
                <a:cubicBezTo>
                  <a:pt x="26277" y="54332"/>
                  <a:pt x="22466" y="58598"/>
                  <a:pt x="23564" y="64303"/>
                </a:cubicBezTo>
                <a:cubicBezTo>
                  <a:pt x="24236" y="67830"/>
                  <a:pt x="26959" y="69696"/>
                  <a:pt x="29876" y="69696"/>
                </a:cubicBezTo>
                <a:cubicBezTo>
                  <a:pt x="31709" y="69696"/>
                  <a:pt x="33619" y="68958"/>
                  <a:pt x="35145" y="67433"/>
                </a:cubicBezTo>
                <a:cubicBezTo>
                  <a:pt x="39839" y="62739"/>
                  <a:pt x="36820" y="55408"/>
                  <a:pt x="31936" y="52177"/>
                </a:cubicBezTo>
                <a:lnTo>
                  <a:pt x="31936" y="52177"/>
                </a:lnTo>
                <a:cubicBezTo>
                  <a:pt x="33578" y="51542"/>
                  <a:pt x="35302" y="51100"/>
                  <a:pt x="36938" y="50746"/>
                </a:cubicBezTo>
                <a:cubicBezTo>
                  <a:pt x="44962" y="49014"/>
                  <a:pt x="53595" y="48466"/>
                  <a:pt x="60069" y="42934"/>
                </a:cubicBezTo>
                <a:cubicBezTo>
                  <a:pt x="62275" y="41052"/>
                  <a:pt x="64040" y="38633"/>
                  <a:pt x="65028" y="35996"/>
                </a:cubicBezTo>
                <a:lnTo>
                  <a:pt x="65028" y="35996"/>
                </a:lnTo>
                <a:cubicBezTo>
                  <a:pt x="65218" y="35993"/>
                  <a:pt x="65409" y="35986"/>
                  <a:pt x="65601" y="35974"/>
                </a:cubicBezTo>
                <a:cubicBezTo>
                  <a:pt x="73443" y="35488"/>
                  <a:pt x="79978" y="29104"/>
                  <a:pt x="83322" y="22357"/>
                </a:cubicBezTo>
                <a:cubicBezTo>
                  <a:pt x="86757" y="15518"/>
                  <a:pt x="87425" y="7432"/>
                  <a:pt x="84842" y="168"/>
                </a:cubicBezTo>
                <a:cubicBezTo>
                  <a:pt x="84806" y="50"/>
                  <a:pt x="84716" y="0"/>
                  <a:pt x="84623"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6"/>
          <p:cNvSpPr/>
          <p:nvPr/>
        </p:nvSpPr>
        <p:spPr>
          <a:xfrm>
            <a:off x="5315247" y="3938649"/>
            <a:ext cx="3918808" cy="1310174"/>
          </a:xfrm>
          <a:custGeom>
            <a:avLst/>
            <a:gdLst/>
            <a:ahLst/>
            <a:cxnLst/>
            <a:rect l="l" t="t" r="r" b="b"/>
            <a:pathLst>
              <a:path w="333232" h="103143" extrusionOk="0">
                <a:moveTo>
                  <a:pt x="260814" y="10979"/>
                </a:moveTo>
                <a:cubicBezTo>
                  <a:pt x="261398" y="11398"/>
                  <a:pt x="261969" y="11831"/>
                  <a:pt x="262525" y="12280"/>
                </a:cubicBezTo>
                <a:cubicBezTo>
                  <a:pt x="265930" y="15076"/>
                  <a:pt x="269000" y="18815"/>
                  <a:pt x="269820" y="23283"/>
                </a:cubicBezTo>
                <a:cubicBezTo>
                  <a:pt x="270520" y="27234"/>
                  <a:pt x="269304" y="31702"/>
                  <a:pt x="266538" y="34681"/>
                </a:cubicBezTo>
                <a:cubicBezTo>
                  <a:pt x="264804" y="36505"/>
                  <a:pt x="262492" y="37502"/>
                  <a:pt x="260148" y="37502"/>
                </a:cubicBezTo>
                <a:cubicBezTo>
                  <a:pt x="258546" y="37502"/>
                  <a:pt x="256930" y="37036"/>
                  <a:pt x="255474" y="36049"/>
                </a:cubicBezTo>
                <a:cubicBezTo>
                  <a:pt x="252100" y="33769"/>
                  <a:pt x="250246" y="29544"/>
                  <a:pt x="250215" y="25562"/>
                </a:cubicBezTo>
                <a:cubicBezTo>
                  <a:pt x="250131" y="18845"/>
                  <a:pt x="255082" y="14021"/>
                  <a:pt x="260814" y="10979"/>
                </a:cubicBezTo>
                <a:close/>
                <a:moveTo>
                  <a:pt x="165674" y="30319"/>
                </a:moveTo>
                <a:cubicBezTo>
                  <a:pt x="172736" y="32071"/>
                  <a:pt x="179663" y="35595"/>
                  <a:pt x="181855" y="42918"/>
                </a:cubicBezTo>
                <a:cubicBezTo>
                  <a:pt x="182919" y="46444"/>
                  <a:pt x="182889" y="50548"/>
                  <a:pt x="181004" y="53770"/>
                </a:cubicBezTo>
                <a:cubicBezTo>
                  <a:pt x="180096" y="55352"/>
                  <a:pt x="178566" y="57273"/>
                  <a:pt x="176632" y="57273"/>
                </a:cubicBezTo>
                <a:cubicBezTo>
                  <a:pt x="176560" y="57273"/>
                  <a:pt x="176488" y="57271"/>
                  <a:pt x="176414" y="57265"/>
                </a:cubicBezTo>
                <a:cubicBezTo>
                  <a:pt x="174347" y="57113"/>
                  <a:pt x="172311" y="56110"/>
                  <a:pt x="170670" y="54925"/>
                </a:cubicBezTo>
                <a:cubicBezTo>
                  <a:pt x="162858" y="49332"/>
                  <a:pt x="161794" y="38663"/>
                  <a:pt x="165624" y="30426"/>
                </a:cubicBezTo>
                <a:cubicBezTo>
                  <a:pt x="165641" y="30390"/>
                  <a:pt x="165657" y="30355"/>
                  <a:pt x="165674" y="30319"/>
                </a:cubicBezTo>
                <a:close/>
                <a:moveTo>
                  <a:pt x="223440" y="1"/>
                </a:moveTo>
                <a:cubicBezTo>
                  <a:pt x="206949" y="1"/>
                  <a:pt x="190401" y="5377"/>
                  <a:pt x="177478" y="15684"/>
                </a:cubicBezTo>
                <a:cubicBezTo>
                  <a:pt x="172718" y="19469"/>
                  <a:pt x="168100" y="24271"/>
                  <a:pt x="165363" y="29870"/>
                </a:cubicBezTo>
                <a:lnTo>
                  <a:pt x="165363" y="29870"/>
                </a:lnTo>
                <a:cubicBezTo>
                  <a:pt x="164072" y="29563"/>
                  <a:pt x="162782" y="29317"/>
                  <a:pt x="161521" y="29119"/>
                </a:cubicBezTo>
                <a:cubicBezTo>
                  <a:pt x="154861" y="28068"/>
                  <a:pt x="148066" y="27585"/>
                  <a:pt x="141245" y="27585"/>
                </a:cubicBezTo>
                <a:cubicBezTo>
                  <a:pt x="128919" y="27585"/>
                  <a:pt x="116508" y="29163"/>
                  <a:pt x="104650" y="31824"/>
                </a:cubicBezTo>
                <a:cubicBezTo>
                  <a:pt x="85805" y="36079"/>
                  <a:pt x="67719" y="43526"/>
                  <a:pt x="51306" y="53678"/>
                </a:cubicBezTo>
                <a:cubicBezTo>
                  <a:pt x="34922" y="63800"/>
                  <a:pt x="20181" y="76688"/>
                  <a:pt x="8174" y="91764"/>
                </a:cubicBezTo>
                <a:cubicBezTo>
                  <a:pt x="5317" y="95351"/>
                  <a:pt x="2642" y="99059"/>
                  <a:pt x="119" y="102919"/>
                </a:cubicBezTo>
                <a:cubicBezTo>
                  <a:pt x="1" y="103018"/>
                  <a:pt x="113" y="103142"/>
                  <a:pt x="257" y="103142"/>
                </a:cubicBezTo>
                <a:cubicBezTo>
                  <a:pt x="334" y="103142"/>
                  <a:pt x="420" y="103106"/>
                  <a:pt x="484" y="103010"/>
                </a:cubicBezTo>
                <a:cubicBezTo>
                  <a:pt x="20029" y="73527"/>
                  <a:pt x="49330" y="51156"/>
                  <a:pt x="82370" y="38815"/>
                </a:cubicBezTo>
                <a:cubicBezTo>
                  <a:pt x="98723" y="32736"/>
                  <a:pt x="115957" y="29058"/>
                  <a:pt x="133404" y="28237"/>
                </a:cubicBezTo>
                <a:cubicBezTo>
                  <a:pt x="136106" y="28117"/>
                  <a:pt x="138819" y="28051"/>
                  <a:pt x="141535" y="28051"/>
                </a:cubicBezTo>
                <a:cubicBezTo>
                  <a:pt x="147771" y="28051"/>
                  <a:pt x="154021" y="28403"/>
                  <a:pt x="160183" y="29271"/>
                </a:cubicBezTo>
                <a:cubicBezTo>
                  <a:pt x="161816" y="29502"/>
                  <a:pt x="163510" y="29804"/>
                  <a:pt x="165203" y="30205"/>
                </a:cubicBezTo>
                <a:lnTo>
                  <a:pt x="165203" y="30205"/>
                </a:lnTo>
                <a:cubicBezTo>
                  <a:pt x="163856" y="33054"/>
                  <a:pt x="162999" y="36106"/>
                  <a:pt x="162858" y="39332"/>
                </a:cubicBezTo>
                <a:cubicBezTo>
                  <a:pt x="162524" y="47022"/>
                  <a:pt x="167265" y="55715"/>
                  <a:pt x="175138" y="57630"/>
                </a:cubicBezTo>
                <a:cubicBezTo>
                  <a:pt x="175777" y="57778"/>
                  <a:pt x="176291" y="57871"/>
                  <a:pt x="176758" y="57871"/>
                </a:cubicBezTo>
                <a:cubicBezTo>
                  <a:pt x="177533" y="57871"/>
                  <a:pt x="178174" y="57614"/>
                  <a:pt x="179028" y="56931"/>
                </a:cubicBezTo>
                <a:cubicBezTo>
                  <a:pt x="180396" y="55836"/>
                  <a:pt x="181399" y="54377"/>
                  <a:pt x="182068" y="52797"/>
                </a:cubicBezTo>
                <a:cubicBezTo>
                  <a:pt x="183375" y="49605"/>
                  <a:pt x="183284" y="45928"/>
                  <a:pt x="182281" y="42675"/>
                </a:cubicBezTo>
                <a:cubicBezTo>
                  <a:pt x="179934" y="35357"/>
                  <a:pt x="172916" y="31748"/>
                  <a:pt x="165835" y="29985"/>
                </a:cubicBezTo>
                <a:lnTo>
                  <a:pt x="165835" y="29985"/>
                </a:lnTo>
                <a:cubicBezTo>
                  <a:pt x="169878" y="21690"/>
                  <a:pt x="177585" y="15329"/>
                  <a:pt x="185351" y="10699"/>
                </a:cubicBezTo>
                <a:cubicBezTo>
                  <a:pt x="192919" y="6170"/>
                  <a:pt x="201308" y="3131"/>
                  <a:pt x="209971" y="1580"/>
                </a:cubicBezTo>
                <a:cubicBezTo>
                  <a:pt x="214368" y="778"/>
                  <a:pt x="218853" y="375"/>
                  <a:pt x="223339" y="375"/>
                </a:cubicBezTo>
                <a:cubicBezTo>
                  <a:pt x="228032" y="375"/>
                  <a:pt x="232728" y="816"/>
                  <a:pt x="237327" y="1702"/>
                </a:cubicBezTo>
                <a:cubicBezTo>
                  <a:pt x="245255" y="3205"/>
                  <a:pt x="253601" y="5963"/>
                  <a:pt x="260330" y="10638"/>
                </a:cubicBezTo>
                <a:lnTo>
                  <a:pt x="260330" y="10638"/>
                </a:lnTo>
                <a:cubicBezTo>
                  <a:pt x="257555" y="12163"/>
                  <a:pt x="255065" y="14121"/>
                  <a:pt x="253103" y="16596"/>
                </a:cubicBezTo>
                <a:cubicBezTo>
                  <a:pt x="248422" y="22432"/>
                  <a:pt x="248483" y="31520"/>
                  <a:pt x="254835" y="36231"/>
                </a:cubicBezTo>
                <a:cubicBezTo>
                  <a:pt x="256540" y="37506"/>
                  <a:pt x="258315" y="38062"/>
                  <a:pt x="260030" y="38062"/>
                </a:cubicBezTo>
                <a:cubicBezTo>
                  <a:pt x="264612" y="38062"/>
                  <a:pt x="268764" y="34093"/>
                  <a:pt x="270003" y="29271"/>
                </a:cubicBezTo>
                <a:cubicBezTo>
                  <a:pt x="271996" y="21561"/>
                  <a:pt x="267088" y="15118"/>
                  <a:pt x="261155" y="10801"/>
                </a:cubicBezTo>
                <a:lnTo>
                  <a:pt x="261155" y="10801"/>
                </a:lnTo>
                <a:cubicBezTo>
                  <a:pt x="263570" y="9555"/>
                  <a:pt x="266106" y="8622"/>
                  <a:pt x="268453" y="7994"/>
                </a:cubicBezTo>
                <a:cubicBezTo>
                  <a:pt x="272406" y="6934"/>
                  <a:pt x="276490" y="6426"/>
                  <a:pt x="280574" y="6426"/>
                </a:cubicBezTo>
                <a:cubicBezTo>
                  <a:pt x="284340" y="6426"/>
                  <a:pt x="288106" y="6859"/>
                  <a:pt x="291766" y="7690"/>
                </a:cubicBezTo>
                <a:cubicBezTo>
                  <a:pt x="307268" y="11185"/>
                  <a:pt x="321432" y="21550"/>
                  <a:pt x="328788" y="35775"/>
                </a:cubicBezTo>
                <a:cubicBezTo>
                  <a:pt x="330551" y="39180"/>
                  <a:pt x="331858" y="42827"/>
                  <a:pt x="332740" y="46596"/>
                </a:cubicBezTo>
                <a:cubicBezTo>
                  <a:pt x="332764" y="46719"/>
                  <a:pt x="332853" y="46772"/>
                  <a:pt x="332946" y="46772"/>
                </a:cubicBezTo>
                <a:cubicBezTo>
                  <a:pt x="333084" y="46772"/>
                  <a:pt x="333232" y="46656"/>
                  <a:pt x="333195" y="46475"/>
                </a:cubicBezTo>
                <a:cubicBezTo>
                  <a:pt x="329335" y="30031"/>
                  <a:pt x="316660" y="16748"/>
                  <a:pt x="301280" y="10273"/>
                </a:cubicBezTo>
                <a:cubicBezTo>
                  <a:pt x="294743" y="7530"/>
                  <a:pt x="287622" y="5977"/>
                  <a:pt x="280519" y="5977"/>
                </a:cubicBezTo>
                <a:cubicBezTo>
                  <a:pt x="279200" y="5977"/>
                  <a:pt x="277882" y="6030"/>
                  <a:pt x="276568" y="6140"/>
                </a:cubicBezTo>
                <a:cubicBezTo>
                  <a:pt x="271291" y="6559"/>
                  <a:pt x="265560" y="7850"/>
                  <a:pt x="260670" y="10454"/>
                </a:cubicBezTo>
                <a:lnTo>
                  <a:pt x="260670" y="10454"/>
                </a:lnTo>
                <a:cubicBezTo>
                  <a:pt x="259880" y="9900"/>
                  <a:pt x="259076" y="9383"/>
                  <a:pt x="258270" y="8906"/>
                </a:cubicBezTo>
                <a:cubicBezTo>
                  <a:pt x="250124" y="4164"/>
                  <a:pt x="240732" y="1428"/>
                  <a:pt x="231431" y="425"/>
                </a:cubicBezTo>
                <a:cubicBezTo>
                  <a:pt x="228779" y="142"/>
                  <a:pt x="226110" y="1"/>
                  <a:pt x="223440"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600"/>
              <a:buFont typeface="Passion One"/>
              <a:buNone/>
              <a:defRPr sz="2600">
                <a:solidFill>
                  <a:schemeClr val="dk1"/>
                </a:solidFill>
                <a:latin typeface="Passion One"/>
                <a:ea typeface="Passion One"/>
                <a:cs typeface="Passion One"/>
                <a:sym typeface="Passion One"/>
              </a:defRPr>
            </a:lvl1pPr>
            <a:lvl2pPr lvl="1">
              <a:spcBef>
                <a:spcPts val="0"/>
              </a:spcBef>
              <a:spcAft>
                <a:spcPts val="0"/>
              </a:spcAft>
              <a:buClr>
                <a:schemeClr val="dk1"/>
              </a:buClr>
              <a:buSzPts val="2800"/>
              <a:buFont typeface="Passion One"/>
              <a:buNone/>
              <a:defRPr sz="2800">
                <a:solidFill>
                  <a:schemeClr val="dk1"/>
                </a:solidFill>
                <a:latin typeface="Passion One"/>
                <a:ea typeface="Passion One"/>
                <a:cs typeface="Passion One"/>
                <a:sym typeface="Passion One"/>
              </a:defRPr>
            </a:lvl2pPr>
            <a:lvl3pPr lvl="2">
              <a:spcBef>
                <a:spcPts val="0"/>
              </a:spcBef>
              <a:spcAft>
                <a:spcPts val="0"/>
              </a:spcAft>
              <a:buClr>
                <a:schemeClr val="dk1"/>
              </a:buClr>
              <a:buSzPts val="2800"/>
              <a:buFont typeface="Passion One"/>
              <a:buNone/>
              <a:defRPr sz="2800">
                <a:solidFill>
                  <a:schemeClr val="dk1"/>
                </a:solidFill>
                <a:latin typeface="Passion One"/>
                <a:ea typeface="Passion One"/>
                <a:cs typeface="Passion One"/>
                <a:sym typeface="Passion One"/>
              </a:defRPr>
            </a:lvl3pPr>
            <a:lvl4pPr lvl="3">
              <a:spcBef>
                <a:spcPts val="0"/>
              </a:spcBef>
              <a:spcAft>
                <a:spcPts val="0"/>
              </a:spcAft>
              <a:buClr>
                <a:schemeClr val="dk1"/>
              </a:buClr>
              <a:buSzPts val="2800"/>
              <a:buFont typeface="Passion One"/>
              <a:buNone/>
              <a:defRPr sz="2800">
                <a:solidFill>
                  <a:schemeClr val="dk1"/>
                </a:solidFill>
                <a:latin typeface="Passion One"/>
                <a:ea typeface="Passion One"/>
                <a:cs typeface="Passion One"/>
                <a:sym typeface="Passion One"/>
              </a:defRPr>
            </a:lvl4pPr>
            <a:lvl5pPr lvl="4">
              <a:spcBef>
                <a:spcPts val="0"/>
              </a:spcBef>
              <a:spcAft>
                <a:spcPts val="0"/>
              </a:spcAft>
              <a:buClr>
                <a:schemeClr val="dk1"/>
              </a:buClr>
              <a:buSzPts val="2800"/>
              <a:buFont typeface="Passion One"/>
              <a:buNone/>
              <a:defRPr sz="2800">
                <a:solidFill>
                  <a:schemeClr val="dk1"/>
                </a:solidFill>
                <a:latin typeface="Passion One"/>
                <a:ea typeface="Passion One"/>
                <a:cs typeface="Passion One"/>
                <a:sym typeface="Passion One"/>
              </a:defRPr>
            </a:lvl5pPr>
            <a:lvl6pPr lvl="5">
              <a:spcBef>
                <a:spcPts val="0"/>
              </a:spcBef>
              <a:spcAft>
                <a:spcPts val="0"/>
              </a:spcAft>
              <a:buClr>
                <a:schemeClr val="dk1"/>
              </a:buClr>
              <a:buSzPts val="2800"/>
              <a:buFont typeface="Passion One"/>
              <a:buNone/>
              <a:defRPr sz="2800">
                <a:solidFill>
                  <a:schemeClr val="dk1"/>
                </a:solidFill>
                <a:latin typeface="Passion One"/>
                <a:ea typeface="Passion One"/>
                <a:cs typeface="Passion One"/>
                <a:sym typeface="Passion One"/>
              </a:defRPr>
            </a:lvl6pPr>
            <a:lvl7pPr lvl="6">
              <a:spcBef>
                <a:spcPts val="0"/>
              </a:spcBef>
              <a:spcAft>
                <a:spcPts val="0"/>
              </a:spcAft>
              <a:buClr>
                <a:schemeClr val="dk1"/>
              </a:buClr>
              <a:buSzPts val="2800"/>
              <a:buFont typeface="Passion One"/>
              <a:buNone/>
              <a:defRPr sz="2800">
                <a:solidFill>
                  <a:schemeClr val="dk1"/>
                </a:solidFill>
                <a:latin typeface="Passion One"/>
                <a:ea typeface="Passion One"/>
                <a:cs typeface="Passion One"/>
                <a:sym typeface="Passion One"/>
              </a:defRPr>
            </a:lvl7pPr>
            <a:lvl8pPr lvl="7">
              <a:spcBef>
                <a:spcPts val="0"/>
              </a:spcBef>
              <a:spcAft>
                <a:spcPts val="0"/>
              </a:spcAft>
              <a:buClr>
                <a:schemeClr val="dk1"/>
              </a:buClr>
              <a:buSzPts val="2800"/>
              <a:buFont typeface="Passion One"/>
              <a:buNone/>
              <a:defRPr sz="2800">
                <a:solidFill>
                  <a:schemeClr val="dk1"/>
                </a:solidFill>
                <a:latin typeface="Passion One"/>
                <a:ea typeface="Passion One"/>
                <a:cs typeface="Passion One"/>
                <a:sym typeface="Passion One"/>
              </a:defRPr>
            </a:lvl8pPr>
            <a:lvl9pPr lvl="8">
              <a:spcBef>
                <a:spcPts val="0"/>
              </a:spcBef>
              <a:spcAft>
                <a:spcPts val="0"/>
              </a:spcAft>
              <a:buClr>
                <a:schemeClr val="dk1"/>
              </a:buClr>
              <a:buSzPts val="2800"/>
              <a:buFont typeface="Passion One"/>
              <a:buNone/>
              <a:defRPr sz="2800">
                <a:solidFill>
                  <a:schemeClr val="dk1"/>
                </a:solidFill>
                <a:latin typeface="Passion One"/>
                <a:ea typeface="Passion One"/>
                <a:cs typeface="Passion One"/>
                <a:sym typeface="Passion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Abel"/>
              <a:buChar char="●"/>
              <a:defRPr>
                <a:solidFill>
                  <a:schemeClr val="dk1"/>
                </a:solidFill>
                <a:latin typeface="Abel"/>
                <a:ea typeface="Abel"/>
                <a:cs typeface="Abel"/>
                <a:sym typeface="Abel"/>
              </a:defRPr>
            </a:lvl1pPr>
            <a:lvl2pPr marL="914400" lvl="1" indent="-317500">
              <a:lnSpc>
                <a:spcPct val="115000"/>
              </a:lnSpc>
              <a:spcBef>
                <a:spcPts val="1600"/>
              </a:spcBef>
              <a:spcAft>
                <a:spcPts val="0"/>
              </a:spcAft>
              <a:buClr>
                <a:schemeClr val="dk1"/>
              </a:buClr>
              <a:buSzPts val="1400"/>
              <a:buFont typeface="Abel"/>
              <a:buChar char="○"/>
              <a:defRPr>
                <a:solidFill>
                  <a:schemeClr val="dk1"/>
                </a:solidFill>
                <a:latin typeface="Abel"/>
                <a:ea typeface="Abel"/>
                <a:cs typeface="Abel"/>
                <a:sym typeface="Abel"/>
              </a:defRPr>
            </a:lvl2pPr>
            <a:lvl3pPr marL="1371600" lvl="2" indent="-317500">
              <a:lnSpc>
                <a:spcPct val="115000"/>
              </a:lnSpc>
              <a:spcBef>
                <a:spcPts val="1600"/>
              </a:spcBef>
              <a:spcAft>
                <a:spcPts val="0"/>
              </a:spcAft>
              <a:buClr>
                <a:schemeClr val="dk1"/>
              </a:buClr>
              <a:buSzPts val="1400"/>
              <a:buFont typeface="Abel"/>
              <a:buChar char="■"/>
              <a:defRPr>
                <a:solidFill>
                  <a:schemeClr val="dk1"/>
                </a:solidFill>
                <a:latin typeface="Abel"/>
                <a:ea typeface="Abel"/>
                <a:cs typeface="Abel"/>
                <a:sym typeface="Abel"/>
              </a:defRPr>
            </a:lvl3pPr>
            <a:lvl4pPr marL="1828800" lvl="3" indent="-317500">
              <a:lnSpc>
                <a:spcPct val="115000"/>
              </a:lnSpc>
              <a:spcBef>
                <a:spcPts val="1600"/>
              </a:spcBef>
              <a:spcAft>
                <a:spcPts val="0"/>
              </a:spcAft>
              <a:buClr>
                <a:schemeClr val="dk1"/>
              </a:buClr>
              <a:buSzPts val="1400"/>
              <a:buFont typeface="Abel"/>
              <a:buChar char="●"/>
              <a:defRPr>
                <a:solidFill>
                  <a:schemeClr val="dk1"/>
                </a:solidFill>
                <a:latin typeface="Abel"/>
                <a:ea typeface="Abel"/>
                <a:cs typeface="Abel"/>
                <a:sym typeface="Abel"/>
              </a:defRPr>
            </a:lvl4pPr>
            <a:lvl5pPr marL="2286000" lvl="4" indent="-317500">
              <a:lnSpc>
                <a:spcPct val="115000"/>
              </a:lnSpc>
              <a:spcBef>
                <a:spcPts val="1600"/>
              </a:spcBef>
              <a:spcAft>
                <a:spcPts val="0"/>
              </a:spcAft>
              <a:buClr>
                <a:schemeClr val="dk1"/>
              </a:buClr>
              <a:buSzPts val="1400"/>
              <a:buFont typeface="Abel"/>
              <a:buChar char="○"/>
              <a:defRPr>
                <a:solidFill>
                  <a:schemeClr val="dk1"/>
                </a:solidFill>
                <a:latin typeface="Abel"/>
                <a:ea typeface="Abel"/>
                <a:cs typeface="Abel"/>
                <a:sym typeface="Abel"/>
              </a:defRPr>
            </a:lvl5pPr>
            <a:lvl6pPr marL="2743200" lvl="5" indent="-317500">
              <a:lnSpc>
                <a:spcPct val="115000"/>
              </a:lnSpc>
              <a:spcBef>
                <a:spcPts val="1600"/>
              </a:spcBef>
              <a:spcAft>
                <a:spcPts val="0"/>
              </a:spcAft>
              <a:buClr>
                <a:schemeClr val="dk1"/>
              </a:buClr>
              <a:buSzPts val="1400"/>
              <a:buFont typeface="Abel"/>
              <a:buChar char="■"/>
              <a:defRPr>
                <a:solidFill>
                  <a:schemeClr val="dk1"/>
                </a:solidFill>
                <a:latin typeface="Abel"/>
                <a:ea typeface="Abel"/>
                <a:cs typeface="Abel"/>
                <a:sym typeface="Abel"/>
              </a:defRPr>
            </a:lvl6pPr>
            <a:lvl7pPr marL="3200400" lvl="6" indent="-317500">
              <a:lnSpc>
                <a:spcPct val="115000"/>
              </a:lnSpc>
              <a:spcBef>
                <a:spcPts val="1600"/>
              </a:spcBef>
              <a:spcAft>
                <a:spcPts val="0"/>
              </a:spcAft>
              <a:buClr>
                <a:schemeClr val="dk1"/>
              </a:buClr>
              <a:buSzPts val="1400"/>
              <a:buFont typeface="Abel"/>
              <a:buChar char="●"/>
              <a:defRPr>
                <a:solidFill>
                  <a:schemeClr val="dk1"/>
                </a:solidFill>
                <a:latin typeface="Abel"/>
                <a:ea typeface="Abel"/>
                <a:cs typeface="Abel"/>
                <a:sym typeface="Abel"/>
              </a:defRPr>
            </a:lvl7pPr>
            <a:lvl8pPr marL="3657600" lvl="7" indent="-317500">
              <a:lnSpc>
                <a:spcPct val="115000"/>
              </a:lnSpc>
              <a:spcBef>
                <a:spcPts val="1600"/>
              </a:spcBef>
              <a:spcAft>
                <a:spcPts val="0"/>
              </a:spcAft>
              <a:buClr>
                <a:schemeClr val="dk1"/>
              </a:buClr>
              <a:buSzPts val="1400"/>
              <a:buFont typeface="Abel"/>
              <a:buChar char="○"/>
              <a:defRPr>
                <a:solidFill>
                  <a:schemeClr val="dk1"/>
                </a:solidFill>
                <a:latin typeface="Abel"/>
                <a:ea typeface="Abel"/>
                <a:cs typeface="Abel"/>
                <a:sym typeface="Abel"/>
              </a:defRPr>
            </a:lvl8pPr>
            <a:lvl9pPr marL="4114800" lvl="8" indent="-317500">
              <a:lnSpc>
                <a:spcPct val="115000"/>
              </a:lnSpc>
              <a:spcBef>
                <a:spcPts val="1600"/>
              </a:spcBef>
              <a:spcAft>
                <a:spcPts val="1600"/>
              </a:spcAft>
              <a:buClr>
                <a:schemeClr val="dk1"/>
              </a:buClr>
              <a:buSzPts val="1400"/>
              <a:buFont typeface="Abel"/>
              <a:buChar char="■"/>
              <a:defRPr>
                <a:solidFill>
                  <a:schemeClr val="dk1"/>
                </a:solidFill>
                <a:latin typeface="Abel"/>
                <a:ea typeface="Abel"/>
                <a:cs typeface="Abel"/>
                <a:sym typeface="Abe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5" r:id="rId4"/>
    <p:sldLayoutId id="2147483658" r:id="rId5"/>
    <p:sldLayoutId id="2147483659" r:id="rId6"/>
    <p:sldLayoutId id="2147483661" r:id="rId7"/>
    <p:sldLayoutId id="2147483662"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13.xml"/><Relationship Id="rId3" Type="http://schemas.openxmlformats.org/officeDocument/2006/relationships/diagramData" Target="../diagrams/data12.xml"/><Relationship Id="rId7" Type="http://schemas.microsoft.com/office/2007/relationships/diagramDrawing" Target="../diagrams/drawing12.xml"/><Relationship Id="rId12" Type="http://schemas.microsoft.com/office/2007/relationships/diagramDrawing" Target="../diagrams/drawing13.xml"/><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diagramColors" Target="../diagrams/colors12.xml"/><Relationship Id="rId11" Type="http://schemas.openxmlformats.org/officeDocument/2006/relationships/diagramColors" Target="../diagrams/colors13.xml"/><Relationship Id="rId5" Type="http://schemas.openxmlformats.org/officeDocument/2006/relationships/diagramQuickStyle" Target="../diagrams/quickStyle12.xml"/><Relationship Id="rId10" Type="http://schemas.openxmlformats.org/officeDocument/2006/relationships/diagramQuickStyle" Target="../diagrams/quickStyle13.xml"/><Relationship Id="rId4" Type="http://schemas.openxmlformats.org/officeDocument/2006/relationships/diagramLayout" Target="../diagrams/layout12.xml"/><Relationship Id="rId9" Type="http://schemas.openxmlformats.org/officeDocument/2006/relationships/diagramLayout" Target="../diagrams/layout1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7.jpeg"/><Relationship Id="rId7" Type="http://schemas.openxmlformats.org/officeDocument/2006/relationships/diagramColors" Target="../diagrams/colors15.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17.xml.rels><?xml version="1.0" encoding="UTF-8" standalone="yes"?>
<Relationships xmlns="http://schemas.openxmlformats.org/package/2006/relationships"><Relationship Id="rId3" Type="http://schemas.openxmlformats.org/officeDocument/2006/relationships/hyperlink" Target="http://cssas.unap.ro/ro/pdf_studii/amenintari_la_adresa_securitatii.pdf"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hyperlink" Target="http://www.arduph.ro/domenii/protectie-persoane-si-bunuri/in-caz-de-conflict-armat/amenintari-la-adresa-pacii-si-securitatii-in-epoca-contemporana/" TargetMode="External"/><Relationship Id="rId4" Type="http://schemas.openxmlformats.org/officeDocument/2006/relationships/hyperlink" Target="http://www.spodas.ro/revista/index.php/revista/article/viewFile/179/178"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3.xml"/><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4.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s>
</file>

<file path=ppt/slides/_rels/slide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xml.rels><?xml version="1.0" encoding="UTF-8" standalone="yes"?>
<Relationships xmlns="http://schemas.openxmlformats.org/package/2006/relationships"><Relationship Id="rId8" Type="http://schemas.microsoft.com/office/2007/relationships/diagramDrawing" Target="../diagrams/drawing6.xml"/><Relationship Id="rId13" Type="http://schemas.microsoft.com/office/2007/relationships/diagramDrawing" Target="../diagrams/drawing7.xml"/><Relationship Id="rId3" Type="http://schemas.openxmlformats.org/officeDocument/2006/relationships/image" Target="../media/image2.png"/><Relationship Id="rId7" Type="http://schemas.openxmlformats.org/officeDocument/2006/relationships/diagramColors" Target="../diagrams/colors6.xml"/><Relationship Id="rId12" Type="http://schemas.openxmlformats.org/officeDocument/2006/relationships/diagramColors" Target="../diagrams/colors7.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QuickStyle" Target="../diagrams/quickStyle6.xml"/><Relationship Id="rId11" Type="http://schemas.openxmlformats.org/officeDocument/2006/relationships/diagramQuickStyle" Target="../diagrams/quickStyle7.xml"/><Relationship Id="rId5" Type="http://schemas.openxmlformats.org/officeDocument/2006/relationships/diagramLayout" Target="../diagrams/layout6.xml"/><Relationship Id="rId10" Type="http://schemas.openxmlformats.org/officeDocument/2006/relationships/diagramLayout" Target="../diagrams/layout7.xml"/><Relationship Id="rId4" Type="http://schemas.openxmlformats.org/officeDocument/2006/relationships/diagramData" Target="../diagrams/data6.xml"/><Relationship Id="rId9" Type="http://schemas.openxmlformats.org/officeDocument/2006/relationships/diagramData" Target="../diagrams/data7.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8.xml"/><Relationship Id="rId13" Type="http://schemas.openxmlformats.org/officeDocument/2006/relationships/diagramColors" Target="../diagrams/colors9.xml"/><Relationship Id="rId3" Type="http://schemas.openxmlformats.org/officeDocument/2006/relationships/image" Target="../media/image3.png"/><Relationship Id="rId7" Type="http://schemas.openxmlformats.org/officeDocument/2006/relationships/diagramQuickStyle" Target="../diagrams/quickStyle8.xml"/><Relationship Id="rId12" Type="http://schemas.openxmlformats.org/officeDocument/2006/relationships/diagramQuickStyle" Target="../diagrams/quickStyle9.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Layout" Target="../diagrams/layout8.xml"/><Relationship Id="rId11" Type="http://schemas.openxmlformats.org/officeDocument/2006/relationships/diagramLayout" Target="../diagrams/layout9.xml"/><Relationship Id="rId5" Type="http://schemas.openxmlformats.org/officeDocument/2006/relationships/diagramData" Target="../diagrams/data8.xml"/><Relationship Id="rId10" Type="http://schemas.openxmlformats.org/officeDocument/2006/relationships/diagramData" Target="../diagrams/data9.xml"/><Relationship Id="rId4" Type="http://schemas.microsoft.com/office/2007/relationships/hdphoto" Target="../media/hdphoto1.wdp"/><Relationship Id="rId9" Type="http://schemas.microsoft.com/office/2007/relationships/diagramDrawing" Target="../diagrams/drawing8.xml"/><Relationship Id="rId14" Type="http://schemas.microsoft.com/office/2007/relationships/diagramDrawing" Target="../diagrams/drawing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10.xml"/><Relationship Id="rId3" Type="http://schemas.openxmlformats.org/officeDocument/2006/relationships/image" Target="../media/image4.png"/><Relationship Id="rId7" Type="http://schemas.openxmlformats.org/officeDocument/2006/relationships/diagramQuickStyle" Target="../diagrams/quickStyle10.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Layout" Target="../diagrams/layout10.xml"/><Relationship Id="rId5" Type="http://schemas.openxmlformats.org/officeDocument/2006/relationships/diagramData" Target="../diagrams/data10.xml"/><Relationship Id="rId4" Type="http://schemas.microsoft.com/office/2007/relationships/hdphoto" Target="../media/hdphoto2.wdp"/><Relationship Id="rId9" Type="http://schemas.microsoft.com/office/2007/relationships/diagramDrawing" Target="../diagrams/drawing10.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5"/>
          <p:cNvSpPr txBox="1">
            <a:spLocks noGrp="1"/>
          </p:cNvSpPr>
          <p:nvPr>
            <p:ph type="subTitle" idx="1"/>
          </p:nvPr>
        </p:nvSpPr>
        <p:spPr>
          <a:xfrm>
            <a:off x="4760685" y="4448423"/>
            <a:ext cx="4188000" cy="321900"/>
          </a:xfrm>
          <a:prstGeom prst="rect">
            <a:avLst/>
          </a:prstGeom>
        </p:spPr>
        <p:txBody>
          <a:bodyPr spcFirstLastPara="1" wrap="square" lIns="91425" tIns="91425" rIns="91425" bIns="91425" anchor="t" anchorCtr="0">
            <a:noAutofit/>
          </a:bodyPr>
          <a:lstStyle/>
          <a:p>
            <a:pPr algn="r"/>
            <a:r>
              <a:rPr lang="en-US"/>
              <a:t>Realizat: Cercel (Perciuleac) Tatiana,</a:t>
            </a:r>
          </a:p>
          <a:p>
            <a:pPr algn="r"/>
            <a:r>
              <a:rPr lang="ro-MD" smtClean="0"/>
              <a:t>Coordonator</a:t>
            </a:r>
            <a:r>
              <a:rPr lang="ro-MD"/>
              <a:t>: </a:t>
            </a:r>
            <a:r>
              <a:rPr lang="ro-MD" smtClean="0"/>
              <a:t>Ilasciuc Andrei, lector</a:t>
            </a:r>
            <a:endParaRPr lang="en-US"/>
          </a:p>
        </p:txBody>
      </p:sp>
      <p:sp>
        <p:nvSpPr>
          <p:cNvPr id="166" name="Google Shape;166;p25"/>
          <p:cNvSpPr txBox="1">
            <a:spLocks noGrp="1"/>
          </p:cNvSpPr>
          <p:nvPr>
            <p:ph type="ctrTitle"/>
          </p:nvPr>
        </p:nvSpPr>
        <p:spPr>
          <a:xfrm>
            <a:off x="-61038" y="2157987"/>
            <a:ext cx="5273146" cy="2419500"/>
          </a:xfrm>
          <a:prstGeom prst="rect">
            <a:avLst/>
          </a:prstGeom>
        </p:spPr>
        <p:txBody>
          <a:bodyPr spcFirstLastPara="1" wrap="square" lIns="91425" tIns="91425" rIns="91425" bIns="91425" anchor="b" anchorCtr="0">
            <a:noAutofit/>
          </a:bodyPr>
          <a:lstStyle/>
          <a:p>
            <a:pPr algn="ctr"/>
            <a:r>
              <a:rPr lang="ro-RO" sz="4000" b="1">
                <a:effectLst>
                  <a:outerShdw blurRad="38100" dist="38100" dir="2700000" algn="tl">
                    <a:srgbClr val="000000">
                      <a:alpha val="43137"/>
                    </a:srgbClr>
                  </a:outerShdw>
                </a:effectLst>
                <a:latin typeface="Times New Roman" pitchFamily="18" charset="0"/>
                <a:cs typeface="Times New Roman" pitchFamily="18" charset="0"/>
              </a:rPr>
              <a:t>Tipologia </a:t>
            </a:r>
            <a:r>
              <a:rPr lang="ro-RO" sz="4000" b="1" smtClean="0">
                <a:effectLst>
                  <a:outerShdw blurRad="38100" dist="38100" dir="2700000" algn="tl">
                    <a:srgbClr val="000000">
                      <a:alpha val="43137"/>
                    </a:srgbClr>
                  </a:outerShdw>
                </a:effectLst>
                <a:latin typeface="Times New Roman" pitchFamily="18" charset="0"/>
                <a:cs typeface="Times New Roman" pitchFamily="18" charset="0"/>
              </a:rPr>
              <a:t/>
            </a:r>
            <a:br>
              <a:rPr lang="ro-RO" sz="4000" b="1" smtClean="0">
                <a:effectLst>
                  <a:outerShdw blurRad="38100" dist="38100" dir="2700000" algn="tl">
                    <a:srgbClr val="000000">
                      <a:alpha val="43137"/>
                    </a:srgbClr>
                  </a:outerShdw>
                </a:effectLst>
                <a:latin typeface="Times New Roman" pitchFamily="18" charset="0"/>
                <a:cs typeface="Times New Roman" pitchFamily="18" charset="0"/>
              </a:rPr>
            </a:br>
            <a:r>
              <a:rPr lang="ro-RO" sz="4000" b="1" smtClean="0">
                <a:effectLst>
                  <a:outerShdw blurRad="38100" dist="38100" dir="2700000" algn="tl">
                    <a:srgbClr val="000000">
                      <a:alpha val="43137"/>
                    </a:srgbClr>
                  </a:outerShdw>
                </a:effectLst>
                <a:latin typeface="Times New Roman" pitchFamily="18" charset="0"/>
                <a:cs typeface="Times New Roman" pitchFamily="18" charset="0"/>
              </a:rPr>
              <a:t>și </a:t>
            </a:r>
            <a:r>
              <a:rPr lang="ro-RO" sz="4000" b="1">
                <a:effectLst>
                  <a:outerShdw blurRad="38100" dist="38100" dir="2700000" algn="tl">
                    <a:srgbClr val="000000">
                      <a:alpha val="43137"/>
                    </a:srgbClr>
                  </a:outerShdw>
                </a:effectLst>
                <a:latin typeface="Times New Roman" pitchFamily="18" charset="0"/>
                <a:cs typeface="Times New Roman" pitchFamily="18" charset="0"/>
              </a:rPr>
              <a:t>clasificarea amenințărilor și provocărilor la adresa securității internaționale</a:t>
            </a:r>
            <a:endParaRPr lang="ro-RO"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67" name="Google Shape;167;p25"/>
          <p:cNvSpPr/>
          <p:nvPr/>
        </p:nvSpPr>
        <p:spPr>
          <a:xfrm rot="-1554700" flipH="1">
            <a:off x="8403700" y="1874738"/>
            <a:ext cx="60052" cy="72778"/>
          </a:xfrm>
          <a:custGeom>
            <a:avLst/>
            <a:gdLst/>
            <a:ahLst/>
            <a:cxnLst/>
            <a:rect l="l" t="t" r="r" b="b"/>
            <a:pathLst>
              <a:path w="2402" h="2911" extrusionOk="0">
                <a:moveTo>
                  <a:pt x="730" y="0"/>
                </a:moveTo>
                <a:cubicBezTo>
                  <a:pt x="517" y="0"/>
                  <a:pt x="365" y="122"/>
                  <a:pt x="274" y="213"/>
                </a:cubicBezTo>
                <a:cubicBezTo>
                  <a:pt x="31" y="456"/>
                  <a:pt x="1" y="790"/>
                  <a:pt x="31" y="1064"/>
                </a:cubicBezTo>
                <a:cubicBezTo>
                  <a:pt x="61" y="790"/>
                  <a:pt x="183" y="517"/>
                  <a:pt x="365" y="365"/>
                </a:cubicBezTo>
                <a:cubicBezTo>
                  <a:pt x="451" y="304"/>
                  <a:pt x="532" y="277"/>
                  <a:pt x="610" y="277"/>
                </a:cubicBezTo>
                <a:cubicBezTo>
                  <a:pt x="725" y="277"/>
                  <a:pt x="834" y="335"/>
                  <a:pt x="943" y="426"/>
                </a:cubicBezTo>
                <a:cubicBezTo>
                  <a:pt x="1095" y="517"/>
                  <a:pt x="1247" y="760"/>
                  <a:pt x="1399" y="973"/>
                </a:cubicBezTo>
                <a:cubicBezTo>
                  <a:pt x="1414" y="997"/>
                  <a:pt x="1429" y="1021"/>
                  <a:pt x="1444" y="1046"/>
                </a:cubicBezTo>
                <a:lnTo>
                  <a:pt x="1444" y="1046"/>
                </a:lnTo>
                <a:cubicBezTo>
                  <a:pt x="1368" y="1037"/>
                  <a:pt x="1291" y="1034"/>
                  <a:pt x="1216" y="1034"/>
                </a:cubicBezTo>
                <a:cubicBezTo>
                  <a:pt x="1034" y="1034"/>
                  <a:pt x="791" y="1094"/>
                  <a:pt x="639" y="1277"/>
                </a:cubicBezTo>
                <a:cubicBezTo>
                  <a:pt x="517" y="1429"/>
                  <a:pt x="456" y="1672"/>
                  <a:pt x="456" y="1854"/>
                </a:cubicBezTo>
                <a:cubicBezTo>
                  <a:pt x="456" y="2280"/>
                  <a:pt x="760" y="2553"/>
                  <a:pt x="1034" y="2736"/>
                </a:cubicBezTo>
                <a:cubicBezTo>
                  <a:pt x="1183" y="2829"/>
                  <a:pt x="1401" y="2911"/>
                  <a:pt x="1611" y="2911"/>
                </a:cubicBezTo>
                <a:cubicBezTo>
                  <a:pt x="1743" y="2911"/>
                  <a:pt x="1871" y="2879"/>
                  <a:pt x="1976" y="2797"/>
                </a:cubicBezTo>
                <a:lnTo>
                  <a:pt x="1976" y="2797"/>
                </a:lnTo>
                <a:cubicBezTo>
                  <a:pt x="1930" y="2806"/>
                  <a:pt x="1884" y="2810"/>
                  <a:pt x="1839" y="2810"/>
                </a:cubicBezTo>
                <a:cubicBezTo>
                  <a:pt x="1583" y="2810"/>
                  <a:pt x="1341" y="2673"/>
                  <a:pt x="1186" y="2493"/>
                </a:cubicBezTo>
                <a:cubicBezTo>
                  <a:pt x="973" y="2310"/>
                  <a:pt x="821" y="2037"/>
                  <a:pt x="882" y="1824"/>
                </a:cubicBezTo>
                <a:cubicBezTo>
                  <a:pt x="882" y="1702"/>
                  <a:pt x="912" y="1642"/>
                  <a:pt x="973" y="1550"/>
                </a:cubicBezTo>
                <a:cubicBezTo>
                  <a:pt x="1064" y="1520"/>
                  <a:pt x="1125" y="1490"/>
                  <a:pt x="1247" y="1490"/>
                </a:cubicBezTo>
                <a:cubicBezTo>
                  <a:pt x="1465" y="1490"/>
                  <a:pt x="1645" y="1548"/>
                  <a:pt x="1817" y="1649"/>
                </a:cubicBezTo>
                <a:lnTo>
                  <a:pt x="1817" y="1649"/>
                </a:lnTo>
                <a:cubicBezTo>
                  <a:pt x="1830" y="1667"/>
                  <a:pt x="1842" y="1685"/>
                  <a:pt x="1855" y="1702"/>
                </a:cubicBezTo>
                <a:lnTo>
                  <a:pt x="1877" y="1685"/>
                </a:lnTo>
                <a:lnTo>
                  <a:pt x="1877" y="1685"/>
                </a:lnTo>
                <a:cubicBezTo>
                  <a:pt x="1900" y="1700"/>
                  <a:pt x="1923" y="1716"/>
                  <a:pt x="1946" y="1733"/>
                </a:cubicBezTo>
                <a:cubicBezTo>
                  <a:pt x="1985" y="1792"/>
                  <a:pt x="2050" y="1825"/>
                  <a:pt x="2123" y="1825"/>
                </a:cubicBezTo>
                <a:cubicBezTo>
                  <a:pt x="2164" y="1825"/>
                  <a:pt x="2207" y="1815"/>
                  <a:pt x="2250" y="1794"/>
                </a:cubicBezTo>
                <a:cubicBezTo>
                  <a:pt x="2341" y="1702"/>
                  <a:pt x="2402" y="1550"/>
                  <a:pt x="2311" y="1429"/>
                </a:cubicBezTo>
                <a:lnTo>
                  <a:pt x="1855" y="760"/>
                </a:lnTo>
                <a:cubicBezTo>
                  <a:pt x="1703" y="517"/>
                  <a:pt x="1520" y="274"/>
                  <a:pt x="1216" y="122"/>
                </a:cubicBezTo>
                <a:cubicBezTo>
                  <a:pt x="1064" y="31"/>
                  <a:pt x="912" y="0"/>
                  <a:pt x="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8" name="Google Shape;697;p19"/>
          <p:cNvGrpSpPr/>
          <p:nvPr/>
        </p:nvGrpSpPr>
        <p:grpSpPr>
          <a:xfrm>
            <a:off x="4760685" y="1001486"/>
            <a:ext cx="3887838" cy="3030063"/>
            <a:chOff x="-10007225" y="-743125"/>
            <a:chExt cx="8006100" cy="6280193"/>
          </a:xfrm>
        </p:grpSpPr>
        <p:sp>
          <p:nvSpPr>
            <p:cNvPr id="129" name="Google Shape;698;p19"/>
            <p:cNvSpPr/>
            <p:nvPr/>
          </p:nvSpPr>
          <p:spPr>
            <a:xfrm>
              <a:off x="-8984775" y="-743125"/>
              <a:ext cx="5960900" cy="5960875"/>
            </a:xfrm>
            <a:custGeom>
              <a:avLst/>
              <a:gdLst/>
              <a:ahLst/>
              <a:cxnLst/>
              <a:rect l="l" t="t" r="r" b="b"/>
              <a:pathLst>
                <a:path w="238436" h="238435" extrusionOk="0">
                  <a:moveTo>
                    <a:pt x="119218" y="1"/>
                  </a:moveTo>
                  <a:cubicBezTo>
                    <a:pt x="53377" y="1"/>
                    <a:pt x="1" y="53376"/>
                    <a:pt x="1" y="119218"/>
                  </a:cubicBezTo>
                  <a:cubicBezTo>
                    <a:pt x="1" y="185059"/>
                    <a:pt x="53377" y="238435"/>
                    <a:pt x="119218" y="238435"/>
                  </a:cubicBezTo>
                  <a:cubicBezTo>
                    <a:pt x="185060" y="238435"/>
                    <a:pt x="238435" y="185059"/>
                    <a:pt x="238435" y="119218"/>
                  </a:cubicBezTo>
                  <a:cubicBezTo>
                    <a:pt x="238435" y="53376"/>
                    <a:pt x="185060" y="1"/>
                    <a:pt x="119218" y="1"/>
                  </a:cubicBezTo>
                  <a:close/>
                </a:path>
              </a:pathLst>
            </a:custGeom>
            <a:solidFill>
              <a:srgbClr val="006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699;p19"/>
            <p:cNvSpPr/>
            <p:nvPr/>
          </p:nvSpPr>
          <p:spPr>
            <a:xfrm>
              <a:off x="-4967225" y="464775"/>
              <a:ext cx="114425" cy="98350"/>
            </a:xfrm>
            <a:custGeom>
              <a:avLst/>
              <a:gdLst/>
              <a:ahLst/>
              <a:cxnLst/>
              <a:rect l="l" t="t" r="r" b="b"/>
              <a:pathLst>
                <a:path w="4577" h="3934" extrusionOk="0">
                  <a:moveTo>
                    <a:pt x="1840" y="1"/>
                  </a:moveTo>
                  <a:cubicBezTo>
                    <a:pt x="655" y="1"/>
                    <a:pt x="0" y="3437"/>
                    <a:pt x="1391" y="3846"/>
                  </a:cubicBezTo>
                  <a:cubicBezTo>
                    <a:pt x="1584" y="3905"/>
                    <a:pt x="1781" y="3933"/>
                    <a:pt x="1974" y="3933"/>
                  </a:cubicBezTo>
                  <a:cubicBezTo>
                    <a:pt x="3378" y="3933"/>
                    <a:pt x="4576" y="2434"/>
                    <a:pt x="2462" y="310"/>
                  </a:cubicBezTo>
                  <a:cubicBezTo>
                    <a:pt x="2245" y="94"/>
                    <a:pt x="2035" y="1"/>
                    <a:pt x="1840" y="1"/>
                  </a:cubicBezTo>
                  <a:close/>
                </a:path>
              </a:pathLst>
            </a:custGeom>
            <a:solidFill>
              <a:srgbClr val="0048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700;p19"/>
            <p:cNvSpPr/>
            <p:nvPr/>
          </p:nvSpPr>
          <p:spPr>
            <a:xfrm>
              <a:off x="-7323550" y="4612400"/>
              <a:ext cx="533125" cy="499700"/>
            </a:xfrm>
            <a:custGeom>
              <a:avLst/>
              <a:gdLst/>
              <a:ahLst/>
              <a:cxnLst/>
              <a:rect l="l" t="t" r="r" b="b"/>
              <a:pathLst>
                <a:path w="21325" h="19988" extrusionOk="0">
                  <a:moveTo>
                    <a:pt x="7713" y="0"/>
                  </a:moveTo>
                  <a:cubicBezTo>
                    <a:pt x="6004" y="0"/>
                    <a:pt x="4204" y="474"/>
                    <a:pt x="2941" y="1044"/>
                  </a:cubicBezTo>
                  <a:cubicBezTo>
                    <a:pt x="1" y="2390"/>
                    <a:pt x="525" y="8807"/>
                    <a:pt x="1429" y="12617"/>
                  </a:cubicBezTo>
                  <a:cubicBezTo>
                    <a:pt x="7740" y="15641"/>
                    <a:pt x="14360" y="18106"/>
                    <a:pt x="21218" y="19987"/>
                  </a:cubicBezTo>
                  <a:cubicBezTo>
                    <a:pt x="21325" y="19356"/>
                    <a:pt x="21170" y="18594"/>
                    <a:pt x="20622" y="17654"/>
                  </a:cubicBezTo>
                  <a:cubicBezTo>
                    <a:pt x="19110" y="15082"/>
                    <a:pt x="13395" y="8010"/>
                    <a:pt x="12586" y="3461"/>
                  </a:cubicBezTo>
                  <a:cubicBezTo>
                    <a:pt x="12129" y="851"/>
                    <a:pt x="10002" y="0"/>
                    <a:pt x="7713" y="0"/>
                  </a:cubicBezTo>
                  <a:close/>
                </a:path>
              </a:pathLst>
            </a:custGeom>
            <a:solidFill>
              <a:srgbClr val="0048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701;p19"/>
            <p:cNvSpPr/>
            <p:nvPr/>
          </p:nvSpPr>
          <p:spPr>
            <a:xfrm>
              <a:off x="-5649225" y="-596375"/>
              <a:ext cx="2481275" cy="2314775"/>
            </a:xfrm>
            <a:custGeom>
              <a:avLst/>
              <a:gdLst/>
              <a:ahLst/>
              <a:cxnLst/>
              <a:rect l="l" t="t" r="r" b="b"/>
              <a:pathLst>
                <a:path w="99251" h="92591" extrusionOk="0">
                  <a:moveTo>
                    <a:pt x="22825" y="1"/>
                  </a:moveTo>
                  <a:lnTo>
                    <a:pt x="22825" y="1"/>
                  </a:lnTo>
                  <a:cubicBezTo>
                    <a:pt x="20896" y="4989"/>
                    <a:pt x="20360" y="9811"/>
                    <a:pt x="24646" y="10073"/>
                  </a:cubicBezTo>
                  <a:cubicBezTo>
                    <a:pt x="28932" y="10335"/>
                    <a:pt x="31349" y="11419"/>
                    <a:pt x="30004" y="14633"/>
                  </a:cubicBezTo>
                  <a:cubicBezTo>
                    <a:pt x="28671" y="17848"/>
                    <a:pt x="26789" y="18384"/>
                    <a:pt x="23837" y="20253"/>
                  </a:cubicBezTo>
                  <a:cubicBezTo>
                    <a:pt x="21786" y="21565"/>
                    <a:pt x="19602" y="23265"/>
                    <a:pt x="18286" y="23265"/>
                  </a:cubicBezTo>
                  <a:cubicBezTo>
                    <a:pt x="17715" y="23265"/>
                    <a:pt x="17307" y="22945"/>
                    <a:pt x="17145" y="22134"/>
                  </a:cubicBezTo>
                  <a:cubicBezTo>
                    <a:pt x="16610" y="19455"/>
                    <a:pt x="13395" y="15169"/>
                    <a:pt x="12323" y="12216"/>
                  </a:cubicBezTo>
                  <a:cubicBezTo>
                    <a:pt x="11547" y="10087"/>
                    <a:pt x="11190" y="7952"/>
                    <a:pt x="10238" y="7952"/>
                  </a:cubicBezTo>
                  <a:cubicBezTo>
                    <a:pt x="9875" y="7952"/>
                    <a:pt x="9426" y="8262"/>
                    <a:pt x="8835" y="9002"/>
                  </a:cubicBezTo>
                  <a:cubicBezTo>
                    <a:pt x="6704" y="11681"/>
                    <a:pt x="4144" y="14098"/>
                    <a:pt x="2072" y="17038"/>
                  </a:cubicBezTo>
                  <a:cubicBezTo>
                    <a:pt x="0" y="19991"/>
                    <a:pt x="4287" y="20253"/>
                    <a:pt x="8299" y="21860"/>
                  </a:cubicBezTo>
                  <a:cubicBezTo>
                    <a:pt x="12323" y="23468"/>
                    <a:pt x="13133" y="26147"/>
                    <a:pt x="12061" y="28028"/>
                  </a:cubicBezTo>
                  <a:cubicBezTo>
                    <a:pt x="10978" y="29897"/>
                    <a:pt x="13800" y="30516"/>
                    <a:pt x="14728" y="32576"/>
                  </a:cubicBezTo>
                  <a:cubicBezTo>
                    <a:pt x="15383" y="34005"/>
                    <a:pt x="16883" y="36862"/>
                    <a:pt x="14728" y="38208"/>
                  </a:cubicBezTo>
                  <a:cubicBezTo>
                    <a:pt x="14415" y="38402"/>
                    <a:pt x="13999" y="38483"/>
                    <a:pt x="13511" y="38483"/>
                  </a:cubicBezTo>
                  <a:cubicBezTo>
                    <a:pt x="11142" y="38483"/>
                    <a:pt x="7064" y="36587"/>
                    <a:pt x="4702" y="36587"/>
                  </a:cubicBezTo>
                  <a:cubicBezTo>
                    <a:pt x="4214" y="36587"/>
                    <a:pt x="3800" y="36668"/>
                    <a:pt x="3489" y="36862"/>
                  </a:cubicBezTo>
                  <a:cubicBezTo>
                    <a:pt x="1334" y="38208"/>
                    <a:pt x="2953" y="46244"/>
                    <a:pt x="2143" y="47852"/>
                  </a:cubicBezTo>
                  <a:cubicBezTo>
                    <a:pt x="1334" y="49459"/>
                    <a:pt x="7585" y="49995"/>
                    <a:pt x="9013" y="51328"/>
                  </a:cubicBezTo>
                  <a:cubicBezTo>
                    <a:pt x="9263" y="51563"/>
                    <a:pt x="9633" y="51667"/>
                    <a:pt x="10080" y="51667"/>
                  </a:cubicBezTo>
                  <a:cubicBezTo>
                    <a:pt x="12194" y="51667"/>
                    <a:pt x="16045" y="49347"/>
                    <a:pt x="17145" y="47578"/>
                  </a:cubicBezTo>
                  <a:cubicBezTo>
                    <a:pt x="18479" y="45435"/>
                    <a:pt x="18217" y="43030"/>
                    <a:pt x="20896" y="40613"/>
                  </a:cubicBezTo>
                  <a:cubicBezTo>
                    <a:pt x="23575" y="38208"/>
                    <a:pt x="25992" y="39279"/>
                    <a:pt x="28135" y="38470"/>
                  </a:cubicBezTo>
                  <a:cubicBezTo>
                    <a:pt x="29613" y="37916"/>
                    <a:pt x="29041" y="37100"/>
                    <a:pt x="29262" y="37100"/>
                  </a:cubicBezTo>
                  <a:cubicBezTo>
                    <a:pt x="29360" y="37100"/>
                    <a:pt x="29613" y="37259"/>
                    <a:pt x="30266" y="37672"/>
                  </a:cubicBezTo>
                  <a:cubicBezTo>
                    <a:pt x="32421" y="39005"/>
                    <a:pt x="40982" y="44363"/>
                    <a:pt x="40458" y="45971"/>
                  </a:cubicBezTo>
                  <a:cubicBezTo>
                    <a:pt x="39922" y="47578"/>
                    <a:pt x="36171" y="46506"/>
                    <a:pt x="35898" y="48649"/>
                  </a:cubicBezTo>
                  <a:cubicBezTo>
                    <a:pt x="35643" y="50729"/>
                    <a:pt x="37654" y="51676"/>
                    <a:pt x="38992" y="51676"/>
                  </a:cubicBezTo>
                  <a:cubicBezTo>
                    <a:pt x="39032" y="51676"/>
                    <a:pt x="39073" y="51675"/>
                    <a:pt x="39112" y="51674"/>
                  </a:cubicBezTo>
                  <a:cubicBezTo>
                    <a:pt x="40458" y="51602"/>
                    <a:pt x="42601" y="48114"/>
                    <a:pt x="43934" y="47316"/>
                  </a:cubicBezTo>
                  <a:cubicBezTo>
                    <a:pt x="44075" y="47231"/>
                    <a:pt x="44231" y="47192"/>
                    <a:pt x="44400" y="47192"/>
                  </a:cubicBezTo>
                  <a:cubicBezTo>
                    <a:pt x="45846" y="47192"/>
                    <a:pt x="48295" y="50053"/>
                    <a:pt x="51173" y="51674"/>
                  </a:cubicBezTo>
                  <a:cubicBezTo>
                    <a:pt x="51526" y="51871"/>
                    <a:pt x="51853" y="51960"/>
                    <a:pt x="52158" y="51960"/>
                  </a:cubicBezTo>
                  <a:cubicBezTo>
                    <a:pt x="54630" y="51960"/>
                    <a:pt x="55636" y="46127"/>
                    <a:pt x="57067" y="45173"/>
                  </a:cubicBezTo>
                  <a:cubicBezTo>
                    <a:pt x="57712" y="44743"/>
                    <a:pt x="59994" y="44528"/>
                    <a:pt x="62513" y="44528"/>
                  </a:cubicBezTo>
                  <a:cubicBezTo>
                    <a:pt x="66275" y="44528"/>
                    <a:pt x="70567" y="45008"/>
                    <a:pt x="70723" y="45971"/>
                  </a:cubicBezTo>
                  <a:cubicBezTo>
                    <a:pt x="70997" y="47578"/>
                    <a:pt x="59746" y="45709"/>
                    <a:pt x="58400" y="49185"/>
                  </a:cubicBezTo>
                  <a:cubicBezTo>
                    <a:pt x="57067" y="52674"/>
                    <a:pt x="62687" y="53745"/>
                    <a:pt x="65639" y="55888"/>
                  </a:cubicBezTo>
                  <a:cubicBezTo>
                    <a:pt x="68580" y="58032"/>
                    <a:pt x="70473" y="65532"/>
                    <a:pt x="70735" y="70890"/>
                  </a:cubicBezTo>
                  <a:cubicBezTo>
                    <a:pt x="70997" y="76248"/>
                    <a:pt x="77153" y="92321"/>
                    <a:pt x="82511" y="92583"/>
                  </a:cubicBezTo>
                  <a:cubicBezTo>
                    <a:pt x="82606" y="92588"/>
                    <a:pt x="82703" y="92591"/>
                    <a:pt x="82800" y="92591"/>
                  </a:cubicBezTo>
                  <a:cubicBezTo>
                    <a:pt x="88143" y="92591"/>
                    <a:pt x="95624" y="85304"/>
                    <a:pt x="94572" y="82404"/>
                  </a:cubicBezTo>
                  <a:cubicBezTo>
                    <a:pt x="93500" y="79463"/>
                    <a:pt x="87071" y="80796"/>
                    <a:pt x="85201" y="76248"/>
                  </a:cubicBezTo>
                  <a:cubicBezTo>
                    <a:pt x="83320" y="71688"/>
                    <a:pt x="80367" y="67938"/>
                    <a:pt x="82249" y="67140"/>
                  </a:cubicBezTo>
                  <a:cubicBezTo>
                    <a:pt x="82307" y="67115"/>
                    <a:pt x="82367" y="67102"/>
                    <a:pt x="82430" y="67102"/>
                  </a:cubicBezTo>
                  <a:cubicBezTo>
                    <a:pt x="84194" y="67102"/>
                    <a:pt x="87576" y="76916"/>
                    <a:pt x="96568" y="76916"/>
                  </a:cubicBezTo>
                  <a:cubicBezTo>
                    <a:pt x="97412" y="76916"/>
                    <a:pt x="98305" y="76830"/>
                    <a:pt x="99251" y="76641"/>
                  </a:cubicBezTo>
                  <a:cubicBezTo>
                    <a:pt x="99239" y="76617"/>
                    <a:pt x="99239" y="76581"/>
                    <a:pt x="99227" y="76558"/>
                  </a:cubicBezTo>
                  <a:cubicBezTo>
                    <a:pt x="98989" y="75903"/>
                    <a:pt x="97441" y="71724"/>
                    <a:pt x="95512" y="66616"/>
                  </a:cubicBezTo>
                  <a:cubicBezTo>
                    <a:pt x="92012" y="58401"/>
                    <a:pt x="87606" y="50674"/>
                    <a:pt x="82439" y="43530"/>
                  </a:cubicBezTo>
                  <a:lnTo>
                    <a:pt x="82439" y="43530"/>
                  </a:lnTo>
                  <a:cubicBezTo>
                    <a:pt x="83201" y="44661"/>
                    <a:pt x="86237" y="54543"/>
                    <a:pt x="82249" y="54817"/>
                  </a:cubicBezTo>
                  <a:cubicBezTo>
                    <a:pt x="82196" y="54820"/>
                    <a:pt x="82144" y="54822"/>
                    <a:pt x="82093" y="54822"/>
                  </a:cubicBezTo>
                  <a:cubicBezTo>
                    <a:pt x="78204" y="54822"/>
                    <a:pt x="77427" y="45155"/>
                    <a:pt x="77427" y="43827"/>
                  </a:cubicBezTo>
                  <a:cubicBezTo>
                    <a:pt x="77427" y="42506"/>
                    <a:pt x="73569" y="32778"/>
                    <a:pt x="73498" y="32588"/>
                  </a:cubicBezTo>
                  <a:cubicBezTo>
                    <a:pt x="73343" y="32421"/>
                    <a:pt x="73176" y="32255"/>
                    <a:pt x="73021" y="32076"/>
                  </a:cubicBezTo>
                  <a:cubicBezTo>
                    <a:pt x="72509" y="31540"/>
                    <a:pt x="71616" y="30612"/>
                    <a:pt x="70461" y="29409"/>
                  </a:cubicBezTo>
                  <a:cubicBezTo>
                    <a:pt x="63723" y="22622"/>
                    <a:pt x="56186" y="16634"/>
                    <a:pt x="47994" y="11621"/>
                  </a:cubicBezTo>
                  <a:lnTo>
                    <a:pt x="47994" y="11621"/>
                  </a:lnTo>
                  <a:cubicBezTo>
                    <a:pt x="47518" y="12978"/>
                    <a:pt x="48363" y="15372"/>
                    <a:pt x="47423" y="16503"/>
                  </a:cubicBezTo>
                  <a:cubicBezTo>
                    <a:pt x="46121" y="18057"/>
                    <a:pt x="42325" y="21874"/>
                    <a:pt x="37950" y="21874"/>
                  </a:cubicBezTo>
                  <a:cubicBezTo>
                    <a:pt x="37803" y="21874"/>
                    <a:pt x="37654" y="21869"/>
                    <a:pt x="37505" y="21860"/>
                  </a:cubicBezTo>
                  <a:cubicBezTo>
                    <a:pt x="32957" y="21599"/>
                    <a:pt x="30814" y="19455"/>
                    <a:pt x="33493" y="17848"/>
                  </a:cubicBezTo>
                  <a:cubicBezTo>
                    <a:pt x="36160" y="16241"/>
                    <a:pt x="37707" y="17312"/>
                    <a:pt x="38850" y="12216"/>
                  </a:cubicBezTo>
                  <a:cubicBezTo>
                    <a:pt x="39886" y="7573"/>
                    <a:pt x="38779" y="6561"/>
                    <a:pt x="38577" y="6418"/>
                  </a:cubicBezTo>
                  <a:cubicBezTo>
                    <a:pt x="33516" y="3918"/>
                    <a:pt x="28254" y="1775"/>
                    <a:pt x="22825" y="1"/>
                  </a:cubicBezTo>
                  <a:close/>
                </a:path>
              </a:pathLst>
            </a:custGeom>
            <a:solidFill>
              <a:srgbClr val="0048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702;p19"/>
            <p:cNvSpPr/>
            <p:nvPr/>
          </p:nvSpPr>
          <p:spPr>
            <a:xfrm>
              <a:off x="-5890325" y="666875"/>
              <a:ext cx="2404475" cy="2952775"/>
            </a:xfrm>
            <a:custGeom>
              <a:avLst/>
              <a:gdLst/>
              <a:ahLst/>
              <a:cxnLst/>
              <a:rect l="l" t="t" r="r" b="b"/>
              <a:pathLst>
                <a:path w="96179" h="118111" extrusionOk="0">
                  <a:moveTo>
                    <a:pt x="37505" y="1"/>
                  </a:moveTo>
                  <a:cubicBezTo>
                    <a:pt x="34482" y="1"/>
                    <a:pt x="24022" y="2611"/>
                    <a:pt x="19021" y="2611"/>
                  </a:cubicBezTo>
                  <a:cubicBezTo>
                    <a:pt x="18251" y="2611"/>
                    <a:pt x="17609" y="2549"/>
                    <a:pt x="17145" y="2406"/>
                  </a:cubicBezTo>
                  <a:cubicBezTo>
                    <a:pt x="16859" y="2319"/>
                    <a:pt x="16548" y="2273"/>
                    <a:pt x="16222" y="2273"/>
                  </a:cubicBezTo>
                  <a:cubicBezTo>
                    <a:pt x="14270" y="2273"/>
                    <a:pt x="11803" y="3905"/>
                    <a:pt x="11180" y="8037"/>
                  </a:cubicBezTo>
                  <a:cubicBezTo>
                    <a:pt x="10442" y="12859"/>
                    <a:pt x="6430" y="13931"/>
                    <a:pt x="3751" y="17681"/>
                  </a:cubicBezTo>
                  <a:cubicBezTo>
                    <a:pt x="1072" y="21432"/>
                    <a:pt x="0" y="36719"/>
                    <a:pt x="1334" y="42065"/>
                  </a:cubicBezTo>
                  <a:cubicBezTo>
                    <a:pt x="2679" y="47411"/>
                    <a:pt x="10180" y="55722"/>
                    <a:pt x="15264" y="56531"/>
                  </a:cubicBezTo>
                  <a:cubicBezTo>
                    <a:pt x="17812" y="56930"/>
                    <a:pt x="21095" y="57130"/>
                    <a:pt x="24344" y="57130"/>
                  </a:cubicBezTo>
                  <a:cubicBezTo>
                    <a:pt x="27593" y="57130"/>
                    <a:pt x="30808" y="56930"/>
                    <a:pt x="33219" y="56531"/>
                  </a:cubicBezTo>
                  <a:cubicBezTo>
                    <a:pt x="33563" y="56474"/>
                    <a:pt x="33907" y="56446"/>
                    <a:pt x="34249" y="56446"/>
                  </a:cubicBezTo>
                  <a:cubicBezTo>
                    <a:pt x="38704" y="56446"/>
                    <a:pt x="42863" y="61151"/>
                    <a:pt x="42863" y="65640"/>
                  </a:cubicBezTo>
                  <a:cubicBezTo>
                    <a:pt x="42863" y="70462"/>
                    <a:pt x="48221" y="75546"/>
                    <a:pt x="47959" y="79832"/>
                  </a:cubicBezTo>
                  <a:cubicBezTo>
                    <a:pt x="47685" y="84118"/>
                    <a:pt x="44220" y="92964"/>
                    <a:pt x="47971" y="100465"/>
                  </a:cubicBezTo>
                  <a:cubicBezTo>
                    <a:pt x="51709" y="107966"/>
                    <a:pt x="57067" y="114931"/>
                    <a:pt x="57329" y="117336"/>
                  </a:cubicBezTo>
                  <a:cubicBezTo>
                    <a:pt x="57389" y="117863"/>
                    <a:pt x="57931" y="118110"/>
                    <a:pt x="58796" y="118110"/>
                  </a:cubicBezTo>
                  <a:cubicBezTo>
                    <a:pt x="61900" y="118110"/>
                    <a:pt x="69155" y="114933"/>
                    <a:pt x="73140" y="110109"/>
                  </a:cubicBezTo>
                  <a:cubicBezTo>
                    <a:pt x="78224" y="103942"/>
                    <a:pt x="78498" y="104478"/>
                    <a:pt x="80105" y="98048"/>
                  </a:cubicBezTo>
                  <a:cubicBezTo>
                    <a:pt x="81713" y="91619"/>
                    <a:pt x="85189" y="89214"/>
                    <a:pt x="85725" y="85725"/>
                  </a:cubicBezTo>
                  <a:cubicBezTo>
                    <a:pt x="86261" y="82249"/>
                    <a:pt x="86261" y="78498"/>
                    <a:pt x="85725" y="73403"/>
                  </a:cubicBezTo>
                  <a:cubicBezTo>
                    <a:pt x="85189" y="68319"/>
                    <a:pt x="95107" y="56531"/>
                    <a:pt x="95643" y="51971"/>
                  </a:cubicBezTo>
                  <a:cubicBezTo>
                    <a:pt x="96179" y="47411"/>
                    <a:pt x="90011" y="47411"/>
                    <a:pt x="87606" y="43935"/>
                  </a:cubicBezTo>
                  <a:cubicBezTo>
                    <a:pt x="85189" y="40446"/>
                    <a:pt x="76891" y="24373"/>
                    <a:pt x="76081" y="19289"/>
                  </a:cubicBezTo>
                  <a:cubicBezTo>
                    <a:pt x="75283" y="14193"/>
                    <a:pt x="65639" y="13121"/>
                    <a:pt x="62960" y="11514"/>
                  </a:cubicBezTo>
                  <a:cubicBezTo>
                    <a:pt x="62314" y="11126"/>
                    <a:pt x="61605" y="11004"/>
                    <a:pt x="60845" y="11004"/>
                  </a:cubicBezTo>
                  <a:cubicBezTo>
                    <a:pt x="59547" y="11004"/>
                    <a:pt x="58099" y="11361"/>
                    <a:pt x="56558" y="11361"/>
                  </a:cubicBezTo>
                  <a:cubicBezTo>
                    <a:pt x="55262" y="11361"/>
                    <a:pt x="53901" y="11109"/>
                    <a:pt x="52507" y="10180"/>
                  </a:cubicBezTo>
                  <a:cubicBezTo>
                    <a:pt x="48494" y="7502"/>
                    <a:pt x="40993" y="1"/>
                    <a:pt x="37505" y="1"/>
                  </a:cubicBezTo>
                  <a:close/>
                </a:path>
              </a:pathLst>
            </a:custGeom>
            <a:solidFill>
              <a:srgbClr val="0048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703;p19"/>
            <p:cNvSpPr/>
            <p:nvPr/>
          </p:nvSpPr>
          <p:spPr>
            <a:xfrm>
              <a:off x="-8214425" y="1790150"/>
              <a:ext cx="1654400" cy="2598875"/>
            </a:xfrm>
            <a:custGeom>
              <a:avLst/>
              <a:gdLst/>
              <a:ahLst/>
              <a:cxnLst/>
              <a:rect l="l" t="t" r="r" b="b"/>
              <a:pathLst>
                <a:path w="66176" h="103955" extrusionOk="0">
                  <a:moveTo>
                    <a:pt x="11855" y="1"/>
                  </a:moveTo>
                  <a:cubicBezTo>
                    <a:pt x="10872" y="1"/>
                    <a:pt x="9986" y="267"/>
                    <a:pt x="9216" y="873"/>
                  </a:cubicBezTo>
                  <a:cubicBezTo>
                    <a:pt x="6156" y="3290"/>
                    <a:pt x="3632" y="7350"/>
                    <a:pt x="4013" y="8874"/>
                  </a:cubicBezTo>
                  <a:cubicBezTo>
                    <a:pt x="4322" y="10076"/>
                    <a:pt x="5084" y="13994"/>
                    <a:pt x="2941" y="17887"/>
                  </a:cubicBezTo>
                  <a:cubicBezTo>
                    <a:pt x="798" y="21780"/>
                    <a:pt x="0" y="24995"/>
                    <a:pt x="2941" y="31424"/>
                  </a:cubicBezTo>
                  <a:cubicBezTo>
                    <a:pt x="5894" y="37854"/>
                    <a:pt x="10180" y="39997"/>
                    <a:pt x="13395" y="45890"/>
                  </a:cubicBezTo>
                  <a:cubicBezTo>
                    <a:pt x="16609" y="51784"/>
                    <a:pt x="16074" y="61154"/>
                    <a:pt x="16609" y="75084"/>
                  </a:cubicBezTo>
                  <a:cubicBezTo>
                    <a:pt x="17145" y="89015"/>
                    <a:pt x="21967" y="100004"/>
                    <a:pt x="30004" y="103219"/>
                  </a:cubicBezTo>
                  <a:cubicBezTo>
                    <a:pt x="31277" y="103728"/>
                    <a:pt x="32073" y="103955"/>
                    <a:pt x="32514" y="103955"/>
                  </a:cubicBezTo>
                  <a:cubicBezTo>
                    <a:pt x="34859" y="103955"/>
                    <a:pt x="27189" y="97548"/>
                    <a:pt x="27861" y="93039"/>
                  </a:cubicBezTo>
                  <a:cubicBezTo>
                    <a:pt x="28659" y="87681"/>
                    <a:pt x="28397" y="84728"/>
                    <a:pt x="31349" y="80716"/>
                  </a:cubicBezTo>
                  <a:cubicBezTo>
                    <a:pt x="34290" y="76692"/>
                    <a:pt x="36088" y="78299"/>
                    <a:pt x="39743" y="71072"/>
                  </a:cubicBezTo>
                  <a:cubicBezTo>
                    <a:pt x="43399" y="63833"/>
                    <a:pt x="42327" y="61428"/>
                    <a:pt x="46613" y="59011"/>
                  </a:cubicBezTo>
                  <a:cubicBezTo>
                    <a:pt x="50899" y="56606"/>
                    <a:pt x="57067" y="59285"/>
                    <a:pt x="58400" y="50974"/>
                  </a:cubicBezTo>
                  <a:cubicBezTo>
                    <a:pt x="59746" y="42676"/>
                    <a:pt x="54388" y="45081"/>
                    <a:pt x="60282" y="37580"/>
                  </a:cubicBezTo>
                  <a:cubicBezTo>
                    <a:pt x="66175" y="30079"/>
                    <a:pt x="60008" y="28745"/>
                    <a:pt x="54924" y="25793"/>
                  </a:cubicBezTo>
                  <a:cubicBezTo>
                    <a:pt x="49828" y="22852"/>
                    <a:pt x="44744" y="22578"/>
                    <a:pt x="42327" y="19637"/>
                  </a:cubicBezTo>
                  <a:cubicBezTo>
                    <a:pt x="39922" y="16684"/>
                    <a:pt x="40184" y="17494"/>
                    <a:pt x="35898" y="12934"/>
                  </a:cubicBezTo>
                  <a:cubicBezTo>
                    <a:pt x="31611" y="8374"/>
                    <a:pt x="28397" y="8921"/>
                    <a:pt x="22765" y="5159"/>
                  </a:cubicBezTo>
                  <a:cubicBezTo>
                    <a:pt x="18561" y="2353"/>
                    <a:pt x="14776" y="1"/>
                    <a:pt x="11855" y="1"/>
                  </a:cubicBezTo>
                  <a:close/>
                </a:path>
              </a:pathLst>
            </a:custGeom>
            <a:solidFill>
              <a:srgbClr val="0048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704;p19"/>
            <p:cNvSpPr/>
            <p:nvPr/>
          </p:nvSpPr>
          <p:spPr>
            <a:xfrm>
              <a:off x="-8826125" y="-277800"/>
              <a:ext cx="1625175" cy="2289775"/>
            </a:xfrm>
            <a:custGeom>
              <a:avLst/>
              <a:gdLst/>
              <a:ahLst/>
              <a:cxnLst/>
              <a:rect l="l" t="t" r="r" b="b"/>
              <a:pathLst>
                <a:path w="65007" h="91591" extrusionOk="0">
                  <a:moveTo>
                    <a:pt x="54955" y="0"/>
                  </a:moveTo>
                  <a:cubicBezTo>
                    <a:pt x="53811" y="0"/>
                    <a:pt x="50981" y="4061"/>
                    <a:pt x="48590" y="4295"/>
                  </a:cubicBezTo>
                  <a:cubicBezTo>
                    <a:pt x="48501" y="4305"/>
                    <a:pt x="48416" y="4309"/>
                    <a:pt x="48336" y="4309"/>
                  </a:cubicBezTo>
                  <a:cubicBezTo>
                    <a:pt x="46063" y="4309"/>
                    <a:pt x="47877" y="648"/>
                    <a:pt x="48590" y="188"/>
                  </a:cubicBezTo>
                  <a:lnTo>
                    <a:pt x="48590" y="188"/>
                  </a:lnTo>
                  <a:cubicBezTo>
                    <a:pt x="45780" y="1986"/>
                    <a:pt x="43066" y="3903"/>
                    <a:pt x="40423" y="5927"/>
                  </a:cubicBezTo>
                  <a:cubicBezTo>
                    <a:pt x="41375" y="10225"/>
                    <a:pt x="37053" y="12332"/>
                    <a:pt x="35720" y="14213"/>
                  </a:cubicBezTo>
                  <a:cubicBezTo>
                    <a:pt x="34374" y="16083"/>
                    <a:pt x="35982" y="20905"/>
                    <a:pt x="34648" y="21178"/>
                  </a:cubicBezTo>
                  <a:cubicBezTo>
                    <a:pt x="34618" y="21184"/>
                    <a:pt x="34587" y="21187"/>
                    <a:pt x="34557" y="21187"/>
                  </a:cubicBezTo>
                  <a:cubicBezTo>
                    <a:pt x="33243" y="21187"/>
                    <a:pt x="31965" y="15762"/>
                    <a:pt x="31791" y="13213"/>
                  </a:cubicBezTo>
                  <a:cubicBezTo>
                    <a:pt x="17479" y="26501"/>
                    <a:pt x="6430" y="43253"/>
                    <a:pt x="1" y="62136"/>
                  </a:cubicBezTo>
                  <a:cubicBezTo>
                    <a:pt x="2061" y="67196"/>
                    <a:pt x="3299" y="71542"/>
                    <a:pt x="4109" y="76364"/>
                  </a:cubicBezTo>
                  <a:cubicBezTo>
                    <a:pt x="4906" y="81186"/>
                    <a:pt x="12407" y="78507"/>
                    <a:pt x="14824" y="82257"/>
                  </a:cubicBezTo>
                  <a:cubicBezTo>
                    <a:pt x="17229" y="86008"/>
                    <a:pt x="21789" y="89223"/>
                    <a:pt x="24730" y="91092"/>
                  </a:cubicBezTo>
                  <a:cubicBezTo>
                    <a:pt x="25268" y="91434"/>
                    <a:pt x="25609" y="91590"/>
                    <a:pt x="25798" y="91590"/>
                  </a:cubicBezTo>
                  <a:cubicBezTo>
                    <a:pt x="26644" y="91590"/>
                    <a:pt x="24390" y="88442"/>
                    <a:pt x="22861" y="84936"/>
                  </a:cubicBezTo>
                  <a:cubicBezTo>
                    <a:pt x="20980" y="80650"/>
                    <a:pt x="18575" y="75828"/>
                    <a:pt x="19110" y="72732"/>
                  </a:cubicBezTo>
                  <a:cubicBezTo>
                    <a:pt x="19444" y="70807"/>
                    <a:pt x="18326" y="69674"/>
                    <a:pt x="16918" y="69674"/>
                  </a:cubicBezTo>
                  <a:cubicBezTo>
                    <a:pt x="16062" y="69674"/>
                    <a:pt x="15099" y="70092"/>
                    <a:pt x="14288" y="71006"/>
                  </a:cubicBezTo>
                  <a:cubicBezTo>
                    <a:pt x="13365" y="72042"/>
                    <a:pt x="12590" y="72731"/>
                    <a:pt x="11921" y="72731"/>
                  </a:cubicBezTo>
                  <a:cubicBezTo>
                    <a:pt x="11037" y="72731"/>
                    <a:pt x="10338" y="71527"/>
                    <a:pt x="9728" y="68327"/>
                  </a:cubicBezTo>
                  <a:cubicBezTo>
                    <a:pt x="8657" y="62695"/>
                    <a:pt x="14824" y="61898"/>
                    <a:pt x="18039" y="60552"/>
                  </a:cubicBezTo>
                  <a:cubicBezTo>
                    <a:pt x="18687" y="60284"/>
                    <a:pt x="19269" y="60167"/>
                    <a:pt x="19804" y="60167"/>
                  </a:cubicBezTo>
                  <a:cubicBezTo>
                    <a:pt x="21923" y="60167"/>
                    <a:pt x="23293" y="62003"/>
                    <a:pt x="25004" y="63505"/>
                  </a:cubicBezTo>
                  <a:cubicBezTo>
                    <a:pt x="25417" y="63865"/>
                    <a:pt x="25740" y="64037"/>
                    <a:pt x="25996" y="64037"/>
                  </a:cubicBezTo>
                  <a:cubicBezTo>
                    <a:pt x="27072" y="64037"/>
                    <a:pt x="26976" y="61024"/>
                    <a:pt x="27409" y="56266"/>
                  </a:cubicBezTo>
                  <a:cubicBezTo>
                    <a:pt x="27945" y="50373"/>
                    <a:pt x="37327" y="39121"/>
                    <a:pt x="40280" y="33632"/>
                  </a:cubicBezTo>
                  <a:cubicBezTo>
                    <a:pt x="43221" y="28156"/>
                    <a:pt x="46435" y="26262"/>
                    <a:pt x="47233" y="23322"/>
                  </a:cubicBezTo>
                  <a:cubicBezTo>
                    <a:pt x="47569" y="22077"/>
                    <a:pt x="48908" y="21596"/>
                    <a:pt x="50746" y="21596"/>
                  </a:cubicBezTo>
                  <a:cubicBezTo>
                    <a:pt x="53268" y="21596"/>
                    <a:pt x="56730" y="22502"/>
                    <a:pt x="59830" y="23584"/>
                  </a:cubicBezTo>
                  <a:cubicBezTo>
                    <a:pt x="60889" y="23955"/>
                    <a:pt x="61728" y="24117"/>
                    <a:pt x="62376" y="24117"/>
                  </a:cubicBezTo>
                  <a:cubicBezTo>
                    <a:pt x="65006" y="24117"/>
                    <a:pt x="64490" y="21447"/>
                    <a:pt x="62771" y="19297"/>
                  </a:cubicBezTo>
                  <a:cubicBezTo>
                    <a:pt x="60628" y="16618"/>
                    <a:pt x="58758" y="15821"/>
                    <a:pt x="60901" y="13939"/>
                  </a:cubicBezTo>
                  <a:cubicBezTo>
                    <a:pt x="63044" y="12070"/>
                    <a:pt x="60366" y="10463"/>
                    <a:pt x="58222" y="7772"/>
                  </a:cubicBezTo>
                  <a:cubicBezTo>
                    <a:pt x="56079" y="5105"/>
                    <a:pt x="56079" y="1355"/>
                    <a:pt x="55282" y="176"/>
                  </a:cubicBezTo>
                  <a:cubicBezTo>
                    <a:pt x="55198" y="55"/>
                    <a:pt x="55088" y="0"/>
                    <a:pt x="54955" y="0"/>
                  </a:cubicBezTo>
                  <a:close/>
                </a:path>
              </a:pathLst>
            </a:custGeom>
            <a:solidFill>
              <a:srgbClr val="0048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705;p19"/>
            <p:cNvSpPr/>
            <p:nvPr/>
          </p:nvSpPr>
          <p:spPr>
            <a:xfrm>
              <a:off x="-7055650" y="-674350"/>
              <a:ext cx="412275" cy="360550"/>
            </a:xfrm>
            <a:custGeom>
              <a:avLst/>
              <a:gdLst/>
              <a:ahLst/>
              <a:cxnLst/>
              <a:rect l="l" t="t" r="r" b="b"/>
              <a:pathLst>
                <a:path w="16491" h="14422" extrusionOk="0">
                  <a:moveTo>
                    <a:pt x="16490" y="0"/>
                  </a:moveTo>
                  <a:lnTo>
                    <a:pt x="16490" y="0"/>
                  </a:lnTo>
                  <a:cubicBezTo>
                    <a:pt x="10835" y="1238"/>
                    <a:pt x="5322" y="2881"/>
                    <a:pt x="0" y="4882"/>
                  </a:cubicBezTo>
                  <a:cubicBezTo>
                    <a:pt x="1608" y="6763"/>
                    <a:pt x="2941" y="7834"/>
                    <a:pt x="4822" y="11049"/>
                  </a:cubicBezTo>
                  <a:cubicBezTo>
                    <a:pt x="5878" y="12864"/>
                    <a:pt x="7450" y="14421"/>
                    <a:pt x="8955" y="14421"/>
                  </a:cubicBezTo>
                  <a:cubicBezTo>
                    <a:pt x="10115" y="14421"/>
                    <a:pt x="11236" y="13496"/>
                    <a:pt x="12049" y="11049"/>
                  </a:cubicBezTo>
                  <a:cubicBezTo>
                    <a:pt x="13919" y="5453"/>
                    <a:pt x="16467" y="60"/>
                    <a:pt x="16490" y="0"/>
                  </a:cubicBezTo>
                  <a:close/>
                </a:path>
              </a:pathLst>
            </a:custGeom>
            <a:solidFill>
              <a:srgbClr val="0048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706;p19"/>
            <p:cNvSpPr/>
            <p:nvPr/>
          </p:nvSpPr>
          <p:spPr>
            <a:xfrm>
              <a:off x="-3914500" y="2667325"/>
              <a:ext cx="390300" cy="705600"/>
            </a:xfrm>
            <a:custGeom>
              <a:avLst/>
              <a:gdLst/>
              <a:ahLst/>
              <a:cxnLst/>
              <a:rect l="l" t="t" r="r" b="b"/>
              <a:pathLst>
                <a:path w="15612" h="28224" extrusionOk="0">
                  <a:moveTo>
                    <a:pt x="14768" y="0"/>
                  </a:moveTo>
                  <a:cubicBezTo>
                    <a:pt x="14585" y="0"/>
                    <a:pt x="14314" y="192"/>
                    <a:pt x="13931" y="624"/>
                  </a:cubicBezTo>
                  <a:cubicBezTo>
                    <a:pt x="11788" y="3029"/>
                    <a:pt x="6692" y="7589"/>
                    <a:pt x="6692" y="11065"/>
                  </a:cubicBezTo>
                  <a:lnTo>
                    <a:pt x="6692" y="14554"/>
                  </a:lnTo>
                  <a:cubicBezTo>
                    <a:pt x="4549" y="18566"/>
                    <a:pt x="1" y="23662"/>
                    <a:pt x="1072" y="26341"/>
                  </a:cubicBezTo>
                  <a:cubicBezTo>
                    <a:pt x="1542" y="27514"/>
                    <a:pt x="2061" y="28224"/>
                    <a:pt x="2767" y="28224"/>
                  </a:cubicBezTo>
                  <a:cubicBezTo>
                    <a:pt x="3673" y="28224"/>
                    <a:pt x="4885" y="27055"/>
                    <a:pt x="6692" y="24198"/>
                  </a:cubicBezTo>
                  <a:cubicBezTo>
                    <a:pt x="9907" y="19102"/>
                    <a:pt x="13122" y="11875"/>
                    <a:pt x="13931" y="7589"/>
                  </a:cubicBezTo>
                  <a:cubicBezTo>
                    <a:pt x="14587" y="4068"/>
                    <a:pt x="15611" y="0"/>
                    <a:pt x="14768" y="0"/>
                  </a:cubicBezTo>
                  <a:close/>
                </a:path>
              </a:pathLst>
            </a:custGeom>
            <a:solidFill>
              <a:srgbClr val="0048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707;p19"/>
            <p:cNvSpPr/>
            <p:nvPr/>
          </p:nvSpPr>
          <p:spPr>
            <a:xfrm>
              <a:off x="-6000475" y="4933325"/>
              <a:ext cx="1227875" cy="284425"/>
            </a:xfrm>
            <a:custGeom>
              <a:avLst/>
              <a:gdLst/>
              <a:ahLst/>
              <a:cxnLst/>
              <a:rect l="l" t="t" r="r" b="b"/>
              <a:pathLst>
                <a:path w="49115" h="11377" extrusionOk="0">
                  <a:moveTo>
                    <a:pt x="45832" y="1"/>
                  </a:moveTo>
                  <a:cubicBezTo>
                    <a:pt x="42318" y="1"/>
                    <a:pt x="38332" y="1976"/>
                    <a:pt x="33886" y="2209"/>
                  </a:cubicBezTo>
                  <a:cubicBezTo>
                    <a:pt x="27731" y="2531"/>
                    <a:pt x="19956" y="2697"/>
                    <a:pt x="13526" y="5912"/>
                  </a:cubicBezTo>
                  <a:cubicBezTo>
                    <a:pt x="7097" y="9127"/>
                    <a:pt x="6835" y="8853"/>
                    <a:pt x="942" y="10996"/>
                  </a:cubicBezTo>
                  <a:cubicBezTo>
                    <a:pt x="596" y="11127"/>
                    <a:pt x="287" y="11246"/>
                    <a:pt x="1" y="11377"/>
                  </a:cubicBezTo>
                  <a:cubicBezTo>
                    <a:pt x="17503" y="11353"/>
                    <a:pt x="34136" y="7555"/>
                    <a:pt x="49114" y="757"/>
                  </a:cubicBezTo>
                  <a:cubicBezTo>
                    <a:pt x="48070" y="210"/>
                    <a:pt x="46976" y="1"/>
                    <a:pt x="45832" y="1"/>
                  </a:cubicBezTo>
                  <a:close/>
                </a:path>
              </a:pathLst>
            </a:custGeom>
            <a:solidFill>
              <a:srgbClr val="0048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708;p19"/>
            <p:cNvSpPr/>
            <p:nvPr/>
          </p:nvSpPr>
          <p:spPr>
            <a:xfrm>
              <a:off x="-8560300" y="409600"/>
              <a:ext cx="1719275" cy="2347750"/>
            </a:xfrm>
            <a:custGeom>
              <a:avLst/>
              <a:gdLst/>
              <a:ahLst/>
              <a:cxnLst/>
              <a:rect l="l" t="t" r="r" b="b"/>
              <a:pathLst>
                <a:path w="68771" h="93910" extrusionOk="0">
                  <a:moveTo>
                    <a:pt x="21554" y="1"/>
                  </a:moveTo>
                  <a:cubicBezTo>
                    <a:pt x="18135" y="1"/>
                    <a:pt x="14648" y="1255"/>
                    <a:pt x="14085" y="2303"/>
                  </a:cubicBezTo>
                  <a:cubicBezTo>
                    <a:pt x="13145" y="4077"/>
                    <a:pt x="10775" y="12125"/>
                    <a:pt x="10775" y="12125"/>
                  </a:cubicBezTo>
                  <a:cubicBezTo>
                    <a:pt x="0" y="25270"/>
                    <a:pt x="0" y="30949"/>
                    <a:pt x="0" y="30949"/>
                  </a:cubicBezTo>
                  <a:cubicBezTo>
                    <a:pt x="953" y="38283"/>
                    <a:pt x="21539" y="56559"/>
                    <a:pt x="21539" y="56559"/>
                  </a:cubicBezTo>
                  <a:lnTo>
                    <a:pt x="20241" y="93909"/>
                  </a:lnTo>
                  <a:lnTo>
                    <a:pt x="58353" y="93909"/>
                  </a:lnTo>
                  <a:lnTo>
                    <a:pt x="57519" y="58643"/>
                  </a:lnTo>
                  <a:cubicBezTo>
                    <a:pt x="61782" y="57809"/>
                    <a:pt x="66520" y="44082"/>
                    <a:pt x="67580" y="39938"/>
                  </a:cubicBezTo>
                  <a:cubicBezTo>
                    <a:pt x="68652" y="35807"/>
                    <a:pt x="68771" y="17102"/>
                    <a:pt x="66044" y="11899"/>
                  </a:cubicBezTo>
                  <a:cubicBezTo>
                    <a:pt x="63978" y="7947"/>
                    <a:pt x="58589" y="7469"/>
                    <a:pt x="56100" y="7469"/>
                  </a:cubicBezTo>
                  <a:cubicBezTo>
                    <a:pt x="55304" y="7469"/>
                    <a:pt x="54805" y="7517"/>
                    <a:pt x="54805" y="7517"/>
                  </a:cubicBezTo>
                  <a:cubicBezTo>
                    <a:pt x="51344" y="3871"/>
                    <a:pt x="48078" y="2999"/>
                    <a:pt x="45746" y="2999"/>
                  </a:cubicBezTo>
                  <a:cubicBezTo>
                    <a:pt x="43609" y="2999"/>
                    <a:pt x="42255" y="3731"/>
                    <a:pt x="42255" y="3731"/>
                  </a:cubicBezTo>
                  <a:cubicBezTo>
                    <a:pt x="39753" y="1419"/>
                    <a:pt x="36911" y="723"/>
                    <a:pt x="34399" y="723"/>
                  </a:cubicBezTo>
                  <a:cubicBezTo>
                    <a:pt x="30613" y="723"/>
                    <a:pt x="27575" y="2303"/>
                    <a:pt x="27575" y="2303"/>
                  </a:cubicBezTo>
                  <a:cubicBezTo>
                    <a:pt x="26268" y="605"/>
                    <a:pt x="23927" y="1"/>
                    <a:pt x="21554" y="1"/>
                  </a:cubicBezTo>
                  <a:close/>
                </a:path>
              </a:pathLst>
            </a:custGeom>
            <a:solidFill>
              <a:srgbClr val="F8A4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709;p19"/>
            <p:cNvSpPr/>
            <p:nvPr/>
          </p:nvSpPr>
          <p:spPr>
            <a:xfrm>
              <a:off x="-8296550" y="470500"/>
              <a:ext cx="1322960" cy="705622"/>
            </a:xfrm>
            <a:custGeom>
              <a:avLst/>
              <a:gdLst/>
              <a:ahLst/>
              <a:cxnLst/>
              <a:rect l="l" t="t" r="r" b="b"/>
              <a:pathLst>
                <a:path w="54696" h="29026" extrusionOk="0">
                  <a:moveTo>
                    <a:pt x="18842" y="1"/>
                  </a:moveTo>
                  <a:cubicBezTo>
                    <a:pt x="18547" y="1"/>
                    <a:pt x="18252" y="191"/>
                    <a:pt x="18252" y="572"/>
                  </a:cubicBezTo>
                  <a:lnTo>
                    <a:pt x="18252" y="11050"/>
                  </a:lnTo>
                  <a:cubicBezTo>
                    <a:pt x="16716" y="10859"/>
                    <a:pt x="15157" y="10752"/>
                    <a:pt x="13645" y="10633"/>
                  </a:cubicBezTo>
                  <a:cubicBezTo>
                    <a:pt x="11692" y="10466"/>
                    <a:pt x="9751" y="10324"/>
                    <a:pt x="7799" y="10193"/>
                  </a:cubicBezTo>
                  <a:cubicBezTo>
                    <a:pt x="7334" y="8549"/>
                    <a:pt x="6858" y="6906"/>
                    <a:pt x="6394" y="5263"/>
                  </a:cubicBezTo>
                  <a:cubicBezTo>
                    <a:pt x="6309" y="4975"/>
                    <a:pt x="6078" y="4850"/>
                    <a:pt x="5843" y="4850"/>
                  </a:cubicBezTo>
                  <a:cubicBezTo>
                    <a:pt x="5486" y="4850"/>
                    <a:pt x="5121" y="5139"/>
                    <a:pt x="5251" y="5585"/>
                  </a:cubicBezTo>
                  <a:cubicBezTo>
                    <a:pt x="5679" y="7097"/>
                    <a:pt x="6108" y="8609"/>
                    <a:pt x="6549" y="10121"/>
                  </a:cubicBezTo>
                  <a:cubicBezTo>
                    <a:pt x="4632" y="10002"/>
                    <a:pt x="2715" y="9895"/>
                    <a:pt x="798" y="9800"/>
                  </a:cubicBezTo>
                  <a:cubicBezTo>
                    <a:pt x="786" y="9799"/>
                    <a:pt x="774" y="9799"/>
                    <a:pt x="763" y="9799"/>
                  </a:cubicBezTo>
                  <a:cubicBezTo>
                    <a:pt x="0" y="9799"/>
                    <a:pt x="12" y="10943"/>
                    <a:pt x="798" y="10990"/>
                  </a:cubicBezTo>
                  <a:cubicBezTo>
                    <a:pt x="3715" y="11121"/>
                    <a:pt x="6620" y="11300"/>
                    <a:pt x="9525" y="11502"/>
                  </a:cubicBezTo>
                  <a:cubicBezTo>
                    <a:pt x="12466" y="11705"/>
                    <a:pt x="15609" y="11764"/>
                    <a:pt x="18598" y="12240"/>
                  </a:cubicBezTo>
                  <a:cubicBezTo>
                    <a:pt x="18681" y="12276"/>
                    <a:pt x="18776" y="12288"/>
                    <a:pt x="18871" y="12288"/>
                  </a:cubicBezTo>
                  <a:cubicBezTo>
                    <a:pt x="19645" y="12419"/>
                    <a:pt x="20407" y="12562"/>
                    <a:pt x="21157" y="12764"/>
                  </a:cubicBezTo>
                  <a:cubicBezTo>
                    <a:pt x="22110" y="13014"/>
                    <a:pt x="21908" y="14872"/>
                    <a:pt x="21884" y="15574"/>
                  </a:cubicBezTo>
                  <a:cubicBezTo>
                    <a:pt x="21800" y="17753"/>
                    <a:pt x="20860" y="19884"/>
                    <a:pt x="19407" y="21563"/>
                  </a:cubicBezTo>
                  <a:cubicBezTo>
                    <a:pt x="17584" y="23682"/>
                    <a:pt x="14277" y="25066"/>
                    <a:pt x="11172" y="25066"/>
                  </a:cubicBezTo>
                  <a:cubicBezTo>
                    <a:pt x="8904" y="25066"/>
                    <a:pt x="6743" y="24328"/>
                    <a:pt x="5346" y="22599"/>
                  </a:cubicBezTo>
                  <a:cubicBezTo>
                    <a:pt x="5205" y="22423"/>
                    <a:pt x="5011" y="22350"/>
                    <a:pt x="4819" y="22350"/>
                  </a:cubicBezTo>
                  <a:cubicBezTo>
                    <a:pt x="4362" y="22350"/>
                    <a:pt x="3922" y="22766"/>
                    <a:pt x="4274" y="23194"/>
                  </a:cubicBezTo>
                  <a:cubicBezTo>
                    <a:pt x="5986" y="25320"/>
                    <a:pt x="8522" y="26198"/>
                    <a:pt x="11147" y="26198"/>
                  </a:cubicBezTo>
                  <a:cubicBezTo>
                    <a:pt x="13579" y="26198"/>
                    <a:pt x="16087" y="25444"/>
                    <a:pt x="18086" y="24230"/>
                  </a:cubicBezTo>
                  <a:cubicBezTo>
                    <a:pt x="19995" y="26588"/>
                    <a:pt x="22395" y="27771"/>
                    <a:pt x="25037" y="27771"/>
                  </a:cubicBezTo>
                  <a:cubicBezTo>
                    <a:pt x="26383" y="27771"/>
                    <a:pt x="27791" y="27464"/>
                    <a:pt x="29230" y="26849"/>
                  </a:cubicBezTo>
                  <a:cubicBezTo>
                    <a:pt x="29516" y="26730"/>
                    <a:pt x="30016" y="26540"/>
                    <a:pt x="30409" y="26290"/>
                  </a:cubicBezTo>
                  <a:cubicBezTo>
                    <a:pt x="32240" y="27882"/>
                    <a:pt x="34366" y="29004"/>
                    <a:pt x="36544" y="29004"/>
                  </a:cubicBezTo>
                  <a:cubicBezTo>
                    <a:pt x="37835" y="29004"/>
                    <a:pt x="39145" y="28609"/>
                    <a:pt x="40422" y="27683"/>
                  </a:cubicBezTo>
                  <a:cubicBezTo>
                    <a:pt x="40791" y="27421"/>
                    <a:pt x="41065" y="27159"/>
                    <a:pt x="41291" y="26897"/>
                  </a:cubicBezTo>
                  <a:cubicBezTo>
                    <a:pt x="42255" y="27957"/>
                    <a:pt x="43625" y="28600"/>
                    <a:pt x="45006" y="28885"/>
                  </a:cubicBezTo>
                  <a:cubicBezTo>
                    <a:pt x="45433" y="28971"/>
                    <a:pt x="45996" y="29026"/>
                    <a:pt x="46605" y="29026"/>
                  </a:cubicBezTo>
                  <a:cubicBezTo>
                    <a:pt x="48354" y="29026"/>
                    <a:pt x="50487" y="28578"/>
                    <a:pt x="50911" y="27147"/>
                  </a:cubicBezTo>
                  <a:cubicBezTo>
                    <a:pt x="52126" y="23063"/>
                    <a:pt x="53340" y="18979"/>
                    <a:pt x="54566" y="14884"/>
                  </a:cubicBezTo>
                  <a:cubicBezTo>
                    <a:pt x="54696" y="14446"/>
                    <a:pt x="54331" y="14155"/>
                    <a:pt x="53975" y="14155"/>
                  </a:cubicBezTo>
                  <a:cubicBezTo>
                    <a:pt x="53740" y="14155"/>
                    <a:pt x="53509" y="14281"/>
                    <a:pt x="53423" y="14574"/>
                  </a:cubicBezTo>
                  <a:cubicBezTo>
                    <a:pt x="52435" y="17884"/>
                    <a:pt x="51447" y="21206"/>
                    <a:pt x="50459" y="24516"/>
                  </a:cubicBezTo>
                  <a:cubicBezTo>
                    <a:pt x="50256" y="25230"/>
                    <a:pt x="50042" y="25933"/>
                    <a:pt x="49840" y="26635"/>
                  </a:cubicBezTo>
                  <a:cubicBezTo>
                    <a:pt x="49554" y="27588"/>
                    <a:pt x="48947" y="27349"/>
                    <a:pt x="47899" y="27623"/>
                  </a:cubicBezTo>
                  <a:cubicBezTo>
                    <a:pt x="47409" y="27752"/>
                    <a:pt x="46881" y="27818"/>
                    <a:pt x="46345" y="27818"/>
                  </a:cubicBezTo>
                  <a:cubicBezTo>
                    <a:pt x="44654" y="27818"/>
                    <a:pt x="42874" y="27167"/>
                    <a:pt x="41898" y="25802"/>
                  </a:cubicBezTo>
                  <a:cubicBezTo>
                    <a:pt x="42124" y="25147"/>
                    <a:pt x="42184" y="24409"/>
                    <a:pt x="42339" y="23456"/>
                  </a:cubicBezTo>
                  <a:cubicBezTo>
                    <a:pt x="42946" y="19706"/>
                    <a:pt x="43565" y="15967"/>
                    <a:pt x="44172" y="12229"/>
                  </a:cubicBezTo>
                  <a:cubicBezTo>
                    <a:pt x="44351" y="11121"/>
                    <a:pt x="44529" y="10026"/>
                    <a:pt x="44708" y="8919"/>
                  </a:cubicBezTo>
                  <a:cubicBezTo>
                    <a:pt x="44827" y="8204"/>
                    <a:pt x="46053" y="6859"/>
                    <a:pt x="46565" y="6073"/>
                  </a:cubicBezTo>
                  <a:cubicBezTo>
                    <a:pt x="46865" y="5632"/>
                    <a:pt x="46455" y="5209"/>
                    <a:pt x="46039" y="5209"/>
                  </a:cubicBezTo>
                  <a:cubicBezTo>
                    <a:pt x="45860" y="5209"/>
                    <a:pt x="45679" y="5288"/>
                    <a:pt x="45553" y="5478"/>
                  </a:cubicBezTo>
                  <a:cubicBezTo>
                    <a:pt x="44494" y="7061"/>
                    <a:pt x="43648" y="8097"/>
                    <a:pt x="43363" y="9931"/>
                  </a:cubicBezTo>
                  <a:cubicBezTo>
                    <a:pt x="42863" y="12955"/>
                    <a:pt x="42363" y="15979"/>
                    <a:pt x="41874" y="19015"/>
                  </a:cubicBezTo>
                  <a:cubicBezTo>
                    <a:pt x="41505" y="21277"/>
                    <a:pt x="41136" y="23528"/>
                    <a:pt x="40767" y="25790"/>
                  </a:cubicBezTo>
                  <a:cubicBezTo>
                    <a:pt x="40774" y="25744"/>
                    <a:pt x="40777" y="25723"/>
                    <a:pt x="40771" y="25723"/>
                  </a:cubicBezTo>
                  <a:lnTo>
                    <a:pt x="40771" y="25723"/>
                  </a:lnTo>
                  <a:cubicBezTo>
                    <a:pt x="40758" y="25723"/>
                    <a:pt x="40697" y="25843"/>
                    <a:pt x="40529" y="26028"/>
                  </a:cubicBezTo>
                  <a:cubicBezTo>
                    <a:pt x="40065" y="26516"/>
                    <a:pt x="39517" y="26909"/>
                    <a:pt x="38934" y="27242"/>
                  </a:cubicBezTo>
                  <a:cubicBezTo>
                    <a:pt x="38140" y="27705"/>
                    <a:pt x="37333" y="27901"/>
                    <a:pt x="36537" y="27901"/>
                  </a:cubicBezTo>
                  <a:cubicBezTo>
                    <a:pt x="34526" y="27901"/>
                    <a:pt x="32578" y="26651"/>
                    <a:pt x="31052" y="25278"/>
                  </a:cubicBezTo>
                  <a:cubicBezTo>
                    <a:pt x="31123" y="24313"/>
                    <a:pt x="31194" y="23349"/>
                    <a:pt x="31266" y="22385"/>
                  </a:cubicBezTo>
                  <a:cubicBezTo>
                    <a:pt x="31599" y="18146"/>
                    <a:pt x="31921" y="13919"/>
                    <a:pt x="32242" y="9681"/>
                  </a:cubicBezTo>
                  <a:cubicBezTo>
                    <a:pt x="32349" y="8335"/>
                    <a:pt x="32445" y="6990"/>
                    <a:pt x="32552" y="5644"/>
                  </a:cubicBezTo>
                  <a:cubicBezTo>
                    <a:pt x="32564" y="5406"/>
                    <a:pt x="32576" y="5537"/>
                    <a:pt x="32885" y="4835"/>
                  </a:cubicBezTo>
                  <a:cubicBezTo>
                    <a:pt x="33266" y="3989"/>
                    <a:pt x="33647" y="3132"/>
                    <a:pt x="34028" y="2287"/>
                  </a:cubicBezTo>
                  <a:cubicBezTo>
                    <a:pt x="34240" y="1813"/>
                    <a:pt x="33826" y="1384"/>
                    <a:pt x="33444" y="1384"/>
                  </a:cubicBezTo>
                  <a:cubicBezTo>
                    <a:pt x="33269" y="1384"/>
                    <a:pt x="33101" y="1475"/>
                    <a:pt x="33004" y="1691"/>
                  </a:cubicBezTo>
                  <a:cubicBezTo>
                    <a:pt x="32171" y="3561"/>
                    <a:pt x="31421" y="4990"/>
                    <a:pt x="31266" y="7002"/>
                  </a:cubicBezTo>
                  <a:cubicBezTo>
                    <a:pt x="30992" y="10609"/>
                    <a:pt x="30706" y="14205"/>
                    <a:pt x="30432" y="17813"/>
                  </a:cubicBezTo>
                  <a:cubicBezTo>
                    <a:pt x="30254" y="20253"/>
                    <a:pt x="30063" y="22694"/>
                    <a:pt x="29873" y="25135"/>
                  </a:cubicBezTo>
                  <a:cubicBezTo>
                    <a:pt x="29801" y="25194"/>
                    <a:pt x="29682" y="25302"/>
                    <a:pt x="29432" y="25433"/>
                  </a:cubicBezTo>
                  <a:cubicBezTo>
                    <a:pt x="28647" y="25873"/>
                    <a:pt x="27789" y="26171"/>
                    <a:pt x="26920" y="26409"/>
                  </a:cubicBezTo>
                  <a:cubicBezTo>
                    <a:pt x="26258" y="26590"/>
                    <a:pt x="25612" y="26676"/>
                    <a:pt x="24987" y="26676"/>
                  </a:cubicBezTo>
                  <a:cubicBezTo>
                    <a:pt x="22652" y="26676"/>
                    <a:pt x="20599" y="25479"/>
                    <a:pt x="19050" y="23563"/>
                  </a:cubicBezTo>
                  <a:cubicBezTo>
                    <a:pt x="22134" y="21146"/>
                    <a:pt x="23848" y="16812"/>
                    <a:pt x="22920" y="13133"/>
                  </a:cubicBezTo>
                  <a:cubicBezTo>
                    <a:pt x="22646" y="12026"/>
                    <a:pt x="21908" y="11693"/>
                    <a:pt x="20812" y="11467"/>
                  </a:cubicBezTo>
                  <a:cubicBezTo>
                    <a:pt x="20348" y="11371"/>
                    <a:pt x="19895" y="11288"/>
                    <a:pt x="19431" y="11216"/>
                  </a:cubicBezTo>
                  <a:lnTo>
                    <a:pt x="19431" y="572"/>
                  </a:lnTo>
                  <a:cubicBezTo>
                    <a:pt x="19431" y="191"/>
                    <a:pt x="19136" y="1"/>
                    <a:pt x="18842" y="1"/>
                  </a:cubicBezTo>
                  <a:close/>
                </a:path>
              </a:pathLst>
            </a:custGeom>
            <a:solidFill>
              <a:srgbClr val="EA80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710;p19"/>
            <p:cNvSpPr/>
            <p:nvPr/>
          </p:nvSpPr>
          <p:spPr>
            <a:xfrm>
              <a:off x="-8185250" y="2054850"/>
              <a:ext cx="1182300" cy="1822275"/>
            </a:xfrm>
            <a:custGeom>
              <a:avLst/>
              <a:gdLst/>
              <a:ahLst/>
              <a:cxnLst/>
              <a:rect l="l" t="t" r="r" b="b"/>
              <a:pathLst>
                <a:path w="47292" h="72891" extrusionOk="0">
                  <a:moveTo>
                    <a:pt x="0" y="0"/>
                  </a:moveTo>
                  <a:lnTo>
                    <a:pt x="0" y="72890"/>
                  </a:lnTo>
                  <a:lnTo>
                    <a:pt x="47292" y="72890"/>
                  </a:lnTo>
                  <a:lnTo>
                    <a:pt x="47292" y="0"/>
                  </a:lnTo>
                  <a:close/>
                </a:path>
              </a:pathLst>
            </a:custGeom>
            <a:solidFill>
              <a:srgbClr val="F27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711;p19"/>
            <p:cNvSpPr/>
            <p:nvPr/>
          </p:nvSpPr>
          <p:spPr>
            <a:xfrm>
              <a:off x="-8185250" y="2054850"/>
              <a:ext cx="1182300" cy="426550"/>
            </a:xfrm>
            <a:custGeom>
              <a:avLst/>
              <a:gdLst/>
              <a:ahLst/>
              <a:cxnLst/>
              <a:rect l="l" t="t" r="r" b="b"/>
              <a:pathLst>
                <a:path w="47292" h="17062" extrusionOk="0">
                  <a:moveTo>
                    <a:pt x="0" y="0"/>
                  </a:moveTo>
                  <a:lnTo>
                    <a:pt x="0" y="17062"/>
                  </a:lnTo>
                  <a:lnTo>
                    <a:pt x="47292" y="17062"/>
                  </a:lnTo>
                  <a:lnTo>
                    <a:pt x="4729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712;p19"/>
            <p:cNvSpPr/>
            <p:nvPr/>
          </p:nvSpPr>
          <p:spPr>
            <a:xfrm>
              <a:off x="-6976475" y="364350"/>
              <a:ext cx="1718975" cy="3239825"/>
            </a:xfrm>
            <a:custGeom>
              <a:avLst/>
              <a:gdLst/>
              <a:ahLst/>
              <a:cxnLst/>
              <a:rect l="l" t="t" r="r" b="b"/>
              <a:pathLst>
                <a:path w="68759" h="129593" extrusionOk="0">
                  <a:moveTo>
                    <a:pt x="21546" y="1"/>
                  </a:moveTo>
                  <a:cubicBezTo>
                    <a:pt x="18125" y="1"/>
                    <a:pt x="14641" y="1256"/>
                    <a:pt x="14085" y="2303"/>
                  </a:cubicBezTo>
                  <a:cubicBezTo>
                    <a:pt x="13133" y="4077"/>
                    <a:pt x="10764" y="12125"/>
                    <a:pt x="10764" y="12125"/>
                  </a:cubicBezTo>
                  <a:cubicBezTo>
                    <a:pt x="0" y="25270"/>
                    <a:pt x="0" y="30949"/>
                    <a:pt x="0" y="30949"/>
                  </a:cubicBezTo>
                  <a:cubicBezTo>
                    <a:pt x="941" y="38283"/>
                    <a:pt x="21539" y="56559"/>
                    <a:pt x="21539" y="56559"/>
                  </a:cubicBezTo>
                  <a:lnTo>
                    <a:pt x="20241" y="129592"/>
                  </a:lnTo>
                  <a:lnTo>
                    <a:pt x="58341" y="129592"/>
                  </a:lnTo>
                  <a:lnTo>
                    <a:pt x="57519" y="58643"/>
                  </a:lnTo>
                  <a:cubicBezTo>
                    <a:pt x="61782" y="57810"/>
                    <a:pt x="66509" y="44082"/>
                    <a:pt x="67580" y="39938"/>
                  </a:cubicBezTo>
                  <a:cubicBezTo>
                    <a:pt x="68640" y="35795"/>
                    <a:pt x="68759" y="17102"/>
                    <a:pt x="66044" y="11887"/>
                  </a:cubicBezTo>
                  <a:cubicBezTo>
                    <a:pt x="63979" y="7947"/>
                    <a:pt x="58588" y="7469"/>
                    <a:pt x="56094" y="7469"/>
                  </a:cubicBezTo>
                  <a:cubicBezTo>
                    <a:pt x="55295" y="7469"/>
                    <a:pt x="54793" y="7518"/>
                    <a:pt x="54793" y="7518"/>
                  </a:cubicBezTo>
                  <a:cubicBezTo>
                    <a:pt x="51326" y="3865"/>
                    <a:pt x="48055" y="2993"/>
                    <a:pt x="45722" y="2993"/>
                  </a:cubicBezTo>
                  <a:cubicBezTo>
                    <a:pt x="43592" y="2993"/>
                    <a:pt x="42244" y="3720"/>
                    <a:pt x="42244" y="3720"/>
                  </a:cubicBezTo>
                  <a:cubicBezTo>
                    <a:pt x="39750" y="1411"/>
                    <a:pt x="36916" y="716"/>
                    <a:pt x="34409" y="716"/>
                  </a:cubicBezTo>
                  <a:cubicBezTo>
                    <a:pt x="30619" y="716"/>
                    <a:pt x="27575" y="2303"/>
                    <a:pt x="27575" y="2303"/>
                  </a:cubicBezTo>
                  <a:cubicBezTo>
                    <a:pt x="26263" y="605"/>
                    <a:pt x="23920" y="1"/>
                    <a:pt x="21546" y="1"/>
                  </a:cubicBezTo>
                  <a:close/>
                </a:path>
              </a:pathLst>
            </a:custGeom>
            <a:solidFill>
              <a:srgbClr val="B253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713;p19"/>
            <p:cNvSpPr/>
            <p:nvPr/>
          </p:nvSpPr>
          <p:spPr>
            <a:xfrm>
              <a:off x="-6597575" y="2499850"/>
              <a:ext cx="1182025" cy="1557350"/>
            </a:xfrm>
            <a:custGeom>
              <a:avLst/>
              <a:gdLst/>
              <a:ahLst/>
              <a:cxnLst/>
              <a:rect l="l" t="t" r="r" b="b"/>
              <a:pathLst>
                <a:path w="47281" h="62294" extrusionOk="0">
                  <a:moveTo>
                    <a:pt x="1" y="0"/>
                  </a:moveTo>
                  <a:lnTo>
                    <a:pt x="1" y="62294"/>
                  </a:lnTo>
                  <a:lnTo>
                    <a:pt x="47281" y="62294"/>
                  </a:lnTo>
                  <a:lnTo>
                    <a:pt x="47281" y="0"/>
                  </a:lnTo>
                  <a:close/>
                </a:path>
              </a:pathLst>
            </a:custGeom>
            <a:solidFill>
              <a:srgbClr val="001E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714;p19"/>
            <p:cNvSpPr/>
            <p:nvPr/>
          </p:nvSpPr>
          <p:spPr>
            <a:xfrm>
              <a:off x="-6597575" y="2073300"/>
              <a:ext cx="1182025" cy="426575"/>
            </a:xfrm>
            <a:custGeom>
              <a:avLst/>
              <a:gdLst/>
              <a:ahLst/>
              <a:cxnLst/>
              <a:rect l="l" t="t" r="r" b="b"/>
              <a:pathLst>
                <a:path w="47281" h="17063" extrusionOk="0">
                  <a:moveTo>
                    <a:pt x="1" y="1"/>
                  </a:moveTo>
                  <a:lnTo>
                    <a:pt x="1" y="17062"/>
                  </a:lnTo>
                  <a:lnTo>
                    <a:pt x="47281" y="17062"/>
                  </a:lnTo>
                  <a:lnTo>
                    <a:pt x="47281" y="1"/>
                  </a:lnTo>
                  <a:close/>
                </a:path>
              </a:pathLst>
            </a:custGeom>
            <a:solidFill>
              <a:srgbClr val="FC46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715;p19"/>
            <p:cNvSpPr/>
            <p:nvPr/>
          </p:nvSpPr>
          <p:spPr>
            <a:xfrm>
              <a:off x="-5392950" y="530750"/>
              <a:ext cx="1719300" cy="2347725"/>
            </a:xfrm>
            <a:custGeom>
              <a:avLst/>
              <a:gdLst/>
              <a:ahLst/>
              <a:cxnLst/>
              <a:rect l="l" t="t" r="r" b="b"/>
              <a:pathLst>
                <a:path w="68772" h="93909" extrusionOk="0">
                  <a:moveTo>
                    <a:pt x="21554" y="1"/>
                  </a:moveTo>
                  <a:cubicBezTo>
                    <a:pt x="18135" y="1"/>
                    <a:pt x="14648" y="1255"/>
                    <a:pt x="14086" y="2302"/>
                  </a:cubicBezTo>
                  <a:cubicBezTo>
                    <a:pt x="13145" y="4076"/>
                    <a:pt x="10776" y="12125"/>
                    <a:pt x="10776" y="12125"/>
                  </a:cubicBezTo>
                  <a:cubicBezTo>
                    <a:pt x="1" y="25258"/>
                    <a:pt x="1" y="30937"/>
                    <a:pt x="1" y="30937"/>
                  </a:cubicBezTo>
                  <a:cubicBezTo>
                    <a:pt x="953" y="38283"/>
                    <a:pt x="21539" y="56547"/>
                    <a:pt x="21539" y="56547"/>
                  </a:cubicBezTo>
                  <a:lnTo>
                    <a:pt x="20241" y="93909"/>
                  </a:lnTo>
                  <a:lnTo>
                    <a:pt x="58353" y="93909"/>
                  </a:lnTo>
                  <a:lnTo>
                    <a:pt x="57520" y="58631"/>
                  </a:lnTo>
                  <a:cubicBezTo>
                    <a:pt x="61782" y="57809"/>
                    <a:pt x="66521" y="44081"/>
                    <a:pt x="67580" y="39938"/>
                  </a:cubicBezTo>
                  <a:cubicBezTo>
                    <a:pt x="68652" y="35795"/>
                    <a:pt x="68771" y="17090"/>
                    <a:pt x="66045" y="11887"/>
                  </a:cubicBezTo>
                  <a:cubicBezTo>
                    <a:pt x="63978" y="7935"/>
                    <a:pt x="58589" y="7457"/>
                    <a:pt x="56100" y="7457"/>
                  </a:cubicBezTo>
                  <a:cubicBezTo>
                    <a:pt x="55304" y="7457"/>
                    <a:pt x="54805" y="7505"/>
                    <a:pt x="54805" y="7505"/>
                  </a:cubicBezTo>
                  <a:cubicBezTo>
                    <a:pt x="51341" y="3861"/>
                    <a:pt x="48073" y="2991"/>
                    <a:pt x="45740" y="2991"/>
                  </a:cubicBezTo>
                  <a:cubicBezTo>
                    <a:pt x="43606" y="2991"/>
                    <a:pt x="42256" y="3719"/>
                    <a:pt x="42256" y="3719"/>
                  </a:cubicBezTo>
                  <a:cubicBezTo>
                    <a:pt x="39757" y="1410"/>
                    <a:pt x="36921" y="716"/>
                    <a:pt x="34412" y="716"/>
                  </a:cubicBezTo>
                  <a:cubicBezTo>
                    <a:pt x="30620" y="716"/>
                    <a:pt x="27575" y="2302"/>
                    <a:pt x="27575" y="2302"/>
                  </a:cubicBezTo>
                  <a:cubicBezTo>
                    <a:pt x="26268" y="605"/>
                    <a:pt x="23928" y="1"/>
                    <a:pt x="21554" y="1"/>
                  </a:cubicBezTo>
                  <a:close/>
                </a:path>
              </a:pathLst>
            </a:custGeom>
            <a:solidFill>
              <a:srgbClr val="F2BD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716;p19"/>
            <p:cNvSpPr/>
            <p:nvPr/>
          </p:nvSpPr>
          <p:spPr>
            <a:xfrm>
              <a:off x="-5129100" y="591500"/>
              <a:ext cx="1322984" cy="705598"/>
            </a:xfrm>
            <a:custGeom>
              <a:avLst/>
              <a:gdLst/>
              <a:ahLst/>
              <a:cxnLst/>
              <a:rect l="l" t="t" r="r" b="b"/>
              <a:pathLst>
                <a:path w="54697" h="29031" extrusionOk="0">
                  <a:moveTo>
                    <a:pt x="18842" y="1"/>
                  </a:moveTo>
                  <a:cubicBezTo>
                    <a:pt x="18547" y="1"/>
                    <a:pt x="18253" y="191"/>
                    <a:pt x="18253" y="572"/>
                  </a:cubicBezTo>
                  <a:lnTo>
                    <a:pt x="18253" y="11062"/>
                  </a:lnTo>
                  <a:cubicBezTo>
                    <a:pt x="16717" y="10871"/>
                    <a:pt x="15169" y="10764"/>
                    <a:pt x="13645" y="10633"/>
                  </a:cubicBezTo>
                  <a:cubicBezTo>
                    <a:pt x="11692" y="10466"/>
                    <a:pt x="9752" y="10323"/>
                    <a:pt x="7799" y="10204"/>
                  </a:cubicBezTo>
                  <a:cubicBezTo>
                    <a:pt x="7335" y="8561"/>
                    <a:pt x="6858" y="6918"/>
                    <a:pt x="6394" y="5275"/>
                  </a:cubicBezTo>
                  <a:cubicBezTo>
                    <a:pt x="6309" y="4980"/>
                    <a:pt x="6075" y="4853"/>
                    <a:pt x="5839" y="4853"/>
                  </a:cubicBezTo>
                  <a:cubicBezTo>
                    <a:pt x="5483" y="4853"/>
                    <a:pt x="5122" y="5141"/>
                    <a:pt x="5251" y="5585"/>
                  </a:cubicBezTo>
                  <a:cubicBezTo>
                    <a:pt x="5680" y="7097"/>
                    <a:pt x="6120" y="8609"/>
                    <a:pt x="6549" y="10121"/>
                  </a:cubicBezTo>
                  <a:cubicBezTo>
                    <a:pt x="4632" y="10002"/>
                    <a:pt x="2715" y="9895"/>
                    <a:pt x="810" y="9811"/>
                  </a:cubicBezTo>
                  <a:cubicBezTo>
                    <a:pt x="794" y="9811"/>
                    <a:pt x="779" y="9810"/>
                    <a:pt x="763" y="9810"/>
                  </a:cubicBezTo>
                  <a:cubicBezTo>
                    <a:pt x="1" y="9810"/>
                    <a:pt x="16" y="10955"/>
                    <a:pt x="810" y="10990"/>
                  </a:cubicBezTo>
                  <a:cubicBezTo>
                    <a:pt x="3715" y="11133"/>
                    <a:pt x="6620" y="11312"/>
                    <a:pt x="9525" y="11502"/>
                  </a:cubicBezTo>
                  <a:cubicBezTo>
                    <a:pt x="12466" y="11705"/>
                    <a:pt x="15610" y="11776"/>
                    <a:pt x="18598" y="12240"/>
                  </a:cubicBezTo>
                  <a:cubicBezTo>
                    <a:pt x="18681" y="12276"/>
                    <a:pt x="18777" y="12288"/>
                    <a:pt x="18872" y="12288"/>
                  </a:cubicBezTo>
                  <a:cubicBezTo>
                    <a:pt x="19646" y="12419"/>
                    <a:pt x="20408" y="12574"/>
                    <a:pt x="21158" y="12764"/>
                  </a:cubicBezTo>
                  <a:cubicBezTo>
                    <a:pt x="22110" y="13014"/>
                    <a:pt x="21908" y="14884"/>
                    <a:pt x="21884" y="15574"/>
                  </a:cubicBezTo>
                  <a:cubicBezTo>
                    <a:pt x="21801" y="17753"/>
                    <a:pt x="20860" y="19884"/>
                    <a:pt x="19408" y="21563"/>
                  </a:cubicBezTo>
                  <a:cubicBezTo>
                    <a:pt x="17582" y="23685"/>
                    <a:pt x="14270" y="25073"/>
                    <a:pt x="11164" y="25073"/>
                  </a:cubicBezTo>
                  <a:cubicBezTo>
                    <a:pt x="8901" y="25073"/>
                    <a:pt x="6748" y="24337"/>
                    <a:pt x="5358" y="22611"/>
                  </a:cubicBezTo>
                  <a:cubicBezTo>
                    <a:pt x="5214" y="22431"/>
                    <a:pt x="5017" y="22357"/>
                    <a:pt x="4825" y="22357"/>
                  </a:cubicBezTo>
                  <a:cubicBezTo>
                    <a:pt x="4367" y="22357"/>
                    <a:pt x="3931" y="22778"/>
                    <a:pt x="4275" y="23206"/>
                  </a:cubicBezTo>
                  <a:cubicBezTo>
                    <a:pt x="5987" y="25326"/>
                    <a:pt x="8523" y="26201"/>
                    <a:pt x="11148" y="26201"/>
                  </a:cubicBezTo>
                  <a:cubicBezTo>
                    <a:pt x="13580" y="26201"/>
                    <a:pt x="16088" y="25450"/>
                    <a:pt x="18086" y="24242"/>
                  </a:cubicBezTo>
                  <a:cubicBezTo>
                    <a:pt x="20002" y="26591"/>
                    <a:pt x="22404" y="27772"/>
                    <a:pt x="25042" y="27772"/>
                  </a:cubicBezTo>
                  <a:cubicBezTo>
                    <a:pt x="26388" y="27772"/>
                    <a:pt x="27795" y="27465"/>
                    <a:pt x="29230" y="26849"/>
                  </a:cubicBezTo>
                  <a:cubicBezTo>
                    <a:pt x="29516" y="26730"/>
                    <a:pt x="30016" y="26552"/>
                    <a:pt x="30409" y="26290"/>
                  </a:cubicBezTo>
                  <a:cubicBezTo>
                    <a:pt x="32240" y="27882"/>
                    <a:pt x="34366" y="29004"/>
                    <a:pt x="36547" y="29004"/>
                  </a:cubicBezTo>
                  <a:cubicBezTo>
                    <a:pt x="37841" y="29004"/>
                    <a:pt x="39153" y="28609"/>
                    <a:pt x="40434" y="27683"/>
                  </a:cubicBezTo>
                  <a:cubicBezTo>
                    <a:pt x="40791" y="27421"/>
                    <a:pt x="41065" y="27171"/>
                    <a:pt x="41291" y="26909"/>
                  </a:cubicBezTo>
                  <a:cubicBezTo>
                    <a:pt x="42256" y="27957"/>
                    <a:pt x="43625" y="28611"/>
                    <a:pt x="45006" y="28885"/>
                  </a:cubicBezTo>
                  <a:cubicBezTo>
                    <a:pt x="45439" y="28975"/>
                    <a:pt x="46006" y="29031"/>
                    <a:pt x="46619" y="29031"/>
                  </a:cubicBezTo>
                  <a:cubicBezTo>
                    <a:pt x="48368" y="29031"/>
                    <a:pt x="50488" y="28575"/>
                    <a:pt x="50912" y="27147"/>
                  </a:cubicBezTo>
                  <a:cubicBezTo>
                    <a:pt x="52138" y="23063"/>
                    <a:pt x="53352" y="18979"/>
                    <a:pt x="54567" y="14895"/>
                  </a:cubicBezTo>
                  <a:cubicBezTo>
                    <a:pt x="54696" y="14450"/>
                    <a:pt x="54331" y="14161"/>
                    <a:pt x="53975" y="14161"/>
                  </a:cubicBezTo>
                  <a:cubicBezTo>
                    <a:pt x="53740" y="14161"/>
                    <a:pt x="53509" y="14286"/>
                    <a:pt x="53424" y="14574"/>
                  </a:cubicBezTo>
                  <a:cubicBezTo>
                    <a:pt x="52436" y="17896"/>
                    <a:pt x="51447" y="21206"/>
                    <a:pt x="50459" y="24528"/>
                  </a:cubicBezTo>
                  <a:cubicBezTo>
                    <a:pt x="50257" y="25230"/>
                    <a:pt x="50042" y="25933"/>
                    <a:pt x="49840" y="26635"/>
                  </a:cubicBezTo>
                  <a:cubicBezTo>
                    <a:pt x="49554" y="27599"/>
                    <a:pt x="48947" y="27361"/>
                    <a:pt x="47899" y="27635"/>
                  </a:cubicBezTo>
                  <a:cubicBezTo>
                    <a:pt x="47411" y="27761"/>
                    <a:pt x="46887" y="27825"/>
                    <a:pt x="46353" y="27825"/>
                  </a:cubicBezTo>
                  <a:cubicBezTo>
                    <a:pt x="44660" y="27825"/>
                    <a:pt x="42879" y="27180"/>
                    <a:pt x="41910" y="25813"/>
                  </a:cubicBezTo>
                  <a:cubicBezTo>
                    <a:pt x="42125" y="25159"/>
                    <a:pt x="42184" y="24409"/>
                    <a:pt x="42339" y="23456"/>
                  </a:cubicBezTo>
                  <a:cubicBezTo>
                    <a:pt x="42958" y="19717"/>
                    <a:pt x="43565" y="15979"/>
                    <a:pt x="44173" y="12228"/>
                  </a:cubicBezTo>
                  <a:cubicBezTo>
                    <a:pt x="44351" y="11133"/>
                    <a:pt x="44542" y="10026"/>
                    <a:pt x="44708" y="8919"/>
                  </a:cubicBezTo>
                  <a:cubicBezTo>
                    <a:pt x="44828" y="8216"/>
                    <a:pt x="46054" y="6859"/>
                    <a:pt x="46578" y="6085"/>
                  </a:cubicBezTo>
                  <a:cubicBezTo>
                    <a:pt x="46868" y="5637"/>
                    <a:pt x="46460" y="5213"/>
                    <a:pt x="46045" y="5213"/>
                  </a:cubicBezTo>
                  <a:cubicBezTo>
                    <a:pt x="45863" y="5213"/>
                    <a:pt x="45680" y="5294"/>
                    <a:pt x="45554" y="5490"/>
                  </a:cubicBezTo>
                  <a:cubicBezTo>
                    <a:pt x="44494" y="7061"/>
                    <a:pt x="43661" y="8109"/>
                    <a:pt x="43363" y="9931"/>
                  </a:cubicBezTo>
                  <a:cubicBezTo>
                    <a:pt x="42863" y="12955"/>
                    <a:pt x="42375" y="15991"/>
                    <a:pt x="41875" y="19015"/>
                  </a:cubicBezTo>
                  <a:cubicBezTo>
                    <a:pt x="41506" y="21277"/>
                    <a:pt x="41137" y="23539"/>
                    <a:pt x="40767" y="25802"/>
                  </a:cubicBezTo>
                  <a:cubicBezTo>
                    <a:pt x="40775" y="25752"/>
                    <a:pt x="40779" y="25730"/>
                    <a:pt x="40774" y="25730"/>
                  </a:cubicBezTo>
                  <a:lnTo>
                    <a:pt x="40774" y="25730"/>
                  </a:lnTo>
                  <a:cubicBezTo>
                    <a:pt x="40763" y="25730"/>
                    <a:pt x="40705" y="25852"/>
                    <a:pt x="40529" y="26028"/>
                  </a:cubicBezTo>
                  <a:cubicBezTo>
                    <a:pt x="40065" y="26528"/>
                    <a:pt x="39517" y="26909"/>
                    <a:pt x="38934" y="27242"/>
                  </a:cubicBezTo>
                  <a:cubicBezTo>
                    <a:pt x="38140" y="27705"/>
                    <a:pt x="37333" y="27901"/>
                    <a:pt x="36537" y="27901"/>
                  </a:cubicBezTo>
                  <a:cubicBezTo>
                    <a:pt x="34526" y="27901"/>
                    <a:pt x="32578" y="26651"/>
                    <a:pt x="31052" y="25278"/>
                  </a:cubicBezTo>
                  <a:cubicBezTo>
                    <a:pt x="31123" y="24313"/>
                    <a:pt x="31195" y="23349"/>
                    <a:pt x="31278" y="22384"/>
                  </a:cubicBezTo>
                  <a:cubicBezTo>
                    <a:pt x="31600" y="18158"/>
                    <a:pt x="31921" y="13919"/>
                    <a:pt x="32243" y="9692"/>
                  </a:cubicBezTo>
                  <a:cubicBezTo>
                    <a:pt x="32350" y="8347"/>
                    <a:pt x="32445" y="7002"/>
                    <a:pt x="32552" y="5656"/>
                  </a:cubicBezTo>
                  <a:cubicBezTo>
                    <a:pt x="32576" y="5418"/>
                    <a:pt x="32576" y="5537"/>
                    <a:pt x="32886" y="4835"/>
                  </a:cubicBezTo>
                  <a:cubicBezTo>
                    <a:pt x="33267" y="3989"/>
                    <a:pt x="33648" y="3144"/>
                    <a:pt x="34029" y="2299"/>
                  </a:cubicBezTo>
                  <a:cubicBezTo>
                    <a:pt x="34242" y="1823"/>
                    <a:pt x="33823" y="1387"/>
                    <a:pt x="33440" y="1387"/>
                  </a:cubicBezTo>
                  <a:cubicBezTo>
                    <a:pt x="33267" y="1387"/>
                    <a:pt x="33101" y="1476"/>
                    <a:pt x="33005" y="1691"/>
                  </a:cubicBezTo>
                  <a:cubicBezTo>
                    <a:pt x="32171" y="3561"/>
                    <a:pt x="31421" y="5001"/>
                    <a:pt x="31266" y="7002"/>
                  </a:cubicBezTo>
                  <a:cubicBezTo>
                    <a:pt x="30992" y="10609"/>
                    <a:pt x="30719" y="14217"/>
                    <a:pt x="30433" y="17812"/>
                  </a:cubicBezTo>
                  <a:cubicBezTo>
                    <a:pt x="30254" y="20253"/>
                    <a:pt x="30064" y="22694"/>
                    <a:pt x="29873" y="25147"/>
                  </a:cubicBezTo>
                  <a:cubicBezTo>
                    <a:pt x="29814" y="25206"/>
                    <a:pt x="29683" y="25301"/>
                    <a:pt x="29445" y="25432"/>
                  </a:cubicBezTo>
                  <a:cubicBezTo>
                    <a:pt x="28647" y="25873"/>
                    <a:pt x="27802" y="26171"/>
                    <a:pt x="26921" y="26409"/>
                  </a:cubicBezTo>
                  <a:cubicBezTo>
                    <a:pt x="26255" y="26591"/>
                    <a:pt x="25607" y="26677"/>
                    <a:pt x="24978" y="26677"/>
                  </a:cubicBezTo>
                  <a:cubicBezTo>
                    <a:pt x="22647" y="26677"/>
                    <a:pt x="20598" y="25488"/>
                    <a:pt x="19050" y="23575"/>
                  </a:cubicBezTo>
                  <a:cubicBezTo>
                    <a:pt x="22134" y="21158"/>
                    <a:pt x="23849" y="16824"/>
                    <a:pt x="22920" y="13133"/>
                  </a:cubicBezTo>
                  <a:cubicBezTo>
                    <a:pt x="22646" y="12026"/>
                    <a:pt x="21920" y="11693"/>
                    <a:pt x="20813" y="11466"/>
                  </a:cubicBezTo>
                  <a:cubicBezTo>
                    <a:pt x="20360" y="11371"/>
                    <a:pt x="19896" y="11288"/>
                    <a:pt x="19431" y="11216"/>
                  </a:cubicBezTo>
                  <a:lnTo>
                    <a:pt x="19431" y="572"/>
                  </a:lnTo>
                  <a:cubicBezTo>
                    <a:pt x="19431" y="191"/>
                    <a:pt x="19137" y="1"/>
                    <a:pt x="18842" y="1"/>
                  </a:cubicBezTo>
                  <a:close/>
                </a:path>
              </a:pathLst>
            </a:custGeom>
            <a:solidFill>
              <a:srgbClr val="DB95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717;p19"/>
            <p:cNvSpPr/>
            <p:nvPr/>
          </p:nvSpPr>
          <p:spPr>
            <a:xfrm>
              <a:off x="-5006000" y="2175700"/>
              <a:ext cx="1182325" cy="1881500"/>
            </a:xfrm>
            <a:custGeom>
              <a:avLst/>
              <a:gdLst/>
              <a:ahLst/>
              <a:cxnLst/>
              <a:rect l="l" t="t" r="r" b="b"/>
              <a:pathLst>
                <a:path w="47293" h="75260" extrusionOk="0">
                  <a:moveTo>
                    <a:pt x="1" y="0"/>
                  </a:moveTo>
                  <a:lnTo>
                    <a:pt x="1" y="75260"/>
                  </a:lnTo>
                  <a:lnTo>
                    <a:pt x="47292" y="75260"/>
                  </a:lnTo>
                  <a:lnTo>
                    <a:pt x="47292" y="0"/>
                  </a:lnTo>
                  <a:close/>
                </a:path>
              </a:pathLst>
            </a:custGeom>
            <a:solidFill>
              <a:srgbClr val="FEFD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718;p19"/>
            <p:cNvSpPr/>
            <p:nvPr/>
          </p:nvSpPr>
          <p:spPr>
            <a:xfrm>
              <a:off x="-5006000" y="2175700"/>
              <a:ext cx="1182325" cy="426850"/>
            </a:xfrm>
            <a:custGeom>
              <a:avLst/>
              <a:gdLst/>
              <a:ahLst/>
              <a:cxnLst/>
              <a:rect l="l" t="t" r="r" b="b"/>
              <a:pathLst>
                <a:path w="47293" h="17074" extrusionOk="0">
                  <a:moveTo>
                    <a:pt x="1" y="0"/>
                  </a:moveTo>
                  <a:lnTo>
                    <a:pt x="1" y="17074"/>
                  </a:lnTo>
                  <a:lnTo>
                    <a:pt x="47292" y="17074"/>
                  </a:lnTo>
                  <a:lnTo>
                    <a:pt x="47292" y="0"/>
                  </a:lnTo>
                  <a:close/>
                </a:path>
              </a:pathLst>
            </a:custGeom>
            <a:solidFill>
              <a:srgbClr val="F9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719;p19"/>
            <p:cNvSpPr/>
            <p:nvPr/>
          </p:nvSpPr>
          <p:spPr>
            <a:xfrm>
              <a:off x="-10007225" y="4376193"/>
              <a:ext cx="2578925" cy="1160875"/>
            </a:xfrm>
            <a:custGeom>
              <a:avLst/>
              <a:gdLst/>
              <a:ahLst/>
              <a:cxnLst/>
              <a:rect l="l" t="t" r="r" b="b"/>
              <a:pathLst>
                <a:path w="103157" h="46435" extrusionOk="0">
                  <a:moveTo>
                    <a:pt x="1" y="0"/>
                  </a:moveTo>
                  <a:lnTo>
                    <a:pt x="17956" y="23217"/>
                  </a:lnTo>
                  <a:lnTo>
                    <a:pt x="1" y="46435"/>
                  </a:lnTo>
                  <a:lnTo>
                    <a:pt x="103157" y="46435"/>
                  </a:lnTo>
                  <a:lnTo>
                    <a:pt x="34993" y="23217"/>
                  </a:lnTo>
                  <a:lnTo>
                    <a:pt x="34993" y="0"/>
                  </a:lnTo>
                  <a:close/>
                </a:path>
              </a:pathLst>
            </a:custGeom>
            <a:solidFill>
              <a:srgbClr val="FED8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720;p19"/>
            <p:cNvSpPr/>
            <p:nvPr/>
          </p:nvSpPr>
          <p:spPr>
            <a:xfrm>
              <a:off x="-9132400" y="5188193"/>
              <a:ext cx="1704100" cy="348875"/>
            </a:xfrm>
            <a:custGeom>
              <a:avLst/>
              <a:gdLst/>
              <a:ahLst/>
              <a:cxnLst/>
              <a:rect l="l" t="t" r="r" b="b"/>
              <a:pathLst>
                <a:path w="68164" h="13955" extrusionOk="0">
                  <a:moveTo>
                    <a:pt x="0" y="0"/>
                  </a:moveTo>
                  <a:lnTo>
                    <a:pt x="68164" y="13955"/>
                  </a:lnTo>
                  <a:lnTo>
                    <a:pt x="68164" y="0"/>
                  </a:lnTo>
                  <a:close/>
                </a:path>
              </a:pathLst>
            </a:custGeom>
            <a:solidFill>
              <a:srgbClr val="ED7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721;p19"/>
            <p:cNvSpPr/>
            <p:nvPr/>
          </p:nvSpPr>
          <p:spPr>
            <a:xfrm>
              <a:off x="-4580050" y="4376193"/>
              <a:ext cx="2578925" cy="1160875"/>
            </a:xfrm>
            <a:custGeom>
              <a:avLst/>
              <a:gdLst/>
              <a:ahLst/>
              <a:cxnLst/>
              <a:rect l="l" t="t" r="r" b="b"/>
              <a:pathLst>
                <a:path w="103157" h="46435" extrusionOk="0">
                  <a:moveTo>
                    <a:pt x="68152" y="0"/>
                  </a:moveTo>
                  <a:lnTo>
                    <a:pt x="68152" y="23217"/>
                  </a:lnTo>
                  <a:lnTo>
                    <a:pt x="1" y="46435"/>
                  </a:lnTo>
                  <a:lnTo>
                    <a:pt x="103156" y="46435"/>
                  </a:lnTo>
                  <a:lnTo>
                    <a:pt x="85202" y="23217"/>
                  </a:lnTo>
                  <a:lnTo>
                    <a:pt x="103156" y="0"/>
                  </a:lnTo>
                  <a:close/>
                </a:path>
              </a:pathLst>
            </a:custGeom>
            <a:solidFill>
              <a:srgbClr val="FED8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722;p19"/>
            <p:cNvSpPr/>
            <p:nvPr/>
          </p:nvSpPr>
          <p:spPr>
            <a:xfrm>
              <a:off x="-4580050" y="5188193"/>
              <a:ext cx="1703800" cy="348875"/>
            </a:xfrm>
            <a:custGeom>
              <a:avLst/>
              <a:gdLst/>
              <a:ahLst/>
              <a:cxnLst/>
              <a:rect l="l" t="t" r="r" b="b"/>
              <a:pathLst>
                <a:path w="68152" h="13955" extrusionOk="0">
                  <a:moveTo>
                    <a:pt x="1" y="0"/>
                  </a:moveTo>
                  <a:lnTo>
                    <a:pt x="1" y="13955"/>
                  </a:lnTo>
                  <a:lnTo>
                    <a:pt x="68152" y="0"/>
                  </a:lnTo>
                  <a:close/>
                </a:path>
              </a:pathLst>
            </a:custGeom>
            <a:solidFill>
              <a:srgbClr val="ED7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723;p19"/>
            <p:cNvSpPr/>
            <p:nvPr/>
          </p:nvSpPr>
          <p:spPr>
            <a:xfrm>
              <a:off x="-9132400" y="3836543"/>
              <a:ext cx="6270750" cy="1427875"/>
            </a:xfrm>
            <a:custGeom>
              <a:avLst/>
              <a:gdLst/>
              <a:ahLst/>
              <a:cxnLst/>
              <a:rect l="l" t="t" r="r" b="b"/>
              <a:pathLst>
                <a:path w="250830" h="57115" extrusionOk="0">
                  <a:moveTo>
                    <a:pt x="0" y="0"/>
                  </a:moveTo>
                  <a:lnTo>
                    <a:pt x="0" y="57114"/>
                  </a:lnTo>
                  <a:lnTo>
                    <a:pt x="250829" y="57114"/>
                  </a:lnTo>
                  <a:lnTo>
                    <a:pt x="250829" y="0"/>
                  </a:lnTo>
                  <a:close/>
                </a:path>
              </a:pathLst>
            </a:custGeom>
            <a:solidFill>
              <a:srgbClr val="F9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724;p19"/>
            <p:cNvSpPr/>
            <p:nvPr/>
          </p:nvSpPr>
          <p:spPr>
            <a:xfrm>
              <a:off x="-6712950" y="425300"/>
              <a:ext cx="1322960" cy="705622"/>
            </a:xfrm>
            <a:custGeom>
              <a:avLst/>
              <a:gdLst/>
              <a:ahLst/>
              <a:cxnLst/>
              <a:rect l="l" t="t" r="r" b="b"/>
              <a:pathLst>
                <a:path w="54696" h="29026" extrusionOk="0">
                  <a:moveTo>
                    <a:pt x="18848" y="0"/>
                  </a:moveTo>
                  <a:cubicBezTo>
                    <a:pt x="18550" y="0"/>
                    <a:pt x="18253" y="191"/>
                    <a:pt x="18253" y="572"/>
                  </a:cubicBezTo>
                  <a:lnTo>
                    <a:pt x="18253" y="11049"/>
                  </a:lnTo>
                  <a:cubicBezTo>
                    <a:pt x="16717" y="10859"/>
                    <a:pt x="15169" y="10751"/>
                    <a:pt x="13645" y="10632"/>
                  </a:cubicBezTo>
                  <a:cubicBezTo>
                    <a:pt x="11704" y="10466"/>
                    <a:pt x="9752" y="10323"/>
                    <a:pt x="7811" y="10192"/>
                  </a:cubicBezTo>
                  <a:cubicBezTo>
                    <a:pt x="7335" y="8549"/>
                    <a:pt x="6870" y="6906"/>
                    <a:pt x="6394" y="5263"/>
                  </a:cubicBezTo>
                  <a:cubicBezTo>
                    <a:pt x="6313" y="4974"/>
                    <a:pt x="6084" y="4849"/>
                    <a:pt x="5850" y="4849"/>
                  </a:cubicBezTo>
                  <a:cubicBezTo>
                    <a:pt x="5495" y="4849"/>
                    <a:pt x="5129" y="5135"/>
                    <a:pt x="5251" y="5572"/>
                  </a:cubicBezTo>
                  <a:cubicBezTo>
                    <a:pt x="5692" y="7084"/>
                    <a:pt x="6120" y="8596"/>
                    <a:pt x="6549" y="10120"/>
                  </a:cubicBezTo>
                  <a:cubicBezTo>
                    <a:pt x="4644" y="10001"/>
                    <a:pt x="2727" y="9894"/>
                    <a:pt x="810" y="9799"/>
                  </a:cubicBezTo>
                  <a:cubicBezTo>
                    <a:pt x="798" y="9798"/>
                    <a:pt x="786" y="9798"/>
                    <a:pt x="774" y="9798"/>
                  </a:cubicBezTo>
                  <a:cubicBezTo>
                    <a:pt x="1" y="9798"/>
                    <a:pt x="24" y="10942"/>
                    <a:pt x="810" y="10978"/>
                  </a:cubicBezTo>
                  <a:cubicBezTo>
                    <a:pt x="3715" y="11120"/>
                    <a:pt x="6620" y="11299"/>
                    <a:pt x="9525" y="11501"/>
                  </a:cubicBezTo>
                  <a:cubicBezTo>
                    <a:pt x="12478" y="11704"/>
                    <a:pt x="15621" y="11763"/>
                    <a:pt x="18598" y="12240"/>
                  </a:cubicBezTo>
                  <a:cubicBezTo>
                    <a:pt x="18681" y="12275"/>
                    <a:pt x="18776" y="12287"/>
                    <a:pt x="18872" y="12287"/>
                  </a:cubicBezTo>
                  <a:cubicBezTo>
                    <a:pt x="19646" y="12406"/>
                    <a:pt x="20420" y="12561"/>
                    <a:pt x="21158" y="12764"/>
                  </a:cubicBezTo>
                  <a:cubicBezTo>
                    <a:pt x="22110" y="13014"/>
                    <a:pt x="21920" y="14871"/>
                    <a:pt x="21896" y="15562"/>
                  </a:cubicBezTo>
                  <a:cubicBezTo>
                    <a:pt x="21801" y="17752"/>
                    <a:pt x="20872" y="19883"/>
                    <a:pt x="19419" y="21562"/>
                  </a:cubicBezTo>
                  <a:cubicBezTo>
                    <a:pt x="17589" y="23681"/>
                    <a:pt x="14280" y="25065"/>
                    <a:pt x="11176" y="25065"/>
                  </a:cubicBezTo>
                  <a:cubicBezTo>
                    <a:pt x="8908" y="25065"/>
                    <a:pt x="6750" y="24327"/>
                    <a:pt x="5358" y="22598"/>
                  </a:cubicBezTo>
                  <a:cubicBezTo>
                    <a:pt x="5218" y="22422"/>
                    <a:pt x="5023" y="22349"/>
                    <a:pt x="4831" y="22349"/>
                  </a:cubicBezTo>
                  <a:cubicBezTo>
                    <a:pt x="4373" y="22349"/>
                    <a:pt x="3931" y="22765"/>
                    <a:pt x="4275" y="23193"/>
                  </a:cubicBezTo>
                  <a:cubicBezTo>
                    <a:pt x="5986" y="25319"/>
                    <a:pt x="8526" y="26197"/>
                    <a:pt x="11153" y="26197"/>
                  </a:cubicBezTo>
                  <a:cubicBezTo>
                    <a:pt x="13588" y="26197"/>
                    <a:pt x="16099" y="25443"/>
                    <a:pt x="18098" y="24229"/>
                  </a:cubicBezTo>
                  <a:cubicBezTo>
                    <a:pt x="20007" y="26588"/>
                    <a:pt x="22407" y="27770"/>
                    <a:pt x="25049" y="27770"/>
                  </a:cubicBezTo>
                  <a:cubicBezTo>
                    <a:pt x="26395" y="27770"/>
                    <a:pt x="27803" y="27463"/>
                    <a:pt x="29242" y="26849"/>
                  </a:cubicBezTo>
                  <a:cubicBezTo>
                    <a:pt x="29528" y="26718"/>
                    <a:pt x="30016" y="26539"/>
                    <a:pt x="30421" y="26289"/>
                  </a:cubicBezTo>
                  <a:cubicBezTo>
                    <a:pt x="32252" y="27881"/>
                    <a:pt x="34378" y="29004"/>
                    <a:pt x="36556" y="29004"/>
                  </a:cubicBezTo>
                  <a:cubicBezTo>
                    <a:pt x="37848" y="29004"/>
                    <a:pt x="39157" y="28609"/>
                    <a:pt x="40434" y="27682"/>
                  </a:cubicBezTo>
                  <a:cubicBezTo>
                    <a:pt x="40791" y="27420"/>
                    <a:pt x="41077" y="27158"/>
                    <a:pt x="41291" y="26896"/>
                  </a:cubicBezTo>
                  <a:cubicBezTo>
                    <a:pt x="42256" y="27956"/>
                    <a:pt x="43625" y="28599"/>
                    <a:pt x="45018" y="28885"/>
                  </a:cubicBezTo>
                  <a:cubicBezTo>
                    <a:pt x="45445" y="28971"/>
                    <a:pt x="46008" y="29025"/>
                    <a:pt x="46617" y="29025"/>
                  </a:cubicBezTo>
                  <a:cubicBezTo>
                    <a:pt x="48366" y="29025"/>
                    <a:pt x="50499" y="28577"/>
                    <a:pt x="50923" y="27146"/>
                  </a:cubicBezTo>
                  <a:cubicBezTo>
                    <a:pt x="52138" y="23062"/>
                    <a:pt x="53352" y="18967"/>
                    <a:pt x="54567" y="14883"/>
                  </a:cubicBezTo>
                  <a:cubicBezTo>
                    <a:pt x="54695" y="14439"/>
                    <a:pt x="54334" y="14151"/>
                    <a:pt x="53979" y="14151"/>
                  </a:cubicBezTo>
                  <a:cubicBezTo>
                    <a:pt x="53743" y="14151"/>
                    <a:pt x="53509" y="14278"/>
                    <a:pt x="53424" y="14573"/>
                  </a:cubicBezTo>
                  <a:cubicBezTo>
                    <a:pt x="52435" y="17883"/>
                    <a:pt x="51459" y="21205"/>
                    <a:pt x="50471" y="24515"/>
                  </a:cubicBezTo>
                  <a:cubicBezTo>
                    <a:pt x="50257" y="25229"/>
                    <a:pt x="50054" y="25932"/>
                    <a:pt x="49840" y="26634"/>
                  </a:cubicBezTo>
                  <a:cubicBezTo>
                    <a:pt x="49554" y="27587"/>
                    <a:pt x="48947" y="27349"/>
                    <a:pt x="47899" y="27623"/>
                  </a:cubicBezTo>
                  <a:cubicBezTo>
                    <a:pt x="47412" y="27752"/>
                    <a:pt x="46886" y="27817"/>
                    <a:pt x="46352" y="27817"/>
                  </a:cubicBezTo>
                  <a:cubicBezTo>
                    <a:pt x="44666" y="27817"/>
                    <a:pt x="42887" y="27166"/>
                    <a:pt x="41910" y="25801"/>
                  </a:cubicBezTo>
                  <a:cubicBezTo>
                    <a:pt x="42125" y="25146"/>
                    <a:pt x="42196" y="24408"/>
                    <a:pt x="42351" y="23455"/>
                  </a:cubicBezTo>
                  <a:cubicBezTo>
                    <a:pt x="42958" y="19705"/>
                    <a:pt x="43565" y="15966"/>
                    <a:pt x="44184" y="12228"/>
                  </a:cubicBezTo>
                  <a:cubicBezTo>
                    <a:pt x="44363" y="11120"/>
                    <a:pt x="44542" y="10025"/>
                    <a:pt x="44720" y="8918"/>
                  </a:cubicBezTo>
                  <a:cubicBezTo>
                    <a:pt x="44839" y="8203"/>
                    <a:pt x="46054" y="6846"/>
                    <a:pt x="46578" y="6072"/>
                  </a:cubicBezTo>
                  <a:cubicBezTo>
                    <a:pt x="46877" y="5631"/>
                    <a:pt x="46467" y="5208"/>
                    <a:pt x="46047" y="5208"/>
                  </a:cubicBezTo>
                  <a:cubicBezTo>
                    <a:pt x="45866" y="5208"/>
                    <a:pt x="45683" y="5287"/>
                    <a:pt x="45554" y="5477"/>
                  </a:cubicBezTo>
                  <a:cubicBezTo>
                    <a:pt x="44506" y="7049"/>
                    <a:pt x="43661" y="8096"/>
                    <a:pt x="43363" y="9930"/>
                  </a:cubicBezTo>
                  <a:cubicBezTo>
                    <a:pt x="42863" y="12954"/>
                    <a:pt x="42375" y="15978"/>
                    <a:pt x="41887" y="19014"/>
                  </a:cubicBezTo>
                  <a:cubicBezTo>
                    <a:pt x="41506" y="21265"/>
                    <a:pt x="41136" y="23527"/>
                    <a:pt x="40779" y="25789"/>
                  </a:cubicBezTo>
                  <a:cubicBezTo>
                    <a:pt x="40786" y="25740"/>
                    <a:pt x="40789" y="25717"/>
                    <a:pt x="40784" y="25717"/>
                  </a:cubicBezTo>
                  <a:lnTo>
                    <a:pt x="40784" y="25717"/>
                  </a:lnTo>
                  <a:cubicBezTo>
                    <a:pt x="40770" y="25717"/>
                    <a:pt x="40709" y="25843"/>
                    <a:pt x="40541" y="26027"/>
                  </a:cubicBezTo>
                  <a:cubicBezTo>
                    <a:pt x="40077" y="26515"/>
                    <a:pt x="39529" y="26896"/>
                    <a:pt x="38946" y="27242"/>
                  </a:cubicBezTo>
                  <a:cubicBezTo>
                    <a:pt x="38148" y="27704"/>
                    <a:pt x="37340" y="27901"/>
                    <a:pt x="36543" y="27901"/>
                  </a:cubicBezTo>
                  <a:cubicBezTo>
                    <a:pt x="34531" y="27901"/>
                    <a:pt x="32587" y="26650"/>
                    <a:pt x="31052" y="25277"/>
                  </a:cubicBezTo>
                  <a:cubicBezTo>
                    <a:pt x="31135" y="24313"/>
                    <a:pt x="31207" y="23348"/>
                    <a:pt x="31278" y="22384"/>
                  </a:cubicBezTo>
                  <a:cubicBezTo>
                    <a:pt x="31600" y="18145"/>
                    <a:pt x="31921" y="13918"/>
                    <a:pt x="32254" y="9680"/>
                  </a:cubicBezTo>
                  <a:cubicBezTo>
                    <a:pt x="32350" y="8334"/>
                    <a:pt x="32457" y="6989"/>
                    <a:pt x="32552" y="5644"/>
                  </a:cubicBezTo>
                  <a:cubicBezTo>
                    <a:pt x="32576" y="5405"/>
                    <a:pt x="32576" y="5536"/>
                    <a:pt x="32897" y="4834"/>
                  </a:cubicBezTo>
                  <a:cubicBezTo>
                    <a:pt x="33266" y="3977"/>
                    <a:pt x="33647" y="3131"/>
                    <a:pt x="34028" y="2286"/>
                  </a:cubicBezTo>
                  <a:cubicBezTo>
                    <a:pt x="34241" y="1813"/>
                    <a:pt x="33831" y="1384"/>
                    <a:pt x="33450" y="1384"/>
                  </a:cubicBezTo>
                  <a:cubicBezTo>
                    <a:pt x="33275" y="1384"/>
                    <a:pt x="33105" y="1474"/>
                    <a:pt x="33004" y="1691"/>
                  </a:cubicBezTo>
                  <a:cubicBezTo>
                    <a:pt x="32171" y="3560"/>
                    <a:pt x="31421" y="4989"/>
                    <a:pt x="31266" y="7001"/>
                  </a:cubicBezTo>
                  <a:cubicBezTo>
                    <a:pt x="30992" y="10597"/>
                    <a:pt x="30718" y="14204"/>
                    <a:pt x="30445" y="17812"/>
                  </a:cubicBezTo>
                  <a:cubicBezTo>
                    <a:pt x="30254" y="20253"/>
                    <a:pt x="30076" y="22693"/>
                    <a:pt x="29885" y="25134"/>
                  </a:cubicBezTo>
                  <a:cubicBezTo>
                    <a:pt x="29814" y="25194"/>
                    <a:pt x="29683" y="25289"/>
                    <a:pt x="29444" y="25432"/>
                  </a:cubicBezTo>
                  <a:cubicBezTo>
                    <a:pt x="28659" y="25872"/>
                    <a:pt x="27801" y="26170"/>
                    <a:pt x="26932" y="26408"/>
                  </a:cubicBezTo>
                  <a:cubicBezTo>
                    <a:pt x="26270" y="26589"/>
                    <a:pt x="25624" y="26675"/>
                    <a:pt x="24998" y="26675"/>
                  </a:cubicBezTo>
                  <a:cubicBezTo>
                    <a:pt x="22660" y="26675"/>
                    <a:pt x="20602" y="25478"/>
                    <a:pt x="19062" y="23562"/>
                  </a:cubicBezTo>
                  <a:cubicBezTo>
                    <a:pt x="22146" y="21146"/>
                    <a:pt x="23849" y="16812"/>
                    <a:pt x="22932" y="13133"/>
                  </a:cubicBezTo>
                  <a:cubicBezTo>
                    <a:pt x="22646" y="12025"/>
                    <a:pt x="21920" y="11692"/>
                    <a:pt x="20812" y="11466"/>
                  </a:cubicBezTo>
                  <a:cubicBezTo>
                    <a:pt x="20360" y="11371"/>
                    <a:pt x="19896" y="11287"/>
                    <a:pt x="19443" y="11216"/>
                  </a:cubicBezTo>
                  <a:lnTo>
                    <a:pt x="19443" y="572"/>
                  </a:lnTo>
                  <a:cubicBezTo>
                    <a:pt x="19443" y="191"/>
                    <a:pt x="19146" y="0"/>
                    <a:pt x="18848" y="0"/>
                  </a:cubicBezTo>
                  <a:close/>
                </a:path>
              </a:pathLst>
            </a:custGeom>
            <a:solidFill>
              <a:srgbClr val="7F36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1"/>
          <p:cNvSpPr/>
          <p:nvPr/>
        </p:nvSpPr>
        <p:spPr>
          <a:xfrm>
            <a:off x="609268" y="52333"/>
            <a:ext cx="8302834" cy="602409"/>
          </a:xfrm>
          <a:prstGeom prst="rect">
            <a:avLst/>
          </a:prstGeom>
        </p:spPr>
        <p:txBody>
          <a:bodyPr wrap="square">
            <a:spAutoFit/>
          </a:bodyPr>
          <a:lstStyle/>
          <a:p>
            <a:pPr algn="ctr">
              <a:lnSpc>
                <a:spcPct val="107000"/>
              </a:lnSpc>
              <a:spcAft>
                <a:spcPts val="800"/>
              </a:spcAft>
            </a:pPr>
            <a:r>
              <a:rPr lang="en-US" sz="1050" b="1">
                <a:latin typeface="Times New Roman" panose="02020603050405020304" pitchFamily="18" charset="0"/>
                <a:ea typeface="Calibri" panose="020F0502020204030204" pitchFamily="34" charset="0"/>
                <a:cs typeface="Times New Roman" panose="02020603050405020304" pitchFamily="18" charset="0"/>
              </a:rPr>
              <a:t>UNIVERSITATEA DE STAT DIN MOLDOVA</a:t>
            </a:r>
            <a:br>
              <a:rPr lang="en-US" sz="1050" b="1">
                <a:latin typeface="Times New Roman" panose="02020603050405020304" pitchFamily="18" charset="0"/>
                <a:ea typeface="Calibri" panose="020F0502020204030204" pitchFamily="34" charset="0"/>
                <a:cs typeface="Times New Roman" panose="02020603050405020304" pitchFamily="18" charset="0"/>
              </a:rPr>
            </a:br>
            <a:r>
              <a:rPr lang="en-US" sz="1050" b="1">
                <a:latin typeface="Times New Roman" panose="02020603050405020304" pitchFamily="18" charset="0"/>
                <a:ea typeface="Calibri" panose="020F0502020204030204" pitchFamily="34" charset="0"/>
                <a:cs typeface="Times New Roman" panose="02020603050405020304" pitchFamily="18" charset="0"/>
              </a:rPr>
              <a:t>FACULTATEA RELAȚII INTERNAȚIONALE, STIINȚE POLITICE ȘI ADMINISTRATIVE</a:t>
            </a:r>
            <a:br>
              <a:rPr lang="en-US" sz="1050" b="1">
                <a:latin typeface="Times New Roman" panose="02020603050405020304" pitchFamily="18" charset="0"/>
                <a:ea typeface="Calibri" panose="020F0502020204030204" pitchFamily="34" charset="0"/>
                <a:cs typeface="Times New Roman" panose="02020603050405020304" pitchFamily="18" charset="0"/>
              </a:rPr>
            </a:br>
            <a:r>
              <a:rPr lang="en-US" sz="1050" b="1">
                <a:latin typeface="Times New Roman" panose="02020603050405020304" pitchFamily="18" charset="0"/>
                <a:ea typeface="Calibri" panose="020F0502020204030204" pitchFamily="34" charset="0"/>
                <a:cs typeface="Times New Roman" panose="02020603050405020304" pitchFamily="18" charset="0"/>
              </a:rPr>
              <a:t>DEPARTAMENTUL RELAȚII INTERNAȚIONALE</a:t>
            </a:r>
            <a:endParaRPr lang="en-US" sz="1000" b="1">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62" name="Rectangle 61"/>
          <p:cNvSpPr/>
          <p:nvPr/>
        </p:nvSpPr>
        <p:spPr>
          <a:xfrm>
            <a:off x="222339" y="458552"/>
            <a:ext cx="8647932" cy="508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1"/>
          </a:p>
        </p:txBody>
      </p:sp>
      <p:sp>
        <p:nvSpPr>
          <p:cNvPr id="2" name="TextBox 1"/>
          <p:cNvSpPr txBox="1"/>
          <p:nvPr/>
        </p:nvSpPr>
        <p:spPr>
          <a:xfrm>
            <a:off x="3200400" y="89220"/>
            <a:ext cx="3886200" cy="369332"/>
          </a:xfrm>
          <a:prstGeom prst="rect">
            <a:avLst/>
          </a:prstGeom>
          <a:noFill/>
        </p:spPr>
        <p:txBody>
          <a:bodyPr wrap="square" rtlCol="0">
            <a:spAutoFit/>
          </a:bodyPr>
          <a:lstStyle/>
          <a:p>
            <a:r>
              <a:rPr lang="ro-MD" sz="1800" b="1" i="1" smtClean="0">
                <a:latin typeface="Times New Roman" panose="02020603050405020304" pitchFamily="18" charset="0"/>
                <a:cs typeface="Times New Roman" panose="02020603050405020304" pitchFamily="18" charset="0"/>
              </a:rPr>
              <a:t>Amenințări economice</a:t>
            </a:r>
            <a:endParaRPr lang="en-US" sz="1800" b="1" i="1">
              <a:latin typeface="Times New Roman" panose="02020603050405020304" pitchFamily="18" charset="0"/>
              <a:cs typeface="Times New Roman" panose="02020603050405020304" pitchFamily="18" charset="0"/>
            </a:endParaRPr>
          </a:p>
        </p:txBody>
      </p:sp>
      <p:graphicFrame>
        <p:nvGraphicFramePr>
          <p:cNvPr id="4" name="Diagram 3"/>
          <p:cNvGraphicFramePr/>
          <p:nvPr>
            <p:extLst>
              <p:ext uri="{D42A27DB-BD31-4B8C-83A1-F6EECF244321}">
                <p14:modId xmlns:p14="http://schemas.microsoft.com/office/powerpoint/2010/main" val="1755703815"/>
              </p:ext>
            </p:extLst>
          </p:nvPr>
        </p:nvGraphicFramePr>
        <p:xfrm>
          <a:off x="-99060" y="594926"/>
          <a:ext cx="4572000" cy="22467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extLst>
              <p:ext uri="{D42A27DB-BD31-4B8C-83A1-F6EECF244321}">
                <p14:modId xmlns:p14="http://schemas.microsoft.com/office/powerpoint/2010/main" val="864620846"/>
              </p:ext>
            </p:extLst>
          </p:nvPr>
        </p:nvGraphicFramePr>
        <p:xfrm>
          <a:off x="228600" y="2841695"/>
          <a:ext cx="8915400" cy="245771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1550475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62" name="Rectangle 61"/>
          <p:cNvSpPr/>
          <p:nvPr/>
        </p:nvSpPr>
        <p:spPr>
          <a:xfrm>
            <a:off x="222339" y="458552"/>
            <a:ext cx="8647932" cy="508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1"/>
          </a:p>
        </p:txBody>
      </p:sp>
      <p:sp>
        <p:nvSpPr>
          <p:cNvPr id="2" name="TextBox 1"/>
          <p:cNvSpPr txBox="1"/>
          <p:nvPr/>
        </p:nvSpPr>
        <p:spPr>
          <a:xfrm>
            <a:off x="3200400" y="89220"/>
            <a:ext cx="3886200" cy="369332"/>
          </a:xfrm>
          <a:prstGeom prst="rect">
            <a:avLst/>
          </a:prstGeom>
          <a:noFill/>
        </p:spPr>
        <p:txBody>
          <a:bodyPr wrap="square" rtlCol="0">
            <a:spAutoFit/>
          </a:bodyPr>
          <a:lstStyle/>
          <a:p>
            <a:r>
              <a:rPr lang="ro-MD" sz="1800" b="1" i="1" smtClean="0">
                <a:latin typeface="Times New Roman" panose="02020603050405020304" pitchFamily="18" charset="0"/>
                <a:cs typeface="Times New Roman" panose="02020603050405020304" pitchFamily="18" charset="0"/>
              </a:rPr>
              <a:t>Amenințări economice</a:t>
            </a:r>
            <a:endParaRPr lang="en-US" sz="1800" b="1" i="1">
              <a:latin typeface="Times New Roman" panose="02020603050405020304" pitchFamily="18" charset="0"/>
              <a:cs typeface="Times New Roman" panose="02020603050405020304" pitchFamily="18" charset="0"/>
            </a:endParaRPr>
          </a:p>
        </p:txBody>
      </p:sp>
      <p:graphicFrame>
        <p:nvGraphicFramePr>
          <p:cNvPr id="5" name="Diagram 4"/>
          <p:cNvGraphicFramePr/>
          <p:nvPr>
            <p:extLst>
              <p:ext uri="{D42A27DB-BD31-4B8C-83A1-F6EECF244321}">
                <p14:modId xmlns:p14="http://schemas.microsoft.com/office/powerpoint/2010/main" val="2133915214"/>
              </p:ext>
            </p:extLst>
          </p:nvPr>
        </p:nvGraphicFramePr>
        <p:xfrm>
          <a:off x="381000" y="701040"/>
          <a:ext cx="8351520" cy="42900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948467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15"/>
        <p:cNvGrpSpPr/>
        <p:nvPr/>
      </p:nvGrpSpPr>
      <p:grpSpPr>
        <a:xfrm>
          <a:off x="0" y="0"/>
          <a:ext cx="0" cy="0"/>
          <a:chOff x="0" y="0"/>
          <a:chExt cx="0" cy="0"/>
        </a:xfrm>
      </p:grpSpPr>
      <p:sp>
        <p:nvSpPr>
          <p:cNvPr id="3" name="TextBox 2"/>
          <p:cNvSpPr txBox="1"/>
          <p:nvPr/>
        </p:nvSpPr>
        <p:spPr>
          <a:xfrm>
            <a:off x="3375660" y="53340"/>
            <a:ext cx="3718560" cy="400110"/>
          </a:xfrm>
          <a:prstGeom prst="rect">
            <a:avLst/>
          </a:prstGeom>
          <a:noFill/>
        </p:spPr>
        <p:txBody>
          <a:bodyPr wrap="square" rtlCol="0">
            <a:spAutoFit/>
          </a:bodyPr>
          <a:lstStyle/>
          <a:p>
            <a:r>
              <a:rPr lang="ro-MD" sz="2000" b="1" i="1" smtClean="0">
                <a:latin typeface="Times New Roman" panose="02020603050405020304" pitchFamily="18" charset="0"/>
                <a:cs typeface="Times New Roman" panose="02020603050405020304" pitchFamily="18" charset="0"/>
              </a:rPr>
              <a:t>Amenințări militare</a:t>
            </a:r>
            <a:endParaRPr lang="en-US" sz="2000" b="1" i="1">
              <a:latin typeface="Times New Roman" panose="02020603050405020304" pitchFamily="18" charset="0"/>
              <a:cs typeface="Times New Roman" panose="02020603050405020304" pitchFamily="18" charset="0"/>
            </a:endParaRPr>
          </a:p>
        </p:txBody>
      </p:sp>
      <p:pic>
        <p:nvPicPr>
          <p:cNvPr id="4098" name="Picture 2" descr="Military Threat Vector Illustration 2 Royalty Free Cliparts, Vectors, And  Stock Illustration. Image 13214701."/>
          <p:cNvPicPr>
            <a:picLocks noChangeAspect="1" noChangeArrowheads="1"/>
          </p:cNvPicPr>
          <p:nvPr/>
        </p:nvPicPr>
        <p:blipFill rotWithShape="1">
          <a:blip r:embed="rId3">
            <a:extLst>
              <a:ext uri="{28A0092B-C50C-407E-A947-70E740481C1C}">
                <a14:useLocalDpi xmlns:a14="http://schemas.microsoft.com/office/drawing/2010/main" val="0"/>
              </a:ext>
            </a:extLst>
          </a:blip>
          <a:srcRect t="11640"/>
          <a:stretch/>
        </p:blipFill>
        <p:spPr bwMode="auto">
          <a:xfrm>
            <a:off x="215643" y="894080"/>
            <a:ext cx="3583308" cy="310775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4" name="Rectangle 3"/>
          <p:cNvSpPr/>
          <p:nvPr/>
        </p:nvSpPr>
        <p:spPr>
          <a:xfrm>
            <a:off x="3891280" y="660400"/>
            <a:ext cx="4572000" cy="4154984"/>
          </a:xfrm>
          <a:prstGeom prst="rect">
            <a:avLst/>
          </a:prstGeom>
        </p:spPr>
        <p:txBody>
          <a:bodyPr>
            <a:spAutoFit/>
          </a:bodyPr>
          <a:lstStyle/>
          <a:p>
            <a:pPr algn="just"/>
            <a:r>
              <a:rPr lang="ro-RO" sz="1200" b="1">
                <a:solidFill>
                  <a:schemeClr val="tx1">
                    <a:lumMod val="95000"/>
                  </a:schemeClr>
                </a:solidFill>
                <a:latin typeface="Times New Roman" panose="02020603050405020304" pitchFamily="18" charset="0"/>
                <a:cs typeface="Times New Roman" panose="02020603050405020304" pitchFamily="18" charset="0"/>
              </a:rPr>
              <a:t>Ameninţările militare au fost considerate, în trecut, ca fiind principalul tip de ameninţare la adresa securităţii globale. </a:t>
            </a:r>
          </a:p>
          <a:p>
            <a:pPr algn="just"/>
            <a:r>
              <a:rPr lang="ro-RO" sz="1200" b="1">
                <a:solidFill>
                  <a:schemeClr val="tx1">
                    <a:lumMod val="95000"/>
                  </a:schemeClr>
                </a:solidFill>
                <a:latin typeface="Times New Roman" panose="02020603050405020304" pitchFamily="18" charset="0"/>
                <a:cs typeface="Times New Roman" panose="02020603050405020304" pitchFamily="18" charset="0"/>
              </a:rPr>
              <a:t>-  Acțiunea militară a unui stat împotriva altui stat produce fără echivoc pierderi    	economice şi umane, uneori irecuperabile. </a:t>
            </a:r>
          </a:p>
          <a:p>
            <a:pPr marL="342900" indent="-342900" algn="just">
              <a:buFontTx/>
              <a:buChar char="-"/>
            </a:pPr>
            <a:r>
              <a:rPr lang="ro-RO" sz="1200" b="1">
                <a:solidFill>
                  <a:schemeClr val="tx1">
                    <a:lumMod val="95000"/>
                  </a:schemeClr>
                </a:solidFill>
                <a:latin typeface="Times New Roman" panose="02020603050405020304" pitchFamily="18" charset="0"/>
                <a:cs typeface="Times New Roman" panose="02020603050405020304" pitchFamily="18" charset="0"/>
              </a:rPr>
              <a:t>Termenul de război hibrid a apărut pentru prima dată în articolele de specialitate în anul 2006, după confruntarea din Liban dintre Israel şi Hezbollah. Acest tip de război hibrid s-a apreciat că a fost utilizat de Rusia în cazul anexării Crimeei (2014), NATO considerând că această anexare este nelegală atât din perspectiva relaţiilor internaţionale, cât şi din perspectiva metodelor utilizate.</a:t>
            </a:r>
          </a:p>
          <a:p>
            <a:pPr marL="342900" indent="-342900" algn="just">
              <a:buFontTx/>
              <a:buChar char="-"/>
            </a:pPr>
            <a:r>
              <a:rPr lang="ro-RO" sz="1200" b="1">
                <a:solidFill>
                  <a:schemeClr val="tx1">
                    <a:lumMod val="95000"/>
                  </a:schemeClr>
                </a:solidFill>
                <a:latin typeface="Times New Roman" panose="02020603050405020304" pitchFamily="18" charset="0"/>
                <a:cs typeface="Times New Roman" panose="02020603050405020304" pitchFamily="18" charset="0"/>
              </a:rPr>
              <a:t>În cazul crizei din Ucraina această formă de război modern este utilizată de către Rusia prin atacuri cibernetice, precum şi prin manevrarea unor soldaţi care folosesc armament modern şi care nu poartă însemne militare, aceştia fiind greu de identificat din ce armată fac parte, putând exista erori în distingerea combatanţilor de populaţia civilă (de aceea sunt considerate forţe de gherilă sau mercenari). La toate acestea se mai adaugă şi manipularea minorităţilor ruseşti din Ucraina de către Rusia, sporind astfel pericolul acestui conflict. </a:t>
            </a:r>
            <a:endParaRPr lang="ro-RO" sz="1200" b="1" dirty="0">
              <a:solidFill>
                <a:schemeClr val="tx1">
                  <a:lumMod val="95000"/>
                </a:schemeClr>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15"/>
        <p:cNvGrpSpPr/>
        <p:nvPr/>
      </p:nvGrpSpPr>
      <p:grpSpPr>
        <a:xfrm>
          <a:off x="0" y="0"/>
          <a:ext cx="0" cy="0"/>
          <a:chOff x="0" y="0"/>
          <a:chExt cx="0" cy="0"/>
        </a:xfrm>
      </p:grpSpPr>
      <p:sp>
        <p:nvSpPr>
          <p:cNvPr id="3" name="TextBox 2"/>
          <p:cNvSpPr txBox="1"/>
          <p:nvPr/>
        </p:nvSpPr>
        <p:spPr>
          <a:xfrm>
            <a:off x="3375660" y="53340"/>
            <a:ext cx="3718560" cy="400110"/>
          </a:xfrm>
          <a:prstGeom prst="rect">
            <a:avLst/>
          </a:prstGeom>
          <a:noFill/>
        </p:spPr>
        <p:txBody>
          <a:bodyPr wrap="square" rtlCol="0">
            <a:spAutoFit/>
          </a:bodyPr>
          <a:lstStyle/>
          <a:p>
            <a:r>
              <a:rPr lang="ro-MD" sz="2000" b="1" i="1" smtClean="0">
                <a:latin typeface="Times New Roman" panose="02020603050405020304" pitchFamily="18" charset="0"/>
                <a:cs typeface="Times New Roman" panose="02020603050405020304" pitchFamily="18" charset="0"/>
              </a:rPr>
              <a:t>Amenințări militare</a:t>
            </a:r>
            <a:endParaRPr lang="en-US" sz="2000" b="1" i="1">
              <a:latin typeface="Times New Roman" panose="02020603050405020304" pitchFamily="18" charset="0"/>
              <a:cs typeface="Times New Roman" panose="02020603050405020304" pitchFamily="18" charset="0"/>
            </a:endParaRPr>
          </a:p>
        </p:txBody>
      </p:sp>
      <p:pic>
        <p:nvPicPr>
          <p:cNvPr id="4098" name="Picture 2" descr="Military Threat Vector Illustration 2 Royalty Free Cliparts, Vectors, And  Stock Illustration. Image 13214701."/>
          <p:cNvPicPr>
            <a:picLocks noChangeAspect="1" noChangeArrowheads="1"/>
          </p:cNvPicPr>
          <p:nvPr/>
        </p:nvPicPr>
        <p:blipFill rotWithShape="1">
          <a:blip r:embed="rId3">
            <a:extLst>
              <a:ext uri="{28A0092B-C50C-407E-A947-70E740481C1C}">
                <a14:useLocalDpi xmlns:a14="http://schemas.microsoft.com/office/drawing/2010/main" val="0"/>
              </a:ext>
            </a:extLst>
          </a:blip>
          <a:srcRect t="11640"/>
          <a:stretch/>
        </p:blipFill>
        <p:spPr bwMode="auto">
          <a:xfrm>
            <a:off x="5376923" y="609600"/>
            <a:ext cx="3583308" cy="310775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2" name="Rectangle 1"/>
          <p:cNvSpPr/>
          <p:nvPr/>
        </p:nvSpPr>
        <p:spPr>
          <a:xfrm>
            <a:off x="538480" y="422365"/>
            <a:ext cx="4572000" cy="4616648"/>
          </a:xfrm>
          <a:prstGeom prst="rect">
            <a:avLst/>
          </a:prstGeom>
        </p:spPr>
        <p:txBody>
          <a:bodyPr>
            <a:spAutoFit/>
          </a:bodyPr>
          <a:lstStyle/>
          <a:p>
            <a:pPr marL="342900" indent="-342900" algn="just"/>
            <a:r>
              <a:rPr lang="ro-RO" smtClean="0">
                <a:solidFill>
                  <a:schemeClr val="tx1">
                    <a:lumMod val="95000"/>
                  </a:schemeClr>
                </a:solidFill>
                <a:latin typeface="Times New Roman" panose="02020603050405020304" pitchFamily="18" charset="0"/>
                <a:cs typeface="Times New Roman" panose="02020603050405020304" pitchFamily="18" charset="0"/>
              </a:rPr>
              <a:t>- Purtarea </a:t>
            </a:r>
            <a:r>
              <a:rPr lang="ro-RO">
                <a:solidFill>
                  <a:schemeClr val="tx1">
                    <a:lumMod val="95000"/>
                  </a:schemeClr>
                </a:solidFill>
                <a:latin typeface="Times New Roman" panose="02020603050405020304" pitchFamily="18" charset="0"/>
                <a:cs typeface="Times New Roman" panose="02020603050405020304" pitchFamily="18" charset="0"/>
              </a:rPr>
              <a:t>unui război hibrid reprezintă o amenințare gravă la securitatea globală, întrucât contracararea acţiunilor unui astfel de război este greu de realizat, datorită caracterului iminent şi nepredictibil de producere a acestor acţiuni, dar şi din punct de vedere al legalităţii şi legitimităţii ducerii unui astfel de război. </a:t>
            </a:r>
          </a:p>
          <a:p>
            <a:pPr marL="342900" indent="-342900" algn="just">
              <a:buFontTx/>
              <a:buChar char="-"/>
            </a:pPr>
            <a:r>
              <a:rPr lang="ro-RO">
                <a:solidFill>
                  <a:schemeClr val="tx1">
                    <a:lumMod val="95000"/>
                  </a:schemeClr>
                </a:solidFill>
                <a:latin typeface="Times New Roman" panose="02020603050405020304" pitchFamily="18" charset="0"/>
                <a:cs typeface="Times New Roman" panose="02020603050405020304" pitchFamily="18" charset="0"/>
              </a:rPr>
              <a:t>Dezvoltarea tehnologiilor militare a generat conceptul de Războiul bazat pe reţea (RBR), care este un concept operaţional specific societăţii informaţionale, „care se bazează pe superioritatea informaţională, definită de capacitatea forţelor proprii de a colecta, prelucra şi disemina un flux neîntrerupt de informaţii, concomitent cu perturbarea capacităţii inamicului de a realiza aceleași activități”.</a:t>
            </a:r>
          </a:p>
          <a:p>
            <a:pPr marL="342900" indent="-342900" algn="just">
              <a:buFontTx/>
              <a:buChar char="-"/>
            </a:pPr>
            <a:r>
              <a:rPr lang="ro-RO">
                <a:solidFill>
                  <a:schemeClr val="tx1">
                    <a:lumMod val="95000"/>
                  </a:schemeClr>
                </a:solidFill>
                <a:latin typeface="Times New Roman" panose="02020603050405020304" pitchFamily="18" charset="0"/>
                <a:cs typeface="Times New Roman" panose="02020603050405020304" pitchFamily="18" charset="0"/>
              </a:rPr>
              <a:t>Războiul bazat pe reţea a fost folosit în Irak şi în Afganistan şi a evidenţiat facilităţile capabilităţilor de reţea, dar a adus în egală măsură şi vulnerabilităţile generate de purtarea unui astfel de război, cum ar fi atacurile cibernetice, creşterea dependenţei de tehnologie şi accesul la ea, costurile foarte mari în vederea achiziţionării unor astfel de tehnologii.</a:t>
            </a:r>
            <a:endParaRPr lang="ro-RO" dirty="0">
              <a:solidFill>
                <a:schemeClr val="tx1">
                  <a:lumMod val="9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29952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sp>
        <p:nvSpPr>
          <p:cNvPr id="840" name="Google Shape;840;p34"/>
          <p:cNvSpPr/>
          <p:nvPr/>
        </p:nvSpPr>
        <p:spPr>
          <a:xfrm>
            <a:off x="6417601" y="3122907"/>
            <a:ext cx="2652942" cy="2346579"/>
          </a:xfrm>
          <a:custGeom>
            <a:avLst/>
            <a:gdLst/>
            <a:ahLst/>
            <a:cxnLst/>
            <a:rect l="l" t="t" r="r" b="b"/>
            <a:pathLst>
              <a:path w="87426" h="77330" extrusionOk="0">
                <a:moveTo>
                  <a:pt x="59142" y="21747"/>
                </a:moveTo>
                <a:cubicBezTo>
                  <a:pt x="60002" y="21747"/>
                  <a:pt x="60823" y="22345"/>
                  <a:pt x="61528" y="22904"/>
                </a:cubicBezTo>
                <a:cubicBezTo>
                  <a:pt x="64628" y="25366"/>
                  <a:pt x="65996" y="29773"/>
                  <a:pt x="65328" y="33664"/>
                </a:cubicBezTo>
                <a:cubicBezTo>
                  <a:pt x="65212" y="34290"/>
                  <a:pt x="65049" y="34901"/>
                  <a:pt x="64844" y="35495"/>
                </a:cubicBezTo>
                <a:lnTo>
                  <a:pt x="64844" y="35495"/>
                </a:lnTo>
                <a:cubicBezTo>
                  <a:pt x="64350" y="35490"/>
                  <a:pt x="63852" y="35458"/>
                  <a:pt x="63352" y="35396"/>
                </a:cubicBezTo>
                <a:cubicBezTo>
                  <a:pt x="59400" y="34910"/>
                  <a:pt x="56422" y="32205"/>
                  <a:pt x="55935" y="28223"/>
                </a:cubicBezTo>
                <a:cubicBezTo>
                  <a:pt x="55753" y="26703"/>
                  <a:pt x="55935" y="25062"/>
                  <a:pt x="56695" y="23694"/>
                </a:cubicBezTo>
                <a:cubicBezTo>
                  <a:pt x="57030" y="23056"/>
                  <a:pt x="57759" y="22144"/>
                  <a:pt x="58489" y="21870"/>
                </a:cubicBezTo>
                <a:cubicBezTo>
                  <a:pt x="58708" y="21785"/>
                  <a:pt x="58926" y="21747"/>
                  <a:pt x="59142" y="21747"/>
                </a:cubicBezTo>
                <a:close/>
                <a:moveTo>
                  <a:pt x="31491" y="52355"/>
                </a:moveTo>
                <a:cubicBezTo>
                  <a:pt x="32327" y="52884"/>
                  <a:pt x="33115" y="53520"/>
                  <a:pt x="33838" y="54272"/>
                </a:cubicBezTo>
                <a:cubicBezTo>
                  <a:pt x="36938" y="57555"/>
                  <a:pt x="38427" y="63026"/>
                  <a:pt x="35145" y="66704"/>
                </a:cubicBezTo>
                <a:cubicBezTo>
                  <a:pt x="33723" y="68313"/>
                  <a:pt x="31660" y="69255"/>
                  <a:pt x="29676" y="69255"/>
                </a:cubicBezTo>
                <a:cubicBezTo>
                  <a:pt x="27799" y="69255"/>
                  <a:pt x="25994" y="68412"/>
                  <a:pt x="24871" y="66491"/>
                </a:cubicBezTo>
                <a:cubicBezTo>
                  <a:pt x="23108" y="63512"/>
                  <a:pt x="23807" y="59348"/>
                  <a:pt x="25692" y="56643"/>
                </a:cubicBezTo>
                <a:cubicBezTo>
                  <a:pt x="27126" y="54627"/>
                  <a:pt x="29214" y="53293"/>
                  <a:pt x="31491" y="52355"/>
                </a:cubicBezTo>
                <a:close/>
                <a:moveTo>
                  <a:pt x="84623" y="0"/>
                </a:moveTo>
                <a:cubicBezTo>
                  <a:pt x="84479" y="0"/>
                  <a:pt x="84330" y="122"/>
                  <a:pt x="84386" y="289"/>
                </a:cubicBezTo>
                <a:cubicBezTo>
                  <a:pt x="86939" y="7524"/>
                  <a:pt x="86270" y="15518"/>
                  <a:pt x="82805" y="22326"/>
                </a:cubicBezTo>
                <a:cubicBezTo>
                  <a:pt x="79541" y="28742"/>
                  <a:pt x="72838" y="35366"/>
                  <a:pt x="65205" y="35494"/>
                </a:cubicBezTo>
                <a:lnTo>
                  <a:pt x="65205" y="35494"/>
                </a:lnTo>
                <a:cubicBezTo>
                  <a:pt x="66269" y="32305"/>
                  <a:pt x="66188" y="28829"/>
                  <a:pt x="64385" y="25609"/>
                </a:cubicBezTo>
                <a:cubicBezTo>
                  <a:pt x="63717" y="24424"/>
                  <a:pt x="62866" y="23390"/>
                  <a:pt x="61802" y="22569"/>
                </a:cubicBezTo>
                <a:cubicBezTo>
                  <a:pt x="61226" y="22080"/>
                  <a:pt x="59970" y="21101"/>
                  <a:pt x="59115" y="21101"/>
                </a:cubicBezTo>
                <a:cubicBezTo>
                  <a:pt x="59067" y="21101"/>
                  <a:pt x="59020" y="21104"/>
                  <a:pt x="58975" y="21110"/>
                </a:cubicBezTo>
                <a:cubicBezTo>
                  <a:pt x="56878" y="21445"/>
                  <a:pt x="55631" y="24424"/>
                  <a:pt x="55449" y="26217"/>
                </a:cubicBezTo>
                <a:cubicBezTo>
                  <a:pt x="54788" y="31904"/>
                  <a:pt x="59313" y="35882"/>
                  <a:pt x="64661" y="35994"/>
                </a:cubicBezTo>
                <a:lnTo>
                  <a:pt x="64661" y="35994"/>
                </a:lnTo>
                <a:cubicBezTo>
                  <a:pt x="63391" y="39243"/>
                  <a:pt x="60867" y="41962"/>
                  <a:pt x="58002" y="43938"/>
                </a:cubicBezTo>
                <a:cubicBezTo>
                  <a:pt x="50494" y="49044"/>
                  <a:pt x="41345" y="48558"/>
                  <a:pt x="33078" y="51324"/>
                </a:cubicBezTo>
                <a:cubicBezTo>
                  <a:pt x="32552" y="51498"/>
                  <a:pt x="32032" y="51695"/>
                  <a:pt x="31521" y="51916"/>
                </a:cubicBezTo>
                <a:lnTo>
                  <a:pt x="31521" y="51916"/>
                </a:lnTo>
                <a:cubicBezTo>
                  <a:pt x="31513" y="51911"/>
                  <a:pt x="31505" y="51906"/>
                  <a:pt x="31497" y="51901"/>
                </a:cubicBezTo>
                <a:cubicBezTo>
                  <a:pt x="29081" y="50447"/>
                  <a:pt x="26358" y="49799"/>
                  <a:pt x="23605" y="49799"/>
                </a:cubicBezTo>
                <a:cubicBezTo>
                  <a:pt x="19052" y="49799"/>
                  <a:pt x="14416" y="51571"/>
                  <a:pt x="10950" y="54394"/>
                </a:cubicBezTo>
                <a:cubicBezTo>
                  <a:pt x="4202" y="59895"/>
                  <a:pt x="1345" y="68771"/>
                  <a:pt x="38" y="77069"/>
                </a:cubicBezTo>
                <a:cubicBezTo>
                  <a:pt x="1" y="77216"/>
                  <a:pt x="153" y="77329"/>
                  <a:pt x="285" y="77329"/>
                </a:cubicBezTo>
                <a:cubicBezTo>
                  <a:pt x="372" y="77329"/>
                  <a:pt x="451" y="77280"/>
                  <a:pt x="463" y="77160"/>
                </a:cubicBezTo>
                <a:cubicBezTo>
                  <a:pt x="1770" y="68983"/>
                  <a:pt x="4475" y="60382"/>
                  <a:pt x="11071" y="54880"/>
                </a:cubicBezTo>
                <a:cubicBezTo>
                  <a:pt x="14458" y="52063"/>
                  <a:pt x="19194" y="50255"/>
                  <a:pt x="23776" y="50255"/>
                </a:cubicBezTo>
                <a:cubicBezTo>
                  <a:pt x="26351" y="50255"/>
                  <a:pt x="28877" y="50826"/>
                  <a:pt x="31087" y="52110"/>
                </a:cubicBezTo>
                <a:lnTo>
                  <a:pt x="31087" y="52110"/>
                </a:lnTo>
                <a:cubicBezTo>
                  <a:pt x="26277" y="54332"/>
                  <a:pt x="22466" y="58598"/>
                  <a:pt x="23564" y="64303"/>
                </a:cubicBezTo>
                <a:cubicBezTo>
                  <a:pt x="24236" y="67830"/>
                  <a:pt x="26959" y="69696"/>
                  <a:pt x="29876" y="69696"/>
                </a:cubicBezTo>
                <a:cubicBezTo>
                  <a:pt x="31709" y="69696"/>
                  <a:pt x="33619" y="68958"/>
                  <a:pt x="35145" y="67433"/>
                </a:cubicBezTo>
                <a:cubicBezTo>
                  <a:pt x="39839" y="62739"/>
                  <a:pt x="36820" y="55408"/>
                  <a:pt x="31936" y="52177"/>
                </a:cubicBezTo>
                <a:lnTo>
                  <a:pt x="31936" y="52177"/>
                </a:lnTo>
                <a:cubicBezTo>
                  <a:pt x="33578" y="51542"/>
                  <a:pt x="35302" y="51100"/>
                  <a:pt x="36938" y="50746"/>
                </a:cubicBezTo>
                <a:cubicBezTo>
                  <a:pt x="44962" y="49014"/>
                  <a:pt x="53595" y="48466"/>
                  <a:pt x="60069" y="42934"/>
                </a:cubicBezTo>
                <a:cubicBezTo>
                  <a:pt x="62275" y="41052"/>
                  <a:pt x="64040" y="38633"/>
                  <a:pt x="65028" y="35996"/>
                </a:cubicBezTo>
                <a:lnTo>
                  <a:pt x="65028" y="35996"/>
                </a:lnTo>
                <a:cubicBezTo>
                  <a:pt x="65218" y="35993"/>
                  <a:pt x="65409" y="35986"/>
                  <a:pt x="65601" y="35974"/>
                </a:cubicBezTo>
                <a:cubicBezTo>
                  <a:pt x="73443" y="35488"/>
                  <a:pt x="79978" y="29104"/>
                  <a:pt x="83322" y="22357"/>
                </a:cubicBezTo>
                <a:cubicBezTo>
                  <a:pt x="86757" y="15518"/>
                  <a:pt x="87425" y="7432"/>
                  <a:pt x="84842" y="168"/>
                </a:cubicBezTo>
                <a:cubicBezTo>
                  <a:pt x="84806" y="50"/>
                  <a:pt x="84716" y="0"/>
                  <a:pt x="84623"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p:cNvSpPr txBox="1"/>
          <p:nvPr/>
        </p:nvSpPr>
        <p:spPr>
          <a:xfrm>
            <a:off x="2641600" y="108857"/>
            <a:ext cx="3526972" cy="369332"/>
          </a:xfrm>
          <a:prstGeom prst="rect">
            <a:avLst/>
          </a:prstGeom>
          <a:noFill/>
        </p:spPr>
        <p:txBody>
          <a:bodyPr wrap="square" rtlCol="0">
            <a:spAutoFit/>
          </a:bodyPr>
          <a:lstStyle/>
          <a:p>
            <a:pPr algn="ctr"/>
            <a:r>
              <a:rPr lang="ro-MD" sz="1800" b="1" i="1" smtClean="0">
                <a:latin typeface="Times New Roman" panose="02020603050405020304" pitchFamily="18" charset="0"/>
                <a:cs typeface="Times New Roman" panose="02020603050405020304" pitchFamily="18" charset="0"/>
              </a:rPr>
              <a:t>Amenințări de mediu</a:t>
            </a:r>
            <a:endParaRPr lang="en-US" sz="1800" b="1" i="1">
              <a:latin typeface="Times New Roman" panose="02020603050405020304" pitchFamily="18" charset="0"/>
              <a:cs typeface="Times New Roman" panose="02020603050405020304" pitchFamily="18" charset="0"/>
            </a:endParaRPr>
          </a:p>
        </p:txBody>
      </p:sp>
      <p:sp>
        <p:nvSpPr>
          <p:cNvPr id="3" name="Rectangle 2"/>
          <p:cNvSpPr/>
          <p:nvPr/>
        </p:nvSpPr>
        <p:spPr>
          <a:xfrm>
            <a:off x="232229" y="530552"/>
            <a:ext cx="4004491" cy="4339650"/>
          </a:xfrm>
          <a:prstGeom prst="rect">
            <a:avLst/>
          </a:prstGeom>
        </p:spPr>
        <p:txBody>
          <a:bodyPr wrap="square">
            <a:spAutoFit/>
          </a:bodyPr>
          <a:lstStyle/>
          <a:p>
            <a:pPr algn="just"/>
            <a:r>
              <a:rPr lang="ro-RO" sz="1200">
                <a:solidFill>
                  <a:schemeClr val="tx1">
                    <a:lumMod val="95000"/>
                  </a:schemeClr>
                </a:solidFill>
                <a:latin typeface="Times New Roman" panose="02020603050405020304" pitchFamily="18" charset="0"/>
                <a:cs typeface="Times New Roman" panose="02020603050405020304" pitchFamily="18" charset="0"/>
              </a:rPr>
              <a:t>Protecția mediului reprezintă o problemă de interes comun pentru întrega omenire.</a:t>
            </a:r>
          </a:p>
          <a:p>
            <a:pPr algn="just"/>
            <a:r>
              <a:rPr lang="ro-RO" sz="1200">
                <a:solidFill>
                  <a:schemeClr val="tx1">
                    <a:lumMod val="95000"/>
                  </a:schemeClr>
                </a:solidFill>
                <a:latin typeface="Times New Roman" panose="02020603050405020304" pitchFamily="18" charset="0"/>
                <a:cs typeface="Times New Roman" panose="02020603050405020304" pitchFamily="18" charset="0"/>
              </a:rPr>
              <a:t>- Dezvoltarea industriei, precum şi exploatarea neraţională şi necontrolată a resurselor naturale au atras degradarea mediului, ce s-a manifestat prin dezechilibre naturale, care din nefericire au un caracter transfrontalier şi iminent. </a:t>
            </a:r>
          </a:p>
          <a:p>
            <a:pPr algn="just"/>
            <a:r>
              <a:rPr lang="ro-RO" sz="1200">
                <a:solidFill>
                  <a:schemeClr val="tx1">
                    <a:lumMod val="95000"/>
                  </a:schemeClr>
                </a:solidFill>
                <a:latin typeface="Times New Roman" panose="02020603050405020304" pitchFamily="18" charset="0"/>
                <a:cs typeface="Times New Roman" panose="02020603050405020304" pitchFamily="18" charset="0"/>
              </a:rPr>
              <a:t>- Încălzirea globală este provocată de acumularea în atmosferă a unor cantităţi periculoase de gaze, care au ca efect subţierea stratului de ozon, determinând producerea „efectului de seră”. Acest efect de seră aduce fenome catastrofale ca topirea calotelor polare, ridicarea nivelului mărilor, pierderea fertilităţilor solurilor. </a:t>
            </a:r>
          </a:p>
          <a:p>
            <a:pPr algn="just"/>
            <a:r>
              <a:rPr lang="ro-RO" sz="1200">
                <a:solidFill>
                  <a:schemeClr val="tx1">
                    <a:lumMod val="95000"/>
                  </a:schemeClr>
                </a:solidFill>
                <a:latin typeface="Times New Roman" panose="02020603050405020304" pitchFamily="18" charset="0"/>
                <a:cs typeface="Times New Roman" panose="02020603050405020304" pitchFamily="18" charset="0"/>
              </a:rPr>
              <a:t>- Se apreciază că ameninţarea cea mai mare pentru umanitate în următorii 30-50 de ani va fi lipsa resurselor de hrană. Ca urmare a afectării solului, producerea hranei prin agricultură este pusă în pericol. La acestea se mai adăugă: creşterea demografică; transferul sau exportul ilegal al deşeurilor (substanţelor periculoase); catastrofele naturale de intensitate mare; acumulările necontrolate şi destabilizatoare de forţe, echipamente şi tehnică de luptă, care prin  utilizare produc degradarea mediului; amplificarea evenimentelor şi infracţiunilor la adresa mediului; limitarea accesului statelor subdezvoltate la tehnologii nepoluante pentru mediu etc.</a:t>
            </a:r>
            <a:endParaRPr lang="ro-RO" sz="1200" dirty="0">
              <a:solidFill>
                <a:schemeClr val="tx1">
                  <a:lumMod val="95000"/>
                </a:schemeClr>
              </a:solidFill>
              <a:latin typeface="Times New Roman" panose="02020603050405020304" pitchFamily="18" charset="0"/>
              <a:cs typeface="Times New Roman" panose="02020603050405020304" pitchFamily="18" charset="0"/>
            </a:endParaRPr>
          </a:p>
        </p:txBody>
      </p:sp>
      <p:pic>
        <p:nvPicPr>
          <p:cNvPr id="9218" name="Picture 2" descr="Seven Biggest Environmental Threats | LoveToKn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8585" y="1125272"/>
            <a:ext cx="4425758" cy="295142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00"/>
        <p:cNvGrpSpPr/>
        <p:nvPr/>
      </p:nvGrpSpPr>
      <p:grpSpPr>
        <a:xfrm>
          <a:off x="0" y="0"/>
          <a:ext cx="0" cy="0"/>
          <a:chOff x="0" y="0"/>
          <a:chExt cx="0" cy="0"/>
        </a:xfrm>
      </p:grpSpPr>
      <p:sp>
        <p:nvSpPr>
          <p:cNvPr id="901" name="Google Shape;901;p36"/>
          <p:cNvSpPr/>
          <p:nvPr/>
        </p:nvSpPr>
        <p:spPr>
          <a:xfrm rot="10800000" flipH="1">
            <a:off x="4411689" y="-191051"/>
            <a:ext cx="5190088" cy="1606452"/>
          </a:xfrm>
          <a:custGeom>
            <a:avLst/>
            <a:gdLst/>
            <a:ahLst/>
            <a:cxnLst/>
            <a:rect l="l" t="t" r="r" b="b"/>
            <a:pathLst>
              <a:path w="333232" h="103143" extrusionOk="0">
                <a:moveTo>
                  <a:pt x="260814" y="10979"/>
                </a:moveTo>
                <a:cubicBezTo>
                  <a:pt x="261398" y="11398"/>
                  <a:pt x="261969" y="11831"/>
                  <a:pt x="262525" y="12280"/>
                </a:cubicBezTo>
                <a:cubicBezTo>
                  <a:pt x="265930" y="15076"/>
                  <a:pt x="269000" y="18815"/>
                  <a:pt x="269820" y="23283"/>
                </a:cubicBezTo>
                <a:cubicBezTo>
                  <a:pt x="270520" y="27234"/>
                  <a:pt x="269304" y="31702"/>
                  <a:pt x="266538" y="34681"/>
                </a:cubicBezTo>
                <a:cubicBezTo>
                  <a:pt x="264804" y="36505"/>
                  <a:pt x="262492" y="37502"/>
                  <a:pt x="260148" y="37502"/>
                </a:cubicBezTo>
                <a:cubicBezTo>
                  <a:pt x="258546" y="37502"/>
                  <a:pt x="256930" y="37036"/>
                  <a:pt x="255474" y="36049"/>
                </a:cubicBezTo>
                <a:cubicBezTo>
                  <a:pt x="252100" y="33769"/>
                  <a:pt x="250246" y="29544"/>
                  <a:pt x="250215" y="25562"/>
                </a:cubicBezTo>
                <a:cubicBezTo>
                  <a:pt x="250131" y="18845"/>
                  <a:pt x="255082" y="14021"/>
                  <a:pt x="260814" y="10979"/>
                </a:cubicBezTo>
                <a:close/>
                <a:moveTo>
                  <a:pt x="165674" y="30319"/>
                </a:moveTo>
                <a:cubicBezTo>
                  <a:pt x="172736" y="32071"/>
                  <a:pt x="179663" y="35595"/>
                  <a:pt x="181855" y="42918"/>
                </a:cubicBezTo>
                <a:cubicBezTo>
                  <a:pt x="182919" y="46444"/>
                  <a:pt x="182889" y="50548"/>
                  <a:pt x="181004" y="53770"/>
                </a:cubicBezTo>
                <a:cubicBezTo>
                  <a:pt x="180096" y="55352"/>
                  <a:pt x="178566" y="57273"/>
                  <a:pt x="176632" y="57273"/>
                </a:cubicBezTo>
                <a:cubicBezTo>
                  <a:pt x="176560" y="57273"/>
                  <a:pt x="176488" y="57271"/>
                  <a:pt x="176414" y="57265"/>
                </a:cubicBezTo>
                <a:cubicBezTo>
                  <a:pt x="174347" y="57113"/>
                  <a:pt x="172311" y="56110"/>
                  <a:pt x="170670" y="54925"/>
                </a:cubicBezTo>
                <a:cubicBezTo>
                  <a:pt x="162858" y="49332"/>
                  <a:pt x="161794" y="38663"/>
                  <a:pt x="165624" y="30426"/>
                </a:cubicBezTo>
                <a:cubicBezTo>
                  <a:pt x="165641" y="30390"/>
                  <a:pt x="165657" y="30355"/>
                  <a:pt x="165674" y="30319"/>
                </a:cubicBezTo>
                <a:close/>
                <a:moveTo>
                  <a:pt x="223440" y="1"/>
                </a:moveTo>
                <a:cubicBezTo>
                  <a:pt x="206949" y="1"/>
                  <a:pt x="190401" y="5377"/>
                  <a:pt x="177478" y="15684"/>
                </a:cubicBezTo>
                <a:cubicBezTo>
                  <a:pt x="172718" y="19469"/>
                  <a:pt x="168100" y="24271"/>
                  <a:pt x="165363" y="29870"/>
                </a:cubicBezTo>
                <a:lnTo>
                  <a:pt x="165363" y="29870"/>
                </a:lnTo>
                <a:cubicBezTo>
                  <a:pt x="164072" y="29563"/>
                  <a:pt x="162782" y="29317"/>
                  <a:pt x="161521" y="29119"/>
                </a:cubicBezTo>
                <a:cubicBezTo>
                  <a:pt x="154861" y="28068"/>
                  <a:pt x="148066" y="27585"/>
                  <a:pt x="141245" y="27585"/>
                </a:cubicBezTo>
                <a:cubicBezTo>
                  <a:pt x="128919" y="27585"/>
                  <a:pt x="116508" y="29163"/>
                  <a:pt x="104650" y="31824"/>
                </a:cubicBezTo>
                <a:cubicBezTo>
                  <a:pt x="85805" y="36079"/>
                  <a:pt x="67719" y="43526"/>
                  <a:pt x="51306" y="53678"/>
                </a:cubicBezTo>
                <a:cubicBezTo>
                  <a:pt x="34922" y="63800"/>
                  <a:pt x="20181" y="76688"/>
                  <a:pt x="8174" y="91764"/>
                </a:cubicBezTo>
                <a:cubicBezTo>
                  <a:pt x="5317" y="95351"/>
                  <a:pt x="2642" y="99059"/>
                  <a:pt x="119" y="102919"/>
                </a:cubicBezTo>
                <a:cubicBezTo>
                  <a:pt x="1" y="103018"/>
                  <a:pt x="113" y="103142"/>
                  <a:pt x="257" y="103142"/>
                </a:cubicBezTo>
                <a:cubicBezTo>
                  <a:pt x="334" y="103142"/>
                  <a:pt x="420" y="103106"/>
                  <a:pt x="484" y="103010"/>
                </a:cubicBezTo>
                <a:cubicBezTo>
                  <a:pt x="20029" y="73527"/>
                  <a:pt x="49330" y="51156"/>
                  <a:pt x="82370" y="38815"/>
                </a:cubicBezTo>
                <a:cubicBezTo>
                  <a:pt x="98723" y="32736"/>
                  <a:pt x="115957" y="29058"/>
                  <a:pt x="133404" y="28237"/>
                </a:cubicBezTo>
                <a:cubicBezTo>
                  <a:pt x="136106" y="28117"/>
                  <a:pt x="138819" y="28051"/>
                  <a:pt x="141535" y="28051"/>
                </a:cubicBezTo>
                <a:cubicBezTo>
                  <a:pt x="147771" y="28051"/>
                  <a:pt x="154021" y="28403"/>
                  <a:pt x="160183" y="29271"/>
                </a:cubicBezTo>
                <a:cubicBezTo>
                  <a:pt x="161816" y="29502"/>
                  <a:pt x="163510" y="29804"/>
                  <a:pt x="165203" y="30205"/>
                </a:cubicBezTo>
                <a:lnTo>
                  <a:pt x="165203" y="30205"/>
                </a:lnTo>
                <a:cubicBezTo>
                  <a:pt x="163856" y="33054"/>
                  <a:pt x="162999" y="36106"/>
                  <a:pt x="162858" y="39332"/>
                </a:cubicBezTo>
                <a:cubicBezTo>
                  <a:pt x="162524" y="47022"/>
                  <a:pt x="167265" y="55715"/>
                  <a:pt x="175138" y="57630"/>
                </a:cubicBezTo>
                <a:cubicBezTo>
                  <a:pt x="175777" y="57778"/>
                  <a:pt x="176291" y="57871"/>
                  <a:pt x="176758" y="57871"/>
                </a:cubicBezTo>
                <a:cubicBezTo>
                  <a:pt x="177533" y="57871"/>
                  <a:pt x="178174" y="57614"/>
                  <a:pt x="179028" y="56931"/>
                </a:cubicBezTo>
                <a:cubicBezTo>
                  <a:pt x="180396" y="55836"/>
                  <a:pt x="181399" y="54377"/>
                  <a:pt x="182068" y="52797"/>
                </a:cubicBezTo>
                <a:cubicBezTo>
                  <a:pt x="183375" y="49605"/>
                  <a:pt x="183284" y="45928"/>
                  <a:pt x="182281" y="42675"/>
                </a:cubicBezTo>
                <a:cubicBezTo>
                  <a:pt x="179934" y="35357"/>
                  <a:pt x="172916" y="31748"/>
                  <a:pt x="165835" y="29985"/>
                </a:cubicBezTo>
                <a:lnTo>
                  <a:pt x="165835" y="29985"/>
                </a:lnTo>
                <a:cubicBezTo>
                  <a:pt x="169878" y="21690"/>
                  <a:pt x="177585" y="15329"/>
                  <a:pt x="185351" y="10699"/>
                </a:cubicBezTo>
                <a:cubicBezTo>
                  <a:pt x="192919" y="6170"/>
                  <a:pt x="201308" y="3131"/>
                  <a:pt x="209971" y="1580"/>
                </a:cubicBezTo>
                <a:cubicBezTo>
                  <a:pt x="214368" y="778"/>
                  <a:pt x="218853" y="375"/>
                  <a:pt x="223339" y="375"/>
                </a:cubicBezTo>
                <a:cubicBezTo>
                  <a:pt x="228032" y="375"/>
                  <a:pt x="232728" y="816"/>
                  <a:pt x="237327" y="1702"/>
                </a:cubicBezTo>
                <a:cubicBezTo>
                  <a:pt x="245255" y="3205"/>
                  <a:pt x="253601" y="5963"/>
                  <a:pt x="260330" y="10638"/>
                </a:cubicBezTo>
                <a:lnTo>
                  <a:pt x="260330" y="10638"/>
                </a:lnTo>
                <a:cubicBezTo>
                  <a:pt x="257555" y="12163"/>
                  <a:pt x="255065" y="14121"/>
                  <a:pt x="253103" y="16596"/>
                </a:cubicBezTo>
                <a:cubicBezTo>
                  <a:pt x="248422" y="22432"/>
                  <a:pt x="248483" y="31520"/>
                  <a:pt x="254835" y="36231"/>
                </a:cubicBezTo>
                <a:cubicBezTo>
                  <a:pt x="256540" y="37506"/>
                  <a:pt x="258315" y="38062"/>
                  <a:pt x="260030" y="38062"/>
                </a:cubicBezTo>
                <a:cubicBezTo>
                  <a:pt x="264612" y="38062"/>
                  <a:pt x="268764" y="34093"/>
                  <a:pt x="270003" y="29271"/>
                </a:cubicBezTo>
                <a:cubicBezTo>
                  <a:pt x="271996" y="21561"/>
                  <a:pt x="267088" y="15118"/>
                  <a:pt x="261155" y="10801"/>
                </a:cubicBezTo>
                <a:lnTo>
                  <a:pt x="261155" y="10801"/>
                </a:lnTo>
                <a:cubicBezTo>
                  <a:pt x="263570" y="9555"/>
                  <a:pt x="266106" y="8622"/>
                  <a:pt x="268453" y="7994"/>
                </a:cubicBezTo>
                <a:cubicBezTo>
                  <a:pt x="272406" y="6934"/>
                  <a:pt x="276490" y="6426"/>
                  <a:pt x="280574" y="6426"/>
                </a:cubicBezTo>
                <a:cubicBezTo>
                  <a:pt x="284340" y="6426"/>
                  <a:pt x="288106" y="6859"/>
                  <a:pt x="291766" y="7690"/>
                </a:cubicBezTo>
                <a:cubicBezTo>
                  <a:pt x="307268" y="11185"/>
                  <a:pt x="321432" y="21550"/>
                  <a:pt x="328788" y="35775"/>
                </a:cubicBezTo>
                <a:cubicBezTo>
                  <a:pt x="330551" y="39180"/>
                  <a:pt x="331858" y="42827"/>
                  <a:pt x="332740" y="46596"/>
                </a:cubicBezTo>
                <a:cubicBezTo>
                  <a:pt x="332764" y="46719"/>
                  <a:pt x="332853" y="46772"/>
                  <a:pt x="332946" y="46772"/>
                </a:cubicBezTo>
                <a:cubicBezTo>
                  <a:pt x="333084" y="46772"/>
                  <a:pt x="333232" y="46656"/>
                  <a:pt x="333195" y="46475"/>
                </a:cubicBezTo>
                <a:cubicBezTo>
                  <a:pt x="329335" y="30031"/>
                  <a:pt x="316660" y="16748"/>
                  <a:pt x="301280" y="10273"/>
                </a:cubicBezTo>
                <a:cubicBezTo>
                  <a:pt x="294743" y="7530"/>
                  <a:pt x="287622" y="5977"/>
                  <a:pt x="280519" y="5977"/>
                </a:cubicBezTo>
                <a:cubicBezTo>
                  <a:pt x="279200" y="5977"/>
                  <a:pt x="277882" y="6030"/>
                  <a:pt x="276568" y="6140"/>
                </a:cubicBezTo>
                <a:cubicBezTo>
                  <a:pt x="271291" y="6559"/>
                  <a:pt x="265560" y="7850"/>
                  <a:pt x="260670" y="10454"/>
                </a:cubicBezTo>
                <a:lnTo>
                  <a:pt x="260670" y="10454"/>
                </a:lnTo>
                <a:cubicBezTo>
                  <a:pt x="259880" y="9900"/>
                  <a:pt x="259076" y="9383"/>
                  <a:pt x="258270" y="8906"/>
                </a:cubicBezTo>
                <a:cubicBezTo>
                  <a:pt x="250124" y="4164"/>
                  <a:pt x="240732" y="1428"/>
                  <a:pt x="231431" y="425"/>
                </a:cubicBezTo>
                <a:cubicBezTo>
                  <a:pt x="228779" y="142"/>
                  <a:pt x="226110" y="1"/>
                  <a:pt x="223440"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6"/>
          <p:cNvSpPr/>
          <p:nvPr/>
        </p:nvSpPr>
        <p:spPr>
          <a:xfrm rot="9727342" flipH="1">
            <a:off x="-58173" y="2453144"/>
            <a:ext cx="6144275" cy="4465605"/>
          </a:xfrm>
          <a:custGeom>
            <a:avLst/>
            <a:gdLst/>
            <a:ahLst/>
            <a:cxnLst/>
            <a:rect l="l" t="t" r="r" b="b"/>
            <a:pathLst>
              <a:path w="370570" h="269327" extrusionOk="0">
                <a:moveTo>
                  <a:pt x="314460" y="107049"/>
                </a:moveTo>
                <a:cubicBezTo>
                  <a:pt x="315834" y="107049"/>
                  <a:pt x="317229" y="107327"/>
                  <a:pt x="318593" y="107940"/>
                </a:cubicBezTo>
                <a:cubicBezTo>
                  <a:pt x="323548" y="110159"/>
                  <a:pt x="326283" y="115873"/>
                  <a:pt x="326435" y="121162"/>
                </a:cubicBezTo>
                <a:cubicBezTo>
                  <a:pt x="326569" y="126733"/>
                  <a:pt x="323942" y="131974"/>
                  <a:pt x="320632" y="136364"/>
                </a:cubicBezTo>
                <a:lnTo>
                  <a:pt x="320632" y="136364"/>
                </a:lnTo>
                <a:cubicBezTo>
                  <a:pt x="320476" y="136368"/>
                  <a:pt x="320320" y="136369"/>
                  <a:pt x="320164" y="136369"/>
                </a:cubicBezTo>
                <a:cubicBezTo>
                  <a:pt x="314636" y="136369"/>
                  <a:pt x="309279" y="134016"/>
                  <a:pt x="305675" y="129855"/>
                </a:cubicBezTo>
                <a:cubicBezTo>
                  <a:pt x="301723" y="125296"/>
                  <a:pt x="300538" y="118943"/>
                  <a:pt x="303699" y="113654"/>
                </a:cubicBezTo>
                <a:cubicBezTo>
                  <a:pt x="305963" y="109842"/>
                  <a:pt x="310106" y="107049"/>
                  <a:pt x="314460" y="107049"/>
                </a:cubicBezTo>
                <a:close/>
                <a:moveTo>
                  <a:pt x="131346" y="222915"/>
                </a:moveTo>
                <a:lnTo>
                  <a:pt x="131346" y="222915"/>
                </a:lnTo>
                <a:cubicBezTo>
                  <a:pt x="136168" y="225710"/>
                  <a:pt x="140917" y="228947"/>
                  <a:pt x="144486" y="233230"/>
                </a:cubicBezTo>
                <a:cubicBezTo>
                  <a:pt x="148164" y="237638"/>
                  <a:pt x="150383" y="243170"/>
                  <a:pt x="149198" y="248945"/>
                </a:cubicBezTo>
                <a:cubicBezTo>
                  <a:pt x="148134" y="254173"/>
                  <a:pt x="144334" y="259006"/>
                  <a:pt x="138620" y="259310"/>
                </a:cubicBezTo>
                <a:cubicBezTo>
                  <a:pt x="138433" y="259320"/>
                  <a:pt x="138247" y="259325"/>
                  <a:pt x="138061" y="259325"/>
                </a:cubicBezTo>
                <a:cubicBezTo>
                  <a:pt x="132567" y="259325"/>
                  <a:pt x="127606" y="255042"/>
                  <a:pt x="125489" y="250191"/>
                </a:cubicBezTo>
                <a:cubicBezTo>
                  <a:pt x="122784" y="243960"/>
                  <a:pt x="124425" y="236695"/>
                  <a:pt x="127070" y="230738"/>
                </a:cubicBezTo>
                <a:cubicBezTo>
                  <a:pt x="128280" y="228020"/>
                  <a:pt x="129720" y="225410"/>
                  <a:pt x="131346" y="222915"/>
                </a:cubicBezTo>
                <a:close/>
                <a:moveTo>
                  <a:pt x="364815" y="0"/>
                </a:moveTo>
                <a:cubicBezTo>
                  <a:pt x="364682" y="0"/>
                  <a:pt x="364547" y="104"/>
                  <a:pt x="364582" y="279"/>
                </a:cubicBezTo>
                <a:cubicBezTo>
                  <a:pt x="370053" y="25781"/>
                  <a:pt x="369536" y="52468"/>
                  <a:pt x="363184" y="77727"/>
                </a:cubicBezTo>
                <a:cubicBezTo>
                  <a:pt x="360022" y="90310"/>
                  <a:pt x="355554" y="102681"/>
                  <a:pt x="349384" y="114110"/>
                </a:cubicBezTo>
                <a:cubicBezTo>
                  <a:pt x="343605" y="124884"/>
                  <a:pt x="334311" y="135718"/>
                  <a:pt x="321175" y="136344"/>
                </a:cubicBezTo>
                <a:lnTo>
                  <a:pt x="321175" y="136344"/>
                </a:lnTo>
                <a:cubicBezTo>
                  <a:pt x="326263" y="129223"/>
                  <a:pt x="329361" y="120026"/>
                  <a:pt x="324003" y="112134"/>
                </a:cubicBezTo>
                <a:cubicBezTo>
                  <a:pt x="321835" y="108882"/>
                  <a:pt x="318244" y="106571"/>
                  <a:pt x="314299" y="106571"/>
                </a:cubicBezTo>
                <a:cubicBezTo>
                  <a:pt x="313930" y="106571"/>
                  <a:pt x="313557" y="106591"/>
                  <a:pt x="313183" y="106633"/>
                </a:cubicBezTo>
                <a:cubicBezTo>
                  <a:pt x="308745" y="107119"/>
                  <a:pt x="304885" y="110280"/>
                  <a:pt x="302848" y="114171"/>
                </a:cubicBezTo>
                <a:cubicBezTo>
                  <a:pt x="298319" y="122834"/>
                  <a:pt x="304641" y="132347"/>
                  <a:pt x="312970" y="135600"/>
                </a:cubicBezTo>
                <a:cubicBezTo>
                  <a:pt x="315335" y="136523"/>
                  <a:pt x="317749" y="136938"/>
                  <a:pt x="320149" y="136938"/>
                </a:cubicBezTo>
                <a:cubicBezTo>
                  <a:pt x="320163" y="136938"/>
                  <a:pt x="320178" y="136938"/>
                  <a:pt x="320192" y="136938"/>
                </a:cubicBezTo>
                <a:lnTo>
                  <a:pt x="320192" y="136938"/>
                </a:lnTo>
                <a:cubicBezTo>
                  <a:pt x="319886" y="137330"/>
                  <a:pt x="319576" y="137715"/>
                  <a:pt x="319262" y="138092"/>
                </a:cubicBezTo>
                <a:cubicBezTo>
                  <a:pt x="315401" y="142773"/>
                  <a:pt x="310842" y="146907"/>
                  <a:pt x="305918" y="150524"/>
                </a:cubicBezTo>
                <a:cubicBezTo>
                  <a:pt x="296404" y="157576"/>
                  <a:pt x="285522" y="162591"/>
                  <a:pt x="274306" y="166391"/>
                </a:cubicBezTo>
                <a:cubicBezTo>
                  <a:pt x="249230" y="174840"/>
                  <a:pt x="222634" y="176634"/>
                  <a:pt x="197041" y="182774"/>
                </a:cubicBezTo>
                <a:cubicBezTo>
                  <a:pt x="175095" y="188032"/>
                  <a:pt x="152967" y="197090"/>
                  <a:pt x="137587" y="214203"/>
                </a:cubicBezTo>
                <a:cubicBezTo>
                  <a:pt x="135407" y="216614"/>
                  <a:pt x="133217" y="219305"/>
                  <a:pt x="131241" y="222196"/>
                </a:cubicBezTo>
                <a:lnTo>
                  <a:pt x="131241" y="222196"/>
                </a:lnTo>
                <a:cubicBezTo>
                  <a:pt x="128268" y="220473"/>
                  <a:pt x="125177" y="218931"/>
                  <a:pt x="122024" y="217577"/>
                </a:cubicBezTo>
                <a:cubicBezTo>
                  <a:pt x="110408" y="212544"/>
                  <a:pt x="97723" y="209960"/>
                  <a:pt x="85046" y="209960"/>
                </a:cubicBezTo>
                <a:cubicBezTo>
                  <a:pt x="74602" y="209960"/>
                  <a:pt x="64163" y="211713"/>
                  <a:pt x="54333" y="215297"/>
                </a:cubicBezTo>
                <a:cubicBezTo>
                  <a:pt x="34484" y="222531"/>
                  <a:pt x="17432" y="236908"/>
                  <a:pt x="6672" y="255085"/>
                </a:cubicBezTo>
                <a:cubicBezTo>
                  <a:pt x="4058" y="259492"/>
                  <a:pt x="1870" y="264112"/>
                  <a:pt x="76" y="268915"/>
                </a:cubicBezTo>
                <a:cubicBezTo>
                  <a:pt x="1" y="269180"/>
                  <a:pt x="149" y="269327"/>
                  <a:pt x="301" y="269327"/>
                </a:cubicBezTo>
                <a:cubicBezTo>
                  <a:pt x="393" y="269327"/>
                  <a:pt x="486" y="269273"/>
                  <a:pt x="532" y="269158"/>
                </a:cubicBezTo>
                <a:cubicBezTo>
                  <a:pt x="8435" y="248367"/>
                  <a:pt x="24180" y="230799"/>
                  <a:pt x="43907" y="220525"/>
                </a:cubicBezTo>
                <a:cubicBezTo>
                  <a:pt x="56680" y="213866"/>
                  <a:pt x="70915" y="210576"/>
                  <a:pt x="85183" y="210576"/>
                </a:cubicBezTo>
                <a:cubicBezTo>
                  <a:pt x="94819" y="210576"/>
                  <a:pt x="104470" y="212077"/>
                  <a:pt x="113696" y="215054"/>
                </a:cubicBezTo>
                <a:cubicBezTo>
                  <a:pt x="119532" y="216908"/>
                  <a:pt x="125155" y="219370"/>
                  <a:pt x="130413" y="222379"/>
                </a:cubicBezTo>
                <a:cubicBezTo>
                  <a:pt x="130582" y="222475"/>
                  <a:pt x="130752" y="222572"/>
                  <a:pt x="130921" y="222669"/>
                </a:cubicBezTo>
                <a:lnTo>
                  <a:pt x="130921" y="222669"/>
                </a:lnTo>
                <a:cubicBezTo>
                  <a:pt x="126581" y="229145"/>
                  <a:pt x="123365" y="236586"/>
                  <a:pt x="123757" y="244112"/>
                </a:cubicBezTo>
                <a:cubicBezTo>
                  <a:pt x="124000" y="249006"/>
                  <a:pt x="126097" y="253565"/>
                  <a:pt x="129957" y="256635"/>
                </a:cubicBezTo>
                <a:cubicBezTo>
                  <a:pt x="132310" y="258517"/>
                  <a:pt x="135249" y="259707"/>
                  <a:pt x="138214" y="259707"/>
                </a:cubicBezTo>
                <a:cubicBezTo>
                  <a:pt x="139463" y="259707"/>
                  <a:pt x="140717" y="259496"/>
                  <a:pt x="141933" y="259036"/>
                </a:cubicBezTo>
                <a:cubicBezTo>
                  <a:pt x="150414" y="255814"/>
                  <a:pt x="151629" y="244568"/>
                  <a:pt x="147921" y="237425"/>
                </a:cubicBezTo>
                <a:cubicBezTo>
                  <a:pt x="145520" y="232774"/>
                  <a:pt x="141568" y="229127"/>
                  <a:pt x="137343" y="226118"/>
                </a:cubicBezTo>
                <a:cubicBezTo>
                  <a:pt x="135511" y="224814"/>
                  <a:pt x="133611" y="223588"/>
                  <a:pt x="131659" y="222440"/>
                </a:cubicBezTo>
                <a:lnTo>
                  <a:pt x="131659" y="222440"/>
                </a:lnTo>
                <a:cubicBezTo>
                  <a:pt x="136325" y="215425"/>
                  <a:pt x="142466" y="209330"/>
                  <a:pt x="149137" y="204294"/>
                </a:cubicBezTo>
                <a:cubicBezTo>
                  <a:pt x="169137" y="189126"/>
                  <a:pt x="194001" y="183260"/>
                  <a:pt x="218226" y="178974"/>
                </a:cubicBezTo>
                <a:cubicBezTo>
                  <a:pt x="242999" y="174597"/>
                  <a:pt x="268471" y="171315"/>
                  <a:pt x="291267" y="159977"/>
                </a:cubicBezTo>
                <a:cubicBezTo>
                  <a:pt x="301511" y="154901"/>
                  <a:pt x="311207" y="148123"/>
                  <a:pt x="318745" y="139430"/>
                </a:cubicBezTo>
                <a:cubicBezTo>
                  <a:pt x="319433" y="138634"/>
                  <a:pt x="320105" y="137799"/>
                  <a:pt x="320749" y="136930"/>
                </a:cubicBezTo>
                <a:lnTo>
                  <a:pt x="320749" y="136930"/>
                </a:lnTo>
                <a:cubicBezTo>
                  <a:pt x="328810" y="136699"/>
                  <a:pt x="336664" y="131858"/>
                  <a:pt x="341998" y="125904"/>
                </a:cubicBezTo>
                <a:cubicBezTo>
                  <a:pt x="349992" y="116907"/>
                  <a:pt x="354825" y="104900"/>
                  <a:pt x="358867" y="93654"/>
                </a:cubicBezTo>
                <a:cubicBezTo>
                  <a:pt x="367439" y="69581"/>
                  <a:pt x="370570" y="43562"/>
                  <a:pt x="367895" y="18151"/>
                </a:cubicBezTo>
                <a:cubicBezTo>
                  <a:pt x="367257" y="12103"/>
                  <a:pt x="366314" y="6115"/>
                  <a:pt x="365038" y="187"/>
                </a:cubicBezTo>
                <a:cubicBezTo>
                  <a:pt x="365012" y="58"/>
                  <a:pt x="364914" y="0"/>
                  <a:pt x="364815"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p:cNvSpPr txBox="1"/>
          <p:nvPr/>
        </p:nvSpPr>
        <p:spPr>
          <a:xfrm>
            <a:off x="2804160" y="0"/>
            <a:ext cx="3360420" cy="400110"/>
          </a:xfrm>
          <a:prstGeom prst="rect">
            <a:avLst/>
          </a:prstGeom>
          <a:noFill/>
        </p:spPr>
        <p:txBody>
          <a:bodyPr wrap="square" rtlCol="0">
            <a:spAutoFit/>
          </a:bodyPr>
          <a:lstStyle/>
          <a:p>
            <a:pPr algn="ctr"/>
            <a:r>
              <a:rPr lang="ro-MD" sz="2000" b="1" i="1" smtClean="0">
                <a:latin typeface="Times New Roman" panose="02020603050405020304" pitchFamily="18" charset="0"/>
                <a:cs typeface="Times New Roman" panose="02020603050405020304" pitchFamily="18" charset="0"/>
              </a:rPr>
              <a:t>Amenințări cibernetice</a:t>
            </a:r>
            <a:endParaRPr lang="en-US" sz="2000" b="1" i="1">
              <a:latin typeface="Times New Roman" panose="02020603050405020304" pitchFamily="18" charset="0"/>
              <a:cs typeface="Times New Roman" panose="02020603050405020304" pitchFamily="18" charset="0"/>
            </a:endParaRPr>
          </a:p>
        </p:txBody>
      </p:sp>
      <p:pic>
        <p:nvPicPr>
          <p:cNvPr id="11266" name="Picture 2" descr="cyber threats Archives – Connec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19" y="519113"/>
            <a:ext cx="3874135" cy="233441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660774" y="270134"/>
            <a:ext cx="5376546" cy="2492990"/>
          </a:xfrm>
          <a:prstGeom prst="rect">
            <a:avLst/>
          </a:prstGeom>
        </p:spPr>
        <p:txBody>
          <a:bodyPr wrap="square">
            <a:spAutoFit/>
          </a:bodyPr>
          <a:lstStyle/>
          <a:p>
            <a:pPr marL="357188" indent="-357188" algn="just"/>
            <a:r>
              <a:rPr lang="ro-RO" sz="1200">
                <a:solidFill>
                  <a:schemeClr val="tx1">
                    <a:lumMod val="95000"/>
                  </a:schemeClr>
                </a:solidFill>
                <a:latin typeface="Times New Roman" panose="02020603050405020304" pitchFamily="18" charset="0"/>
                <a:cs typeface="Times New Roman" panose="02020603050405020304" pitchFamily="18" charset="0"/>
              </a:rPr>
              <a:t>Dezvoltarea sistemului informatic, în ultimele două decenii, ca urmare a evoluţiei tehnologiilor digitale a condus facilitarea muncii în birouri, ajungându-se la utilizarea acesteia la nivel instituţional, inclusiv la nivel strategic. </a:t>
            </a:r>
          </a:p>
          <a:p>
            <a:pPr marL="342900" indent="-342900" algn="just">
              <a:buFontTx/>
              <a:buChar char="-"/>
            </a:pPr>
            <a:r>
              <a:rPr lang="ro-RO" sz="1200">
                <a:solidFill>
                  <a:schemeClr val="tx1">
                    <a:lumMod val="95000"/>
                  </a:schemeClr>
                </a:solidFill>
                <a:latin typeface="Times New Roman" panose="02020603050405020304" pitchFamily="18" charset="0"/>
                <a:cs typeface="Times New Roman" panose="02020603050405020304" pitchFamily="18" charset="0"/>
              </a:rPr>
              <a:t>Spaţiul cibernetic se caracterizează prin lipsa frontierelor, dinamism şi anonimat, generând deopotrivă atât oportunităţi de dezvoltare a societăţii informaţionale bazate pe cunoaştere, cât şi riscuri la adresa funcţionării acesteia (la nivel individual, statal şi chiar cu manifestare transfrontalieră). </a:t>
            </a:r>
          </a:p>
          <a:p>
            <a:pPr marL="342900" indent="-342900" algn="just">
              <a:buFontTx/>
              <a:buChar char="-"/>
            </a:pPr>
            <a:r>
              <a:rPr lang="ro-RO" sz="1200">
                <a:solidFill>
                  <a:schemeClr val="tx1">
                    <a:lumMod val="95000"/>
                  </a:schemeClr>
                </a:solidFill>
                <a:latin typeface="Times New Roman" panose="02020603050405020304" pitchFamily="18" charset="0"/>
                <a:cs typeface="Times New Roman" panose="02020603050405020304" pitchFamily="18" charset="0"/>
              </a:rPr>
              <a:t>Domeniul securităţii cibernetice a început să capete noi dimensiuni odată cu creşterea gradului de automatizare a prelucrării datelor, informaţiilor şi cunoştinţelor, extinderea şi amplificarea ameninţărilor cibernetice. </a:t>
            </a:r>
          </a:p>
          <a:p>
            <a:pPr marL="342900" indent="-342900" algn="just">
              <a:buFontTx/>
              <a:buChar char="-"/>
            </a:pPr>
            <a:r>
              <a:rPr lang="ro-RO" sz="1200">
                <a:solidFill>
                  <a:schemeClr val="tx1">
                    <a:lumMod val="95000"/>
                  </a:schemeClr>
                </a:solidFill>
                <a:latin typeface="Times New Roman" panose="02020603050405020304" pitchFamily="18" charset="0"/>
                <a:cs typeface="Times New Roman" panose="02020603050405020304" pitchFamily="18" charset="0"/>
              </a:rPr>
              <a:t>Evoluția contextului geopolitic a impus o nouă paradigmă a culturii securităţii naţionale, în care dimensiunea cibernetică capătă o importanţă crescândă alături de celelalte domenii care vizează securitatea naţională. </a:t>
            </a:r>
            <a:endParaRPr lang="ro-RO" sz="1200" dirty="0">
              <a:solidFill>
                <a:schemeClr val="tx1">
                  <a:lumMod val="95000"/>
                </a:schemeClr>
              </a:solidFill>
              <a:latin typeface="Times New Roman" panose="02020603050405020304" pitchFamily="18" charset="0"/>
              <a:cs typeface="Times New Roman" panose="02020603050405020304" pitchFamily="18" charset="0"/>
            </a:endParaRPr>
          </a:p>
        </p:txBody>
      </p:sp>
      <p:graphicFrame>
        <p:nvGraphicFramePr>
          <p:cNvPr id="6" name="Diagram 5"/>
          <p:cNvGraphicFramePr/>
          <p:nvPr>
            <p:extLst>
              <p:ext uri="{D42A27DB-BD31-4B8C-83A1-F6EECF244321}">
                <p14:modId xmlns:p14="http://schemas.microsoft.com/office/powerpoint/2010/main" val="1616516365"/>
              </p:ext>
            </p:extLst>
          </p:nvPr>
        </p:nvGraphicFramePr>
        <p:xfrm>
          <a:off x="365760" y="3116580"/>
          <a:ext cx="8321040" cy="18211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012776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00"/>
        <p:cNvGrpSpPr/>
        <p:nvPr/>
      </p:nvGrpSpPr>
      <p:grpSpPr>
        <a:xfrm>
          <a:off x="0" y="0"/>
          <a:ext cx="0" cy="0"/>
          <a:chOff x="0" y="0"/>
          <a:chExt cx="0" cy="0"/>
        </a:xfrm>
      </p:grpSpPr>
      <p:sp>
        <p:nvSpPr>
          <p:cNvPr id="901" name="Google Shape;901;p36"/>
          <p:cNvSpPr/>
          <p:nvPr/>
        </p:nvSpPr>
        <p:spPr>
          <a:xfrm rot="10800000" flipH="1">
            <a:off x="4411689" y="-191051"/>
            <a:ext cx="5190088" cy="1606452"/>
          </a:xfrm>
          <a:custGeom>
            <a:avLst/>
            <a:gdLst/>
            <a:ahLst/>
            <a:cxnLst/>
            <a:rect l="l" t="t" r="r" b="b"/>
            <a:pathLst>
              <a:path w="333232" h="103143" extrusionOk="0">
                <a:moveTo>
                  <a:pt x="260814" y="10979"/>
                </a:moveTo>
                <a:cubicBezTo>
                  <a:pt x="261398" y="11398"/>
                  <a:pt x="261969" y="11831"/>
                  <a:pt x="262525" y="12280"/>
                </a:cubicBezTo>
                <a:cubicBezTo>
                  <a:pt x="265930" y="15076"/>
                  <a:pt x="269000" y="18815"/>
                  <a:pt x="269820" y="23283"/>
                </a:cubicBezTo>
                <a:cubicBezTo>
                  <a:pt x="270520" y="27234"/>
                  <a:pt x="269304" y="31702"/>
                  <a:pt x="266538" y="34681"/>
                </a:cubicBezTo>
                <a:cubicBezTo>
                  <a:pt x="264804" y="36505"/>
                  <a:pt x="262492" y="37502"/>
                  <a:pt x="260148" y="37502"/>
                </a:cubicBezTo>
                <a:cubicBezTo>
                  <a:pt x="258546" y="37502"/>
                  <a:pt x="256930" y="37036"/>
                  <a:pt x="255474" y="36049"/>
                </a:cubicBezTo>
                <a:cubicBezTo>
                  <a:pt x="252100" y="33769"/>
                  <a:pt x="250246" y="29544"/>
                  <a:pt x="250215" y="25562"/>
                </a:cubicBezTo>
                <a:cubicBezTo>
                  <a:pt x="250131" y="18845"/>
                  <a:pt x="255082" y="14021"/>
                  <a:pt x="260814" y="10979"/>
                </a:cubicBezTo>
                <a:close/>
                <a:moveTo>
                  <a:pt x="165674" y="30319"/>
                </a:moveTo>
                <a:cubicBezTo>
                  <a:pt x="172736" y="32071"/>
                  <a:pt x="179663" y="35595"/>
                  <a:pt x="181855" y="42918"/>
                </a:cubicBezTo>
                <a:cubicBezTo>
                  <a:pt x="182919" y="46444"/>
                  <a:pt x="182889" y="50548"/>
                  <a:pt x="181004" y="53770"/>
                </a:cubicBezTo>
                <a:cubicBezTo>
                  <a:pt x="180096" y="55352"/>
                  <a:pt x="178566" y="57273"/>
                  <a:pt x="176632" y="57273"/>
                </a:cubicBezTo>
                <a:cubicBezTo>
                  <a:pt x="176560" y="57273"/>
                  <a:pt x="176488" y="57271"/>
                  <a:pt x="176414" y="57265"/>
                </a:cubicBezTo>
                <a:cubicBezTo>
                  <a:pt x="174347" y="57113"/>
                  <a:pt x="172311" y="56110"/>
                  <a:pt x="170670" y="54925"/>
                </a:cubicBezTo>
                <a:cubicBezTo>
                  <a:pt x="162858" y="49332"/>
                  <a:pt x="161794" y="38663"/>
                  <a:pt x="165624" y="30426"/>
                </a:cubicBezTo>
                <a:cubicBezTo>
                  <a:pt x="165641" y="30390"/>
                  <a:pt x="165657" y="30355"/>
                  <a:pt x="165674" y="30319"/>
                </a:cubicBezTo>
                <a:close/>
                <a:moveTo>
                  <a:pt x="223440" y="1"/>
                </a:moveTo>
                <a:cubicBezTo>
                  <a:pt x="206949" y="1"/>
                  <a:pt x="190401" y="5377"/>
                  <a:pt x="177478" y="15684"/>
                </a:cubicBezTo>
                <a:cubicBezTo>
                  <a:pt x="172718" y="19469"/>
                  <a:pt x="168100" y="24271"/>
                  <a:pt x="165363" y="29870"/>
                </a:cubicBezTo>
                <a:lnTo>
                  <a:pt x="165363" y="29870"/>
                </a:lnTo>
                <a:cubicBezTo>
                  <a:pt x="164072" y="29563"/>
                  <a:pt x="162782" y="29317"/>
                  <a:pt x="161521" y="29119"/>
                </a:cubicBezTo>
                <a:cubicBezTo>
                  <a:pt x="154861" y="28068"/>
                  <a:pt x="148066" y="27585"/>
                  <a:pt x="141245" y="27585"/>
                </a:cubicBezTo>
                <a:cubicBezTo>
                  <a:pt x="128919" y="27585"/>
                  <a:pt x="116508" y="29163"/>
                  <a:pt x="104650" y="31824"/>
                </a:cubicBezTo>
                <a:cubicBezTo>
                  <a:pt x="85805" y="36079"/>
                  <a:pt x="67719" y="43526"/>
                  <a:pt x="51306" y="53678"/>
                </a:cubicBezTo>
                <a:cubicBezTo>
                  <a:pt x="34922" y="63800"/>
                  <a:pt x="20181" y="76688"/>
                  <a:pt x="8174" y="91764"/>
                </a:cubicBezTo>
                <a:cubicBezTo>
                  <a:pt x="5317" y="95351"/>
                  <a:pt x="2642" y="99059"/>
                  <a:pt x="119" y="102919"/>
                </a:cubicBezTo>
                <a:cubicBezTo>
                  <a:pt x="1" y="103018"/>
                  <a:pt x="113" y="103142"/>
                  <a:pt x="257" y="103142"/>
                </a:cubicBezTo>
                <a:cubicBezTo>
                  <a:pt x="334" y="103142"/>
                  <a:pt x="420" y="103106"/>
                  <a:pt x="484" y="103010"/>
                </a:cubicBezTo>
                <a:cubicBezTo>
                  <a:pt x="20029" y="73527"/>
                  <a:pt x="49330" y="51156"/>
                  <a:pt x="82370" y="38815"/>
                </a:cubicBezTo>
                <a:cubicBezTo>
                  <a:pt x="98723" y="32736"/>
                  <a:pt x="115957" y="29058"/>
                  <a:pt x="133404" y="28237"/>
                </a:cubicBezTo>
                <a:cubicBezTo>
                  <a:pt x="136106" y="28117"/>
                  <a:pt x="138819" y="28051"/>
                  <a:pt x="141535" y="28051"/>
                </a:cubicBezTo>
                <a:cubicBezTo>
                  <a:pt x="147771" y="28051"/>
                  <a:pt x="154021" y="28403"/>
                  <a:pt x="160183" y="29271"/>
                </a:cubicBezTo>
                <a:cubicBezTo>
                  <a:pt x="161816" y="29502"/>
                  <a:pt x="163510" y="29804"/>
                  <a:pt x="165203" y="30205"/>
                </a:cubicBezTo>
                <a:lnTo>
                  <a:pt x="165203" y="30205"/>
                </a:lnTo>
                <a:cubicBezTo>
                  <a:pt x="163856" y="33054"/>
                  <a:pt x="162999" y="36106"/>
                  <a:pt x="162858" y="39332"/>
                </a:cubicBezTo>
                <a:cubicBezTo>
                  <a:pt x="162524" y="47022"/>
                  <a:pt x="167265" y="55715"/>
                  <a:pt x="175138" y="57630"/>
                </a:cubicBezTo>
                <a:cubicBezTo>
                  <a:pt x="175777" y="57778"/>
                  <a:pt x="176291" y="57871"/>
                  <a:pt x="176758" y="57871"/>
                </a:cubicBezTo>
                <a:cubicBezTo>
                  <a:pt x="177533" y="57871"/>
                  <a:pt x="178174" y="57614"/>
                  <a:pt x="179028" y="56931"/>
                </a:cubicBezTo>
                <a:cubicBezTo>
                  <a:pt x="180396" y="55836"/>
                  <a:pt x="181399" y="54377"/>
                  <a:pt x="182068" y="52797"/>
                </a:cubicBezTo>
                <a:cubicBezTo>
                  <a:pt x="183375" y="49605"/>
                  <a:pt x="183284" y="45928"/>
                  <a:pt x="182281" y="42675"/>
                </a:cubicBezTo>
                <a:cubicBezTo>
                  <a:pt x="179934" y="35357"/>
                  <a:pt x="172916" y="31748"/>
                  <a:pt x="165835" y="29985"/>
                </a:cubicBezTo>
                <a:lnTo>
                  <a:pt x="165835" y="29985"/>
                </a:lnTo>
                <a:cubicBezTo>
                  <a:pt x="169878" y="21690"/>
                  <a:pt x="177585" y="15329"/>
                  <a:pt x="185351" y="10699"/>
                </a:cubicBezTo>
                <a:cubicBezTo>
                  <a:pt x="192919" y="6170"/>
                  <a:pt x="201308" y="3131"/>
                  <a:pt x="209971" y="1580"/>
                </a:cubicBezTo>
                <a:cubicBezTo>
                  <a:pt x="214368" y="778"/>
                  <a:pt x="218853" y="375"/>
                  <a:pt x="223339" y="375"/>
                </a:cubicBezTo>
                <a:cubicBezTo>
                  <a:pt x="228032" y="375"/>
                  <a:pt x="232728" y="816"/>
                  <a:pt x="237327" y="1702"/>
                </a:cubicBezTo>
                <a:cubicBezTo>
                  <a:pt x="245255" y="3205"/>
                  <a:pt x="253601" y="5963"/>
                  <a:pt x="260330" y="10638"/>
                </a:cubicBezTo>
                <a:lnTo>
                  <a:pt x="260330" y="10638"/>
                </a:lnTo>
                <a:cubicBezTo>
                  <a:pt x="257555" y="12163"/>
                  <a:pt x="255065" y="14121"/>
                  <a:pt x="253103" y="16596"/>
                </a:cubicBezTo>
                <a:cubicBezTo>
                  <a:pt x="248422" y="22432"/>
                  <a:pt x="248483" y="31520"/>
                  <a:pt x="254835" y="36231"/>
                </a:cubicBezTo>
                <a:cubicBezTo>
                  <a:pt x="256540" y="37506"/>
                  <a:pt x="258315" y="38062"/>
                  <a:pt x="260030" y="38062"/>
                </a:cubicBezTo>
                <a:cubicBezTo>
                  <a:pt x="264612" y="38062"/>
                  <a:pt x="268764" y="34093"/>
                  <a:pt x="270003" y="29271"/>
                </a:cubicBezTo>
                <a:cubicBezTo>
                  <a:pt x="271996" y="21561"/>
                  <a:pt x="267088" y="15118"/>
                  <a:pt x="261155" y="10801"/>
                </a:cubicBezTo>
                <a:lnTo>
                  <a:pt x="261155" y="10801"/>
                </a:lnTo>
                <a:cubicBezTo>
                  <a:pt x="263570" y="9555"/>
                  <a:pt x="266106" y="8622"/>
                  <a:pt x="268453" y="7994"/>
                </a:cubicBezTo>
                <a:cubicBezTo>
                  <a:pt x="272406" y="6934"/>
                  <a:pt x="276490" y="6426"/>
                  <a:pt x="280574" y="6426"/>
                </a:cubicBezTo>
                <a:cubicBezTo>
                  <a:pt x="284340" y="6426"/>
                  <a:pt x="288106" y="6859"/>
                  <a:pt x="291766" y="7690"/>
                </a:cubicBezTo>
                <a:cubicBezTo>
                  <a:pt x="307268" y="11185"/>
                  <a:pt x="321432" y="21550"/>
                  <a:pt x="328788" y="35775"/>
                </a:cubicBezTo>
                <a:cubicBezTo>
                  <a:pt x="330551" y="39180"/>
                  <a:pt x="331858" y="42827"/>
                  <a:pt x="332740" y="46596"/>
                </a:cubicBezTo>
                <a:cubicBezTo>
                  <a:pt x="332764" y="46719"/>
                  <a:pt x="332853" y="46772"/>
                  <a:pt x="332946" y="46772"/>
                </a:cubicBezTo>
                <a:cubicBezTo>
                  <a:pt x="333084" y="46772"/>
                  <a:pt x="333232" y="46656"/>
                  <a:pt x="333195" y="46475"/>
                </a:cubicBezTo>
                <a:cubicBezTo>
                  <a:pt x="329335" y="30031"/>
                  <a:pt x="316660" y="16748"/>
                  <a:pt x="301280" y="10273"/>
                </a:cubicBezTo>
                <a:cubicBezTo>
                  <a:pt x="294743" y="7530"/>
                  <a:pt x="287622" y="5977"/>
                  <a:pt x="280519" y="5977"/>
                </a:cubicBezTo>
                <a:cubicBezTo>
                  <a:pt x="279200" y="5977"/>
                  <a:pt x="277882" y="6030"/>
                  <a:pt x="276568" y="6140"/>
                </a:cubicBezTo>
                <a:cubicBezTo>
                  <a:pt x="271291" y="6559"/>
                  <a:pt x="265560" y="7850"/>
                  <a:pt x="260670" y="10454"/>
                </a:cubicBezTo>
                <a:lnTo>
                  <a:pt x="260670" y="10454"/>
                </a:lnTo>
                <a:cubicBezTo>
                  <a:pt x="259880" y="9900"/>
                  <a:pt x="259076" y="9383"/>
                  <a:pt x="258270" y="8906"/>
                </a:cubicBezTo>
                <a:cubicBezTo>
                  <a:pt x="250124" y="4164"/>
                  <a:pt x="240732" y="1428"/>
                  <a:pt x="231431" y="425"/>
                </a:cubicBezTo>
                <a:cubicBezTo>
                  <a:pt x="228779" y="142"/>
                  <a:pt x="226110" y="1"/>
                  <a:pt x="223440"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6"/>
          <p:cNvSpPr/>
          <p:nvPr/>
        </p:nvSpPr>
        <p:spPr>
          <a:xfrm rot="9727342" flipH="1">
            <a:off x="-58173" y="2453144"/>
            <a:ext cx="6144275" cy="4465605"/>
          </a:xfrm>
          <a:custGeom>
            <a:avLst/>
            <a:gdLst/>
            <a:ahLst/>
            <a:cxnLst/>
            <a:rect l="l" t="t" r="r" b="b"/>
            <a:pathLst>
              <a:path w="370570" h="269327" extrusionOk="0">
                <a:moveTo>
                  <a:pt x="314460" y="107049"/>
                </a:moveTo>
                <a:cubicBezTo>
                  <a:pt x="315834" y="107049"/>
                  <a:pt x="317229" y="107327"/>
                  <a:pt x="318593" y="107940"/>
                </a:cubicBezTo>
                <a:cubicBezTo>
                  <a:pt x="323548" y="110159"/>
                  <a:pt x="326283" y="115873"/>
                  <a:pt x="326435" y="121162"/>
                </a:cubicBezTo>
                <a:cubicBezTo>
                  <a:pt x="326569" y="126733"/>
                  <a:pt x="323942" y="131974"/>
                  <a:pt x="320632" y="136364"/>
                </a:cubicBezTo>
                <a:lnTo>
                  <a:pt x="320632" y="136364"/>
                </a:lnTo>
                <a:cubicBezTo>
                  <a:pt x="320476" y="136368"/>
                  <a:pt x="320320" y="136369"/>
                  <a:pt x="320164" y="136369"/>
                </a:cubicBezTo>
                <a:cubicBezTo>
                  <a:pt x="314636" y="136369"/>
                  <a:pt x="309279" y="134016"/>
                  <a:pt x="305675" y="129855"/>
                </a:cubicBezTo>
                <a:cubicBezTo>
                  <a:pt x="301723" y="125296"/>
                  <a:pt x="300538" y="118943"/>
                  <a:pt x="303699" y="113654"/>
                </a:cubicBezTo>
                <a:cubicBezTo>
                  <a:pt x="305963" y="109842"/>
                  <a:pt x="310106" y="107049"/>
                  <a:pt x="314460" y="107049"/>
                </a:cubicBezTo>
                <a:close/>
                <a:moveTo>
                  <a:pt x="131346" y="222915"/>
                </a:moveTo>
                <a:lnTo>
                  <a:pt x="131346" y="222915"/>
                </a:lnTo>
                <a:cubicBezTo>
                  <a:pt x="136168" y="225710"/>
                  <a:pt x="140917" y="228947"/>
                  <a:pt x="144486" y="233230"/>
                </a:cubicBezTo>
                <a:cubicBezTo>
                  <a:pt x="148164" y="237638"/>
                  <a:pt x="150383" y="243170"/>
                  <a:pt x="149198" y="248945"/>
                </a:cubicBezTo>
                <a:cubicBezTo>
                  <a:pt x="148134" y="254173"/>
                  <a:pt x="144334" y="259006"/>
                  <a:pt x="138620" y="259310"/>
                </a:cubicBezTo>
                <a:cubicBezTo>
                  <a:pt x="138433" y="259320"/>
                  <a:pt x="138247" y="259325"/>
                  <a:pt x="138061" y="259325"/>
                </a:cubicBezTo>
                <a:cubicBezTo>
                  <a:pt x="132567" y="259325"/>
                  <a:pt x="127606" y="255042"/>
                  <a:pt x="125489" y="250191"/>
                </a:cubicBezTo>
                <a:cubicBezTo>
                  <a:pt x="122784" y="243960"/>
                  <a:pt x="124425" y="236695"/>
                  <a:pt x="127070" y="230738"/>
                </a:cubicBezTo>
                <a:cubicBezTo>
                  <a:pt x="128280" y="228020"/>
                  <a:pt x="129720" y="225410"/>
                  <a:pt x="131346" y="222915"/>
                </a:cubicBezTo>
                <a:close/>
                <a:moveTo>
                  <a:pt x="364815" y="0"/>
                </a:moveTo>
                <a:cubicBezTo>
                  <a:pt x="364682" y="0"/>
                  <a:pt x="364547" y="104"/>
                  <a:pt x="364582" y="279"/>
                </a:cubicBezTo>
                <a:cubicBezTo>
                  <a:pt x="370053" y="25781"/>
                  <a:pt x="369536" y="52468"/>
                  <a:pt x="363184" y="77727"/>
                </a:cubicBezTo>
                <a:cubicBezTo>
                  <a:pt x="360022" y="90310"/>
                  <a:pt x="355554" y="102681"/>
                  <a:pt x="349384" y="114110"/>
                </a:cubicBezTo>
                <a:cubicBezTo>
                  <a:pt x="343605" y="124884"/>
                  <a:pt x="334311" y="135718"/>
                  <a:pt x="321175" y="136344"/>
                </a:cubicBezTo>
                <a:lnTo>
                  <a:pt x="321175" y="136344"/>
                </a:lnTo>
                <a:cubicBezTo>
                  <a:pt x="326263" y="129223"/>
                  <a:pt x="329361" y="120026"/>
                  <a:pt x="324003" y="112134"/>
                </a:cubicBezTo>
                <a:cubicBezTo>
                  <a:pt x="321835" y="108882"/>
                  <a:pt x="318244" y="106571"/>
                  <a:pt x="314299" y="106571"/>
                </a:cubicBezTo>
                <a:cubicBezTo>
                  <a:pt x="313930" y="106571"/>
                  <a:pt x="313557" y="106591"/>
                  <a:pt x="313183" y="106633"/>
                </a:cubicBezTo>
                <a:cubicBezTo>
                  <a:pt x="308745" y="107119"/>
                  <a:pt x="304885" y="110280"/>
                  <a:pt x="302848" y="114171"/>
                </a:cubicBezTo>
                <a:cubicBezTo>
                  <a:pt x="298319" y="122834"/>
                  <a:pt x="304641" y="132347"/>
                  <a:pt x="312970" y="135600"/>
                </a:cubicBezTo>
                <a:cubicBezTo>
                  <a:pt x="315335" y="136523"/>
                  <a:pt x="317749" y="136938"/>
                  <a:pt x="320149" y="136938"/>
                </a:cubicBezTo>
                <a:cubicBezTo>
                  <a:pt x="320163" y="136938"/>
                  <a:pt x="320178" y="136938"/>
                  <a:pt x="320192" y="136938"/>
                </a:cubicBezTo>
                <a:lnTo>
                  <a:pt x="320192" y="136938"/>
                </a:lnTo>
                <a:cubicBezTo>
                  <a:pt x="319886" y="137330"/>
                  <a:pt x="319576" y="137715"/>
                  <a:pt x="319262" y="138092"/>
                </a:cubicBezTo>
                <a:cubicBezTo>
                  <a:pt x="315401" y="142773"/>
                  <a:pt x="310842" y="146907"/>
                  <a:pt x="305918" y="150524"/>
                </a:cubicBezTo>
                <a:cubicBezTo>
                  <a:pt x="296404" y="157576"/>
                  <a:pt x="285522" y="162591"/>
                  <a:pt x="274306" y="166391"/>
                </a:cubicBezTo>
                <a:cubicBezTo>
                  <a:pt x="249230" y="174840"/>
                  <a:pt x="222634" y="176634"/>
                  <a:pt x="197041" y="182774"/>
                </a:cubicBezTo>
                <a:cubicBezTo>
                  <a:pt x="175095" y="188032"/>
                  <a:pt x="152967" y="197090"/>
                  <a:pt x="137587" y="214203"/>
                </a:cubicBezTo>
                <a:cubicBezTo>
                  <a:pt x="135407" y="216614"/>
                  <a:pt x="133217" y="219305"/>
                  <a:pt x="131241" y="222196"/>
                </a:cubicBezTo>
                <a:lnTo>
                  <a:pt x="131241" y="222196"/>
                </a:lnTo>
                <a:cubicBezTo>
                  <a:pt x="128268" y="220473"/>
                  <a:pt x="125177" y="218931"/>
                  <a:pt x="122024" y="217577"/>
                </a:cubicBezTo>
                <a:cubicBezTo>
                  <a:pt x="110408" y="212544"/>
                  <a:pt x="97723" y="209960"/>
                  <a:pt x="85046" y="209960"/>
                </a:cubicBezTo>
                <a:cubicBezTo>
                  <a:pt x="74602" y="209960"/>
                  <a:pt x="64163" y="211713"/>
                  <a:pt x="54333" y="215297"/>
                </a:cubicBezTo>
                <a:cubicBezTo>
                  <a:pt x="34484" y="222531"/>
                  <a:pt x="17432" y="236908"/>
                  <a:pt x="6672" y="255085"/>
                </a:cubicBezTo>
                <a:cubicBezTo>
                  <a:pt x="4058" y="259492"/>
                  <a:pt x="1870" y="264112"/>
                  <a:pt x="76" y="268915"/>
                </a:cubicBezTo>
                <a:cubicBezTo>
                  <a:pt x="1" y="269180"/>
                  <a:pt x="149" y="269327"/>
                  <a:pt x="301" y="269327"/>
                </a:cubicBezTo>
                <a:cubicBezTo>
                  <a:pt x="393" y="269327"/>
                  <a:pt x="486" y="269273"/>
                  <a:pt x="532" y="269158"/>
                </a:cubicBezTo>
                <a:cubicBezTo>
                  <a:pt x="8435" y="248367"/>
                  <a:pt x="24180" y="230799"/>
                  <a:pt x="43907" y="220525"/>
                </a:cubicBezTo>
                <a:cubicBezTo>
                  <a:pt x="56680" y="213866"/>
                  <a:pt x="70915" y="210576"/>
                  <a:pt x="85183" y="210576"/>
                </a:cubicBezTo>
                <a:cubicBezTo>
                  <a:pt x="94819" y="210576"/>
                  <a:pt x="104470" y="212077"/>
                  <a:pt x="113696" y="215054"/>
                </a:cubicBezTo>
                <a:cubicBezTo>
                  <a:pt x="119532" y="216908"/>
                  <a:pt x="125155" y="219370"/>
                  <a:pt x="130413" y="222379"/>
                </a:cubicBezTo>
                <a:cubicBezTo>
                  <a:pt x="130582" y="222475"/>
                  <a:pt x="130752" y="222572"/>
                  <a:pt x="130921" y="222669"/>
                </a:cubicBezTo>
                <a:lnTo>
                  <a:pt x="130921" y="222669"/>
                </a:lnTo>
                <a:cubicBezTo>
                  <a:pt x="126581" y="229145"/>
                  <a:pt x="123365" y="236586"/>
                  <a:pt x="123757" y="244112"/>
                </a:cubicBezTo>
                <a:cubicBezTo>
                  <a:pt x="124000" y="249006"/>
                  <a:pt x="126097" y="253565"/>
                  <a:pt x="129957" y="256635"/>
                </a:cubicBezTo>
                <a:cubicBezTo>
                  <a:pt x="132310" y="258517"/>
                  <a:pt x="135249" y="259707"/>
                  <a:pt x="138214" y="259707"/>
                </a:cubicBezTo>
                <a:cubicBezTo>
                  <a:pt x="139463" y="259707"/>
                  <a:pt x="140717" y="259496"/>
                  <a:pt x="141933" y="259036"/>
                </a:cubicBezTo>
                <a:cubicBezTo>
                  <a:pt x="150414" y="255814"/>
                  <a:pt x="151629" y="244568"/>
                  <a:pt x="147921" y="237425"/>
                </a:cubicBezTo>
                <a:cubicBezTo>
                  <a:pt x="145520" y="232774"/>
                  <a:pt x="141568" y="229127"/>
                  <a:pt x="137343" y="226118"/>
                </a:cubicBezTo>
                <a:cubicBezTo>
                  <a:pt x="135511" y="224814"/>
                  <a:pt x="133611" y="223588"/>
                  <a:pt x="131659" y="222440"/>
                </a:cubicBezTo>
                <a:lnTo>
                  <a:pt x="131659" y="222440"/>
                </a:lnTo>
                <a:cubicBezTo>
                  <a:pt x="136325" y="215425"/>
                  <a:pt x="142466" y="209330"/>
                  <a:pt x="149137" y="204294"/>
                </a:cubicBezTo>
                <a:cubicBezTo>
                  <a:pt x="169137" y="189126"/>
                  <a:pt x="194001" y="183260"/>
                  <a:pt x="218226" y="178974"/>
                </a:cubicBezTo>
                <a:cubicBezTo>
                  <a:pt x="242999" y="174597"/>
                  <a:pt x="268471" y="171315"/>
                  <a:pt x="291267" y="159977"/>
                </a:cubicBezTo>
                <a:cubicBezTo>
                  <a:pt x="301511" y="154901"/>
                  <a:pt x="311207" y="148123"/>
                  <a:pt x="318745" y="139430"/>
                </a:cubicBezTo>
                <a:cubicBezTo>
                  <a:pt x="319433" y="138634"/>
                  <a:pt x="320105" y="137799"/>
                  <a:pt x="320749" y="136930"/>
                </a:cubicBezTo>
                <a:lnTo>
                  <a:pt x="320749" y="136930"/>
                </a:lnTo>
                <a:cubicBezTo>
                  <a:pt x="328810" y="136699"/>
                  <a:pt x="336664" y="131858"/>
                  <a:pt x="341998" y="125904"/>
                </a:cubicBezTo>
                <a:cubicBezTo>
                  <a:pt x="349992" y="116907"/>
                  <a:pt x="354825" y="104900"/>
                  <a:pt x="358867" y="93654"/>
                </a:cubicBezTo>
                <a:cubicBezTo>
                  <a:pt x="367439" y="69581"/>
                  <a:pt x="370570" y="43562"/>
                  <a:pt x="367895" y="18151"/>
                </a:cubicBezTo>
                <a:cubicBezTo>
                  <a:pt x="367257" y="12103"/>
                  <a:pt x="366314" y="6115"/>
                  <a:pt x="365038" y="187"/>
                </a:cubicBezTo>
                <a:cubicBezTo>
                  <a:pt x="365012" y="58"/>
                  <a:pt x="364914" y="0"/>
                  <a:pt x="364815"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8" name="Google Shape;908;p36"/>
          <p:cNvGrpSpPr/>
          <p:nvPr/>
        </p:nvGrpSpPr>
        <p:grpSpPr>
          <a:xfrm>
            <a:off x="150528" y="2308860"/>
            <a:ext cx="3984630" cy="2753996"/>
            <a:chOff x="235800" y="830650"/>
            <a:chExt cx="6978450" cy="4588844"/>
          </a:xfrm>
        </p:grpSpPr>
        <p:sp>
          <p:nvSpPr>
            <p:cNvPr id="909" name="Google Shape;909;p36"/>
            <p:cNvSpPr/>
            <p:nvPr/>
          </p:nvSpPr>
          <p:spPr>
            <a:xfrm>
              <a:off x="235800" y="1224769"/>
              <a:ext cx="2592225" cy="4194725"/>
            </a:xfrm>
            <a:custGeom>
              <a:avLst/>
              <a:gdLst/>
              <a:ahLst/>
              <a:cxnLst/>
              <a:rect l="l" t="t" r="r" b="b"/>
              <a:pathLst>
                <a:path w="103689" h="167789" extrusionOk="0">
                  <a:moveTo>
                    <a:pt x="13807" y="0"/>
                  </a:moveTo>
                  <a:cubicBezTo>
                    <a:pt x="11526" y="0"/>
                    <a:pt x="9194" y="921"/>
                    <a:pt x="7431" y="2357"/>
                  </a:cubicBezTo>
                  <a:cubicBezTo>
                    <a:pt x="6418" y="3183"/>
                    <a:pt x="7559" y="5231"/>
                    <a:pt x="8433" y="6203"/>
                  </a:cubicBezTo>
                  <a:cubicBezTo>
                    <a:pt x="9308" y="7175"/>
                    <a:pt x="10393" y="8259"/>
                    <a:pt x="10189" y="9549"/>
                  </a:cubicBezTo>
                  <a:cubicBezTo>
                    <a:pt x="9355" y="9975"/>
                    <a:pt x="8287" y="10084"/>
                    <a:pt x="7292" y="10084"/>
                  </a:cubicBezTo>
                  <a:cubicBezTo>
                    <a:pt x="7024" y="10084"/>
                    <a:pt x="6762" y="10076"/>
                    <a:pt x="6511" y="10065"/>
                  </a:cubicBezTo>
                  <a:cubicBezTo>
                    <a:pt x="6102" y="10046"/>
                    <a:pt x="5686" y="9992"/>
                    <a:pt x="5277" y="9992"/>
                  </a:cubicBezTo>
                  <a:cubicBezTo>
                    <a:pt x="4990" y="9992"/>
                    <a:pt x="4705" y="10019"/>
                    <a:pt x="4430" y="10104"/>
                  </a:cubicBezTo>
                  <a:cubicBezTo>
                    <a:pt x="3763" y="10310"/>
                    <a:pt x="3182" y="11034"/>
                    <a:pt x="3440" y="11683"/>
                  </a:cubicBezTo>
                  <a:cubicBezTo>
                    <a:pt x="2981" y="12481"/>
                    <a:pt x="2431" y="12899"/>
                    <a:pt x="2962" y="13650"/>
                  </a:cubicBezTo>
                  <a:cubicBezTo>
                    <a:pt x="3377" y="14235"/>
                    <a:pt x="4081" y="14716"/>
                    <a:pt x="4076" y="15434"/>
                  </a:cubicBezTo>
                  <a:cubicBezTo>
                    <a:pt x="4071" y="16003"/>
                    <a:pt x="3591" y="16462"/>
                    <a:pt x="3082" y="16719"/>
                  </a:cubicBezTo>
                  <a:cubicBezTo>
                    <a:pt x="2572" y="16973"/>
                    <a:pt x="2000" y="17102"/>
                    <a:pt x="1518" y="17408"/>
                  </a:cubicBezTo>
                  <a:cubicBezTo>
                    <a:pt x="13" y="18366"/>
                    <a:pt x="0" y="20519"/>
                    <a:pt x="159" y="22295"/>
                  </a:cubicBezTo>
                  <a:cubicBezTo>
                    <a:pt x="1133" y="23491"/>
                    <a:pt x="1285" y="25550"/>
                    <a:pt x="817" y="27017"/>
                  </a:cubicBezTo>
                  <a:cubicBezTo>
                    <a:pt x="639" y="27577"/>
                    <a:pt x="351" y="28172"/>
                    <a:pt x="552" y="28724"/>
                  </a:cubicBezTo>
                  <a:cubicBezTo>
                    <a:pt x="782" y="29356"/>
                    <a:pt x="1526" y="29605"/>
                    <a:pt x="2177" y="29773"/>
                  </a:cubicBezTo>
                  <a:cubicBezTo>
                    <a:pt x="2891" y="29958"/>
                    <a:pt x="3669" y="30130"/>
                    <a:pt x="4408" y="30130"/>
                  </a:cubicBezTo>
                  <a:cubicBezTo>
                    <a:pt x="5109" y="30130"/>
                    <a:pt x="5775" y="29975"/>
                    <a:pt x="6314" y="29528"/>
                  </a:cubicBezTo>
                  <a:cubicBezTo>
                    <a:pt x="7583" y="28478"/>
                    <a:pt x="9157" y="28121"/>
                    <a:pt x="10834" y="28121"/>
                  </a:cubicBezTo>
                  <a:cubicBezTo>
                    <a:pt x="13016" y="28121"/>
                    <a:pt x="15374" y="28725"/>
                    <a:pt x="17464" y="29196"/>
                  </a:cubicBezTo>
                  <a:cubicBezTo>
                    <a:pt x="18740" y="29482"/>
                    <a:pt x="20083" y="29952"/>
                    <a:pt x="20830" y="31028"/>
                  </a:cubicBezTo>
                  <a:cubicBezTo>
                    <a:pt x="21824" y="32461"/>
                    <a:pt x="21400" y="34451"/>
                    <a:pt x="20580" y="35993"/>
                  </a:cubicBezTo>
                  <a:cubicBezTo>
                    <a:pt x="19762" y="37533"/>
                    <a:pt x="18587" y="38903"/>
                    <a:pt x="18068" y="40567"/>
                  </a:cubicBezTo>
                  <a:cubicBezTo>
                    <a:pt x="17582" y="42129"/>
                    <a:pt x="17717" y="43806"/>
                    <a:pt x="17859" y="45436"/>
                  </a:cubicBezTo>
                  <a:cubicBezTo>
                    <a:pt x="18032" y="47441"/>
                    <a:pt x="18242" y="49554"/>
                    <a:pt x="19405" y="51198"/>
                  </a:cubicBezTo>
                  <a:cubicBezTo>
                    <a:pt x="20624" y="52922"/>
                    <a:pt x="21392" y="55494"/>
                    <a:pt x="21294" y="57601"/>
                  </a:cubicBezTo>
                  <a:cubicBezTo>
                    <a:pt x="21216" y="59294"/>
                    <a:pt x="20619" y="60958"/>
                    <a:pt x="20775" y="62645"/>
                  </a:cubicBezTo>
                  <a:cubicBezTo>
                    <a:pt x="21057" y="65704"/>
                    <a:pt x="23699" y="67999"/>
                    <a:pt x="26397" y="69471"/>
                  </a:cubicBezTo>
                  <a:cubicBezTo>
                    <a:pt x="29219" y="71013"/>
                    <a:pt x="31651" y="73637"/>
                    <a:pt x="32623" y="76701"/>
                  </a:cubicBezTo>
                  <a:cubicBezTo>
                    <a:pt x="33112" y="78241"/>
                    <a:pt x="33257" y="79868"/>
                    <a:pt x="33688" y="81425"/>
                  </a:cubicBezTo>
                  <a:cubicBezTo>
                    <a:pt x="34432" y="84119"/>
                    <a:pt x="36051" y="86565"/>
                    <a:pt x="38239" y="88307"/>
                  </a:cubicBezTo>
                  <a:cubicBezTo>
                    <a:pt x="39834" y="89575"/>
                    <a:pt x="42451" y="90023"/>
                    <a:pt x="44455" y="90388"/>
                  </a:cubicBezTo>
                  <a:cubicBezTo>
                    <a:pt x="45495" y="90578"/>
                    <a:pt x="46617" y="90728"/>
                    <a:pt x="47400" y="91437"/>
                  </a:cubicBezTo>
                  <a:cubicBezTo>
                    <a:pt x="47762" y="91764"/>
                    <a:pt x="48023" y="92187"/>
                    <a:pt x="48369" y="92530"/>
                  </a:cubicBezTo>
                  <a:cubicBezTo>
                    <a:pt x="50044" y="94188"/>
                    <a:pt x="53127" y="93507"/>
                    <a:pt x="54821" y="95145"/>
                  </a:cubicBezTo>
                  <a:cubicBezTo>
                    <a:pt x="55259" y="95566"/>
                    <a:pt x="55558" y="96107"/>
                    <a:pt x="55941" y="96579"/>
                  </a:cubicBezTo>
                  <a:cubicBezTo>
                    <a:pt x="56887" y="97736"/>
                    <a:pt x="58370" y="98428"/>
                    <a:pt x="59861" y="98428"/>
                  </a:cubicBezTo>
                  <a:cubicBezTo>
                    <a:pt x="60003" y="98428"/>
                    <a:pt x="60145" y="98421"/>
                    <a:pt x="60286" y="98409"/>
                  </a:cubicBezTo>
                  <a:lnTo>
                    <a:pt x="60286" y="98409"/>
                  </a:lnTo>
                  <a:cubicBezTo>
                    <a:pt x="59905" y="99653"/>
                    <a:pt x="61397" y="101114"/>
                    <a:pt x="60936" y="102330"/>
                  </a:cubicBezTo>
                  <a:cubicBezTo>
                    <a:pt x="60565" y="103312"/>
                    <a:pt x="59445" y="103741"/>
                    <a:pt x="58674" y="104452"/>
                  </a:cubicBezTo>
                  <a:cubicBezTo>
                    <a:pt x="57337" y="105685"/>
                    <a:pt x="57129" y="107795"/>
                    <a:pt x="57705" y="109521"/>
                  </a:cubicBezTo>
                  <a:cubicBezTo>
                    <a:pt x="58282" y="111246"/>
                    <a:pt x="59498" y="112671"/>
                    <a:pt x="60717" y="114022"/>
                  </a:cubicBezTo>
                  <a:cubicBezTo>
                    <a:pt x="62978" y="116530"/>
                    <a:pt x="65696" y="117746"/>
                    <a:pt x="68148" y="120066"/>
                  </a:cubicBezTo>
                  <a:cubicBezTo>
                    <a:pt x="70420" y="122216"/>
                    <a:pt x="70937" y="125696"/>
                    <a:pt x="70438" y="128784"/>
                  </a:cubicBezTo>
                  <a:cubicBezTo>
                    <a:pt x="69938" y="131872"/>
                    <a:pt x="68585" y="134744"/>
                    <a:pt x="67620" y="137718"/>
                  </a:cubicBezTo>
                  <a:cubicBezTo>
                    <a:pt x="65814" y="143276"/>
                    <a:pt x="65376" y="149382"/>
                    <a:pt x="67102" y="154963"/>
                  </a:cubicBezTo>
                  <a:cubicBezTo>
                    <a:pt x="68828" y="160546"/>
                    <a:pt x="72869" y="165522"/>
                    <a:pt x="78283" y="167717"/>
                  </a:cubicBezTo>
                  <a:cubicBezTo>
                    <a:pt x="78404" y="167766"/>
                    <a:pt x="78530" y="167788"/>
                    <a:pt x="78658" y="167788"/>
                  </a:cubicBezTo>
                  <a:cubicBezTo>
                    <a:pt x="79167" y="167788"/>
                    <a:pt x="79705" y="167444"/>
                    <a:pt x="80056" y="167066"/>
                  </a:cubicBezTo>
                  <a:cubicBezTo>
                    <a:pt x="80495" y="166591"/>
                    <a:pt x="80589" y="165833"/>
                    <a:pt x="80281" y="165265"/>
                  </a:cubicBezTo>
                  <a:cubicBezTo>
                    <a:pt x="79304" y="163467"/>
                    <a:pt x="77566" y="161932"/>
                    <a:pt x="76298" y="160326"/>
                  </a:cubicBezTo>
                  <a:cubicBezTo>
                    <a:pt x="75898" y="159821"/>
                    <a:pt x="75478" y="159248"/>
                    <a:pt x="75530" y="158607"/>
                  </a:cubicBezTo>
                  <a:cubicBezTo>
                    <a:pt x="75589" y="157886"/>
                    <a:pt x="76208" y="157367"/>
                    <a:pt x="76666" y="156807"/>
                  </a:cubicBezTo>
                  <a:cubicBezTo>
                    <a:pt x="77361" y="155947"/>
                    <a:pt x="77729" y="154867"/>
                    <a:pt x="77704" y="153762"/>
                  </a:cubicBezTo>
                  <a:cubicBezTo>
                    <a:pt x="77674" y="152733"/>
                    <a:pt x="77075" y="151726"/>
                    <a:pt x="77111" y="150697"/>
                  </a:cubicBezTo>
                  <a:cubicBezTo>
                    <a:pt x="77146" y="149667"/>
                    <a:pt x="77701" y="148583"/>
                    <a:pt x="78676" y="148251"/>
                  </a:cubicBezTo>
                  <a:cubicBezTo>
                    <a:pt x="79120" y="148100"/>
                    <a:pt x="79614" y="148115"/>
                    <a:pt x="80042" y="147926"/>
                  </a:cubicBezTo>
                  <a:cubicBezTo>
                    <a:pt x="81453" y="147303"/>
                    <a:pt x="81228" y="145153"/>
                    <a:pt x="82249" y="143996"/>
                  </a:cubicBezTo>
                  <a:cubicBezTo>
                    <a:pt x="82722" y="143460"/>
                    <a:pt x="83419" y="143193"/>
                    <a:pt x="84064" y="142883"/>
                  </a:cubicBezTo>
                  <a:cubicBezTo>
                    <a:pt x="86792" y="141571"/>
                    <a:pt x="89035" y="138972"/>
                    <a:pt x="89283" y="135957"/>
                  </a:cubicBezTo>
                  <a:cubicBezTo>
                    <a:pt x="89483" y="133544"/>
                    <a:pt x="88605" y="130615"/>
                    <a:pt x="90438" y="129034"/>
                  </a:cubicBezTo>
                  <a:cubicBezTo>
                    <a:pt x="91238" y="128344"/>
                    <a:pt x="92244" y="128199"/>
                    <a:pt x="93314" y="128199"/>
                  </a:cubicBezTo>
                  <a:cubicBezTo>
                    <a:pt x="94087" y="128199"/>
                    <a:pt x="94894" y="128275"/>
                    <a:pt x="95682" y="128275"/>
                  </a:cubicBezTo>
                  <a:cubicBezTo>
                    <a:pt x="96098" y="128275"/>
                    <a:pt x="96509" y="128254"/>
                    <a:pt x="96908" y="128189"/>
                  </a:cubicBezTo>
                  <a:cubicBezTo>
                    <a:pt x="97800" y="128044"/>
                    <a:pt x="98396" y="127214"/>
                    <a:pt x="98814" y="126412"/>
                  </a:cubicBezTo>
                  <a:cubicBezTo>
                    <a:pt x="99231" y="125609"/>
                    <a:pt x="99280" y="124658"/>
                    <a:pt x="99129" y="123766"/>
                  </a:cubicBezTo>
                  <a:cubicBezTo>
                    <a:pt x="98945" y="122668"/>
                    <a:pt x="98473" y="121597"/>
                    <a:pt x="98577" y="120489"/>
                  </a:cubicBezTo>
                  <a:cubicBezTo>
                    <a:pt x="98723" y="118930"/>
                    <a:pt x="99942" y="117730"/>
                    <a:pt x="100886" y="116480"/>
                  </a:cubicBezTo>
                  <a:cubicBezTo>
                    <a:pt x="102003" y="114998"/>
                    <a:pt x="102797" y="113297"/>
                    <a:pt x="103214" y="111488"/>
                  </a:cubicBezTo>
                  <a:cubicBezTo>
                    <a:pt x="103689" y="109429"/>
                    <a:pt x="102371" y="106997"/>
                    <a:pt x="100524" y="105970"/>
                  </a:cubicBezTo>
                  <a:cubicBezTo>
                    <a:pt x="98677" y="104943"/>
                    <a:pt x="96462" y="104915"/>
                    <a:pt x="94350" y="104853"/>
                  </a:cubicBezTo>
                  <a:cubicBezTo>
                    <a:pt x="92237" y="104794"/>
                    <a:pt x="89999" y="104633"/>
                    <a:pt x="88273" y="103414"/>
                  </a:cubicBezTo>
                  <a:cubicBezTo>
                    <a:pt x="86692" y="102296"/>
                    <a:pt x="85799" y="100469"/>
                    <a:pt x="84550" y="98991"/>
                  </a:cubicBezTo>
                  <a:cubicBezTo>
                    <a:pt x="82441" y="96497"/>
                    <a:pt x="79375" y="95057"/>
                    <a:pt x="76410" y="93690"/>
                  </a:cubicBezTo>
                  <a:cubicBezTo>
                    <a:pt x="75559" y="93298"/>
                    <a:pt x="74630" y="92901"/>
                    <a:pt x="73720" y="92901"/>
                  </a:cubicBezTo>
                  <a:cubicBezTo>
                    <a:pt x="73431" y="92901"/>
                    <a:pt x="73144" y="92941"/>
                    <a:pt x="72862" y="93034"/>
                  </a:cubicBezTo>
                  <a:cubicBezTo>
                    <a:pt x="72400" y="93185"/>
                    <a:pt x="71985" y="93473"/>
                    <a:pt x="71508" y="93564"/>
                  </a:cubicBezTo>
                  <a:cubicBezTo>
                    <a:pt x="71390" y="93586"/>
                    <a:pt x="71274" y="93597"/>
                    <a:pt x="71159" y="93597"/>
                  </a:cubicBezTo>
                  <a:cubicBezTo>
                    <a:pt x="70006" y="93597"/>
                    <a:pt x="69033" y="92520"/>
                    <a:pt x="67966" y="91944"/>
                  </a:cubicBezTo>
                  <a:cubicBezTo>
                    <a:pt x="67424" y="91651"/>
                    <a:pt x="66830" y="91518"/>
                    <a:pt x="66231" y="91518"/>
                  </a:cubicBezTo>
                  <a:cubicBezTo>
                    <a:pt x="64138" y="91518"/>
                    <a:pt x="61986" y="93147"/>
                    <a:pt x="61817" y="95293"/>
                  </a:cubicBezTo>
                  <a:cubicBezTo>
                    <a:pt x="61476" y="95410"/>
                    <a:pt x="61056" y="95468"/>
                    <a:pt x="60611" y="95468"/>
                  </a:cubicBezTo>
                  <a:cubicBezTo>
                    <a:pt x="59413" y="95468"/>
                    <a:pt x="58031" y="95047"/>
                    <a:pt x="57510" y="94228"/>
                  </a:cubicBezTo>
                  <a:cubicBezTo>
                    <a:pt x="56995" y="93419"/>
                    <a:pt x="56789" y="92287"/>
                    <a:pt x="55904" y="91918"/>
                  </a:cubicBezTo>
                  <a:cubicBezTo>
                    <a:pt x="55432" y="91722"/>
                    <a:pt x="54840" y="91796"/>
                    <a:pt x="54455" y="91458"/>
                  </a:cubicBezTo>
                  <a:cubicBezTo>
                    <a:pt x="53818" y="90898"/>
                    <a:pt x="54313" y="89881"/>
                    <a:pt x="54428" y="89040"/>
                  </a:cubicBezTo>
                  <a:cubicBezTo>
                    <a:pt x="54609" y="87696"/>
                    <a:pt x="53607" y="86419"/>
                    <a:pt x="52383" y="85834"/>
                  </a:cubicBezTo>
                  <a:cubicBezTo>
                    <a:pt x="51161" y="85249"/>
                    <a:pt x="49761" y="85202"/>
                    <a:pt x="48407" y="85159"/>
                  </a:cubicBezTo>
                  <a:cubicBezTo>
                    <a:pt x="47051" y="85115"/>
                    <a:pt x="45649" y="85054"/>
                    <a:pt x="44436" y="84447"/>
                  </a:cubicBezTo>
                  <a:cubicBezTo>
                    <a:pt x="42077" y="83264"/>
                    <a:pt x="41111" y="80063"/>
                    <a:pt x="42146" y="77635"/>
                  </a:cubicBezTo>
                  <a:cubicBezTo>
                    <a:pt x="43156" y="75267"/>
                    <a:pt x="45760" y="73783"/>
                    <a:pt x="48337" y="73783"/>
                  </a:cubicBezTo>
                  <a:cubicBezTo>
                    <a:pt x="48401" y="73783"/>
                    <a:pt x="48464" y="73784"/>
                    <a:pt x="48528" y="73786"/>
                  </a:cubicBezTo>
                  <a:cubicBezTo>
                    <a:pt x="51112" y="73862"/>
                    <a:pt x="53842" y="75749"/>
                    <a:pt x="53870" y="78335"/>
                  </a:cubicBezTo>
                  <a:cubicBezTo>
                    <a:pt x="53875" y="78746"/>
                    <a:pt x="54287" y="78928"/>
                    <a:pt x="54735" y="78928"/>
                  </a:cubicBezTo>
                  <a:cubicBezTo>
                    <a:pt x="55004" y="78928"/>
                    <a:pt x="55285" y="78863"/>
                    <a:pt x="55498" y="78741"/>
                  </a:cubicBezTo>
                  <a:cubicBezTo>
                    <a:pt x="56067" y="78416"/>
                    <a:pt x="56365" y="77760"/>
                    <a:pt x="56505" y="77119"/>
                  </a:cubicBezTo>
                  <a:cubicBezTo>
                    <a:pt x="56645" y="76478"/>
                    <a:pt x="56664" y="75812"/>
                    <a:pt x="56860" y="75186"/>
                  </a:cubicBezTo>
                  <a:cubicBezTo>
                    <a:pt x="57310" y="73749"/>
                    <a:pt x="58757" y="72690"/>
                    <a:pt x="60261" y="72690"/>
                  </a:cubicBezTo>
                  <a:cubicBezTo>
                    <a:pt x="60273" y="72690"/>
                    <a:pt x="60285" y="72690"/>
                    <a:pt x="60297" y="72690"/>
                  </a:cubicBezTo>
                  <a:cubicBezTo>
                    <a:pt x="60306" y="72690"/>
                    <a:pt x="60314" y="72690"/>
                    <a:pt x="60323" y="72690"/>
                  </a:cubicBezTo>
                  <a:cubicBezTo>
                    <a:pt x="61893" y="72690"/>
                    <a:pt x="62998" y="71122"/>
                    <a:pt x="64116" y="70013"/>
                  </a:cubicBezTo>
                  <a:cubicBezTo>
                    <a:pt x="65241" y="68896"/>
                    <a:pt x="65913" y="67214"/>
                    <a:pt x="65469" y="65693"/>
                  </a:cubicBezTo>
                  <a:cubicBezTo>
                    <a:pt x="65229" y="64873"/>
                    <a:pt x="64683" y="64046"/>
                    <a:pt x="64956" y="63238"/>
                  </a:cubicBezTo>
                  <a:cubicBezTo>
                    <a:pt x="65170" y="62604"/>
                    <a:pt x="65822" y="62237"/>
                    <a:pt x="66438" y="61978"/>
                  </a:cubicBezTo>
                  <a:cubicBezTo>
                    <a:pt x="67992" y="61328"/>
                    <a:pt x="69657" y="60995"/>
                    <a:pt x="71338" y="60995"/>
                  </a:cubicBezTo>
                  <a:cubicBezTo>
                    <a:pt x="71514" y="60995"/>
                    <a:pt x="71689" y="60998"/>
                    <a:pt x="71865" y="61005"/>
                  </a:cubicBezTo>
                  <a:cubicBezTo>
                    <a:pt x="71916" y="61008"/>
                    <a:pt x="71966" y="61009"/>
                    <a:pt x="72016" y="61009"/>
                  </a:cubicBezTo>
                  <a:cubicBezTo>
                    <a:pt x="73530" y="61009"/>
                    <a:pt x="74333" y="60016"/>
                    <a:pt x="75129" y="58671"/>
                  </a:cubicBezTo>
                  <a:cubicBezTo>
                    <a:pt x="75724" y="57667"/>
                    <a:pt x="75988" y="56400"/>
                    <a:pt x="76935" y="55719"/>
                  </a:cubicBezTo>
                  <a:cubicBezTo>
                    <a:pt x="77461" y="55341"/>
                    <a:pt x="78061" y="55227"/>
                    <a:pt x="78697" y="55227"/>
                  </a:cubicBezTo>
                  <a:cubicBezTo>
                    <a:pt x="79669" y="55227"/>
                    <a:pt x="80723" y="55493"/>
                    <a:pt x="81724" y="55493"/>
                  </a:cubicBezTo>
                  <a:cubicBezTo>
                    <a:pt x="81835" y="55493"/>
                    <a:pt x="81945" y="55490"/>
                    <a:pt x="82055" y="55483"/>
                  </a:cubicBezTo>
                  <a:cubicBezTo>
                    <a:pt x="84597" y="55311"/>
                    <a:pt x="86582" y="52458"/>
                    <a:pt x="85860" y="50015"/>
                  </a:cubicBezTo>
                  <a:cubicBezTo>
                    <a:pt x="85517" y="48852"/>
                    <a:pt x="84704" y="47901"/>
                    <a:pt x="84043" y="46884"/>
                  </a:cubicBezTo>
                  <a:cubicBezTo>
                    <a:pt x="83131" y="45481"/>
                    <a:pt x="82492" y="43918"/>
                    <a:pt x="82159" y="42277"/>
                  </a:cubicBezTo>
                  <a:cubicBezTo>
                    <a:pt x="81854" y="40773"/>
                    <a:pt x="81767" y="39118"/>
                    <a:pt x="80776" y="37947"/>
                  </a:cubicBezTo>
                  <a:cubicBezTo>
                    <a:pt x="79227" y="38020"/>
                    <a:pt x="77350" y="37975"/>
                    <a:pt x="75971" y="38686"/>
                  </a:cubicBezTo>
                  <a:cubicBezTo>
                    <a:pt x="75699" y="37108"/>
                    <a:pt x="75398" y="35461"/>
                    <a:pt x="74423" y="34192"/>
                  </a:cubicBezTo>
                  <a:cubicBezTo>
                    <a:pt x="73732" y="33291"/>
                    <a:pt x="72587" y="32657"/>
                    <a:pt x="71488" y="32657"/>
                  </a:cubicBezTo>
                  <a:cubicBezTo>
                    <a:pt x="71039" y="32657"/>
                    <a:pt x="70597" y="32763"/>
                    <a:pt x="70198" y="32999"/>
                  </a:cubicBezTo>
                  <a:cubicBezTo>
                    <a:pt x="68851" y="33794"/>
                    <a:pt x="68559" y="35642"/>
                    <a:pt x="68807" y="37187"/>
                  </a:cubicBezTo>
                  <a:cubicBezTo>
                    <a:pt x="69057" y="38731"/>
                    <a:pt x="69698" y="40227"/>
                    <a:pt x="69655" y="41791"/>
                  </a:cubicBezTo>
                  <a:cubicBezTo>
                    <a:pt x="69615" y="43336"/>
                    <a:pt x="68552" y="45042"/>
                    <a:pt x="67017" y="45042"/>
                  </a:cubicBezTo>
                  <a:cubicBezTo>
                    <a:pt x="66998" y="45042"/>
                    <a:pt x="66979" y="45041"/>
                    <a:pt x="66960" y="45041"/>
                  </a:cubicBezTo>
                  <a:cubicBezTo>
                    <a:pt x="66146" y="45019"/>
                    <a:pt x="65416" y="44522"/>
                    <a:pt x="64843" y="43941"/>
                  </a:cubicBezTo>
                  <a:cubicBezTo>
                    <a:pt x="64022" y="43112"/>
                    <a:pt x="63372" y="42052"/>
                    <a:pt x="62317" y="41553"/>
                  </a:cubicBezTo>
                  <a:cubicBezTo>
                    <a:pt x="61507" y="41171"/>
                    <a:pt x="60577" y="41179"/>
                    <a:pt x="59704" y="40982"/>
                  </a:cubicBezTo>
                  <a:cubicBezTo>
                    <a:pt x="56728" y="40316"/>
                    <a:pt x="54688" y="36902"/>
                    <a:pt x="55510" y="33965"/>
                  </a:cubicBezTo>
                  <a:cubicBezTo>
                    <a:pt x="56182" y="31564"/>
                    <a:pt x="58657" y="29882"/>
                    <a:pt x="61117" y="29882"/>
                  </a:cubicBezTo>
                  <a:cubicBezTo>
                    <a:pt x="61664" y="29882"/>
                    <a:pt x="62211" y="29966"/>
                    <a:pt x="62737" y="30143"/>
                  </a:cubicBezTo>
                  <a:cubicBezTo>
                    <a:pt x="66237" y="28861"/>
                    <a:pt x="67660" y="24447"/>
                    <a:pt x="66265" y="20991"/>
                  </a:cubicBezTo>
                  <a:cubicBezTo>
                    <a:pt x="64868" y="17535"/>
                    <a:pt x="61115" y="15389"/>
                    <a:pt x="57392" y="15226"/>
                  </a:cubicBezTo>
                  <a:cubicBezTo>
                    <a:pt x="56302" y="15179"/>
                    <a:pt x="55191" y="15275"/>
                    <a:pt x="54134" y="15007"/>
                  </a:cubicBezTo>
                  <a:cubicBezTo>
                    <a:pt x="51145" y="14251"/>
                    <a:pt x="49582" y="10965"/>
                    <a:pt x="46980" y="9310"/>
                  </a:cubicBezTo>
                  <a:cubicBezTo>
                    <a:pt x="46287" y="8869"/>
                    <a:pt x="45224" y="8778"/>
                    <a:pt x="44079" y="8778"/>
                  </a:cubicBezTo>
                  <a:cubicBezTo>
                    <a:pt x="43277" y="8778"/>
                    <a:pt x="42435" y="8823"/>
                    <a:pt x="41651" y="8823"/>
                  </a:cubicBezTo>
                  <a:cubicBezTo>
                    <a:pt x="40795" y="8823"/>
                    <a:pt x="40007" y="8769"/>
                    <a:pt x="39418" y="8547"/>
                  </a:cubicBezTo>
                  <a:cubicBezTo>
                    <a:pt x="38499" y="8200"/>
                    <a:pt x="37525" y="8023"/>
                    <a:pt x="36546" y="8023"/>
                  </a:cubicBezTo>
                  <a:cubicBezTo>
                    <a:pt x="36275" y="8023"/>
                    <a:pt x="36003" y="8037"/>
                    <a:pt x="35731" y="8064"/>
                  </a:cubicBezTo>
                  <a:cubicBezTo>
                    <a:pt x="34635" y="9104"/>
                    <a:pt x="32585" y="9398"/>
                    <a:pt x="31077" y="9499"/>
                  </a:cubicBezTo>
                  <a:cubicBezTo>
                    <a:pt x="29526" y="7990"/>
                    <a:pt x="27655" y="6585"/>
                    <a:pt x="25725" y="5605"/>
                  </a:cubicBezTo>
                  <a:cubicBezTo>
                    <a:pt x="24435" y="4951"/>
                    <a:pt x="22930" y="4260"/>
                    <a:pt x="22532" y="2870"/>
                  </a:cubicBezTo>
                  <a:cubicBezTo>
                    <a:pt x="22012" y="1053"/>
                    <a:pt x="19376" y="125"/>
                    <a:pt x="17200" y="125"/>
                  </a:cubicBezTo>
                  <a:cubicBezTo>
                    <a:pt x="16716" y="125"/>
                    <a:pt x="16254" y="171"/>
                    <a:pt x="15844" y="263"/>
                  </a:cubicBezTo>
                  <a:cubicBezTo>
                    <a:pt x="15181" y="84"/>
                    <a:pt x="14496" y="0"/>
                    <a:pt x="13807" y="0"/>
                  </a:cubicBezTo>
                  <a:close/>
                </a:path>
              </a:pathLst>
            </a:custGeom>
            <a:ln/>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6"/>
            <p:cNvSpPr/>
            <p:nvPr/>
          </p:nvSpPr>
          <p:spPr>
            <a:xfrm>
              <a:off x="2370225" y="830650"/>
              <a:ext cx="1016975" cy="1158500"/>
            </a:xfrm>
            <a:custGeom>
              <a:avLst/>
              <a:gdLst/>
              <a:ahLst/>
              <a:cxnLst/>
              <a:rect l="l" t="t" r="r" b="b"/>
              <a:pathLst>
                <a:path w="40679" h="46340" extrusionOk="0">
                  <a:moveTo>
                    <a:pt x="15780" y="0"/>
                  </a:moveTo>
                  <a:cubicBezTo>
                    <a:pt x="14989" y="0"/>
                    <a:pt x="14213" y="109"/>
                    <a:pt x="13470" y="421"/>
                  </a:cubicBezTo>
                  <a:cubicBezTo>
                    <a:pt x="9879" y="1928"/>
                    <a:pt x="10933" y="5468"/>
                    <a:pt x="8580" y="7572"/>
                  </a:cubicBezTo>
                  <a:cubicBezTo>
                    <a:pt x="6546" y="9390"/>
                    <a:pt x="2788" y="7963"/>
                    <a:pt x="1150" y="10460"/>
                  </a:cubicBezTo>
                  <a:cubicBezTo>
                    <a:pt x="0" y="12215"/>
                    <a:pt x="1289" y="14606"/>
                    <a:pt x="2962" y="15871"/>
                  </a:cubicBezTo>
                  <a:cubicBezTo>
                    <a:pt x="4636" y="17135"/>
                    <a:pt x="6731" y="17894"/>
                    <a:pt x="8056" y="19522"/>
                  </a:cubicBezTo>
                  <a:cubicBezTo>
                    <a:pt x="10183" y="22136"/>
                    <a:pt x="9577" y="26004"/>
                    <a:pt x="8413" y="29169"/>
                  </a:cubicBezTo>
                  <a:cubicBezTo>
                    <a:pt x="7247" y="32332"/>
                    <a:pt x="5603" y="35532"/>
                    <a:pt x="6005" y="38881"/>
                  </a:cubicBezTo>
                  <a:cubicBezTo>
                    <a:pt x="6193" y="40459"/>
                    <a:pt x="6837" y="41956"/>
                    <a:pt x="7675" y="43307"/>
                  </a:cubicBezTo>
                  <a:cubicBezTo>
                    <a:pt x="8488" y="44615"/>
                    <a:pt x="9597" y="45873"/>
                    <a:pt x="11095" y="46235"/>
                  </a:cubicBezTo>
                  <a:cubicBezTo>
                    <a:pt x="11391" y="46306"/>
                    <a:pt x="11688" y="46339"/>
                    <a:pt x="11983" y="46339"/>
                  </a:cubicBezTo>
                  <a:cubicBezTo>
                    <a:pt x="13586" y="46339"/>
                    <a:pt x="15150" y="45367"/>
                    <a:pt x="16368" y="44250"/>
                  </a:cubicBezTo>
                  <a:cubicBezTo>
                    <a:pt x="17812" y="42927"/>
                    <a:pt x="19065" y="41325"/>
                    <a:pt x="20822" y="40465"/>
                  </a:cubicBezTo>
                  <a:cubicBezTo>
                    <a:pt x="23353" y="39224"/>
                    <a:pt x="26610" y="39686"/>
                    <a:pt x="28815" y="37929"/>
                  </a:cubicBezTo>
                  <a:cubicBezTo>
                    <a:pt x="31544" y="35754"/>
                    <a:pt x="31140" y="31606"/>
                    <a:pt x="31890" y="28199"/>
                  </a:cubicBezTo>
                  <a:cubicBezTo>
                    <a:pt x="33150" y="22476"/>
                    <a:pt x="38102" y="18249"/>
                    <a:pt x="40038" y="12718"/>
                  </a:cubicBezTo>
                  <a:cubicBezTo>
                    <a:pt x="40418" y="11636"/>
                    <a:pt x="40679" y="10499"/>
                    <a:pt x="40652" y="9352"/>
                  </a:cubicBezTo>
                  <a:cubicBezTo>
                    <a:pt x="40569" y="5649"/>
                    <a:pt x="37449" y="2571"/>
                    <a:pt x="33956" y="1339"/>
                  </a:cubicBezTo>
                  <a:cubicBezTo>
                    <a:pt x="31938" y="627"/>
                    <a:pt x="29911" y="457"/>
                    <a:pt x="27871" y="457"/>
                  </a:cubicBezTo>
                  <a:cubicBezTo>
                    <a:pt x="26007" y="457"/>
                    <a:pt x="24132" y="599"/>
                    <a:pt x="22245" y="599"/>
                  </a:cubicBezTo>
                  <a:cubicBezTo>
                    <a:pt x="21785" y="599"/>
                    <a:pt x="21325" y="591"/>
                    <a:pt x="20863" y="570"/>
                  </a:cubicBezTo>
                  <a:cubicBezTo>
                    <a:pt x="19225" y="496"/>
                    <a:pt x="17470" y="0"/>
                    <a:pt x="15780" y="0"/>
                  </a:cubicBezTo>
                  <a:close/>
                </a:path>
              </a:pathLst>
            </a:custGeom>
            <a:ln/>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6"/>
            <p:cNvSpPr/>
            <p:nvPr/>
          </p:nvSpPr>
          <p:spPr>
            <a:xfrm>
              <a:off x="3143325" y="1089650"/>
              <a:ext cx="4064350" cy="3503975"/>
            </a:xfrm>
            <a:custGeom>
              <a:avLst/>
              <a:gdLst/>
              <a:ahLst/>
              <a:cxnLst/>
              <a:rect l="l" t="t" r="r" b="b"/>
              <a:pathLst>
                <a:path w="162574" h="140159" extrusionOk="0">
                  <a:moveTo>
                    <a:pt x="149391" y="0"/>
                  </a:moveTo>
                  <a:cubicBezTo>
                    <a:pt x="148360" y="0"/>
                    <a:pt x="147330" y="156"/>
                    <a:pt x="146349" y="477"/>
                  </a:cubicBezTo>
                  <a:cubicBezTo>
                    <a:pt x="145329" y="812"/>
                    <a:pt x="144363" y="1309"/>
                    <a:pt x="143326" y="1583"/>
                  </a:cubicBezTo>
                  <a:cubicBezTo>
                    <a:pt x="142494" y="1801"/>
                    <a:pt x="141638" y="1870"/>
                    <a:pt x="140776" y="1870"/>
                  </a:cubicBezTo>
                  <a:cubicBezTo>
                    <a:pt x="140050" y="1870"/>
                    <a:pt x="139319" y="1821"/>
                    <a:pt x="138596" y="1772"/>
                  </a:cubicBezTo>
                  <a:lnTo>
                    <a:pt x="130106" y="1191"/>
                  </a:lnTo>
                  <a:cubicBezTo>
                    <a:pt x="129237" y="1132"/>
                    <a:pt x="128350" y="1076"/>
                    <a:pt x="127469" y="1076"/>
                  </a:cubicBezTo>
                  <a:cubicBezTo>
                    <a:pt x="125783" y="1076"/>
                    <a:pt x="124119" y="1281"/>
                    <a:pt x="122644" y="2056"/>
                  </a:cubicBezTo>
                  <a:cubicBezTo>
                    <a:pt x="119360" y="3782"/>
                    <a:pt x="117499" y="8084"/>
                    <a:pt x="113816" y="8529"/>
                  </a:cubicBezTo>
                  <a:cubicBezTo>
                    <a:pt x="113611" y="8554"/>
                    <a:pt x="113408" y="8566"/>
                    <a:pt x="113207" y="8566"/>
                  </a:cubicBezTo>
                  <a:cubicBezTo>
                    <a:pt x="110853" y="8566"/>
                    <a:pt x="108715" y="6973"/>
                    <a:pt x="106473" y="6087"/>
                  </a:cubicBezTo>
                  <a:cubicBezTo>
                    <a:pt x="105100" y="5543"/>
                    <a:pt x="103627" y="5279"/>
                    <a:pt x="102152" y="5279"/>
                  </a:cubicBezTo>
                  <a:cubicBezTo>
                    <a:pt x="99404" y="5279"/>
                    <a:pt x="96647" y="6196"/>
                    <a:pt x="94512" y="7933"/>
                  </a:cubicBezTo>
                  <a:cubicBezTo>
                    <a:pt x="93279" y="7304"/>
                    <a:pt x="93660" y="5468"/>
                    <a:pt x="93225" y="4153"/>
                  </a:cubicBezTo>
                  <a:cubicBezTo>
                    <a:pt x="92771" y="2782"/>
                    <a:pt x="91297" y="1954"/>
                    <a:pt x="89858" y="1828"/>
                  </a:cubicBezTo>
                  <a:cubicBezTo>
                    <a:pt x="89687" y="1813"/>
                    <a:pt x="89517" y="1806"/>
                    <a:pt x="89348" y="1806"/>
                  </a:cubicBezTo>
                  <a:cubicBezTo>
                    <a:pt x="88082" y="1806"/>
                    <a:pt x="86834" y="2194"/>
                    <a:pt x="85623" y="2590"/>
                  </a:cubicBezTo>
                  <a:cubicBezTo>
                    <a:pt x="82664" y="3556"/>
                    <a:pt x="79224" y="5204"/>
                    <a:pt x="78950" y="8303"/>
                  </a:cubicBezTo>
                  <a:cubicBezTo>
                    <a:pt x="78873" y="9176"/>
                    <a:pt x="79068" y="10104"/>
                    <a:pt x="78702" y="10900"/>
                  </a:cubicBezTo>
                  <a:cubicBezTo>
                    <a:pt x="78178" y="12033"/>
                    <a:pt x="76762" y="12408"/>
                    <a:pt x="75881" y="13291"/>
                  </a:cubicBezTo>
                  <a:cubicBezTo>
                    <a:pt x="74831" y="14345"/>
                    <a:pt x="74664" y="15971"/>
                    <a:pt x="74621" y="17458"/>
                  </a:cubicBezTo>
                  <a:cubicBezTo>
                    <a:pt x="74577" y="18944"/>
                    <a:pt x="74563" y="20541"/>
                    <a:pt x="73703" y="21754"/>
                  </a:cubicBezTo>
                  <a:cubicBezTo>
                    <a:pt x="73148" y="22537"/>
                    <a:pt x="71069" y="23068"/>
                    <a:pt x="69376" y="23068"/>
                  </a:cubicBezTo>
                  <a:cubicBezTo>
                    <a:pt x="68445" y="23068"/>
                    <a:pt x="67630" y="22907"/>
                    <a:pt x="67252" y="22539"/>
                  </a:cubicBezTo>
                  <a:cubicBezTo>
                    <a:pt x="66636" y="21940"/>
                    <a:pt x="65905" y="21693"/>
                    <a:pt x="65124" y="21693"/>
                  </a:cubicBezTo>
                  <a:cubicBezTo>
                    <a:pt x="63293" y="21693"/>
                    <a:pt x="61194" y="23048"/>
                    <a:pt x="59696" y="24392"/>
                  </a:cubicBezTo>
                  <a:lnTo>
                    <a:pt x="53326" y="30110"/>
                  </a:lnTo>
                  <a:cubicBezTo>
                    <a:pt x="51731" y="31541"/>
                    <a:pt x="50013" y="33034"/>
                    <a:pt x="47899" y="33389"/>
                  </a:cubicBezTo>
                  <a:cubicBezTo>
                    <a:pt x="47672" y="33427"/>
                    <a:pt x="47440" y="33446"/>
                    <a:pt x="47206" y="33446"/>
                  </a:cubicBezTo>
                  <a:cubicBezTo>
                    <a:pt x="45267" y="33446"/>
                    <a:pt x="43232" y="32171"/>
                    <a:pt x="43155" y="30259"/>
                  </a:cubicBezTo>
                  <a:cubicBezTo>
                    <a:pt x="43563" y="29875"/>
                    <a:pt x="44085" y="29761"/>
                    <a:pt x="44655" y="29761"/>
                  </a:cubicBezTo>
                  <a:cubicBezTo>
                    <a:pt x="45498" y="29761"/>
                    <a:pt x="46445" y="30012"/>
                    <a:pt x="47276" y="30012"/>
                  </a:cubicBezTo>
                  <a:cubicBezTo>
                    <a:pt x="47872" y="30012"/>
                    <a:pt x="48409" y="29883"/>
                    <a:pt x="48805" y="29438"/>
                  </a:cubicBezTo>
                  <a:cubicBezTo>
                    <a:pt x="49977" y="28121"/>
                    <a:pt x="48243" y="26238"/>
                    <a:pt x="46718" y="25356"/>
                  </a:cubicBezTo>
                  <a:cubicBezTo>
                    <a:pt x="43929" y="23744"/>
                    <a:pt x="41047" y="22101"/>
                    <a:pt x="37854" y="21667"/>
                  </a:cubicBezTo>
                  <a:cubicBezTo>
                    <a:pt x="37395" y="21605"/>
                    <a:pt x="36928" y="21573"/>
                    <a:pt x="36459" y="21573"/>
                  </a:cubicBezTo>
                  <a:cubicBezTo>
                    <a:pt x="33662" y="21573"/>
                    <a:pt x="30804" y="22696"/>
                    <a:pt x="29384" y="25062"/>
                  </a:cubicBezTo>
                  <a:cubicBezTo>
                    <a:pt x="27966" y="27426"/>
                    <a:pt x="28225" y="30512"/>
                    <a:pt x="26820" y="32884"/>
                  </a:cubicBezTo>
                  <a:cubicBezTo>
                    <a:pt x="25941" y="34369"/>
                    <a:pt x="24491" y="35431"/>
                    <a:pt x="23493" y="36839"/>
                  </a:cubicBezTo>
                  <a:cubicBezTo>
                    <a:pt x="22495" y="38247"/>
                    <a:pt x="22067" y="40372"/>
                    <a:pt x="23291" y="41591"/>
                  </a:cubicBezTo>
                  <a:cubicBezTo>
                    <a:pt x="24277" y="42574"/>
                    <a:pt x="25957" y="42576"/>
                    <a:pt x="26934" y="43568"/>
                  </a:cubicBezTo>
                  <a:cubicBezTo>
                    <a:pt x="27686" y="44334"/>
                    <a:pt x="27942" y="45612"/>
                    <a:pt x="28928" y="46032"/>
                  </a:cubicBezTo>
                  <a:cubicBezTo>
                    <a:pt x="29116" y="46112"/>
                    <a:pt x="29308" y="46149"/>
                    <a:pt x="29499" y="46149"/>
                  </a:cubicBezTo>
                  <a:cubicBezTo>
                    <a:pt x="30453" y="46149"/>
                    <a:pt x="31375" y="45228"/>
                    <a:pt x="31599" y="44232"/>
                  </a:cubicBezTo>
                  <a:cubicBezTo>
                    <a:pt x="31870" y="43035"/>
                    <a:pt x="31491" y="41803"/>
                    <a:pt x="31294" y="40594"/>
                  </a:cubicBezTo>
                  <a:cubicBezTo>
                    <a:pt x="30707" y="36976"/>
                    <a:pt x="32524" y="32527"/>
                    <a:pt x="36153" y="32010"/>
                  </a:cubicBezTo>
                  <a:cubicBezTo>
                    <a:pt x="36979" y="32041"/>
                    <a:pt x="37253" y="33221"/>
                    <a:pt x="36881" y="33960"/>
                  </a:cubicBezTo>
                  <a:cubicBezTo>
                    <a:pt x="36512" y="34700"/>
                    <a:pt x="35790" y="35213"/>
                    <a:pt x="35400" y="35941"/>
                  </a:cubicBezTo>
                  <a:cubicBezTo>
                    <a:pt x="34663" y="37314"/>
                    <a:pt x="35518" y="39272"/>
                    <a:pt x="37026" y="39667"/>
                  </a:cubicBezTo>
                  <a:cubicBezTo>
                    <a:pt x="38598" y="40078"/>
                    <a:pt x="41223" y="39748"/>
                    <a:pt x="41017" y="41358"/>
                  </a:cubicBezTo>
                  <a:cubicBezTo>
                    <a:pt x="40797" y="43068"/>
                    <a:pt x="37630" y="41948"/>
                    <a:pt x="36606" y="43336"/>
                  </a:cubicBezTo>
                  <a:cubicBezTo>
                    <a:pt x="36002" y="44155"/>
                    <a:pt x="36537" y="45296"/>
                    <a:pt x="36521" y="46313"/>
                  </a:cubicBezTo>
                  <a:cubicBezTo>
                    <a:pt x="36494" y="48303"/>
                    <a:pt x="34299" y="49599"/>
                    <a:pt x="32313" y="49739"/>
                  </a:cubicBezTo>
                  <a:cubicBezTo>
                    <a:pt x="32097" y="49755"/>
                    <a:pt x="31880" y="49762"/>
                    <a:pt x="31663" y="49762"/>
                  </a:cubicBezTo>
                  <a:cubicBezTo>
                    <a:pt x="30164" y="49762"/>
                    <a:pt x="28664" y="49439"/>
                    <a:pt x="27166" y="49439"/>
                  </a:cubicBezTo>
                  <a:cubicBezTo>
                    <a:pt x="26898" y="49439"/>
                    <a:pt x="26629" y="49449"/>
                    <a:pt x="26361" y="49474"/>
                  </a:cubicBezTo>
                  <a:cubicBezTo>
                    <a:pt x="24379" y="49654"/>
                    <a:pt x="22222" y="51058"/>
                    <a:pt x="22312" y="53044"/>
                  </a:cubicBezTo>
                  <a:cubicBezTo>
                    <a:pt x="19567" y="54331"/>
                    <a:pt x="16715" y="55374"/>
                    <a:pt x="13788" y="56164"/>
                  </a:cubicBezTo>
                  <a:cubicBezTo>
                    <a:pt x="13912" y="58317"/>
                    <a:pt x="17975" y="58517"/>
                    <a:pt x="17960" y="60675"/>
                  </a:cubicBezTo>
                  <a:cubicBezTo>
                    <a:pt x="17949" y="61887"/>
                    <a:pt x="16542" y="62556"/>
                    <a:pt x="15302" y="62556"/>
                  </a:cubicBezTo>
                  <a:cubicBezTo>
                    <a:pt x="15219" y="62556"/>
                    <a:pt x="15137" y="62553"/>
                    <a:pt x="15056" y="62547"/>
                  </a:cubicBezTo>
                  <a:cubicBezTo>
                    <a:pt x="14072" y="62475"/>
                    <a:pt x="13082" y="62160"/>
                    <a:pt x="12113" y="62160"/>
                  </a:cubicBezTo>
                  <a:cubicBezTo>
                    <a:pt x="11810" y="62160"/>
                    <a:pt x="11508" y="62191"/>
                    <a:pt x="11210" y="62270"/>
                  </a:cubicBezTo>
                  <a:cubicBezTo>
                    <a:pt x="9047" y="62839"/>
                    <a:pt x="8290" y="65880"/>
                    <a:pt x="9487" y="67769"/>
                  </a:cubicBezTo>
                  <a:cubicBezTo>
                    <a:pt x="10572" y="69481"/>
                    <a:pt x="12694" y="70258"/>
                    <a:pt x="14741" y="70258"/>
                  </a:cubicBezTo>
                  <a:cubicBezTo>
                    <a:pt x="14954" y="70258"/>
                    <a:pt x="15165" y="70249"/>
                    <a:pt x="15375" y="70233"/>
                  </a:cubicBezTo>
                  <a:cubicBezTo>
                    <a:pt x="16269" y="70162"/>
                    <a:pt x="17225" y="69924"/>
                    <a:pt x="17785" y="69223"/>
                  </a:cubicBezTo>
                  <a:cubicBezTo>
                    <a:pt x="18318" y="68554"/>
                    <a:pt x="18362" y="67634"/>
                    <a:pt x="18586" y="66808"/>
                  </a:cubicBezTo>
                  <a:cubicBezTo>
                    <a:pt x="19089" y="64960"/>
                    <a:pt x="20667" y="63445"/>
                    <a:pt x="22534" y="63019"/>
                  </a:cubicBezTo>
                  <a:cubicBezTo>
                    <a:pt x="23588" y="62778"/>
                    <a:pt x="24878" y="62758"/>
                    <a:pt x="25444" y="61839"/>
                  </a:cubicBezTo>
                  <a:cubicBezTo>
                    <a:pt x="27854" y="63143"/>
                    <a:pt x="29550" y="65685"/>
                    <a:pt x="29826" y="68413"/>
                  </a:cubicBezTo>
                  <a:cubicBezTo>
                    <a:pt x="30020" y="68663"/>
                    <a:pt x="30274" y="68770"/>
                    <a:pt x="30543" y="68770"/>
                  </a:cubicBezTo>
                  <a:cubicBezTo>
                    <a:pt x="31347" y="68770"/>
                    <a:pt x="32287" y="67809"/>
                    <a:pt x="32159" y="66868"/>
                  </a:cubicBezTo>
                  <a:cubicBezTo>
                    <a:pt x="31991" y="65614"/>
                    <a:pt x="30882" y="64743"/>
                    <a:pt x="30003" y="63834"/>
                  </a:cubicBezTo>
                  <a:cubicBezTo>
                    <a:pt x="29122" y="62923"/>
                    <a:pt x="28387" y="61510"/>
                    <a:pt x="29078" y="60448"/>
                  </a:cubicBezTo>
                  <a:lnTo>
                    <a:pt x="29078" y="60448"/>
                  </a:lnTo>
                  <a:cubicBezTo>
                    <a:pt x="33197" y="61658"/>
                    <a:pt x="36527" y="65238"/>
                    <a:pt x="37435" y="69435"/>
                  </a:cubicBezTo>
                  <a:cubicBezTo>
                    <a:pt x="38871" y="69149"/>
                    <a:pt x="39664" y="67205"/>
                    <a:pt x="38838" y="65997"/>
                  </a:cubicBezTo>
                  <a:cubicBezTo>
                    <a:pt x="39003" y="65628"/>
                    <a:pt x="39328" y="65472"/>
                    <a:pt x="39697" y="65472"/>
                  </a:cubicBezTo>
                  <a:cubicBezTo>
                    <a:pt x="40331" y="65472"/>
                    <a:pt x="41094" y="65932"/>
                    <a:pt x="41391" y="66558"/>
                  </a:cubicBezTo>
                  <a:cubicBezTo>
                    <a:pt x="41862" y="67549"/>
                    <a:pt x="41819" y="68770"/>
                    <a:pt x="42492" y="69636"/>
                  </a:cubicBezTo>
                  <a:cubicBezTo>
                    <a:pt x="43175" y="70517"/>
                    <a:pt x="44261" y="70711"/>
                    <a:pt x="45451" y="70711"/>
                  </a:cubicBezTo>
                  <a:cubicBezTo>
                    <a:pt x="46388" y="70711"/>
                    <a:pt x="47390" y="70590"/>
                    <a:pt x="48312" y="70590"/>
                  </a:cubicBezTo>
                  <a:cubicBezTo>
                    <a:pt x="49551" y="70590"/>
                    <a:pt x="50643" y="70808"/>
                    <a:pt x="51235" y="71828"/>
                  </a:cubicBezTo>
                  <a:cubicBezTo>
                    <a:pt x="52336" y="73723"/>
                    <a:pt x="49909" y="75927"/>
                    <a:pt x="47711" y="75927"/>
                  </a:cubicBezTo>
                  <a:cubicBezTo>
                    <a:pt x="47678" y="75927"/>
                    <a:pt x="47645" y="75926"/>
                    <a:pt x="47613" y="75925"/>
                  </a:cubicBezTo>
                  <a:cubicBezTo>
                    <a:pt x="45391" y="75856"/>
                    <a:pt x="43361" y="74585"/>
                    <a:pt x="41147" y="74365"/>
                  </a:cubicBezTo>
                  <a:cubicBezTo>
                    <a:pt x="40897" y="74340"/>
                    <a:pt x="40647" y="74329"/>
                    <a:pt x="40397" y="74329"/>
                  </a:cubicBezTo>
                  <a:cubicBezTo>
                    <a:pt x="38218" y="74329"/>
                    <a:pt x="36082" y="75200"/>
                    <a:pt x="33896" y="75455"/>
                  </a:cubicBezTo>
                  <a:cubicBezTo>
                    <a:pt x="33619" y="75487"/>
                    <a:pt x="33335" y="75503"/>
                    <a:pt x="33048" y="75503"/>
                  </a:cubicBezTo>
                  <a:cubicBezTo>
                    <a:pt x="30807" y="75503"/>
                    <a:pt x="28395" y="74514"/>
                    <a:pt x="27939" y="72388"/>
                  </a:cubicBezTo>
                  <a:cubicBezTo>
                    <a:pt x="27802" y="71741"/>
                    <a:pt x="27855" y="71030"/>
                    <a:pt x="27514" y="70464"/>
                  </a:cubicBezTo>
                  <a:cubicBezTo>
                    <a:pt x="27109" y="69793"/>
                    <a:pt x="26279" y="69553"/>
                    <a:pt x="25473" y="69553"/>
                  </a:cubicBezTo>
                  <a:cubicBezTo>
                    <a:pt x="25313" y="69553"/>
                    <a:pt x="25154" y="69562"/>
                    <a:pt x="24999" y="69580"/>
                  </a:cubicBezTo>
                  <a:cubicBezTo>
                    <a:pt x="21817" y="69942"/>
                    <a:pt x="18598" y="72595"/>
                    <a:pt x="15740" y="72595"/>
                  </a:cubicBezTo>
                  <a:cubicBezTo>
                    <a:pt x="14956" y="72595"/>
                    <a:pt x="14199" y="72395"/>
                    <a:pt x="13478" y="71894"/>
                  </a:cubicBezTo>
                  <a:cubicBezTo>
                    <a:pt x="11337" y="76062"/>
                    <a:pt x="6101" y="77629"/>
                    <a:pt x="3179" y="81294"/>
                  </a:cubicBezTo>
                  <a:cubicBezTo>
                    <a:pt x="0" y="85282"/>
                    <a:pt x="268" y="91440"/>
                    <a:pt x="3354" y="95500"/>
                  </a:cubicBezTo>
                  <a:cubicBezTo>
                    <a:pt x="6050" y="99045"/>
                    <a:pt x="10552" y="100957"/>
                    <a:pt x="15019" y="100957"/>
                  </a:cubicBezTo>
                  <a:cubicBezTo>
                    <a:pt x="15667" y="100957"/>
                    <a:pt x="16314" y="100917"/>
                    <a:pt x="16954" y="100836"/>
                  </a:cubicBezTo>
                  <a:cubicBezTo>
                    <a:pt x="17630" y="100750"/>
                    <a:pt x="18327" y="100626"/>
                    <a:pt x="19005" y="100626"/>
                  </a:cubicBezTo>
                  <a:cubicBezTo>
                    <a:pt x="19489" y="100626"/>
                    <a:pt x="19963" y="100690"/>
                    <a:pt x="20413" y="100875"/>
                  </a:cubicBezTo>
                  <a:cubicBezTo>
                    <a:pt x="21482" y="101317"/>
                    <a:pt x="22166" y="102352"/>
                    <a:pt x="23058" y="103088"/>
                  </a:cubicBezTo>
                  <a:cubicBezTo>
                    <a:pt x="23580" y="103519"/>
                    <a:pt x="24303" y="103823"/>
                    <a:pt x="24961" y="103823"/>
                  </a:cubicBezTo>
                  <a:cubicBezTo>
                    <a:pt x="25427" y="103823"/>
                    <a:pt x="25861" y="103670"/>
                    <a:pt x="26168" y="103301"/>
                  </a:cubicBezTo>
                  <a:lnTo>
                    <a:pt x="26168" y="103301"/>
                  </a:lnTo>
                  <a:cubicBezTo>
                    <a:pt x="25321" y="105399"/>
                    <a:pt x="25557" y="107902"/>
                    <a:pt x="26779" y="109805"/>
                  </a:cubicBezTo>
                  <a:cubicBezTo>
                    <a:pt x="28099" y="111859"/>
                    <a:pt x="30559" y="113484"/>
                    <a:pt x="30509" y="115926"/>
                  </a:cubicBezTo>
                  <a:cubicBezTo>
                    <a:pt x="30482" y="117190"/>
                    <a:pt x="29748" y="118318"/>
                    <a:pt x="29403" y="119536"/>
                  </a:cubicBezTo>
                  <a:cubicBezTo>
                    <a:pt x="27829" y="125109"/>
                    <a:pt x="34415" y="129657"/>
                    <a:pt x="35455" y="135354"/>
                  </a:cubicBezTo>
                  <a:cubicBezTo>
                    <a:pt x="35736" y="136888"/>
                    <a:pt x="35735" y="138735"/>
                    <a:pt x="37029" y="139601"/>
                  </a:cubicBezTo>
                  <a:cubicBezTo>
                    <a:pt x="37625" y="139999"/>
                    <a:pt x="38374" y="140081"/>
                    <a:pt x="39090" y="140127"/>
                  </a:cubicBezTo>
                  <a:cubicBezTo>
                    <a:pt x="39409" y="140148"/>
                    <a:pt x="39736" y="140158"/>
                    <a:pt x="40067" y="140158"/>
                  </a:cubicBezTo>
                  <a:cubicBezTo>
                    <a:pt x="43538" y="140158"/>
                    <a:pt x="47454" y="138962"/>
                    <a:pt x="48151" y="135675"/>
                  </a:cubicBezTo>
                  <a:cubicBezTo>
                    <a:pt x="48366" y="134657"/>
                    <a:pt x="48212" y="133602"/>
                    <a:pt x="48243" y="132560"/>
                  </a:cubicBezTo>
                  <a:cubicBezTo>
                    <a:pt x="48336" y="129451"/>
                    <a:pt x="50239" y="126459"/>
                    <a:pt x="53017" y="125056"/>
                  </a:cubicBezTo>
                  <a:cubicBezTo>
                    <a:pt x="53771" y="124675"/>
                    <a:pt x="54600" y="124390"/>
                    <a:pt x="55202" y="123799"/>
                  </a:cubicBezTo>
                  <a:cubicBezTo>
                    <a:pt x="56528" y="122495"/>
                    <a:pt x="56234" y="120283"/>
                    <a:pt x="55553" y="118553"/>
                  </a:cubicBezTo>
                  <a:cubicBezTo>
                    <a:pt x="54872" y="116821"/>
                    <a:pt x="53881" y="115076"/>
                    <a:pt x="54120" y="113231"/>
                  </a:cubicBezTo>
                  <a:cubicBezTo>
                    <a:pt x="54502" y="110269"/>
                    <a:pt x="57681" y="108706"/>
                    <a:pt x="60090" y="106941"/>
                  </a:cubicBezTo>
                  <a:cubicBezTo>
                    <a:pt x="63716" y="104284"/>
                    <a:pt x="66206" y="100125"/>
                    <a:pt x="66835" y="95675"/>
                  </a:cubicBezTo>
                  <a:lnTo>
                    <a:pt x="66835" y="95675"/>
                  </a:lnTo>
                  <a:cubicBezTo>
                    <a:pt x="65061" y="96232"/>
                    <a:pt x="63075" y="96745"/>
                    <a:pt x="61220" y="96745"/>
                  </a:cubicBezTo>
                  <a:cubicBezTo>
                    <a:pt x="59581" y="96745"/>
                    <a:pt x="58045" y="96344"/>
                    <a:pt x="56849" y="95215"/>
                  </a:cubicBezTo>
                  <a:cubicBezTo>
                    <a:pt x="55965" y="94380"/>
                    <a:pt x="55421" y="93259"/>
                    <a:pt x="54897" y="92162"/>
                  </a:cubicBezTo>
                  <a:lnTo>
                    <a:pt x="50173" y="82291"/>
                  </a:lnTo>
                  <a:cubicBezTo>
                    <a:pt x="49966" y="81857"/>
                    <a:pt x="49755" y="81362"/>
                    <a:pt x="49925" y="80912"/>
                  </a:cubicBezTo>
                  <a:cubicBezTo>
                    <a:pt x="50074" y="80517"/>
                    <a:pt x="50366" y="80356"/>
                    <a:pt x="50717" y="80356"/>
                  </a:cubicBezTo>
                  <a:cubicBezTo>
                    <a:pt x="51453" y="80356"/>
                    <a:pt x="52449" y="81064"/>
                    <a:pt x="52928" y="81807"/>
                  </a:cubicBezTo>
                  <a:cubicBezTo>
                    <a:pt x="55452" y="85724"/>
                    <a:pt x="57718" y="89804"/>
                    <a:pt x="59707" y="94020"/>
                  </a:cubicBezTo>
                  <a:cubicBezTo>
                    <a:pt x="63791" y="93273"/>
                    <a:pt x="67648" y="91596"/>
                    <a:pt x="70980" y="89118"/>
                  </a:cubicBezTo>
                  <a:cubicBezTo>
                    <a:pt x="72037" y="88329"/>
                    <a:pt x="73088" y="87386"/>
                    <a:pt x="73445" y="86117"/>
                  </a:cubicBezTo>
                  <a:cubicBezTo>
                    <a:pt x="73802" y="84846"/>
                    <a:pt x="73146" y="83218"/>
                    <a:pt x="71846" y="82993"/>
                  </a:cubicBezTo>
                  <a:cubicBezTo>
                    <a:pt x="71723" y="82971"/>
                    <a:pt x="71600" y="82963"/>
                    <a:pt x="71476" y="82963"/>
                  </a:cubicBezTo>
                  <a:cubicBezTo>
                    <a:pt x="71093" y="82963"/>
                    <a:pt x="70708" y="83045"/>
                    <a:pt x="70324" y="83086"/>
                  </a:cubicBezTo>
                  <a:cubicBezTo>
                    <a:pt x="70133" y="83106"/>
                    <a:pt x="69943" y="83115"/>
                    <a:pt x="69755" y="83115"/>
                  </a:cubicBezTo>
                  <a:cubicBezTo>
                    <a:pt x="66927" y="83115"/>
                    <a:pt x="64468" y="80925"/>
                    <a:pt x="62588" y="78727"/>
                  </a:cubicBezTo>
                  <a:cubicBezTo>
                    <a:pt x="63132" y="78118"/>
                    <a:pt x="63852" y="77890"/>
                    <a:pt x="64640" y="77890"/>
                  </a:cubicBezTo>
                  <a:cubicBezTo>
                    <a:pt x="65842" y="77890"/>
                    <a:pt x="67201" y="78421"/>
                    <a:pt x="68334" y="78941"/>
                  </a:cubicBezTo>
                  <a:cubicBezTo>
                    <a:pt x="71699" y="80486"/>
                    <a:pt x="75249" y="81588"/>
                    <a:pt x="78895" y="82221"/>
                  </a:cubicBezTo>
                  <a:cubicBezTo>
                    <a:pt x="79803" y="82378"/>
                    <a:pt x="80736" y="82513"/>
                    <a:pt x="81554" y="82936"/>
                  </a:cubicBezTo>
                  <a:cubicBezTo>
                    <a:pt x="82126" y="83232"/>
                    <a:pt x="82622" y="83658"/>
                    <a:pt x="83095" y="84096"/>
                  </a:cubicBezTo>
                  <a:cubicBezTo>
                    <a:pt x="87298" y="87967"/>
                    <a:pt x="90407" y="93013"/>
                    <a:pt x="91975" y="98509"/>
                  </a:cubicBezTo>
                  <a:cubicBezTo>
                    <a:pt x="92104" y="98538"/>
                    <a:pt x="92231" y="98552"/>
                    <a:pt x="92354" y="98552"/>
                  </a:cubicBezTo>
                  <a:cubicBezTo>
                    <a:pt x="93754" y="98552"/>
                    <a:pt x="94717" y="96760"/>
                    <a:pt x="94833" y="95252"/>
                  </a:cubicBezTo>
                  <a:cubicBezTo>
                    <a:pt x="94960" y="93612"/>
                    <a:pt x="94769" y="91722"/>
                    <a:pt x="95948" y="90578"/>
                  </a:cubicBezTo>
                  <a:cubicBezTo>
                    <a:pt x="96875" y="89678"/>
                    <a:pt x="98399" y="89556"/>
                    <a:pt x="99214" y="88552"/>
                  </a:cubicBezTo>
                  <a:cubicBezTo>
                    <a:pt x="100238" y="87289"/>
                    <a:pt x="99703" y="85157"/>
                    <a:pt x="100900" y="84056"/>
                  </a:cubicBezTo>
                  <a:cubicBezTo>
                    <a:pt x="101284" y="83704"/>
                    <a:pt x="101728" y="83552"/>
                    <a:pt x="102190" y="83552"/>
                  </a:cubicBezTo>
                  <a:cubicBezTo>
                    <a:pt x="103537" y="83552"/>
                    <a:pt x="105034" y="84844"/>
                    <a:pt x="105630" y="86240"/>
                  </a:cubicBezTo>
                  <a:cubicBezTo>
                    <a:pt x="106431" y="88116"/>
                    <a:pt x="106723" y="90422"/>
                    <a:pt x="108410" y="91569"/>
                  </a:cubicBezTo>
                  <a:lnTo>
                    <a:pt x="111137" y="91176"/>
                  </a:lnTo>
                  <a:cubicBezTo>
                    <a:pt x="111152" y="95778"/>
                    <a:pt x="112750" y="100362"/>
                    <a:pt x="115602" y="103975"/>
                  </a:cubicBezTo>
                  <a:cubicBezTo>
                    <a:pt x="117157" y="103161"/>
                    <a:pt x="116453" y="100795"/>
                    <a:pt x="115480" y="99330"/>
                  </a:cubicBezTo>
                  <a:cubicBezTo>
                    <a:pt x="114508" y="97866"/>
                    <a:pt x="113554" y="95681"/>
                    <a:pt x="114936" y="94596"/>
                  </a:cubicBezTo>
                  <a:lnTo>
                    <a:pt x="114936" y="94596"/>
                  </a:lnTo>
                  <a:cubicBezTo>
                    <a:pt x="116854" y="94614"/>
                    <a:pt x="117747" y="97259"/>
                    <a:pt x="119611" y="97712"/>
                  </a:cubicBezTo>
                  <a:cubicBezTo>
                    <a:pt x="119777" y="97752"/>
                    <a:pt x="119940" y="97771"/>
                    <a:pt x="120101" y="97771"/>
                  </a:cubicBezTo>
                  <a:cubicBezTo>
                    <a:pt x="121744" y="97771"/>
                    <a:pt x="123089" y="95790"/>
                    <a:pt x="122784" y="94080"/>
                  </a:cubicBezTo>
                  <a:cubicBezTo>
                    <a:pt x="122451" y="92201"/>
                    <a:pt x="120835" y="90820"/>
                    <a:pt x="119169" y="89895"/>
                  </a:cubicBezTo>
                  <a:cubicBezTo>
                    <a:pt x="117675" y="88258"/>
                    <a:pt x="119833" y="85644"/>
                    <a:pt x="122018" y="85274"/>
                  </a:cubicBezTo>
                  <a:cubicBezTo>
                    <a:pt x="122730" y="85153"/>
                    <a:pt x="123464" y="85138"/>
                    <a:pt x="124199" y="85138"/>
                  </a:cubicBezTo>
                  <a:cubicBezTo>
                    <a:pt x="124443" y="85138"/>
                    <a:pt x="124686" y="85140"/>
                    <a:pt x="124930" y="85140"/>
                  </a:cubicBezTo>
                  <a:cubicBezTo>
                    <a:pt x="126201" y="85140"/>
                    <a:pt x="127452" y="85095"/>
                    <a:pt x="128573" y="84531"/>
                  </a:cubicBezTo>
                  <a:cubicBezTo>
                    <a:pt x="130946" y="83339"/>
                    <a:pt x="131739" y="80207"/>
                    <a:pt x="131200" y="77607"/>
                  </a:cubicBezTo>
                  <a:cubicBezTo>
                    <a:pt x="130659" y="75007"/>
                    <a:pt x="129117" y="72748"/>
                    <a:pt x="127857" y="70410"/>
                  </a:cubicBezTo>
                  <a:cubicBezTo>
                    <a:pt x="126781" y="68413"/>
                    <a:pt x="126249" y="65298"/>
                    <a:pt x="128341" y="64420"/>
                  </a:cubicBezTo>
                  <a:cubicBezTo>
                    <a:pt x="128900" y="64186"/>
                    <a:pt x="129528" y="64195"/>
                    <a:pt x="130135" y="64170"/>
                  </a:cubicBezTo>
                  <a:cubicBezTo>
                    <a:pt x="138047" y="63837"/>
                    <a:pt x="144592" y="55459"/>
                    <a:pt x="143005" y="47701"/>
                  </a:cubicBezTo>
                  <a:cubicBezTo>
                    <a:pt x="142706" y="46238"/>
                    <a:pt x="142140" y="44786"/>
                    <a:pt x="141097" y="43719"/>
                  </a:cubicBezTo>
                  <a:cubicBezTo>
                    <a:pt x="139216" y="41800"/>
                    <a:pt x="136024" y="41349"/>
                    <a:pt x="134619" y="39057"/>
                  </a:cubicBezTo>
                  <a:cubicBezTo>
                    <a:pt x="132900" y="36255"/>
                    <a:pt x="135025" y="32537"/>
                    <a:pt x="137778" y="30737"/>
                  </a:cubicBezTo>
                  <a:cubicBezTo>
                    <a:pt x="140529" y="28938"/>
                    <a:pt x="143891" y="28156"/>
                    <a:pt x="146461" y="26105"/>
                  </a:cubicBezTo>
                  <a:cubicBezTo>
                    <a:pt x="147145" y="26087"/>
                    <a:pt x="147512" y="25417"/>
                    <a:pt x="147638" y="24743"/>
                  </a:cubicBezTo>
                  <a:cubicBezTo>
                    <a:pt x="147716" y="24319"/>
                    <a:pt x="147611" y="23887"/>
                    <a:pt x="147608" y="23456"/>
                  </a:cubicBezTo>
                  <a:cubicBezTo>
                    <a:pt x="147598" y="22276"/>
                    <a:pt x="148442" y="21139"/>
                    <a:pt x="149574" y="20805"/>
                  </a:cubicBezTo>
                  <a:cubicBezTo>
                    <a:pt x="149811" y="20736"/>
                    <a:pt x="150056" y="20702"/>
                    <a:pt x="150302" y="20702"/>
                  </a:cubicBezTo>
                  <a:cubicBezTo>
                    <a:pt x="151231" y="20702"/>
                    <a:pt x="152165" y="21179"/>
                    <a:pt x="152664" y="21968"/>
                  </a:cubicBezTo>
                  <a:cubicBezTo>
                    <a:pt x="153442" y="23198"/>
                    <a:pt x="153129" y="24821"/>
                    <a:pt x="152563" y="26163"/>
                  </a:cubicBezTo>
                  <a:cubicBezTo>
                    <a:pt x="151998" y="27505"/>
                    <a:pt x="151199" y="28790"/>
                    <a:pt x="151051" y="30239"/>
                  </a:cubicBezTo>
                  <a:cubicBezTo>
                    <a:pt x="150905" y="31687"/>
                    <a:pt x="151726" y="33391"/>
                    <a:pt x="153173" y="33553"/>
                  </a:cubicBezTo>
                  <a:cubicBezTo>
                    <a:pt x="153252" y="33562"/>
                    <a:pt x="153330" y="33566"/>
                    <a:pt x="153406" y="33566"/>
                  </a:cubicBezTo>
                  <a:cubicBezTo>
                    <a:pt x="155043" y="33566"/>
                    <a:pt x="156090" y="31574"/>
                    <a:pt x="156201" y="29877"/>
                  </a:cubicBezTo>
                  <a:cubicBezTo>
                    <a:pt x="156318" y="28099"/>
                    <a:pt x="155972" y="26160"/>
                    <a:pt x="156925" y="24659"/>
                  </a:cubicBezTo>
                  <a:cubicBezTo>
                    <a:pt x="158377" y="22374"/>
                    <a:pt x="162385" y="21839"/>
                    <a:pt x="162490" y="19133"/>
                  </a:cubicBezTo>
                  <a:cubicBezTo>
                    <a:pt x="162574" y="16945"/>
                    <a:pt x="159821" y="15661"/>
                    <a:pt x="159327" y="13530"/>
                  </a:cubicBezTo>
                  <a:cubicBezTo>
                    <a:pt x="159129" y="12668"/>
                    <a:pt x="159325" y="11773"/>
                    <a:pt x="159405" y="10894"/>
                  </a:cubicBezTo>
                  <a:cubicBezTo>
                    <a:pt x="159709" y="7612"/>
                    <a:pt x="158263" y="4218"/>
                    <a:pt x="155688" y="2163"/>
                  </a:cubicBezTo>
                  <a:cubicBezTo>
                    <a:pt x="153919" y="751"/>
                    <a:pt x="151652" y="0"/>
                    <a:pt x="149391" y="0"/>
                  </a:cubicBezTo>
                  <a:close/>
                </a:path>
              </a:pathLst>
            </a:custGeom>
            <a:ln/>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6"/>
            <p:cNvSpPr/>
            <p:nvPr/>
          </p:nvSpPr>
          <p:spPr>
            <a:xfrm>
              <a:off x="6146600" y="3671525"/>
              <a:ext cx="342925" cy="189500"/>
            </a:xfrm>
            <a:custGeom>
              <a:avLst/>
              <a:gdLst/>
              <a:ahLst/>
              <a:cxnLst/>
              <a:rect l="l" t="t" r="r" b="b"/>
              <a:pathLst>
                <a:path w="13717" h="7580" extrusionOk="0">
                  <a:moveTo>
                    <a:pt x="9951" y="0"/>
                  </a:moveTo>
                  <a:cubicBezTo>
                    <a:pt x="6355" y="0"/>
                    <a:pt x="1" y="1281"/>
                    <a:pt x="2486" y="4894"/>
                  </a:cubicBezTo>
                  <a:cubicBezTo>
                    <a:pt x="3169" y="5885"/>
                    <a:pt x="4297" y="6467"/>
                    <a:pt x="5404" y="6938"/>
                  </a:cubicBezTo>
                  <a:cubicBezTo>
                    <a:pt x="6217" y="7282"/>
                    <a:pt x="7136" y="7580"/>
                    <a:pt x="8003" y="7580"/>
                  </a:cubicBezTo>
                  <a:cubicBezTo>
                    <a:pt x="8565" y="7580"/>
                    <a:pt x="9106" y="7454"/>
                    <a:pt x="9581" y="7134"/>
                  </a:cubicBezTo>
                  <a:cubicBezTo>
                    <a:pt x="10406" y="6577"/>
                    <a:pt x="13156" y="2774"/>
                    <a:pt x="13348" y="1948"/>
                  </a:cubicBezTo>
                  <a:cubicBezTo>
                    <a:pt x="13716" y="358"/>
                    <a:pt x="13186" y="447"/>
                    <a:pt x="11597" y="126"/>
                  </a:cubicBezTo>
                  <a:cubicBezTo>
                    <a:pt x="11194" y="44"/>
                    <a:pt x="10620" y="0"/>
                    <a:pt x="9951" y="0"/>
                  </a:cubicBezTo>
                  <a:close/>
                </a:path>
              </a:pathLst>
            </a:custGeom>
            <a:ln/>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6"/>
            <p:cNvSpPr/>
            <p:nvPr/>
          </p:nvSpPr>
          <p:spPr>
            <a:xfrm>
              <a:off x="5901600" y="3652500"/>
              <a:ext cx="558700" cy="402875"/>
            </a:xfrm>
            <a:custGeom>
              <a:avLst/>
              <a:gdLst/>
              <a:ahLst/>
              <a:cxnLst/>
              <a:rect l="l" t="t" r="r" b="b"/>
              <a:pathLst>
                <a:path w="22348" h="16115" extrusionOk="0">
                  <a:moveTo>
                    <a:pt x="946" y="1"/>
                  </a:moveTo>
                  <a:cubicBezTo>
                    <a:pt x="616" y="1"/>
                    <a:pt x="299" y="66"/>
                    <a:pt x="1" y="208"/>
                  </a:cubicBezTo>
                  <a:cubicBezTo>
                    <a:pt x="742" y="1762"/>
                    <a:pt x="2032" y="3475"/>
                    <a:pt x="2935" y="5119"/>
                  </a:cubicBezTo>
                  <a:cubicBezTo>
                    <a:pt x="6575" y="11745"/>
                    <a:pt x="13987" y="16115"/>
                    <a:pt x="21544" y="16115"/>
                  </a:cubicBezTo>
                  <a:cubicBezTo>
                    <a:pt x="21635" y="16115"/>
                    <a:pt x="21726" y="16114"/>
                    <a:pt x="21817" y="16113"/>
                  </a:cubicBezTo>
                  <a:cubicBezTo>
                    <a:pt x="22347" y="15571"/>
                    <a:pt x="21564" y="14744"/>
                    <a:pt x="20866" y="14448"/>
                  </a:cubicBezTo>
                  <a:cubicBezTo>
                    <a:pt x="18934" y="13634"/>
                    <a:pt x="16857" y="13226"/>
                    <a:pt x="14879" y="12532"/>
                  </a:cubicBezTo>
                  <a:cubicBezTo>
                    <a:pt x="12900" y="11839"/>
                    <a:pt x="10943" y="10790"/>
                    <a:pt x="9769" y="9051"/>
                  </a:cubicBezTo>
                  <a:cubicBezTo>
                    <a:pt x="9280" y="8326"/>
                    <a:pt x="8945" y="7508"/>
                    <a:pt x="8542" y="6731"/>
                  </a:cubicBezTo>
                  <a:cubicBezTo>
                    <a:pt x="7503" y="4729"/>
                    <a:pt x="3759" y="1"/>
                    <a:pt x="946" y="1"/>
                  </a:cubicBezTo>
                  <a:close/>
                </a:path>
              </a:pathLst>
            </a:custGeom>
            <a:ln/>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6"/>
            <p:cNvSpPr/>
            <p:nvPr/>
          </p:nvSpPr>
          <p:spPr>
            <a:xfrm>
              <a:off x="6249675" y="4061675"/>
              <a:ext cx="964575" cy="811125"/>
            </a:xfrm>
            <a:custGeom>
              <a:avLst/>
              <a:gdLst/>
              <a:ahLst/>
              <a:cxnLst/>
              <a:rect l="l" t="t" r="r" b="b"/>
              <a:pathLst>
                <a:path w="38583" h="32445" extrusionOk="0">
                  <a:moveTo>
                    <a:pt x="17573" y="0"/>
                  </a:moveTo>
                  <a:cubicBezTo>
                    <a:pt x="14431" y="0"/>
                    <a:pt x="10968" y="2180"/>
                    <a:pt x="9011" y="4369"/>
                  </a:cubicBezTo>
                  <a:cubicBezTo>
                    <a:pt x="8028" y="5468"/>
                    <a:pt x="7111" y="6810"/>
                    <a:pt x="5676" y="7153"/>
                  </a:cubicBezTo>
                  <a:cubicBezTo>
                    <a:pt x="4830" y="7356"/>
                    <a:pt x="3925" y="7164"/>
                    <a:pt x="3076" y="7361"/>
                  </a:cubicBezTo>
                  <a:cubicBezTo>
                    <a:pt x="581" y="7938"/>
                    <a:pt x="1" y="11293"/>
                    <a:pt x="569" y="13791"/>
                  </a:cubicBezTo>
                  <a:cubicBezTo>
                    <a:pt x="1136" y="16289"/>
                    <a:pt x="2307" y="18910"/>
                    <a:pt x="1374" y="21296"/>
                  </a:cubicBezTo>
                  <a:cubicBezTo>
                    <a:pt x="1185" y="21776"/>
                    <a:pt x="913" y="22246"/>
                    <a:pt x="921" y="22762"/>
                  </a:cubicBezTo>
                  <a:cubicBezTo>
                    <a:pt x="932" y="23380"/>
                    <a:pt x="1355" y="23921"/>
                    <a:pt x="1849" y="24293"/>
                  </a:cubicBezTo>
                  <a:cubicBezTo>
                    <a:pt x="2646" y="24890"/>
                    <a:pt x="3559" y="25128"/>
                    <a:pt x="4517" y="25128"/>
                  </a:cubicBezTo>
                  <a:cubicBezTo>
                    <a:pt x="6301" y="25128"/>
                    <a:pt x="8239" y="24301"/>
                    <a:pt x="9868" y="23418"/>
                  </a:cubicBezTo>
                  <a:cubicBezTo>
                    <a:pt x="11665" y="22444"/>
                    <a:pt x="13735" y="21414"/>
                    <a:pt x="15685" y="21414"/>
                  </a:cubicBezTo>
                  <a:cubicBezTo>
                    <a:pt x="16453" y="21414"/>
                    <a:pt x="17203" y="21574"/>
                    <a:pt x="17910" y="21960"/>
                  </a:cubicBezTo>
                  <a:cubicBezTo>
                    <a:pt x="20585" y="23420"/>
                    <a:pt x="20837" y="27119"/>
                    <a:pt x="22486" y="29685"/>
                  </a:cubicBezTo>
                  <a:cubicBezTo>
                    <a:pt x="23522" y="31296"/>
                    <a:pt x="25450" y="32445"/>
                    <a:pt x="27291" y="32445"/>
                  </a:cubicBezTo>
                  <a:cubicBezTo>
                    <a:pt x="28027" y="32445"/>
                    <a:pt x="28749" y="32261"/>
                    <a:pt x="29394" y="31851"/>
                  </a:cubicBezTo>
                  <a:cubicBezTo>
                    <a:pt x="30163" y="31362"/>
                    <a:pt x="30731" y="30624"/>
                    <a:pt x="31285" y="29900"/>
                  </a:cubicBezTo>
                  <a:lnTo>
                    <a:pt x="34684" y="25460"/>
                  </a:lnTo>
                  <a:cubicBezTo>
                    <a:pt x="36183" y="23501"/>
                    <a:pt x="37736" y="21414"/>
                    <a:pt x="38025" y="18965"/>
                  </a:cubicBezTo>
                  <a:cubicBezTo>
                    <a:pt x="38582" y="14235"/>
                    <a:pt x="34390" y="10436"/>
                    <a:pt x="30609" y="7540"/>
                  </a:cubicBezTo>
                  <a:cubicBezTo>
                    <a:pt x="30407" y="6031"/>
                    <a:pt x="30190" y="4479"/>
                    <a:pt x="29421" y="3165"/>
                  </a:cubicBezTo>
                  <a:cubicBezTo>
                    <a:pt x="28683" y="1906"/>
                    <a:pt x="27576" y="1186"/>
                    <a:pt x="26718" y="1186"/>
                  </a:cubicBezTo>
                  <a:cubicBezTo>
                    <a:pt x="25783" y="1186"/>
                    <a:pt x="25141" y="2039"/>
                    <a:pt x="25589" y="3982"/>
                  </a:cubicBezTo>
                  <a:cubicBezTo>
                    <a:pt x="25561" y="3983"/>
                    <a:pt x="25533" y="3983"/>
                    <a:pt x="25505" y="3983"/>
                  </a:cubicBezTo>
                  <a:cubicBezTo>
                    <a:pt x="23077" y="3983"/>
                    <a:pt x="21095" y="399"/>
                    <a:pt x="18382" y="51"/>
                  </a:cubicBezTo>
                  <a:cubicBezTo>
                    <a:pt x="18115" y="17"/>
                    <a:pt x="17846" y="0"/>
                    <a:pt x="17573" y="0"/>
                  </a:cubicBezTo>
                  <a:close/>
                </a:path>
              </a:pathLst>
            </a:custGeom>
            <a:ln/>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p:cNvSpPr txBox="1"/>
          <p:nvPr/>
        </p:nvSpPr>
        <p:spPr>
          <a:xfrm>
            <a:off x="3026684" y="71970"/>
            <a:ext cx="2560320" cy="461665"/>
          </a:xfrm>
          <a:prstGeom prst="rect">
            <a:avLst/>
          </a:prstGeom>
          <a:noFill/>
        </p:spPr>
        <p:txBody>
          <a:bodyPr wrap="square" rtlCol="0">
            <a:spAutoFit/>
          </a:bodyPr>
          <a:lstStyle/>
          <a:p>
            <a:pPr algn="ctr"/>
            <a:r>
              <a:rPr lang="ro-MD" sz="2400" b="1" i="1" smtClean="0">
                <a:latin typeface="Times New Roman" panose="02020603050405020304" pitchFamily="18" charset="0"/>
                <a:cs typeface="Times New Roman" panose="02020603050405020304" pitchFamily="18" charset="0"/>
              </a:rPr>
              <a:t>Concluzii</a:t>
            </a:r>
            <a:endParaRPr lang="en-US" sz="2400" b="1" i="1">
              <a:latin typeface="Times New Roman" panose="02020603050405020304" pitchFamily="18" charset="0"/>
              <a:cs typeface="Times New Roman" panose="02020603050405020304" pitchFamily="18" charset="0"/>
            </a:endParaRPr>
          </a:p>
        </p:txBody>
      </p:sp>
      <p:graphicFrame>
        <p:nvGraphicFramePr>
          <p:cNvPr id="7" name="Diagram 6"/>
          <p:cNvGraphicFramePr/>
          <p:nvPr>
            <p:extLst>
              <p:ext uri="{D42A27DB-BD31-4B8C-83A1-F6EECF244321}">
                <p14:modId xmlns:p14="http://schemas.microsoft.com/office/powerpoint/2010/main" val="3337130136"/>
              </p:ext>
            </p:extLst>
          </p:nvPr>
        </p:nvGraphicFramePr>
        <p:xfrm>
          <a:off x="4184375" y="2067803"/>
          <a:ext cx="4775450" cy="30756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890596" y="841470"/>
            <a:ext cx="7430453" cy="1077218"/>
          </a:xfrm>
          <a:prstGeom prst="rect">
            <a:avLst/>
          </a:prstGeom>
        </p:spPr>
        <p:txBody>
          <a:bodyPr wrap="square">
            <a:spAutoFit/>
          </a:bodyPr>
          <a:lstStyle/>
          <a:p>
            <a:pPr algn="ctr"/>
            <a:r>
              <a:rPr lang="ro-RO" sz="1600">
                <a:solidFill>
                  <a:schemeClr val="tx1">
                    <a:lumMod val="95000"/>
                  </a:schemeClr>
                </a:solidFill>
                <a:latin typeface="Times New Roman" panose="02020603050405020304" pitchFamily="18" charset="0"/>
                <a:cs typeface="Times New Roman" panose="02020603050405020304" pitchFamily="18" charset="0"/>
              </a:rPr>
              <a:t>Lumea de mâine ar trebui să fie o proiecţie a celei din prezent. Cu siguranţă că în anii care vor urma tendinţele care se manifestă acum, lăsate la voia întâmplării, vor putea să se maturizeze, transformându-se în pericole directe sau, cu aportul tuturor actorilor internaţionali, vor fi eliminate de pe marea scenă a lumii. </a:t>
            </a:r>
            <a:endParaRPr lang="ro-RO" sz="1600">
              <a:solidFill>
                <a:schemeClr val="tx1">
                  <a:lumMod val="95000"/>
                </a:schemeClr>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00"/>
        <p:cNvGrpSpPr/>
        <p:nvPr/>
      </p:nvGrpSpPr>
      <p:grpSpPr>
        <a:xfrm>
          <a:off x="0" y="0"/>
          <a:ext cx="0" cy="0"/>
          <a:chOff x="0" y="0"/>
          <a:chExt cx="0" cy="0"/>
        </a:xfrm>
      </p:grpSpPr>
      <p:sp>
        <p:nvSpPr>
          <p:cNvPr id="901" name="Google Shape;901;p36"/>
          <p:cNvSpPr/>
          <p:nvPr/>
        </p:nvSpPr>
        <p:spPr>
          <a:xfrm rot="10800000" flipH="1">
            <a:off x="4411689" y="-191051"/>
            <a:ext cx="5190088" cy="1606452"/>
          </a:xfrm>
          <a:custGeom>
            <a:avLst/>
            <a:gdLst/>
            <a:ahLst/>
            <a:cxnLst/>
            <a:rect l="l" t="t" r="r" b="b"/>
            <a:pathLst>
              <a:path w="333232" h="103143" extrusionOk="0">
                <a:moveTo>
                  <a:pt x="260814" y="10979"/>
                </a:moveTo>
                <a:cubicBezTo>
                  <a:pt x="261398" y="11398"/>
                  <a:pt x="261969" y="11831"/>
                  <a:pt x="262525" y="12280"/>
                </a:cubicBezTo>
                <a:cubicBezTo>
                  <a:pt x="265930" y="15076"/>
                  <a:pt x="269000" y="18815"/>
                  <a:pt x="269820" y="23283"/>
                </a:cubicBezTo>
                <a:cubicBezTo>
                  <a:pt x="270520" y="27234"/>
                  <a:pt x="269304" y="31702"/>
                  <a:pt x="266538" y="34681"/>
                </a:cubicBezTo>
                <a:cubicBezTo>
                  <a:pt x="264804" y="36505"/>
                  <a:pt x="262492" y="37502"/>
                  <a:pt x="260148" y="37502"/>
                </a:cubicBezTo>
                <a:cubicBezTo>
                  <a:pt x="258546" y="37502"/>
                  <a:pt x="256930" y="37036"/>
                  <a:pt x="255474" y="36049"/>
                </a:cubicBezTo>
                <a:cubicBezTo>
                  <a:pt x="252100" y="33769"/>
                  <a:pt x="250246" y="29544"/>
                  <a:pt x="250215" y="25562"/>
                </a:cubicBezTo>
                <a:cubicBezTo>
                  <a:pt x="250131" y="18845"/>
                  <a:pt x="255082" y="14021"/>
                  <a:pt x="260814" y="10979"/>
                </a:cubicBezTo>
                <a:close/>
                <a:moveTo>
                  <a:pt x="165674" y="30319"/>
                </a:moveTo>
                <a:cubicBezTo>
                  <a:pt x="172736" y="32071"/>
                  <a:pt x="179663" y="35595"/>
                  <a:pt x="181855" y="42918"/>
                </a:cubicBezTo>
                <a:cubicBezTo>
                  <a:pt x="182919" y="46444"/>
                  <a:pt x="182889" y="50548"/>
                  <a:pt x="181004" y="53770"/>
                </a:cubicBezTo>
                <a:cubicBezTo>
                  <a:pt x="180096" y="55352"/>
                  <a:pt x="178566" y="57273"/>
                  <a:pt x="176632" y="57273"/>
                </a:cubicBezTo>
                <a:cubicBezTo>
                  <a:pt x="176560" y="57273"/>
                  <a:pt x="176488" y="57271"/>
                  <a:pt x="176414" y="57265"/>
                </a:cubicBezTo>
                <a:cubicBezTo>
                  <a:pt x="174347" y="57113"/>
                  <a:pt x="172311" y="56110"/>
                  <a:pt x="170670" y="54925"/>
                </a:cubicBezTo>
                <a:cubicBezTo>
                  <a:pt x="162858" y="49332"/>
                  <a:pt x="161794" y="38663"/>
                  <a:pt x="165624" y="30426"/>
                </a:cubicBezTo>
                <a:cubicBezTo>
                  <a:pt x="165641" y="30390"/>
                  <a:pt x="165657" y="30355"/>
                  <a:pt x="165674" y="30319"/>
                </a:cubicBezTo>
                <a:close/>
                <a:moveTo>
                  <a:pt x="223440" y="1"/>
                </a:moveTo>
                <a:cubicBezTo>
                  <a:pt x="206949" y="1"/>
                  <a:pt x="190401" y="5377"/>
                  <a:pt x="177478" y="15684"/>
                </a:cubicBezTo>
                <a:cubicBezTo>
                  <a:pt x="172718" y="19469"/>
                  <a:pt x="168100" y="24271"/>
                  <a:pt x="165363" y="29870"/>
                </a:cubicBezTo>
                <a:lnTo>
                  <a:pt x="165363" y="29870"/>
                </a:lnTo>
                <a:cubicBezTo>
                  <a:pt x="164072" y="29563"/>
                  <a:pt x="162782" y="29317"/>
                  <a:pt x="161521" y="29119"/>
                </a:cubicBezTo>
                <a:cubicBezTo>
                  <a:pt x="154861" y="28068"/>
                  <a:pt x="148066" y="27585"/>
                  <a:pt x="141245" y="27585"/>
                </a:cubicBezTo>
                <a:cubicBezTo>
                  <a:pt x="128919" y="27585"/>
                  <a:pt x="116508" y="29163"/>
                  <a:pt x="104650" y="31824"/>
                </a:cubicBezTo>
                <a:cubicBezTo>
                  <a:pt x="85805" y="36079"/>
                  <a:pt x="67719" y="43526"/>
                  <a:pt x="51306" y="53678"/>
                </a:cubicBezTo>
                <a:cubicBezTo>
                  <a:pt x="34922" y="63800"/>
                  <a:pt x="20181" y="76688"/>
                  <a:pt x="8174" y="91764"/>
                </a:cubicBezTo>
                <a:cubicBezTo>
                  <a:pt x="5317" y="95351"/>
                  <a:pt x="2642" y="99059"/>
                  <a:pt x="119" y="102919"/>
                </a:cubicBezTo>
                <a:cubicBezTo>
                  <a:pt x="1" y="103018"/>
                  <a:pt x="113" y="103142"/>
                  <a:pt x="257" y="103142"/>
                </a:cubicBezTo>
                <a:cubicBezTo>
                  <a:pt x="334" y="103142"/>
                  <a:pt x="420" y="103106"/>
                  <a:pt x="484" y="103010"/>
                </a:cubicBezTo>
                <a:cubicBezTo>
                  <a:pt x="20029" y="73527"/>
                  <a:pt x="49330" y="51156"/>
                  <a:pt x="82370" y="38815"/>
                </a:cubicBezTo>
                <a:cubicBezTo>
                  <a:pt x="98723" y="32736"/>
                  <a:pt x="115957" y="29058"/>
                  <a:pt x="133404" y="28237"/>
                </a:cubicBezTo>
                <a:cubicBezTo>
                  <a:pt x="136106" y="28117"/>
                  <a:pt x="138819" y="28051"/>
                  <a:pt x="141535" y="28051"/>
                </a:cubicBezTo>
                <a:cubicBezTo>
                  <a:pt x="147771" y="28051"/>
                  <a:pt x="154021" y="28403"/>
                  <a:pt x="160183" y="29271"/>
                </a:cubicBezTo>
                <a:cubicBezTo>
                  <a:pt x="161816" y="29502"/>
                  <a:pt x="163510" y="29804"/>
                  <a:pt x="165203" y="30205"/>
                </a:cubicBezTo>
                <a:lnTo>
                  <a:pt x="165203" y="30205"/>
                </a:lnTo>
                <a:cubicBezTo>
                  <a:pt x="163856" y="33054"/>
                  <a:pt x="162999" y="36106"/>
                  <a:pt x="162858" y="39332"/>
                </a:cubicBezTo>
                <a:cubicBezTo>
                  <a:pt x="162524" y="47022"/>
                  <a:pt x="167265" y="55715"/>
                  <a:pt x="175138" y="57630"/>
                </a:cubicBezTo>
                <a:cubicBezTo>
                  <a:pt x="175777" y="57778"/>
                  <a:pt x="176291" y="57871"/>
                  <a:pt x="176758" y="57871"/>
                </a:cubicBezTo>
                <a:cubicBezTo>
                  <a:pt x="177533" y="57871"/>
                  <a:pt x="178174" y="57614"/>
                  <a:pt x="179028" y="56931"/>
                </a:cubicBezTo>
                <a:cubicBezTo>
                  <a:pt x="180396" y="55836"/>
                  <a:pt x="181399" y="54377"/>
                  <a:pt x="182068" y="52797"/>
                </a:cubicBezTo>
                <a:cubicBezTo>
                  <a:pt x="183375" y="49605"/>
                  <a:pt x="183284" y="45928"/>
                  <a:pt x="182281" y="42675"/>
                </a:cubicBezTo>
                <a:cubicBezTo>
                  <a:pt x="179934" y="35357"/>
                  <a:pt x="172916" y="31748"/>
                  <a:pt x="165835" y="29985"/>
                </a:cubicBezTo>
                <a:lnTo>
                  <a:pt x="165835" y="29985"/>
                </a:lnTo>
                <a:cubicBezTo>
                  <a:pt x="169878" y="21690"/>
                  <a:pt x="177585" y="15329"/>
                  <a:pt x="185351" y="10699"/>
                </a:cubicBezTo>
                <a:cubicBezTo>
                  <a:pt x="192919" y="6170"/>
                  <a:pt x="201308" y="3131"/>
                  <a:pt x="209971" y="1580"/>
                </a:cubicBezTo>
                <a:cubicBezTo>
                  <a:pt x="214368" y="778"/>
                  <a:pt x="218853" y="375"/>
                  <a:pt x="223339" y="375"/>
                </a:cubicBezTo>
                <a:cubicBezTo>
                  <a:pt x="228032" y="375"/>
                  <a:pt x="232728" y="816"/>
                  <a:pt x="237327" y="1702"/>
                </a:cubicBezTo>
                <a:cubicBezTo>
                  <a:pt x="245255" y="3205"/>
                  <a:pt x="253601" y="5963"/>
                  <a:pt x="260330" y="10638"/>
                </a:cubicBezTo>
                <a:lnTo>
                  <a:pt x="260330" y="10638"/>
                </a:lnTo>
                <a:cubicBezTo>
                  <a:pt x="257555" y="12163"/>
                  <a:pt x="255065" y="14121"/>
                  <a:pt x="253103" y="16596"/>
                </a:cubicBezTo>
                <a:cubicBezTo>
                  <a:pt x="248422" y="22432"/>
                  <a:pt x="248483" y="31520"/>
                  <a:pt x="254835" y="36231"/>
                </a:cubicBezTo>
                <a:cubicBezTo>
                  <a:pt x="256540" y="37506"/>
                  <a:pt x="258315" y="38062"/>
                  <a:pt x="260030" y="38062"/>
                </a:cubicBezTo>
                <a:cubicBezTo>
                  <a:pt x="264612" y="38062"/>
                  <a:pt x="268764" y="34093"/>
                  <a:pt x="270003" y="29271"/>
                </a:cubicBezTo>
                <a:cubicBezTo>
                  <a:pt x="271996" y="21561"/>
                  <a:pt x="267088" y="15118"/>
                  <a:pt x="261155" y="10801"/>
                </a:cubicBezTo>
                <a:lnTo>
                  <a:pt x="261155" y="10801"/>
                </a:lnTo>
                <a:cubicBezTo>
                  <a:pt x="263570" y="9555"/>
                  <a:pt x="266106" y="8622"/>
                  <a:pt x="268453" y="7994"/>
                </a:cubicBezTo>
                <a:cubicBezTo>
                  <a:pt x="272406" y="6934"/>
                  <a:pt x="276490" y="6426"/>
                  <a:pt x="280574" y="6426"/>
                </a:cubicBezTo>
                <a:cubicBezTo>
                  <a:pt x="284340" y="6426"/>
                  <a:pt x="288106" y="6859"/>
                  <a:pt x="291766" y="7690"/>
                </a:cubicBezTo>
                <a:cubicBezTo>
                  <a:pt x="307268" y="11185"/>
                  <a:pt x="321432" y="21550"/>
                  <a:pt x="328788" y="35775"/>
                </a:cubicBezTo>
                <a:cubicBezTo>
                  <a:pt x="330551" y="39180"/>
                  <a:pt x="331858" y="42827"/>
                  <a:pt x="332740" y="46596"/>
                </a:cubicBezTo>
                <a:cubicBezTo>
                  <a:pt x="332764" y="46719"/>
                  <a:pt x="332853" y="46772"/>
                  <a:pt x="332946" y="46772"/>
                </a:cubicBezTo>
                <a:cubicBezTo>
                  <a:pt x="333084" y="46772"/>
                  <a:pt x="333232" y="46656"/>
                  <a:pt x="333195" y="46475"/>
                </a:cubicBezTo>
                <a:cubicBezTo>
                  <a:pt x="329335" y="30031"/>
                  <a:pt x="316660" y="16748"/>
                  <a:pt x="301280" y="10273"/>
                </a:cubicBezTo>
                <a:cubicBezTo>
                  <a:pt x="294743" y="7530"/>
                  <a:pt x="287622" y="5977"/>
                  <a:pt x="280519" y="5977"/>
                </a:cubicBezTo>
                <a:cubicBezTo>
                  <a:pt x="279200" y="5977"/>
                  <a:pt x="277882" y="6030"/>
                  <a:pt x="276568" y="6140"/>
                </a:cubicBezTo>
                <a:cubicBezTo>
                  <a:pt x="271291" y="6559"/>
                  <a:pt x="265560" y="7850"/>
                  <a:pt x="260670" y="10454"/>
                </a:cubicBezTo>
                <a:lnTo>
                  <a:pt x="260670" y="10454"/>
                </a:lnTo>
                <a:cubicBezTo>
                  <a:pt x="259880" y="9900"/>
                  <a:pt x="259076" y="9383"/>
                  <a:pt x="258270" y="8906"/>
                </a:cubicBezTo>
                <a:cubicBezTo>
                  <a:pt x="250124" y="4164"/>
                  <a:pt x="240732" y="1428"/>
                  <a:pt x="231431" y="425"/>
                </a:cubicBezTo>
                <a:cubicBezTo>
                  <a:pt x="228779" y="142"/>
                  <a:pt x="226110" y="1"/>
                  <a:pt x="223440"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6"/>
          <p:cNvSpPr/>
          <p:nvPr/>
        </p:nvSpPr>
        <p:spPr>
          <a:xfrm rot="9727342" flipH="1">
            <a:off x="-58173" y="2453144"/>
            <a:ext cx="6144275" cy="4465605"/>
          </a:xfrm>
          <a:custGeom>
            <a:avLst/>
            <a:gdLst/>
            <a:ahLst/>
            <a:cxnLst/>
            <a:rect l="l" t="t" r="r" b="b"/>
            <a:pathLst>
              <a:path w="370570" h="269327" extrusionOk="0">
                <a:moveTo>
                  <a:pt x="314460" y="107049"/>
                </a:moveTo>
                <a:cubicBezTo>
                  <a:pt x="315834" y="107049"/>
                  <a:pt x="317229" y="107327"/>
                  <a:pt x="318593" y="107940"/>
                </a:cubicBezTo>
                <a:cubicBezTo>
                  <a:pt x="323548" y="110159"/>
                  <a:pt x="326283" y="115873"/>
                  <a:pt x="326435" y="121162"/>
                </a:cubicBezTo>
                <a:cubicBezTo>
                  <a:pt x="326569" y="126733"/>
                  <a:pt x="323942" y="131974"/>
                  <a:pt x="320632" y="136364"/>
                </a:cubicBezTo>
                <a:lnTo>
                  <a:pt x="320632" y="136364"/>
                </a:lnTo>
                <a:cubicBezTo>
                  <a:pt x="320476" y="136368"/>
                  <a:pt x="320320" y="136369"/>
                  <a:pt x="320164" y="136369"/>
                </a:cubicBezTo>
                <a:cubicBezTo>
                  <a:pt x="314636" y="136369"/>
                  <a:pt x="309279" y="134016"/>
                  <a:pt x="305675" y="129855"/>
                </a:cubicBezTo>
                <a:cubicBezTo>
                  <a:pt x="301723" y="125296"/>
                  <a:pt x="300538" y="118943"/>
                  <a:pt x="303699" y="113654"/>
                </a:cubicBezTo>
                <a:cubicBezTo>
                  <a:pt x="305963" y="109842"/>
                  <a:pt x="310106" y="107049"/>
                  <a:pt x="314460" y="107049"/>
                </a:cubicBezTo>
                <a:close/>
                <a:moveTo>
                  <a:pt x="131346" y="222915"/>
                </a:moveTo>
                <a:lnTo>
                  <a:pt x="131346" y="222915"/>
                </a:lnTo>
                <a:cubicBezTo>
                  <a:pt x="136168" y="225710"/>
                  <a:pt x="140917" y="228947"/>
                  <a:pt x="144486" y="233230"/>
                </a:cubicBezTo>
                <a:cubicBezTo>
                  <a:pt x="148164" y="237638"/>
                  <a:pt x="150383" y="243170"/>
                  <a:pt x="149198" y="248945"/>
                </a:cubicBezTo>
                <a:cubicBezTo>
                  <a:pt x="148134" y="254173"/>
                  <a:pt x="144334" y="259006"/>
                  <a:pt x="138620" y="259310"/>
                </a:cubicBezTo>
                <a:cubicBezTo>
                  <a:pt x="138433" y="259320"/>
                  <a:pt x="138247" y="259325"/>
                  <a:pt x="138061" y="259325"/>
                </a:cubicBezTo>
                <a:cubicBezTo>
                  <a:pt x="132567" y="259325"/>
                  <a:pt x="127606" y="255042"/>
                  <a:pt x="125489" y="250191"/>
                </a:cubicBezTo>
                <a:cubicBezTo>
                  <a:pt x="122784" y="243960"/>
                  <a:pt x="124425" y="236695"/>
                  <a:pt x="127070" y="230738"/>
                </a:cubicBezTo>
                <a:cubicBezTo>
                  <a:pt x="128280" y="228020"/>
                  <a:pt x="129720" y="225410"/>
                  <a:pt x="131346" y="222915"/>
                </a:cubicBezTo>
                <a:close/>
                <a:moveTo>
                  <a:pt x="364815" y="0"/>
                </a:moveTo>
                <a:cubicBezTo>
                  <a:pt x="364682" y="0"/>
                  <a:pt x="364547" y="104"/>
                  <a:pt x="364582" y="279"/>
                </a:cubicBezTo>
                <a:cubicBezTo>
                  <a:pt x="370053" y="25781"/>
                  <a:pt x="369536" y="52468"/>
                  <a:pt x="363184" y="77727"/>
                </a:cubicBezTo>
                <a:cubicBezTo>
                  <a:pt x="360022" y="90310"/>
                  <a:pt x="355554" y="102681"/>
                  <a:pt x="349384" y="114110"/>
                </a:cubicBezTo>
                <a:cubicBezTo>
                  <a:pt x="343605" y="124884"/>
                  <a:pt x="334311" y="135718"/>
                  <a:pt x="321175" y="136344"/>
                </a:cubicBezTo>
                <a:lnTo>
                  <a:pt x="321175" y="136344"/>
                </a:lnTo>
                <a:cubicBezTo>
                  <a:pt x="326263" y="129223"/>
                  <a:pt x="329361" y="120026"/>
                  <a:pt x="324003" y="112134"/>
                </a:cubicBezTo>
                <a:cubicBezTo>
                  <a:pt x="321835" y="108882"/>
                  <a:pt x="318244" y="106571"/>
                  <a:pt x="314299" y="106571"/>
                </a:cubicBezTo>
                <a:cubicBezTo>
                  <a:pt x="313930" y="106571"/>
                  <a:pt x="313557" y="106591"/>
                  <a:pt x="313183" y="106633"/>
                </a:cubicBezTo>
                <a:cubicBezTo>
                  <a:pt x="308745" y="107119"/>
                  <a:pt x="304885" y="110280"/>
                  <a:pt x="302848" y="114171"/>
                </a:cubicBezTo>
                <a:cubicBezTo>
                  <a:pt x="298319" y="122834"/>
                  <a:pt x="304641" y="132347"/>
                  <a:pt x="312970" y="135600"/>
                </a:cubicBezTo>
                <a:cubicBezTo>
                  <a:pt x="315335" y="136523"/>
                  <a:pt x="317749" y="136938"/>
                  <a:pt x="320149" y="136938"/>
                </a:cubicBezTo>
                <a:cubicBezTo>
                  <a:pt x="320163" y="136938"/>
                  <a:pt x="320178" y="136938"/>
                  <a:pt x="320192" y="136938"/>
                </a:cubicBezTo>
                <a:lnTo>
                  <a:pt x="320192" y="136938"/>
                </a:lnTo>
                <a:cubicBezTo>
                  <a:pt x="319886" y="137330"/>
                  <a:pt x="319576" y="137715"/>
                  <a:pt x="319262" y="138092"/>
                </a:cubicBezTo>
                <a:cubicBezTo>
                  <a:pt x="315401" y="142773"/>
                  <a:pt x="310842" y="146907"/>
                  <a:pt x="305918" y="150524"/>
                </a:cubicBezTo>
                <a:cubicBezTo>
                  <a:pt x="296404" y="157576"/>
                  <a:pt x="285522" y="162591"/>
                  <a:pt x="274306" y="166391"/>
                </a:cubicBezTo>
                <a:cubicBezTo>
                  <a:pt x="249230" y="174840"/>
                  <a:pt x="222634" y="176634"/>
                  <a:pt x="197041" y="182774"/>
                </a:cubicBezTo>
                <a:cubicBezTo>
                  <a:pt x="175095" y="188032"/>
                  <a:pt x="152967" y="197090"/>
                  <a:pt x="137587" y="214203"/>
                </a:cubicBezTo>
                <a:cubicBezTo>
                  <a:pt x="135407" y="216614"/>
                  <a:pt x="133217" y="219305"/>
                  <a:pt x="131241" y="222196"/>
                </a:cubicBezTo>
                <a:lnTo>
                  <a:pt x="131241" y="222196"/>
                </a:lnTo>
                <a:cubicBezTo>
                  <a:pt x="128268" y="220473"/>
                  <a:pt x="125177" y="218931"/>
                  <a:pt x="122024" y="217577"/>
                </a:cubicBezTo>
                <a:cubicBezTo>
                  <a:pt x="110408" y="212544"/>
                  <a:pt x="97723" y="209960"/>
                  <a:pt x="85046" y="209960"/>
                </a:cubicBezTo>
                <a:cubicBezTo>
                  <a:pt x="74602" y="209960"/>
                  <a:pt x="64163" y="211713"/>
                  <a:pt x="54333" y="215297"/>
                </a:cubicBezTo>
                <a:cubicBezTo>
                  <a:pt x="34484" y="222531"/>
                  <a:pt x="17432" y="236908"/>
                  <a:pt x="6672" y="255085"/>
                </a:cubicBezTo>
                <a:cubicBezTo>
                  <a:pt x="4058" y="259492"/>
                  <a:pt x="1870" y="264112"/>
                  <a:pt x="76" y="268915"/>
                </a:cubicBezTo>
                <a:cubicBezTo>
                  <a:pt x="1" y="269180"/>
                  <a:pt x="149" y="269327"/>
                  <a:pt x="301" y="269327"/>
                </a:cubicBezTo>
                <a:cubicBezTo>
                  <a:pt x="393" y="269327"/>
                  <a:pt x="486" y="269273"/>
                  <a:pt x="532" y="269158"/>
                </a:cubicBezTo>
                <a:cubicBezTo>
                  <a:pt x="8435" y="248367"/>
                  <a:pt x="24180" y="230799"/>
                  <a:pt x="43907" y="220525"/>
                </a:cubicBezTo>
                <a:cubicBezTo>
                  <a:pt x="56680" y="213866"/>
                  <a:pt x="70915" y="210576"/>
                  <a:pt x="85183" y="210576"/>
                </a:cubicBezTo>
                <a:cubicBezTo>
                  <a:pt x="94819" y="210576"/>
                  <a:pt x="104470" y="212077"/>
                  <a:pt x="113696" y="215054"/>
                </a:cubicBezTo>
                <a:cubicBezTo>
                  <a:pt x="119532" y="216908"/>
                  <a:pt x="125155" y="219370"/>
                  <a:pt x="130413" y="222379"/>
                </a:cubicBezTo>
                <a:cubicBezTo>
                  <a:pt x="130582" y="222475"/>
                  <a:pt x="130752" y="222572"/>
                  <a:pt x="130921" y="222669"/>
                </a:cubicBezTo>
                <a:lnTo>
                  <a:pt x="130921" y="222669"/>
                </a:lnTo>
                <a:cubicBezTo>
                  <a:pt x="126581" y="229145"/>
                  <a:pt x="123365" y="236586"/>
                  <a:pt x="123757" y="244112"/>
                </a:cubicBezTo>
                <a:cubicBezTo>
                  <a:pt x="124000" y="249006"/>
                  <a:pt x="126097" y="253565"/>
                  <a:pt x="129957" y="256635"/>
                </a:cubicBezTo>
                <a:cubicBezTo>
                  <a:pt x="132310" y="258517"/>
                  <a:pt x="135249" y="259707"/>
                  <a:pt x="138214" y="259707"/>
                </a:cubicBezTo>
                <a:cubicBezTo>
                  <a:pt x="139463" y="259707"/>
                  <a:pt x="140717" y="259496"/>
                  <a:pt x="141933" y="259036"/>
                </a:cubicBezTo>
                <a:cubicBezTo>
                  <a:pt x="150414" y="255814"/>
                  <a:pt x="151629" y="244568"/>
                  <a:pt x="147921" y="237425"/>
                </a:cubicBezTo>
                <a:cubicBezTo>
                  <a:pt x="145520" y="232774"/>
                  <a:pt x="141568" y="229127"/>
                  <a:pt x="137343" y="226118"/>
                </a:cubicBezTo>
                <a:cubicBezTo>
                  <a:pt x="135511" y="224814"/>
                  <a:pt x="133611" y="223588"/>
                  <a:pt x="131659" y="222440"/>
                </a:cubicBezTo>
                <a:lnTo>
                  <a:pt x="131659" y="222440"/>
                </a:lnTo>
                <a:cubicBezTo>
                  <a:pt x="136325" y="215425"/>
                  <a:pt x="142466" y="209330"/>
                  <a:pt x="149137" y="204294"/>
                </a:cubicBezTo>
                <a:cubicBezTo>
                  <a:pt x="169137" y="189126"/>
                  <a:pt x="194001" y="183260"/>
                  <a:pt x="218226" y="178974"/>
                </a:cubicBezTo>
                <a:cubicBezTo>
                  <a:pt x="242999" y="174597"/>
                  <a:pt x="268471" y="171315"/>
                  <a:pt x="291267" y="159977"/>
                </a:cubicBezTo>
                <a:cubicBezTo>
                  <a:pt x="301511" y="154901"/>
                  <a:pt x="311207" y="148123"/>
                  <a:pt x="318745" y="139430"/>
                </a:cubicBezTo>
                <a:cubicBezTo>
                  <a:pt x="319433" y="138634"/>
                  <a:pt x="320105" y="137799"/>
                  <a:pt x="320749" y="136930"/>
                </a:cubicBezTo>
                <a:lnTo>
                  <a:pt x="320749" y="136930"/>
                </a:lnTo>
                <a:cubicBezTo>
                  <a:pt x="328810" y="136699"/>
                  <a:pt x="336664" y="131858"/>
                  <a:pt x="341998" y="125904"/>
                </a:cubicBezTo>
                <a:cubicBezTo>
                  <a:pt x="349992" y="116907"/>
                  <a:pt x="354825" y="104900"/>
                  <a:pt x="358867" y="93654"/>
                </a:cubicBezTo>
                <a:cubicBezTo>
                  <a:pt x="367439" y="69581"/>
                  <a:pt x="370570" y="43562"/>
                  <a:pt x="367895" y="18151"/>
                </a:cubicBezTo>
                <a:cubicBezTo>
                  <a:pt x="367257" y="12103"/>
                  <a:pt x="366314" y="6115"/>
                  <a:pt x="365038" y="187"/>
                </a:cubicBezTo>
                <a:cubicBezTo>
                  <a:pt x="365012" y="58"/>
                  <a:pt x="364914" y="0"/>
                  <a:pt x="364815"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extBox 3"/>
          <p:cNvSpPr txBox="1"/>
          <p:nvPr/>
        </p:nvSpPr>
        <p:spPr>
          <a:xfrm>
            <a:off x="3026684" y="71970"/>
            <a:ext cx="2560320" cy="461665"/>
          </a:xfrm>
          <a:prstGeom prst="rect">
            <a:avLst/>
          </a:prstGeom>
          <a:noFill/>
        </p:spPr>
        <p:txBody>
          <a:bodyPr wrap="square" rtlCol="0">
            <a:spAutoFit/>
          </a:bodyPr>
          <a:lstStyle/>
          <a:p>
            <a:pPr algn="ctr"/>
            <a:r>
              <a:rPr lang="ro-MD" sz="2400" b="1" i="1" smtClean="0">
                <a:latin typeface="Times New Roman" panose="02020603050405020304" pitchFamily="18" charset="0"/>
                <a:cs typeface="Times New Roman" panose="02020603050405020304" pitchFamily="18" charset="0"/>
              </a:rPr>
              <a:t>Bibliografie</a:t>
            </a:r>
            <a:endParaRPr lang="en-US" sz="2400" b="1" i="1">
              <a:latin typeface="Times New Roman" panose="02020603050405020304" pitchFamily="18" charset="0"/>
              <a:cs typeface="Times New Roman" panose="02020603050405020304" pitchFamily="18" charset="0"/>
            </a:endParaRPr>
          </a:p>
        </p:txBody>
      </p:sp>
      <p:sp>
        <p:nvSpPr>
          <p:cNvPr id="2" name="Rectangle 1"/>
          <p:cNvSpPr/>
          <p:nvPr/>
        </p:nvSpPr>
        <p:spPr>
          <a:xfrm>
            <a:off x="614570" y="1036143"/>
            <a:ext cx="8145780" cy="3416320"/>
          </a:xfrm>
          <a:prstGeom prst="rect">
            <a:avLst/>
          </a:prstGeom>
        </p:spPr>
        <p:txBody>
          <a:bodyPr wrap="square">
            <a:spAutoFit/>
          </a:bodyPr>
          <a:lstStyle/>
          <a:p>
            <a:pPr marL="342900" lvl="0" indent="-342900" fontAlgn="base">
              <a:buFont typeface="Arial" panose="020B0604020202020204" pitchFamily="34" charset="0"/>
              <a:buChar char="•"/>
            </a:pPr>
            <a:r>
              <a:rPr lang="ro-RO" sz="1200">
                <a:solidFill>
                  <a:schemeClr val="tx1">
                    <a:lumMod val="95000"/>
                  </a:schemeClr>
                </a:solidFill>
                <a:latin typeface="Times New Roman" panose="02020603050405020304" pitchFamily="18" charset="0"/>
                <a:cs typeface="Times New Roman" panose="02020603050405020304" pitchFamily="18" charset="0"/>
              </a:rPr>
              <a:t>Academia Română, Institutul de Lingvistică „Iorgu Iordan”, Mic dicţionar academic, A-C. Bucureşti, 2001. Editura Univers Enciclopedic, p. 67.</a:t>
            </a:r>
          </a:p>
          <a:p>
            <a:pPr marL="342900" lvl="0" indent="-342900" fontAlgn="base">
              <a:buFont typeface="Arial" panose="020B0604020202020204" pitchFamily="34" charset="0"/>
              <a:buChar char="•"/>
            </a:pPr>
            <a:r>
              <a:rPr lang="ro-RO" sz="1200">
                <a:solidFill>
                  <a:schemeClr val="tx1">
                    <a:lumMod val="95000"/>
                  </a:schemeClr>
                </a:solidFill>
                <a:latin typeface="Times New Roman" panose="02020603050405020304" pitchFamily="18" charset="0"/>
                <a:cs typeface="Times New Roman" panose="02020603050405020304" pitchFamily="18" charset="0"/>
              </a:rPr>
              <a:t>Alexandrescu Gr. Amenințări la adresa securității. București, 2004. Accesibil la: </a:t>
            </a:r>
            <a:r>
              <a:rPr lang="ro-RO" sz="1200">
                <a:solidFill>
                  <a:schemeClr val="tx1">
                    <a:lumMod val="95000"/>
                  </a:schemeClr>
                </a:solidFill>
                <a:latin typeface="Times New Roman" panose="02020603050405020304" pitchFamily="18" charset="0"/>
                <a:cs typeface="Times New Roman" panose="02020603050405020304" pitchFamily="18" charset="0"/>
                <a:hlinkClick r:id="rId3"/>
              </a:rPr>
              <a:t>http://cssas.unap.ro/ro/pdf_studii/amenintari_la_adresa_securitatii.pdf</a:t>
            </a:r>
            <a:r>
              <a:rPr lang="ro-RO" sz="1200">
                <a:solidFill>
                  <a:schemeClr val="tx1">
                    <a:lumMod val="95000"/>
                  </a:schemeClr>
                </a:solidFill>
                <a:latin typeface="Times New Roman" panose="02020603050405020304" pitchFamily="18" charset="0"/>
                <a:cs typeface="Times New Roman" panose="02020603050405020304" pitchFamily="18" charset="0"/>
              </a:rPr>
              <a:t> [</a:t>
            </a:r>
            <a:r>
              <a:rPr lang="ro-RO" sz="1200">
                <a:solidFill>
                  <a:schemeClr val="tx1">
                    <a:lumMod val="95000"/>
                  </a:schemeClr>
                </a:solidFill>
                <a:latin typeface="Times New Roman" panose="02020603050405020304" pitchFamily="18" charset="0"/>
                <a:cs typeface="Times New Roman" panose="02020603050405020304" pitchFamily="18" charset="0"/>
              </a:rPr>
              <a:t>Accesat </a:t>
            </a:r>
            <a:r>
              <a:rPr lang="ro-RO" sz="1200" smtClean="0">
                <a:solidFill>
                  <a:schemeClr val="tx1">
                    <a:lumMod val="95000"/>
                  </a:schemeClr>
                </a:solidFill>
                <a:latin typeface="Times New Roman" panose="02020603050405020304" pitchFamily="18" charset="0"/>
                <a:cs typeface="Times New Roman" panose="02020603050405020304" pitchFamily="18" charset="0"/>
              </a:rPr>
              <a:t>11.12.2021</a:t>
            </a:r>
            <a:r>
              <a:rPr lang="ro-RO" sz="1200">
                <a:solidFill>
                  <a:schemeClr val="tx1">
                    <a:lumMod val="95000"/>
                  </a:schemeClr>
                </a:solidFill>
                <a:latin typeface="Times New Roman" panose="02020603050405020304" pitchFamily="18" charset="0"/>
                <a:cs typeface="Times New Roman" panose="02020603050405020304" pitchFamily="18" charset="0"/>
              </a:rPr>
              <a:t>].</a:t>
            </a:r>
          </a:p>
          <a:p>
            <a:pPr marL="342900" lvl="0" indent="-342900" fontAlgn="base">
              <a:buFont typeface="Arial" panose="020B0604020202020204" pitchFamily="34" charset="0"/>
              <a:buChar char="•"/>
            </a:pPr>
            <a:r>
              <a:rPr lang="ro-RO" sz="1200">
                <a:solidFill>
                  <a:schemeClr val="tx1">
                    <a:lumMod val="95000"/>
                  </a:schemeClr>
                </a:solidFill>
                <a:latin typeface="Times New Roman" panose="02020603050405020304" pitchFamily="18" charset="0"/>
                <a:cs typeface="Times New Roman" panose="02020603050405020304" pitchFamily="18" charset="0"/>
              </a:rPr>
              <a:t>Balaban C. Gh. Securitatea și dreptul internațional, Provocări la început de secol XXI, București, Editura C.H. Beck, 2006, p. 318.</a:t>
            </a:r>
          </a:p>
          <a:p>
            <a:pPr marL="342900" lvl="0" indent="-342900" fontAlgn="base">
              <a:buFont typeface="Arial" panose="020B0604020202020204" pitchFamily="34" charset="0"/>
              <a:buChar char="•"/>
            </a:pPr>
            <a:r>
              <a:rPr lang="ro-RO" sz="1200">
                <a:solidFill>
                  <a:schemeClr val="tx1">
                    <a:lumMod val="95000"/>
                  </a:schemeClr>
                </a:solidFill>
                <a:latin typeface="Times New Roman" panose="02020603050405020304" pitchFamily="18" charset="0"/>
                <a:cs typeface="Times New Roman" panose="02020603050405020304" pitchFamily="18" charset="0"/>
              </a:rPr>
              <a:t>Buzan B. Popoarele, statele și teama. Ed. Cartier, Chișinău 2012. </a:t>
            </a:r>
          </a:p>
          <a:p>
            <a:pPr marL="342900" lvl="0" indent="-342900" fontAlgn="base">
              <a:buFont typeface="Arial" panose="020B0604020202020204" pitchFamily="34" charset="0"/>
              <a:buChar char="•"/>
            </a:pPr>
            <a:r>
              <a:rPr lang="ro-RO" sz="1200">
                <a:solidFill>
                  <a:schemeClr val="tx1">
                    <a:lumMod val="95000"/>
                  </a:schemeClr>
                </a:solidFill>
                <a:latin typeface="Times New Roman" panose="02020603050405020304" pitchFamily="18" charset="0"/>
                <a:cs typeface="Times New Roman" panose="02020603050405020304" pitchFamily="18" charset="0"/>
              </a:rPr>
              <a:t>Chiba M. Noi amenințări la adresa securităţii globale, pag. 110. Accesibil la:  </a:t>
            </a:r>
            <a:r>
              <a:rPr lang="ro-RO" sz="1200">
                <a:solidFill>
                  <a:schemeClr val="tx1">
                    <a:lumMod val="95000"/>
                  </a:schemeClr>
                </a:solidFill>
                <a:latin typeface="Times New Roman" panose="02020603050405020304" pitchFamily="18" charset="0"/>
                <a:cs typeface="Times New Roman" panose="02020603050405020304" pitchFamily="18" charset="0"/>
                <a:hlinkClick r:id="rId4"/>
              </a:rPr>
              <a:t>http://www.spodas.ro/revista/index.php/revista/article/viewFile/179/178</a:t>
            </a:r>
            <a:r>
              <a:rPr lang="ro-RO" sz="1200">
                <a:solidFill>
                  <a:schemeClr val="tx1">
                    <a:lumMod val="95000"/>
                  </a:schemeClr>
                </a:solidFill>
                <a:latin typeface="Times New Roman" panose="02020603050405020304" pitchFamily="18" charset="0"/>
                <a:cs typeface="Times New Roman" panose="02020603050405020304" pitchFamily="18" charset="0"/>
              </a:rPr>
              <a:t> [</a:t>
            </a:r>
            <a:r>
              <a:rPr lang="ro-RO" sz="1200">
                <a:solidFill>
                  <a:schemeClr val="tx1">
                    <a:lumMod val="95000"/>
                  </a:schemeClr>
                </a:solidFill>
                <a:latin typeface="Times New Roman" panose="02020603050405020304" pitchFamily="18" charset="0"/>
                <a:cs typeface="Times New Roman" panose="02020603050405020304" pitchFamily="18" charset="0"/>
              </a:rPr>
              <a:t>Accesat </a:t>
            </a:r>
            <a:r>
              <a:rPr lang="ro-RO" sz="1200" smtClean="0">
                <a:solidFill>
                  <a:schemeClr val="tx1">
                    <a:lumMod val="95000"/>
                  </a:schemeClr>
                </a:solidFill>
                <a:latin typeface="Times New Roman" panose="02020603050405020304" pitchFamily="18" charset="0"/>
                <a:cs typeface="Times New Roman" panose="02020603050405020304" pitchFamily="18" charset="0"/>
              </a:rPr>
              <a:t>12.12..2021</a:t>
            </a:r>
            <a:r>
              <a:rPr lang="ro-RO" sz="1200">
                <a:solidFill>
                  <a:schemeClr val="tx1">
                    <a:lumMod val="95000"/>
                  </a:schemeClr>
                </a:solidFill>
                <a:latin typeface="Times New Roman" panose="02020603050405020304" pitchFamily="18" charset="0"/>
                <a:cs typeface="Times New Roman" panose="02020603050405020304" pitchFamily="18" charset="0"/>
              </a:rPr>
              <a:t>].</a:t>
            </a:r>
          </a:p>
          <a:p>
            <a:pPr marL="342900" lvl="0" indent="-342900" fontAlgn="base">
              <a:buFont typeface="Arial" panose="020B0604020202020204" pitchFamily="34" charset="0"/>
              <a:buChar char="•"/>
            </a:pPr>
            <a:r>
              <a:rPr lang="ro-RO" sz="1200">
                <a:solidFill>
                  <a:schemeClr val="tx1">
                    <a:lumMod val="95000"/>
                  </a:schemeClr>
                </a:solidFill>
                <a:latin typeface="Times New Roman" panose="02020603050405020304" pitchFamily="18" charset="0"/>
                <a:cs typeface="Times New Roman" panose="02020603050405020304" pitchFamily="18" charset="0"/>
              </a:rPr>
              <a:t>Dictionaire de la Langue Francaise. Paris, 1995. Editura Alpha, p. 813.</a:t>
            </a:r>
          </a:p>
          <a:p>
            <a:pPr marL="342900" lvl="0" indent="-342900" fontAlgn="base">
              <a:buFont typeface="Arial" panose="020B0604020202020204" pitchFamily="34" charset="0"/>
              <a:buChar char="•"/>
            </a:pPr>
            <a:r>
              <a:rPr lang="ro-RO" sz="1200">
                <a:solidFill>
                  <a:schemeClr val="tx1">
                    <a:lumMod val="95000"/>
                  </a:schemeClr>
                </a:solidFill>
                <a:latin typeface="Times New Roman" panose="02020603050405020304" pitchFamily="18" charset="0"/>
                <a:cs typeface="Times New Roman" panose="02020603050405020304" pitchFamily="18" charset="0"/>
              </a:rPr>
              <a:t>Ene D. Amenințări la adresa păcii și securităţii în epoca contemporană. Accesibil la: </a:t>
            </a:r>
            <a:r>
              <a:rPr lang="ro-RO" sz="1200">
                <a:solidFill>
                  <a:schemeClr val="tx1">
                    <a:lumMod val="95000"/>
                  </a:schemeClr>
                </a:solidFill>
                <a:latin typeface="Times New Roman" panose="02020603050405020304" pitchFamily="18" charset="0"/>
                <a:cs typeface="Times New Roman" panose="02020603050405020304" pitchFamily="18" charset="0"/>
                <a:hlinkClick r:id="rId5"/>
              </a:rPr>
              <a:t>http://www.arduph.ro/domenii/protectie-persoane-si-bunuri/in-caz-de-conflict-armat/amenintari-la-adresa-pacii-si-securitatii-in-epoca-contemporana/</a:t>
            </a:r>
            <a:r>
              <a:rPr lang="ro-RO" sz="1200">
                <a:solidFill>
                  <a:schemeClr val="tx1">
                    <a:lumMod val="95000"/>
                  </a:schemeClr>
                </a:solidFill>
                <a:latin typeface="Times New Roman" panose="02020603050405020304" pitchFamily="18" charset="0"/>
                <a:cs typeface="Times New Roman" panose="02020603050405020304" pitchFamily="18" charset="0"/>
              </a:rPr>
              <a:t> [</a:t>
            </a:r>
            <a:r>
              <a:rPr lang="ro-RO" sz="1200">
                <a:solidFill>
                  <a:schemeClr val="tx1">
                    <a:lumMod val="95000"/>
                  </a:schemeClr>
                </a:solidFill>
                <a:latin typeface="Times New Roman" panose="02020603050405020304" pitchFamily="18" charset="0"/>
                <a:cs typeface="Times New Roman" panose="02020603050405020304" pitchFamily="18" charset="0"/>
              </a:rPr>
              <a:t>Accesat </a:t>
            </a:r>
            <a:r>
              <a:rPr lang="ro-RO" sz="1200" smtClean="0">
                <a:solidFill>
                  <a:schemeClr val="tx1">
                    <a:lumMod val="95000"/>
                  </a:schemeClr>
                </a:solidFill>
                <a:latin typeface="Times New Roman" panose="02020603050405020304" pitchFamily="18" charset="0"/>
                <a:cs typeface="Times New Roman" panose="02020603050405020304" pitchFamily="18" charset="0"/>
              </a:rPr>
              <a:t>10.12.2021</a:t>
            </a:r>
            <a:r>
              <a:rPr lang="ro-RO" sz="1200">
                <a:solidFill>
                  <a:schemeClr val="tx1">
                    <a:lumMod val="95000"/>
                  </a:schemeClr>
                </a:solidFill>
                <a:latin typeface="Times New Roman" panose="02020603050405020304" pitchFamily="18" charset="0"/>
                <a:cs typeface="Times New Roman" panose="02020603050405020304" pitchFamily="18" charset="0"/>
              </a:rPr>
              <a:t>].</a:t>
            </a:r>
          </a:p>
          <a:p>
            <a:pPr marL="342900" lvl="0" indent="-342900" fontAlgn="base">
              <a:buFont typeface="Arial" panose="020B0604020202020204" pitchFamily="34" charset="0"/>
              <a:buChar char="•"/>
            </a:pPr>
            <a:r>
              <a:rPr lang="ro-RO" sz="1200">
                <a:solidFill>
                  <a:schemeClr val="tx1">
                    <a:lumMod val="95000"/>
                  </a:schemeClr>
                </a:solidFill>
                <a:latin typeface="Times New Roman" panose="02020603050405020304" pitchFamily="18" charset="0"/>
                <a:cs typeface="Times New Roman" panose="02020603050405020304" pitchFamily="18" charset="0"/>
              </a:rPr>
              <a:t>Frunzeti T. Globalizarea securităţii. București, 2007. Ed.Militară. </a:t>
            </a:r>
          </a:p>
          <a:p>
            <a:pPr marL="342900" lvl="0" indent="-342900" fontAlgn="base">
              <a:buFont typeface="Arial" panose="020B0604020202020204" pitchFamily="34" charset="0"/>
              <a:buChar char="•"/>
            </a:pPr>
            <a:r>
              <a:rPr lang="ro-RO" sz="1200">
                <a:solidFill>
                  <a:schemeClr val="tx1">
                    <a:lumMod val="95000"/>
                  </a:schemeClr>
                </a:solidFill>
                <a:latin typeface="Times New Roman" panose="02020603050405020304" pitchFamily="18" charset="0"/>
                <a:cs typeface="Times New Roman" panose="02020603050405020304" pitchFamily="18" charset="0"/>
              </a:rPr>
              <a:t>Ionescu V. Dicţionar latin-român, Ed. II, Editura Orizonturi, f.a., p. 132.</a:t>
            </a:r>
          </a:p>
          <a:p>
            <a:pPr marL="342900" lvl="0" indent="-342900" fontAlgn="base">
              <a:buFont typeface="Arial" panose="020B0604020202020204" pitchFamily="34" charset="0"/>
              <a:buChar char="•"/>
            </a:pPr>
            <a:r>
              <a:rPr lang="ro-RO" sz="1200">
                <a:solidFill>
                  <a:schemeClr val="tx1">
                    <a:lumMod val="95000"/>
                  </a:schemeClr>
                </a:solidFill>
                <a:latin typeface="Times New Roman" panose="02020603050405020304" pitchFamily="18" charset="0"/>
                <a:cs typeface="Times New Roman" panose="02020603050405020304" pitchFamily="18" charset="0"/>
              </a:rPr>
              <a:t>Mureşan L. Pop A., Bonciu F. Studiul nr.4 - Politica europeană de securitate şi apărare - element de influenţare a acţiunilor României în domeniul politicii de securitate şi apărare, Institutul European din România – Studii de impact (PAIS II), Bucureşti, 2004.</a:t>
            </a:r>
            <a:endParaRPr lang="en-US" sz="1200" dirty="0"/>
          </a:p>
        </p:txBody>
      </p:sp>
    </p:spTree>
    <p:extLst>
      <p:ext uri="{BB962C8B-B14F-4D97-AF65-F5344CB8AC3E}">
        <p14:creationId xmlns:p14="http://schemas.microsoft.com/office/powerpoint/2010/main" val="3156779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250" name="Google Shape;729;p20"/>
          <p:cNvSpPr/>
          <p:nvPr/>
        </p:nvSpPr>
        <p:spPr>
          <a:xfrm>
            <a:off x="5818651" y="1709204"/>
            <a:ext cx="3182080" cy="3098829"/>
          </a:xfrm>
          <a:prstGeom prst="ellipse">
            <a:avLst/>
          </a:prstGeom>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3" name="Google Shape;743;p20"/>
          <p:cNvGrpSpPr/>
          <p:nvPr/>
        </p:nvGrpSpPr>
        <p:grpSpPr>
          <a:xfrm>
            <a:off x="7197435" y="3576207"/>
            <a:ext cx="1819970" cy="709040"/>
            <a:chOff x="4290230" y="3320403"/>
            <a:chExt cx="1819970" cy="709040"/>
          </a:xfrm>
        </p:grpSpPr>
        <p:sp>
          <p:nvSpPr>
            <p:cNvPr id="214" name="Google Shape;744;p20"/>
            <p:cNvSpPr/>
            <p:nvPr/>
          </p:nvSpPr>
          <p:spPr>
            <a:xfrm flipH="1">
              <a:off x="4290230" y="3626845"/>
              <a:ext cx="1819970" cy="402498"/>
            </a:xfrm>
            <a:custGeom>
              <a:avLst/>
              <a:gdLst/>
              <a:ahLst/>
              <a:cxnLst/>
              <a:rect l="l" t="t" r="r" b="b"/>
              <a:pathLst>
                <a:path w="116777" h="25826" extrusionOk="0">
                  <a:moveTo>
                    <a:pt x="56591" y="1513"/>
                  </a:moveTo>
                  <a:lnTo>
                    <a:pt x="56591" y="24313"/>
                  </a:lnTo>
                  <a:cubicBezTo>
                    <a:pt x="55460" y="23706"/>
                    <a:pt x="54436" y="22944"/>
                    <a:pt x="53531" y="22051"/>
                  </a:cubicBezTo>
                  <a:cubicBezTo>
                    <a:pt x="51197" y="19705"/>
                    <a:pt x="49756" y="16479"/>
                    <a:pt x="49756" y="12919"/>
                  </a:cubicBezTo>
                  <a:cubicBezTo>
                    <a:pt x="49756" y="12871"/>
                    <a:pt x="49756" y="12824"/>
                    <a:pt x="49756" y="12776"/>
                  </a:cubicBezTo>
                  <a:cubicBezTo>
                    <a:pt x="49804" y="7895"/>
                    <a:pt x="52554" y="3668"/>
                    <a:pt x="56591" y="1513"/>
                  </a:cubicBezTo>
                  <a:close/>
                  <a:moveTo>
                    <a:pt x="12907" y="1"/>
                  </a:moveTo>
                  <a:cubicBezTo>
                    <a:pt x="5834" y="1"/>
                    <a:pt x="72" y="5716"/>
                    <a:pt x="0" y="12776"/>
                  </a:cubicBezTo>
                  <a:cubicBezTo>
                    <a:pt x="0" y="12824"/>
                    <a:pt x="0" y="12871"/>
                    <a:pt x="0" y="12919"/>
                  </a:cubicBezTo>
                  <a:cubicBezTo>
                    <a:pt x="0" y="16479"/>
                    <a:pt x="1441" y="19705"/>
                    <a:pt x="3774" y="22051"/>
                  </a:cubicBezTo>
                  <a:cubicBezTo>
                    <a:pt x="6120" y="24385"/>
                    <a:pt x="9347" y="25825"/>
                    <a:pt x="12907" y="25825"/>
                  </a:cubicBezTo>
                  <a:lnTo>
                    <a:pt x="116777" y="25825"/>
                  </a:lnTo>
                  <a:lnTo>
                    <a:pt x="116777" y="24670"/>
                  </a:lnTo>
                  <a:lnTo>
                    <a:pt x="57460" y="24670"/>
                  </a:lnTo>
                  <a:lnTo>
                    <a:pt x="57460" y="1144"/>
                  </a:lnTo>
                  <a:lnTo>
                    <a:pt x="116777" y="1144"/>
                  </a:lnTo>
                  <a:lnTo>
                    <a:pt x="116777" y="1"/>
                  </a:lnTo>
                  <a:close/>
                </a:path>
              </a:pathLst>
            </a:custGeom>
            <a:solidFill>
              <a:srgbClr val="252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745;p20"/>
            <p:cNvSpPr/>
            <p:nvPr/>
          </p:nvSpPr>
          <p:spPr>
            <a:xfrm flipH="1">
              <a:off x="4290230" y="3825959"/>
              <a:ext cx="1819970" cy="203384"/>
            </a:xfrm>
            <a:custGeom>
              <a:avLst/>
              <a:gdLst/>
              <a:ahLst/>
              <a:cxnLst/>
              <a:rect l="l" t="t" r="r" b="b"/>
              <a:pathLst>
                <a:path w="116777" h="13050" extrusionOk="0">
                  <a:moveTo>
                    <a:pt x="0" y="0"/>
                  </a:moveTo>
                  <a:cubicBezTo>
                    <a:pt x="0" y="48"/>
                    <a:pt x="0" y="95"/>
                    <a:pt x="0" y="143"/>
                  </a:cubicBezTo>
                  <a:cubicBezTo>
                    <a:pt x="0" y="3703"/>
                    <a:pt x="1441" y="6929"/>
                    <a:pt x="3774" y="9275"/>
                  </a:cubicBezTo>
                  <a:cubicBezTo>
                    <a:pt x="6120" y="11609"/>
                    <a:pt x="9347" y="13049"/>
                    <a:pt x="12907" y="13049"/>
                  </a:cubicBezTo>
                  <a:lnTo>
                    <a:pt x="116777" y="13049"/>
                  </a:lnTo>
                  <a:lnTo>
                    <a:pt x="116777" y="11894"/>
                  </a:lnTo>
                  <a:lnTo>
                    <a:pt x="114931" y="11894"/>
                  </a:lnTo>
                  <a:lnTo>
                    <a:pt x="114931" y="0"/>
                  </a:lnTo>
                  <a:close/>
                </a:path>
              </a:pathLst>
            </a:custGeom>
            <a:solidFill>
              <a:srgbClr val="006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746;p20"/>
            <p:cNvSpPr/>
            <p:nvPr/>
          </p:nvSpPr>
          <p:spPr>
            <a:xfrm flipH="1">
              <a:off x="5801227" y="3626945"/>
              <a:ext cx="256841" cy="402498"/>
            </a:xfrm>
            <a:custGeom>
              <a:avLst/>
              <a:gdLst/>
              <a:ahLst/>
              <a:cxnLst/>
              <a:rect l="l" t="t" r="r" b="b"/>
              <a:pathLst>
                <a:path w="16480" h="25826" extrusionOk="0">
                  <a:moveTo>
                    <a:pt x="12907" y="1"/>
                  </a:moveTo>
                  <a:cubicBezTo>
                    <a:pt x="5775" y="1"/>
                    <a:pt x="1" y="5787"/>
                    <a:pt x="1" y="12919"/>
                  </a:cubicBezTo>
                  <a:cubicBezTo>
                    <a:pt x="1" y="16479"/>
                    <a:pt x="1442" y="19705"/>
                    <a:pt x="3775" y="22039"/>
                  </a:cubicBezTo>
                  <a:cubicBezTo>
                    <a:pt x="6121" y="24385"/>
                    <a:pt x="9347" y="25825"/>
                    <a:pt x="12907" y="25825"/>
                  </a:cubicBezTo>
                  <a:lnTo>
                    <a:pt x="16479" y="25825"/>
                  </a:lnTo>
                  <a:cubicBezTo>
                    <a:pt x="16479" y="25825"/>
                    <a:pt x="16479" y="25825"/>
                    <a:pt x="16479" y="25813"/>
                  </a:cubicBezTo>
                  <a:cubicBezTo>
                    <a:pt x="12967" y="25778"/>
                    <a:pt x="9800" y="24349"/>
                    <a:pt x="7490" y="22039"/>
                  </a:cubicBezTo>
                  <a:cubicBezTo>
                    <a:pt x="5156" y="19705"/>
                    <a:pt x="3704" y="16479"/>
                    <a:pt x="3704" y="12907"/>
                  </a:cubicBezTo>
                  <a:cubicBezTo>
                    <a:pt x="3704" y="5835"/>
                    <a:pt x="9395" y="84"/>
                    <a:pt x="16455" y="1"/>
                  </a:cubicBezTo>
                  <a:close/>
                </a:path>
              </a:pathLst>
            </a:custGeom>
            <a:solidFill>
              <a:srgbClr val="F873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747;p20"/>
            <p:cNvSpPr/>
            <p:nvPr/>
          </p:nvSpPr>
          <p:spPr>
            <a:xfrm flipH="1">
              <a:off x="5261254" y="3626945"/>
              <a:ext cx="256825" cy="402498"/>
            </a:xfrm>
            <a:custGeom>
              <a:avLst/>
              <a:gdLst/>
              <a:ahLst/>
              <a:cxnLst/>
              <a:rect l="l" t="t" r="r" b="b"/>
              <a:pathLst>
                <a:path w="16479" h="25826" extrusionOk="0">
                  <a:moveTo>
                    <a:pt x="12906" y="1"/>
                  </a:moveTo>
                  <a:cubicBezTo>
                    <a:pt x="5775" y="1"/>
                    <a:pt x="0" y="5775"/>
                    <a:pt x="0" y="12907"/>
                  </a:cubicBezTo>
                  <a:cubicBezTo>
                    <a:pt x="0" y="16479"/>
                    <a:pt x="1441" y="19705"/>
                    <a:pt x="3774" y="22039"/>
                  </a:cubicBezTo>
                  <a:cubicBezTo>
                    <a:pt x="6120" y="24373"/>
                    <a:pt x="9346" y="25825"/>
                    <a:pt x="12906" y="25825"/>
                  </a:cubicBezTo>
                  <a:lnTo>
                    <a:pt x="16478" y="25825"/>
                  </a:lnTo>
                  <a:cubicBezTo>
                    <a:pt x="16478" y="25825"/>
                    <a:pt x="16478" y="25813"/>
                    <a:pt x="16478" y="25813"/>
                  </a:cubicBezTo>
                  <a:cubicBezTo>
                    <a:pt x="12966" y="25778"/>
                    <a:pt x="9799" y="24337"/>
                    <a:pt x="7489" y="22039"/>
                  </a:cubicBezTo>
                  <a:cubicBezTo>
                    <a:pt x="5155" y="19705"/>
                    <a:pt x="3703" y="16479"/>
                    <a:pt x="3703" y="12907"/>
                  </a:cubicBezTo>
                  <a:cubicBezTo>
                    <a:pt x="3703" y="5835"/>
                    <a:pt x="9394" y="84"/>
                    <a:pt x="16454" y="1"/>
                  </a:cubicBezTo>
                  <a:close/>
                </a:path>
              </a:pathLst>
            </a:custGeom>
            <a:solidFill>
              <a:srgbClr val="F873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748;p20"/>
            <p:cNvSpPr/>
            <p:nvPr/>
          </p:nvSpPr>
          <p:spPr>
            <a:xfrm flipH="1">
              <a:off x="4432178" y="3320403"/>
              <a:ext cx="1364062" cy="306557"/>
            </a:xfrm>
            <a:custGeom>
              <a:avLst/>
              <a:gdLst/>
              <a:ahLst/>
              <a:cxnLst/>
              <a:rect l="l" t="t" r="r" b="b"/>
              <a:pathLst>
                <a:path w="87524" h="19670" extrusionOk="0">
                  <a:moveTo>
                    <a:pt x="49983" y="1156"/>
                  </a:moveTo>
                  <a:cubicBezTo>
                    <a:pt x="50519" y="1441"/>
                    <a:pt x="51019" y="1775"/>
                    <a:pt x="51483" y="2144"/>
                  </a:cubicBezTo>
                  <a:cubicBezTo>
                    <a:pt x="51567" y="2203"/>
                    <a:pt x="51650" y="2275"/>
                    <a:pt x="51733" y="2334"/>
                  </a:cubicBezTo>
                  <a:cubicBezTo>
                    <a:pt x="52007" y="2572"/>
                    <a:pt x="52269" y="2822"/>
                    <a:pt x="52507" y="3072"/>
                  </a:cubicBezTo>
                  <a:cubicBezTo>
                    <a:pt x="52590" y="3156"/>
                    <a:pt x="52662" y="3239"/>
                    <a:pt x="52745" y="3334"/>
                  </a:cubicBezTo>
                  <a:cubicBezTo>
                    <a:pt x="52829" y="3430"/>
                    <a:pt x="52912" y="3537"/>
                    <a:pt x="53007" y="3644"/>
                  </a:cubicBezTo>
                  <a:cubicBezTo>
                    <a:pt x="53126" y="3787"/>
                    <a:pt x="53233" y="3930"/>
                    <a:pt x="53341" y="4084"/>
                  </a:cubicBezTo>
                  <a:cubicBezTo>
                    <a:pt x="53686" y="4549"/>
                    <a:pt x="53984" y="5049"/>
                    <a:pt x="54234" y="5573"/>
                  </a:cubicBezTo>
                  <a:cubicBezTo>
                    <a:pt x="54281" y="5668"/>
                    <a:pt x="54329" y="5775"/>
                    <a:pt x="54365" y="5870"/>
                  </a:cubicBezTo>
                  <a:cubicBezTo>
                    <a:pt x="54412" y="5978"/>
                    <a:pt x="54460" y="6073"/>
                    <a:pt x="54495" y="6180"/>
                  </a:cubicBezTo>
                  <a:cubicBezTo>
                    <a:pt x="54543" y="6275"/>
                    <a:pt x="54579" y="6382"/>
                    <a:pt x="54615" y="6489"/>
                  </a:cubicBezTo>
                  <a:cubicBezTo>
                    <a:pt x="54650" y="6585"/>
                    <a:pt x="54686" y="6692"/>
                    <a:pt x="54722" y="6799"/>
                  </a:cubicBezTo>
                  <a:cubicBezTo>
                    <a:pt x="54793" y="7025"/>
                    <a:pt x="54865" y="7240"/>
                    <a:pt x="54912" y="7478"/>
                  </a:cubicBezTo>
                  <a:cubicBezTo>
                    <a:pt x="54972" y="7680"/>
                    <a:pt x="55007" y="7883"/>
                    <a:pt x="55055" y="8097"/>
                  </a:cubicBezTo>
                  <a:cubicBezTo>
                    <a:pt x="55055" y="8121"/>
                    <a:pt x="55055" y="8133"/>
                    <a:pt x="55055" y="8144"/>
                  </a:cubicBezTo>
                  <a:cubicBezTo>
                    <a:pt x="55079" y="8240"/>
                    <a:pt x="55091" y="8347"/>
                    <a:pt x="55103" y="8454"/>
                  </a:cubicBezTo>
                  <a:cubicBezTo>
                    <a:pt x="55127" y="8561"/>
                    <a:pt x="55138" y="8680"/>
                    <a:pt x="55150" y="8787"/>
                  </a:cubicBezTo>
                  <a:cubicBezTo>
                    <a:pt x="55186" y="9133"/>
                    <a:pt x="55198" y="9478"/>
                    <a:pt x="55198" y="9835"/>
                  </a:cubicBezTo>
                  <a:cubicBezTo>
                    <a:pt x="55198" y="10002"/>
                    <a:pt x="55198" y="10169"/>
                    <a:pt x="55186" y="10323"/>
                  </a:cubicBezTo>
                  <a:cubicBezTo>
                    <a:pt x="55186" y="10359"/>
                    <a:pt x="55186" y="10395"/>
                    <a:pt x="55186" y="10430"/>
                  </a:cubicBezTo>
                  <a:cubicBezTo>
                    <a:pt x="55174" y="10478"/>
                    <a:pt x="55174" y="10526"/>
                    <a:pt x="55174" y="10573"/>
                  </a:cubicBezTo>
                  <a:cubicBezTo>
                    <a:pt x="55162" y="10692"/>
                    <a:pt x="55150" y="10823"/>
                    <a:pt x="55138" y="10942"/>
                  </a:cubicBezTo>
                  <a:cubicBezTo>
                    <a:pt x="55115" y="11109"/>
                    <a:pt x="55091" y="11264"/>
                    <a:pt x="55067" y="11431"/>
                  </a:cubicBezTo>
                  <a:lnTo>
                    <a:pt x="55067" y="11442"/>
                  </a:lnTo>
                  <a:cubicBezTo>
                    <a:pt x="55067" y="11466"/>
                    <a:pt x="55067" y="11478"/>
                    <a:pt x="55055" y="11502"/>
                  </a:cubicBezTo>
                  <a:cubicBezTo>
                    <a:pt x="55043" y="11609"/>
                    <a:pt x="55019" y="11716"/>
                    <a:pt x="54996" y="11823"/>
                  </a:cubicBezTo>
                  <a:cubicBezTo>
                    <a:pt x="54972" y="11954"/>
                    <a:pt x="54948" y="12085"/>
                    <a:pt x="54912" y="12216"/>
                  </a:cubicBezTo>
                  <a:cubicBezTo>
                    <a:pt x="54888" y="12324"/>
                    <a:pt x="54853" y="12443"/>
                    <a:pt x="54817" y="12550"/>
                  </a:cubicBezTo>
                  <a:cubicBezTo>
                    <a:pt x="54817" y="12574"/>
                    <a:pt x="54805" y="12585"/>
                    <a:pt x="54805" y="12597"/>
                  </a:cubicBezTo>
                  <a:cubicBezTo>
                    <a:pt x="54769" y="12728"/>
                    <a:pt x="54734" y="12836"/>
                    <a:pt x="54698" y="12955"/>
                  </a:cubicBezTo>
                  <a:cubicBezTo>
                    <a:pt x="54650" y="13062"/>
                    <a:pt x="54615" y="13181"/>
                    <a:pt x="54579" y="13288"/>
                  </a:cubicBezTo>
                  <a:cubicBezTo>
                    <a:pt x="54531" y="13419"/>
                    <a:pt x="54484" y="13538"/>
                    <a:pt x="54424" y="13669"/>
                  </a:cubicBezTo>
                  <a:cubicBezTo>
                    <a:pt x="54329" y="13907"/>
                    <a:pt x="54222" y="14133"/>
                    <a:pt x="54103" y="14360"/>
                  </a:cubicBezTo>
                  <a:cubicBezTo>
                    <a:pt x="54043" y="14467"/>
                    <a:pt x="53995" y="14562"/>
                    <a:pt x="53936" y="14669"/>
                  </a:cubicBezTo>
                  <a:cubicBezTo>
                    <a:pt x="53924" y="14693"/>
                    <a:pt x="53912" y="14705"/>
                    <a:pt x="53900" y="14729"/>
                  </a:cubicBezTo>
                  <a:cubicBezTo>
                    <a:pt x="53841" y="14824"/>
                    <a:pt x="53781" y="14919"/>
                    <a:pt x="53722" y="15014"/>
                  </a:cubicBezTo>
                  <a:cubicBezTo>
                    <a:pt x="53579" y="15264"/>
                    <a:pt x="53412" y="15503"/>
                    <a:pt x="53245" y="15729"/>
                  </a:cubicBezTo>
                  <a:cubicBezTo>
                    <a:pt x="53150" y="15848"/>
                    <a:pt x="53055" y="15967"/>
                    <a:pt x="52960" y="16086"/>
                  </a:cubicBezTo>
                  <a:cubicBezTo>
                    <a:pt x="52757" y="16336"/>
                    <a:pt x="52543" y="16562"/>
                    <a:pt x="52317" y="16788"/>
                  </a:cubicBezTo>
                  <a:cubicBezTo>
                    <a:pt x="52150" y="16955"/>
                    <a:pt x="51971" y="17122"/>
                    <a:pt x="51781" y="17277"/>
                  </a:cubicBezTo>
                  <a:cubicBezTo>
                    <a:pt x="51698" y="17360"/>
                    <a:pt x="51602" y="17431"/>
                    <a:pt x="51507" y="17515"/>
                  </a:cubicBezTo>
                  <a:cubicBezTo>
                    <a:pt x="51412" y="17586"/>
                    <a:pt x="51317" y="17658"/>
                    <a:pt x="51221" y="17729"/>
                  </a:cubicBezTo>
                  <a:cubicBezTo>
                    <a:pt x="50995" y="17896"/>
                    <a:pt x="50769" y="18050"/>
                    <a:pt x="50531" y="18193"/>
                  </a:cubicBezTo>
                  <a:cubicBezTo>
                    <a:pt x="50388" y="18277"/>
                    <a:pt x="50245" y="18360"/>
                    <a:pt x="50102" y="18443"/>
                  </a:cubicBezTo>
                  <a:cubicBezTo>
                    <a:pt x="50066" y="18467"/>
                    <a:pt x="50031" y="18479"/>
                    <a:pt x="49983" y="18503"/>
                  </a:cubicBezTo>
                  <a:lnTo>
                    <a:pt x="49983" y="1156"/>
                  </a:lnTo>
                  <a:close/>
                  <a:moveTo>
                    <a:pt x="1" y="1"/>
                  </a:moveTo>
                  <a:lnTo>
                    <a:pt x="1" y="870"/>
                  </a:lnTo>
                  <a:lnTo>
                    <a:pt x="49328" y="870"/>
                  </a:lnTo>
                  <a:lnTo>
                    <a:pt x="49328" y="18801"/>
                  </a:lnTo>
                  <a:lnTo>
                    <a:pt x="1" y="18801"/>
                  </a:lnTo>
                  <a:lnTo>
                    <a:pt x="1" y="19670"/>
                  </a:lnTo>
                  <a:lnTo>
                    <a:pt x="77701" y="19670"/>
                  </a:lnTo>
                  <a:cubicBezTo>
                    <a:pt x="80403" y="19670"/>
                    <a:pt x="82868" y="18562"/>
                    <a:pt x="84654" y="16788"/>
                  </a:cubicBezTo>
                  <a:cubicBezTo>
                    <a:pt x="86071" y="15360"/>
                    <a:pt x="87059" y="13514"/>
                    <a:pt x="87392" y="11442"/>
                  </a:cubicBezTo>
                  <a:cubicBezTo>
                    <a:pt x="87452" y="11109"/>
                    <a:pt x="87488" y="10776"/>
                    <a:pt x="87512" y="10430"/>
                  </a:cubicBezTo>
                  <a:cubicBezTo>
                    <a:pt x="87523" y="10240"/>
                    <a:pt x="87523" y="10038"/>
                    <a:pt x="87523" y="9835"/>
                  </a:cubicBezTo>
                  <a:cubicBezTo>
                    <a:pt x="87523" y="4406"/>
                    <a:pt x="83130" y="1"/>
                    <a:pt x="77701" y="1"/>
                  </a:cubicBezTo>
                  <a:close/>
                </a:path>
              </a:pathLst>
            </a:custGeom>
            <a:solidFill>
              <a:srgbClr val="006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749;p20"/>
            <p:cNvSpPr/>
            <p:nvPr/>
          </p:nvSpPr>
          <p:spPr>
            <a:xfrm flipH="1">
              <a:off x="4432366" y="3482955"/>
              <a:ext cx="1363875" cy="144005"/>
            </a:xfrm>
            <a:custGeom>
              <a:avLst/>
              <a:gdLst/>
              <a:ahLst/>
              <a:cxnLst/>
              <a:rect l="l" t="t" r="r" b="b"/>
              <a:pathLst>
                <a:path w="87512" h="9240" extrusionOk="0">
                  <a:moveTo>
                    <a:pt x="49328" y="0"/>
                  </a:moveTo>
                  <a:lnTo>
                    <a:pt x="49328" y="8359"/>
                  </a:lnTo>
                  <a:lnTo>
                    <a:pt x="5561" y="8359"/>
                  </a:lnTo>
                  <a:lnTo>
                    <a:pt x="5561" y="8371"/>
                  </a:lnTo>
                  <a:lnTo>
                    <a:pt x="1" y="8371"/>
                  </a:lnTo>
                  <a:lnTo>
                    <a:pt x="1" y="9240"/>
                  </a:lnTo>
                  <a:lnTo>
                    <a:pt x="77701" y="9240"/>
                  </a:lnTo>
                  <a:cubicBezTo>
                    <a:pt x="80403" y="9240"/>
                    <a:pt x="82868" y="8132"/>
                    <a:pt x="84654" y="6358"/>
                  </a:cubicBezTo>
                  <a:cubicBezTo>
                    <a:pt x="86071" y="4930"/>
                    <a:pt x="87059" y="3084"/>
                    <a:pt x="87392" y="1012"/>
                  </a:cubicBezTo>
                  <a:cubicBezTo>
                    <a:pt x="87452" y="679"/>
                    <a:pt x="87488" y="346"/>
                    <a:pt x="87512" y="0"/>
                  </a:cubicBezTo>
                  <a:lnTo>
                    <a:pt x="55186" y="0"/>
                  </a:lnTo>
                  <a:cubicBezTo>
                    <a:pt x="55174" y="48"/>
                    <a:pt x="55174" y="96"/>
                    <a:pt x="55174" y="143"/>
                  </a:cubicBezTo>
                  <a:cubicBezTo>
                    <a:pt x="55162" y="262"/>
                    <a:pt x="55150" y="393"/>
                    <a:pt x="55138" y="512"/>
                  </a:cubicBezTo>
                  <a:cubicBezTo>
                    <a:pt x="55115" y="679"/>
                    <a:pt x="55091" y="834"/>
                    <a:pt x="55067" y="1001"/>
                  </a:cubicBezTo>
                  <a:lnTo>
                    <a:pt x="55067" y="1012"/>
                  </a:lnTo>
                  <a:cubicBezTo>
                    <a:pt x="55067" y="1036"/>
                    <a:pt x="55067" y="1048"/>
                    <a:pt x="55055" y="1072"/>
                  </a:cubicBezTo>
                  <a:cubicBezTo>
                    <a:pt x="55043" y="1179"/>
                    <a:pt x="55019" y="1286"/>
                    <a:pt x="54996" y="1393"/>
                  </a:cubicBezTo>
                  <a:cubicBezTo>
                    <a:pt x="54972" y="1524"/>
                    <a:pt x="54948" y="1655"/>
                    <a:pt x="54912" y="1786"/>
                  </a:cubicBezTo>
                  <a:cubicBezTo>
                    <a:pt x="54888" y="1894"/>
                    <a:pt x="54853" y="2013"/>
                    <a:pt x="54817" y="2120"/>
                  </a:cubicBezTo>
                  <a:cubicBezTo>
                    <a:pt x="54817" y="2144"/>
                    <a:pt x="54805" y="2155"/>
                    <a:pt x="54805" y="2167"/>
                  </a:cubicBezTo>
                  <a:cubicBezTo>
                    <a:pt x="54769" y="2298"/>
                    <a:pt x="54734" y="2406"/>
                    <a:pt x="54698" y="2525"/>
                  </a:cubicBezTo>
                  <a:cubicBezTo>
                    <a:pt x="54650" y="2632"/>
                    <a:pt x="54615" y="2751"/>
                    <a:pt x="54579" y="2858"/>
                  </a:cubicBezTo>
                  <a:cubicBezTo>
                    <a:pt x="54531" y="2989"/>
                    <a:pt x="54484" y="3108"/>
                    <a:pt x="54424" y="3239"/>
                  </a:cubicBezTo>
                  <a:cubicBezTo>
                    <a:pt x="54329" y="3477"/>
                    <a:pt x="54222" y="3703"/>
                    <a:pt x="54103" y="3930"/>
                  </a:cubicBezTo>
                  <a:cubicBezTo>
                    <a:pt x="54043" y="4037"/>
                    <a:pt x="53995" y="4132"/>
                    <a:pt x="53936" y="4239"/>
                  </a:cubicBezTo>
                  <a:cubicBezTo>
                    <a:pt x="53924" y="4263"/>
                    <a:pt x="53912" y="4275"/>
                    <a:pt x="53900" y="4299"/>
                  </a:cubicBezTo>
                  <a:cubicBezTo>
                    <a:pt x="53841" y="4394"/>
                    <a:pt x="53781" y="4489"/>
                    <a:pt x="53722" y="4584"/>
                  </a:cubicBezTo>
                  <a:cubicBezTo>
                    <a:pt x="53579" y="4834"/>
                    <a:pt x="53412" y="5073"/>
                    <a:pt x="53245" y="5299"/>
                  </a:cubicBezTo>
                  <a:cubicBezTo>
                    <a:pt x="53150" y="5418"/>
                    <a:pt x="53055" y="5537"/>
                    <a:pt x="52960" y="5656"/>
                  </a:cubicBezTo>
                  <a:cubicBezTo>
                    <a:pt x="52757" y="5906"/>
                    <a:pt x="52543" y="6132"/>
                    <a:pt x="52317" y="6358"/>
                  </a:cubicBezTo>
                  <a:cubicBezTo>
                    <a:pt x="52150" y="6525"/>
                    <a:pt x="51971" y="6692"/>
                    <a:pt x="51781" y="6847"/>
                  </a:cubicBezTo>
                  <a:cubicBezTo>
                    <a:pt x="51698" y="6930"/>
                    <a:pt x="51602" y="7001"/>
                    <a:pt x="51507" y="7085"/>
                  </a:cubicBezTo>
                  <a:cubicBezTo>
                    <a:pt x="51412" y="7156"/>
                    <a:pt x="51317" y="7228"/>
                    <a:pt x="51221" y="7299"/>
                  </a:cubicBezTo>
                  <a:cubicBezTo>
                    <a:pt x="50995" y="7466"/>
                    <a:pt x="50769" y="7620"/>
                    <a:pt x="50531" y="7763"/>
                  </a:cubicBezTo>
                  <a:cubicBezTo>
                    <a:pt x="50388" y="7847"/>
                    <a:pt x="50245" y="7930"/>
                    <a:pt x="50102" y="8013"/>
                  </a:cubicBezTo>
                  <a:cubicBezTo>
                    <a:pt x="50066" y="8025"/>
                    <a:pt x="50031" y="8049"/>
                    <a:pt x="49983" y="8073"/>
                  </a:cubicBezTo>
                  <a:lnTo>
                    <a:pt x="49983" y="0"/>
                  </a:lnTo>
                  <a:close/>
                </a:path>
              </a:pathLst>
            </a:custGeom>
            <a:solidFill>
              <a:srgbClr val="252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750;p20"/>
            <p:cNvSpPr/>
            <p:nvPr/>
          </p:nvSpPr>
          <p:spPr>
            <a:xfrm flipH="1">
              <a:off x="4471702" y="3320403"/>
              <a:ext cx="195779" cy="306557"/>
            </a:xfrm>
            <a:custGeom>
              <a:avLst/>
              <a:gdLst/>
              <a:ahLst/>
              <a:cxnLst/>
              <a:rect l="l" t="t" r="r" b="b"/>
              <a:pathLst>
                <a:path w="12562" h="19670" extrusionOk="0">
                  <a:moveTo>
                    <a:pt x="24" y="1"/>
                  </a:moveTo>
                  <a:cubicBezTo>
                    <a:pt x="5394" y="72"/>
                    <a:pt x="9728" y="4442"/>
                    <a:pt x="9728" y="9835"/>
                  </a:cubicBezTo>
                  <a:cubicBezTo>
                    <a:pt x="9728" y="12550"/>
                    <a:pt x="8632" y="15002"/>
                    <a:pt x="6846" y="16788"/>
                  </a:cubicBezTo>
                  <a:cubicBezTo>
                    <a:pt x="5096" y="18539"/>
                    <a:pt x="2679" y="19634"/>
                    <a:pt x="0" y="19658"/>
                  </a:cubicBezTo>
                  <a:cubicBezTo>
                    <a:pt x="0" y="19670"/>
                    <a:pt x="0" y="19670"/>
                    <a:pt x="0" y="19670"/>
                  </a:cubicBezTo>
                  <a:lnTo>
                    <a:pt x="2727" y="19670"/>
                  </a:lnTo>
                  <a:cubicBezTo>
                    <a:pt x="5441" y="19670"/>
                    <a:pt x="7894" y="18562"/>
                    <a:pt x="9680" y="16788"/>
                  </a:cubicBezTo>
                  <a:cubicBezTo>
                    <a:pt x="11454" y="15014"/>
                    <a:pt x="12561" y="12550"/>
                    <a:pt x="12561" y="9835"/>
                  </a:cubicBezTo>
                  <a:cubicBezTo>
                    <a:pt x="12561" y="4406"/>
                    <a:pt x="8156" y="1"/>
                    <a:pt x="2727" y="1"/>
                  </a:cubicBezTo>
                  <a:close/>
                </a:path>
              </a:pathLst>
            </a:custGeom>
            <a:solidFill>
              <a:srgbClr val="FFE2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751;p20"/>
            <p:cNvSpPr/>
            <p:nvPr/>
          </p:nvSpPr>
          <p:spPr>
            <a:xfrm flipH="1">
              <a:off x="4796244" y="3320403"/>
              <a:ext cx="195779" cy="306557"/>
            </a:xfrm>
            <a:custGeom>
              <a:avLst/>
              <a:gdLst/>
              <a:ahLst/>
              <a:cxnLst/>
              <a:rect l="l" t="t" r="r" b="b"/>
              <a:pathLst>
                <a:path w="12562" h="19670" extrusionOk="0">
                  <a:moveTo>
                    <a:pt x="24" y="1"/>
                  </a:moveTo>
                  <a:cubicBezTo>
                    <a:pt x="5394" y="60"/>
                    <a:pt x="9728" y="4442"/>
                    <a:pt x="9728" y="9823"/>
                  </a:cubicBezTo>
                  <a:cubicBezTo>
                    <a:pt x="9728" y="12550"/>
                    <a:pt x="8632" y="15002"/>
                    <a:pt x="6846" y="16776"/>
                  </a:cubicBezTo>
                  <a:cubicBezTo>
                    <a:pt x="5096" y="18539"/>
                    <a:pt x="2679" y="19634"/>
                    <a:pt x="0" y="19658"/>
                  </a:cubicBezTo>
                  <a:cubicBezTo>
                    <a:pt x="0" y="19658"/>
                    <a:pt x="0" y="19670"/>
                    <a:pt x="0" y="19670"/>
                  </a:cubicBezTo>
                  <a:lnTo>
                    <a:pt x="2727" y="19670"/>
                  </a:lnTo>
                  <a:cubicBezTo>
                    <a:pt x="5441" y="19670"/>
                    <a:pt x="7894" y="18562"/>
                    <a:pt x="9680" y="16788"/>
                  </a:cubicBezTo>
                  <a:cubicBezTo>
                    <a:pt x="11454" y="15002"/>
                    <a:pt x="12561" y="12550"/>
                    <a:pt x="12561" y="9835"/>
                  </a:cubicBezTo>
                  <a:cubicBezTo>
                    <a:pt x="12561" y="4406"/>
                    <a:pt x="8156" y="1"/>
                    <a:pt x="2727" y="1"/>
                  </a:cubicBezTo>
                  <a:close/>
                </a:path>
              </a:pathLst>
            </a:custGeom>
            <a:solidFill>
              <a:srgbClr val="FFE2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752;p20"/>
            <p:cNvSpPr/>
            <p:nvPr/>
          </p:nvSpPr>
          <p:spPr>
            <a:xfrm flipH="1">
              <a:off x="4936879" y="3333934"/>
              <a:ext cx="773608" cy="279470"/>
            </a:xfrm>
            <a:custGeom>
              <a:avLst/>
              <a:gdLst/>
              <a:ahLst/>
              <a:cxnLst/>
              <a:rect l="l" t="t" r="r" b="b"/>
              <a:pathLst>
                <a:path w="49638" h="17932" extrusionOk="0">
                  <a:moveTo>
                    <a:pt x="1" y="1"/>
                  </a:moveTo>
                  <a:lnTo>
                    <a:pt x="1" y="17932"/>
                  </a:lnTo>
                  <a:lnTo>
                    <a:pt x="43863" y="17932"/>
                  </a:lnTo>
                  <a:cubicBezTo>
                    <a:pt x="44054" y="17836"/>
                    <a:pt x="44244" y="17729"/>
                    <a:pt x="44423" y="17634"/>
                  </a:cubicBezTo>
                  <a:cubicBezTo>
                    <a:pt x="44471" y="17622"/>
                    <a:pt x="44506" y="17598"/>
                    <a:pt x="44542" y="17574"/>
                  </a:cubicBezTo>
                  <a:cubicBezTo>
                    <a:pt x="44685" y="17491"/>
                    <a:pt x="44828" y="17408"/>
                    <a:pt x="44971" y="17324"/>
                  </a:cubicBezTo>
                  <a:cubicBezTo>
                    <a:pt x="45209" y="17181"/>
                    <a:pt x="45435" y="17027"/>
                    <a:pt x="45661" y="16860"/>
                  </a:cubicBezTo>
                  <a:cubicBezTo>
                    <a:pt x="45757" y="16789"/>
                    <a:pt x="45852" y="16717"/>
                    <a:pt x="45947" y="16646"/>
                  </a:cubicBezTo>
                  <a:cubicBezTo>
                    <a:pt x="46042" y="16562"/>
                    <a:pt x="46138" y="16491"/>
                    <a:pt x="46233" y="16408"/>
                  </a:cubicBezTo>
                  <a:cubicBezTo>
                    <a:pt x="46411" y="16253"/>
                    <a:pt x="46590" y="16086"/>
                    <a:pt x="46757" y="15919"/>
                  </a:cubicBezTo>
                  <a:cubicBezTo>
                    <a:pt x="46983" y="15693"/>
                    <a:pt x="47197" y="15467"/>
                    <a:pt x="47400" y="15217"/>
                  </a:cubicBezTo>
                  <a:cubicBezTo>
                    <a:pt x="47495" y="15098"/>
                    <a:pt x="47590" y="14979"/>
                    <a:pt x="47685" y="14860"/>
                  </a:cubicBezTo>
                  <a:cubicBezTo>
                    <a:pt x="47852" y="14634"/>
                    <a:pt x="48019" y="14395"/>
                    <a:pt x="48162" y="14145"/>
                  </a:cubicBezTo>
                  <a:cubicBezTo>
                    <a:pt x="48221" y="14050"/>
                    <a:pt x="48281" y="13955"/>
                    <a:pt x="48340" y="13860"/>
                  </a:cubicBezTo>
                  <a:cubicBezTo>
                    <a:pt x="48352" y="13836"/>
                    <a:pt x="48364" y="13824"/>
                    <a:pt x="48376" y="13800"/>
                  </a:cubicBezTo>
                  <a:cubicBezTo>
                    <a:pt x="48435" y="13693"/>
                    <a:pt x="48483" y="13598"/>
                    <a:pt x="48543" y="13491"/>
                  </a:cubicBezTo>
                  <a:cubicBezTo>
                    <a:pt x="48662" y="13264"/>
                    <a:pt x="48769" y="13038"/>
                    <a:pt x="48864" y="12800"/>
                  </a:cubicBezTo>
                  <a:cubicBezTo>
                    <a:pt x="48924" y="12669"/>
                    <a:pt x="48971" y="12550"/>
                    <a:pt x="49019" y="12419"/>
                  </a:cubicBezTo>
                  <a:cubicBezTo>
                    <a:pt x="49055" y="12312"/>
                    <a:pt x="49090" y="12193"/>
                    <a:pt x="49138" y="12086"/>
                  </a:cubicBezTo>
                  <a:cubicBezTo>
                    <a:pt x="49174" y="11967"/>
                    <a:pt x="49209" y="11859"/>
                    <a:pt x="49245" y="11728"/>
                  </a:cubicBezTo>
                  <a:cubicBezTo>
                    <a:pt x="49245" y="11716"/>
                    <a:pt x="49257" y="11705"/>
                    <a:pt x="49257" y="11681"/>
                  </a:cubicBezTo>
                  <a:cubicBezTo>
                    <a:pt x="49293" y="11574"/>
                    <a:pt x="49328" y="11455"/>
                    <a:pt x="49352" y="11347"/>
                  </a:cubicBezTo>
                  <a:cubicBezTo>
                    <a:pt x="49388" y="11216"/>
                    <a:pt x="49412" y="11085"/>
                    <a:pt x="49436" y="10954"/>
                  </a:cubicBezTo>
                  <a:cubicBezTo>
                    <a:pt x="49459" y="10847"/>
                    <a:pt x="49483" y="10740"/>
                    <a:pt x="49495" y="10633"/>
                  </a:cubicBezTo>
                  <a:cubicBezTo>
                    <a:pt x="49507" y="10609"/>
                    <a:pt x="49507" y="10597"/>
                    <a:pt x="49507" y="10573"/>
                  </a:cubicBezTo>
                  <a:lnTo>
                    <a:pt x="49507" y="10562"/>
                  </a:lnTo>
                  <a:cubicBezTo>
                    <a:pt x="49531" y="10395"/>
                    <a:pt x="49555" y="10240"/>
                    <a:pt x="49578" y="10073"/>
                  </a:cubicBezTo>
                  <a:cubicBezTo>
                    <a:pt x="49590" y="9954"/>
                    <a:pt x="49602" y="9823"/>
                    <a:pt x="49614" y="9692"/>
                  </a:cubicBezTo>
                  <a:cubicBezTo>
                    <a:pt x="49614" y="9657"/>
                    <a:pt x="49614" y="9609"/>
                    <a:pt x="49626" y="9561"/>
                  </a:cubicBezTo>
                  <a:cubicBezTo>
                    <a:pt x="49626" y="9526"/>
                    <a:pt x="49626" y="9490"/>
                    <a:pt x="49626" y="9454"/>
                  </a:cubicBezTo>
                  <a:cubicBezTo>
                    <a:pt x="49638" y="9300"/>
                    <a:pt x="49638" y="9133"/>
                    <a:pt x="49638" y="8966"/>
                  </a:cubicBezTo>
                  <a:cubicBezTo>
                    <a:pt x="49638" y="8609"/>
                    <a:pt x="49626" y="8264"/>
                    <a:pt x="49590" y="7918"/>
                  </a:cubicBezTo>
                  <a:cubicBezTo>
                    <a:pt x="49578" y="7811"/>
                    <a:pt x="49567" y="7692"/>
                    <a:pt x="49543" y="7585"/>
                  </a:cubicBezTo>
                  <a:cubicBezTo>
                    <a:pt x="49531" y="7478"/>
                    <a:pt x="49519" y="7371"/>
                    <a:pt x="49495" y="7275"/>
                  </a:cubicBezTo>
                  <a:cubicBezTo>
                    <a:pt x="49495" y="7264"/>
                    <a:pt x="49495" y="7252"/>
                    <a:pt x="49495" y="7228"/>
                  </a:cubicBezTo>
                  <a:cubicBezTo>
                    <a:pt x="49447" y="7014"/>
                    <a:pt x="49412" y="6811"/>
                    <a:pt x="49352" y="6609"/>
                  </a:cubicBezTo>
                  <a:cubicBezTo>
                    <a:pt x="49305" y="6371"/>
                    <a:pt x="49233" y="6156"/>
                    <a:pt x="49162" y="5930"/>
                  </a:cubicBezTo>
                  <a:cubicBezTo>
                    <a:pt x="49126" y="5823"/>
                    <a:pt x="49090" y="5716"/>
                    <a:pt x="49055" y="5620"/>
                  </a:cubicBezTo>
                  <a:cubicBezTo>
                    <a:pt x="49019" y="5513"/>
                    <a:pt x="48983" y="5406"/>
                    <a:pt x="48935" y="5311"/>
                  </a:cubicBezTo>
                  <a:cubicBezTo>
                    <a:pt x="48900" y="5204"/>
                    <a:pt x="48852" y="5109"/>
                    <a:pt x="48805" y="5001"/>
                  </a:cubicBezTo>
                  <a:cubicBezTo>
                    <a:pt x="48769" y="4906"/>
                    <a:pt x="48721" y="4799"/>
                    <a:pt x="48674" y="4704"/>
                  </a:cubicBezTo>
                  <a:cubicBezTo>
                    <a:pt x="48424" y="4180"/>
                    <a:pt x="48126" y="3680"/>
                    <a:pt x="47781" y="3215"/>
                  </a:cubicBezTo>
                  <a:cubicBezTo>
                    <a:pt x="47673" y="3061"/>
                    <a:pt x="47566" y="2918"/>
                    <a:pt x="47447" y="2775"/>
                  </a:cubicBezTo>
                  <a:cubicBezTo>
                    <a:pt x="47352" y="2668"/>
                    <a:pt x="47269" y="2561"/>
                    <a:pt x="47185" y="2465"/>
                  </a:cubicBezTo>
                  <a:cubicBezTo>
                    <a:pt x="47102" y="2370"/>
                    <a:pt x="47030" y="2287"/>
                    <a:pt x="46947" y="2203"/>
                  </a:cubicBezTo>
                  <a:cubicBezTo>
                    <a:pt x="46709" y="1953"/>
                    <a:pt x="46447" y="1703"/>
                    <a:pt x="46173" y="1465"/>
                  </a:cubicBezTo>
                  <a:cubicBezTo>
                    <a:pt x="46090" y="1406"/>
                    <a:pt x="46007" y="1334"/>
                    <a:pt x="45923" y="1275"/>
                  </a:cubicBezTo>
                  <a:cubicBezTo>
                    <a:pt x="45459" y="906"/>
                    <a:pt x="44959" y="572"/>
                    <a:pt x="44423" y="287"/>
                  </a:cubicBezTo>
                  <a:cubicBezTo>
                    <a:pt x="44233" y="191"/>
                    <a:pt x="44054" y="84"/>
                    <a:pt x="43852" y="1"/>
                  </a:cubicBezTo>
                  <a:close/>
                </a:path>
              </a:pathLst>
            </a:custGeom>
            <a:solidFill>
              <a:srgbClr val="EAE6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753;p20"/>
            <p:cNvSpPr/>
            <p:nvPr/>
          </p:nvSpPr>
          <p:spPr>
            <a:xfrm>
              <a:off x="5022925" y="3334350"/>
              <a:ext cx="690600" cy="280200"/>
            </a:xfrm>
            <a:prstGeom prst="rect">
              <a:avLst/>
            </a:prstGeom>
            <a:solidFill>
              <a:srgbClr val="EAE6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754;p20"/>
            <p:cNvSpPr/>
            <p:nvPr/>
          </p:nvSpPr>
          <p:spPr>
            <a:xfrm flipH="1">
              <a:off x="5031398" y="3592972"/>
              <a:ext cx="682140" cy="16"/>
            </a:xfrm>
            <a:custGeom>
              <a:avLst/>
              <a:gdLst/>
              <a:ahLst/>
              <a:cxnLst/>
              <a:rect l="l" t="t" r="r" b="b"/>
              <a:pathLst>
                <a:path w="43769" h="1" fill="none" extrusionOk="0">
                  <a:moveTo>
                    <a:pt x="1" y="1"/>
                  </a:moveTo>
                  <a:lnTo>
                    <a:pt x="43768" y="1"/>
                  </a:lnTo>
                </a:path>
              </a:pathLst>
            </a:custGeom>
            <a:noFill/>
            <a:ln w="11600" cap="flat" cmpd="sng">
              <a:solidFill>
                <a:srgbClr val="F9F5F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755;p20"/>
            <p:cNvSpPr/>
            <p:nvPr/>
          </p:nvSpPr>
          <p:spPr>
            <a:xfrm flipH="1">
              <a:off x="5031398" y="3570904"/>
              <a:ext cx="682140" cy="0"/>
            </a:xfrm>
            <a:custGeom>
              <a:avLst/>
              <a:gdLst/>
              <a:ahLst/>
              <a:cxnLst/>
              <a:rect l="l" t="t" r="r" b="b"/>
              <a:pathLst>
                <a:path w="43769" fill="none" extrusionOk="0">
                  <a:moveTo>
                    <a:pt x="1" y="0"/>
                  </a:moveTo>
                  <a:lnTo>
                    <a:pt x="43768" y="0"/>
                  </a:lnTo>
                </a:path>
              </a:pathLst>
            </a:custGeom>
            <a:noFill/>
            <a:ln w="11600" cap="flat" cmpd="sng">
              <a:solidFill>
                <a:srgbClr val="F9F5F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756;p20"/>
            <p:cNvSpPr/>
            <p:nvPr/>
          </p:nvSpPr>
          <p:spPr>
            <a:xfrm flipH="1">
              <a:off x="5031398" y="3549007"/>
              <a:ext cx="682140" cy="16"/>
            </a:xfrm>
            <a:custGeom>
              <a:avLst/>
              <a:gdLst/>
              <a:ahLst/>
              <a:cxnLst/>
              <a:rect l="l" t="t" r="r" b="b"/>
              <a:pathLst>
                <a:path w="43769" h="1" fill="none" extrusionOk="0">
                  <a:moveTo>
                    <a:pt x="1" y="0"/>
                  </a:moveTo>
                  <a:lnTo>
                    <a:pt x="43768" y="0"/>
                  </a:lnTo>
                </a:path>
              </a:pathLst>
            </a:custGeom>
            <a:noFill/>
            <a:ln w="11600" cap="flat" cmpd="sng">
              <a:solidFill>
                <a:srgbClr val="F9F5F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757;p20"/>
            <p:cNvSpPr/>
            <p:nvPr/>
          </p:nvSpPr>
          <p:spPr>
            <a:xfrm flipH="1">
              <a:off x="5031398" y="3526923"/>
              <a:ext cx="682140" cy="16"/>
            </a:xfrm>
            <a:custGeom>
              <a:avLst/>
              <a:gdLst/>
              <a:ahLst/>
              <a:cxnLst/>
              <a:rect l="l" t="t" r="r" b="b"/>
              <a:pathLst>
                <a:path w="43769" h="1" fill="none" extrusionOk="0">
                  <a:moveTo>
                    <a:pt x="1" y="0"/>
                  </a:moveTo>
                  <a:lnTo>
                    <a:pt x="43768" y="0"/>
                  </a:lnTo>
                </a:path>
              </a:pathLst>
            </a:custGeom>
            <a:noFill/>
            <a:ln w="11600" cap="flat" cmpd="sng">
              <a:solidFill>
                <a:srgbClr val="F9F5F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758;p20"/>
            <p:cNvSpPr/>
            <p:nvPr/>
          </p:nvSpPr>
          <p:spPr>
            <a:xfrm flipH="1">
              <a:off x="5031398" y="3505026"/>
              <a:ext cx="682140" cy="16"/>
            </a:xfrm>
            <a:custGeom>
              <a:avLst/>
              <a:gdLst/>
              <a:ahLst/>
              <a:cxnLst/>
              <a:rect l="l" t="t" r="r" b="b"/>
              <a:pathLst>
                <a:path w="43769" h="1" fill="none" extrusionOk="0">
                  <a:moveTo>
                    <a:pt x="1" y="0"/>
                  </a:moveTo>
                  <a:lnTo>
                    <a:pt x="43768" y="0"/>
                  </a:lnTo>
                </a:path>
              </a:pathLst>
            </a:custGeom>
            <a:noFill/>
            <a:ln w="11600" cap="flat" cmpd="sng">
              <a:solidFill>
                <a:srgbClr val="F9F5F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759;p20"/>
            <p:cNvSpPr/>
            <p:nvPr/>
          </p:nvSpPr>
          <p:spPr>
            <a:xfrm flipH="1">
              <a:off x="5031398" y="3482942"/>
              <a:ext cx="682140" cy="16"/>
            </a:xfrm>
            <a:custGeom>
              <a:avLst/>
              <a:gdLst/>
              <a:ahLst/>
              <a:cxnLst/>
              <a:rect l="l" t="t" r="r" b="b"/>
              <a:pathLst>
                <a:path w="43769" h="1" fill="none" extrusionOk="0">
                  <a:moveTo>
                    <a:pt x="1" y="0"/>
                  </a:moveTo>
                  <a:lnTo>
                    <a:pt x="43768" y="0"/>
                  </a:lnTo>
                </a:path>
              </a:pathLst>
            </a:custGeom>
            <a:noFill/>
            <a:ln w="11600" cap="flat" cmpd="sng">
              <a:solidFill>
                <a:srgbClr val="F9F5F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760;p20"/>
            <p:cNvSpPr/>
            <p:nvPr/>
          </p:nvSpPr>
          <p:spPr>
            <a:xfrm flipH="1">
              <a:off x="5031398" y="3460858"/>
              <a:ext cx="682140" cy="16"/>
            </a:xfrm>
            <a:custGeom>
              <a:avLst/>
              <a:gdLst/>
              <a:ahLst/>
              <a:cxnLst/>
              <a:rect l="l" t="t" r="r" b="b"/>
              <a:pathLst>
                <a:path w="43769" h="1" fill="none" extrusionOk="0">
                  <a:moveTo>
                    <a:pt x="1" y="1"/>
                  </a:moveTo>
                  <a:lnTo>
                    <a:pt x="43768" y="1"/>
                  </a:lnTo>
                </a:path>
              </a:pathLst>
            </a:custGeom>
            <a:noFill/>
            <a:ln w="11600" cap="flat" cmpd="sng">
              <a:solidFill>
                <a:srgbClr val="F9F5F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761;p20"/>
            <p:cNvSpPr/>
            <p:nvPr/>
          </p:nvSpPr>
          <p:spPr>
            <a:xfrm flipH="1">
              <a:off x="5031398" y="3438961"/>
              <a:ext cx="682140" cy="16"/>
            </a:xfrm>
            <a:custGeom>
              <a:avLst/>
              <a:gdLst/>
              <a:ahLst/>
              <a:cxnLst/>
              <a:rect l="l" t="t" r="r" b="b"/>
              <a:pathLst>
                <a:path w="43769" h="1" fill="none" extrusionOk="0">
                  <a:moveTo>
                    <a:pt x="1" y="1"/>
                  </a:moveTo>
                  <a:lnTo>
                    <a:pt x="43768" y="1"/>
                  </a:lnTo>
                </a:path>
              </a:pathLst>
            </a:custGeom>
            <a:noFill/>
            <a:ln w="11600" cap="flat" cmpd="sng">
              <a:solidFill>
                <a:srgbClr val="F9F5F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762;p20"/>
            <p:cNvSpPr/>
            <p:nvPr/>
          </p:nvSpPr>
          <p:spPr>
            <a:xfrm flipH="1">
              <a:off x="5031398" y="3416878"/>
              <a:ext cx="682140" cy="16"/>
            </a:xfrm>
            <a:custGeom>
              <a:avLst/>
              <a:gdLst/>
              <a:ahLst/>
              <a:cxnLst/>
              <a:rect l="l" t="t" r="r" b="b"/>
              <a:pathLst>
                <a:path w="43769" h="1" fill="none" extrusionOk="0">
                  <a:moveTo>
                    <a:pt x="1" y="1"/>
                  </a:moveTo>
                  <a:lnTo>
                    <a:pt x="43768" y="1"/>
                  </a:lnTo>
                </a:path>
              </a:pathLst>
            </a:custGeom>
            <a:noFill/>
            <a:ln w="11600" cap="flat" cmpd="sng">
              <a:solidFill>
                <a:srgbClr val="F9F5F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763;p20"/>
            <p:cNvSpPr/>
            <p:nvPr/>
          </p:nvSpPr>
          <p:spPr>
            <a:xfrm flipH="1">
              <a:off x="5031398" y="3394981"/>
              <a:ext cx="682140" cy="16"/>
            </a:xfrm>
            <a:custGeom>
              <a:avLst/>
              <a:gdLst/>
              <a:ahLst/>
              <a:cxnLst/>
              <a:rect l="l" t="t" r="r" b="b"/>
              <a:pathLst>
                <a:path w="43769" h="1" fill="none" extrusionOk="0">
                  <a:moveTo>
                    <a:pt x="1" y="1"/>
                  </a:moveTo>
                  <a:lnTo>
                    <a:pt x="43768" y="1"/>
                  </a:lnTo>
                </a:path>
              </a:pathLst>
            </a:custGeom>
            <a:noFill/>
            <a:ln w="11600" cap="flat" cmpd="sng">
              <a:solidFill>
                <a:srgbClr val="F9F5F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764;p20"/>
            <p:cNvSpPr/>
            <p:nvPr/>
          </p:nvSpPr>
          <p:spPr>
            <a:xfrm flipH="1">
              <a:off x="5031398" y="3372912"/>
              <a:ext cx="682140" cy="16"/>
            </a:xfrm>
            <a:custGeom>
              <a:avLst/>
              <a:gdLst/>
              <a:ahLst/>
              <a:cxnLst/>
              <a:rect l="l" t="t" r="r" b="b"/>
              <a:pathLst>
                <a:path w="43769" h="1" fill="none" extrusionOk="0">
                  <a:moveTo>
                    <a:pt x="1" y="0"/>
                  </a:moveTo>
                  <a:lnTo>
                    <a:pt x="43768" y="0"/>
                  </a:lnTo>
                </a:path>
              </a:pathLst>
            </a:custGeom>
            <a:noFill/>
            <a:ln w="11600" cap="flat" cmpd="sng">
              <a:solidFill>
                <a:srgbClr val="F9F5F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765;p20"/>
            <p:cNvSpPr/>
            <p:nvPr/>
          </p:nvSpPr>
          <p:spPr>
            <a:xfrm flipH="1">
              <a:off x="5031398" y="3351015"/>
              <a:ext cx="682140" cy="16"/>
            </a:xfrm>
            <a:custGeom>
              <a:avLst/>
              <a:gdLst/>
              <a:ahLst/>
              <a:cxnLst/>
              <a:rect l="l" t="t" r="r" b="b"/>
              <a:pathLst>
                <a:path w="43769" h="1" fill="none" extrusionOk="0">
                  <a:moveTo>
                    <a:pt x="1" y="0"/>
                  </a:moveTo>
                  <a:lnTo>
                    <a:pt x="43768" y="0"/>
                  </a:lnTo>
                </a:path>
              </a:pathLst>
            </a:custGeom>
            <a:noFill/>
            <a:ln w="11600" cap="flat" cmpd="sng">
              <a:solidFill>
                <a:srgbClr val="F9F5F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766;p20"/>
            <p:cNvSpPr/>
            <p:nvPr/>
          </p:nvSpPr>
          <p:spPr>
            <a:xfrm flipH="1">
              <a:off x="5228227" y="3644900"/>
              <a:ext cx="106523" cy="366599"/>
            </a:xfrm>
            <a:custGeom>
              <a:avLst/>
              <a:gdLst/>
              <a:ahLst/>
              <a:cxnLst/>
              <a:rect l="l" t="t" r="r" b="b"/>
              <a:pathLst>
                <a:path w="6835" h="22802" extrusionOk="0">
                  <a:moveTo>
                    <a:pt x="6835" y="1"/>
                  </a:moveTo>
                  <a:cubicBezTo>
                    <a:pt x="2763" y="2180"/>
                    <a:pt x="0" y="6466"/>
                    <a:pt x="0" y="11407"/>
                  </a:cubicBezTo>
                  <a:cubicBezTo>
                    <a:pt x="0" y="14967"/>
                    <a:pt x="1441" y="18193"/>
                    <a:pt x="3775" y="20539"/>
                  </a:cubicBezTo>
                  <a:cubicBezTo>
                    <a:pt x="4680" y="21432"/>
                    <a:pt x="5704" y="22194"/>
                    <a:pt x="6835" y="22801"/>
                  </a:cubicBezTo>
                  <a:lnTo>
                    <a:pt x="6835" y="1"/>
                  </a:lnTo>
                  <a:close/>
                </a:path>
              </a:pathLst>
            </a:custGeom>
            <a:solidFill>
              <a:srgbClr val="E1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767;p20"/>
            <p:cNvSpPr/>
            <p:nvPr/>
          </p:nvSpPr>
          <p:spPr>
            <a:xfrm>
              <a:off x="4312650" y="3644750"/>
              <a:ext cx="916800" cy="366600"/>
            </a:xfrm>
            <a:prstGeom prst="rect">
              <a:avLst/>
            </a:prstGeom>
            <a:solidFill>
              <a:srgbClr val="E1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768;p20"/>
            <p:cNvSpPr/>
            <p:nvPr/>
          </p:nvSpPr>
          <p:spPr>
            <a:xfrm flipH="1">
              <a:off x="4312612" y="3987034"/>
              <a:ext cx="919089" cy="16"/>
            </a:xfrm>
            <a:custGeom>
              <a:avLst/>
              <a:gdLst/>
              <a:ahLst/>
              <a:cxnLst/>
              <a:rect l="l" t="t" r="r" b="b"/>
              <a:pathLst>
                <a:path w="57461" h="1" fill="none" extrusionOk="0">
                  <a:moveTo>
                    <a:pt x="57460" y="1"/>
                  </a:moveTo>
                  <a:lnTo>
                    <a:pt x="1" y="1"/>
                  </a:lnTo>
                </a:path>
              </a:pathLst>
            </a:custGeom>
            <a:noFill/>
            <a:ln w="11600" cap="flat" cmpd="sng">
              <a:solidFill>
                <a:srgbClr val="F9F5F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769;p20"/>
            <p:cNvSpPr/>
            <p:nvPr/>
          </p:nvSpPr>
          <p:spPr>
            <a:xfrm flipH="1">
              <a:off x="4312612" y="3958093"/>
              <a:ext cx="919089" cy="16"/>
            </a:xfrm>
            <a:custGeom>
              <a:avLst/>
              <a:gdLst/>
              <a:ahLst/>
              <a:cxnLst/>
              <a:rect l="l" t="t" r="r" b="b"/>
              <a:pathLst>
                <a:path w="57461" h="1" fill="none" extrusionOk="0">
                  <a:moveTo>
                    <a:pt x="57460" y="0"/>
                  </a:moveTo>
                  <a:lnTo>
                    <a:pt x="1" y="0"/>
                  </a:lnTo>
                </a:path>
              </a:pathLst>
            </a:custGeom>
            <a:noFill/>
            <a:ln w="11600" cap="flat" cmpd="sng">
              <a:solidFill>
                <a:srgbClr val="F9F5F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770;p20"/>
            <p:cNvSpPr/>
            <p:nvPr/>
          </p:nvSpPr>
          <p:spPr>
            <a:xfrm flipH="1">
              <a:off x="4312612" y="3929323"/>
              <a:ext cx="919089" cy="16"/>
            </a:xfrm>
            <a:custGeom>
              <a:avLst/>
              <a:gdLst/>
              <a:ahLst/>
              <a:cxnLst/>
              <a:rect l="l" t="t" r="r" b="b"/>
              <a:pathLst>
                <a:path w="57461" h="1" fill="none" extrusionOk="0">
                  <a:moveTo>
                    <a:pt x="57460" y="1"/>
                  </a:moveTo>
                  <a:lnTo>
                    <a:pt x="1" y="1"/>
                  </a:lnTo>
                </a:path>
              </a:pathLst>
            </a:custGeom>
            <a:noFill/>
            <a:ln w="11600" cap="flat" cmpd="sng">
              <a:solidFill>
                <a:srgbClr val="F9F5F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771;p20"/>
            <p:cNvSpPr/>
            <p:nvPr/>
          </p:nvSpPr>
          <p:spPr>
            <a:xfrm flipH="1">
              <a:off x="4312612" y="3900381"/>
              <a:ext cx="919089" cy="16"/>
            </a:xfrm>
            <a:custGeom>
              <a:avLst/>
              <a:gdLst/>
              <a:ahLst/>
              <a:cxnLst/>
              <a:rect l="l" t="t" r="r" b="b"/>
              <a:pathLst>
                <a:path w="57461" h="1" fill="none" extrusionOk="0">
                  <a:moveTo>
                    <a:pt x="57460" y="1"/>
                  </a:moveTo>
                  <a:lnTo>
                    <a:pt x="1" y="1"/>
                  </a:lnTo>
                </a:path>
              </a:pathLst>
            </a:custGeom>
            <a:noFill/>
            <a:ln w="11600" cap="flat" cmpd="sng">
              <a:solidFill>
                <a:srgbClr val="F9F5F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772;p20"/>
            <p:cNvSpPr/>
            <p:nvPr/>
          </p:nvSpPr>
          <p:spPr>
            <a:xfrm flipH="1">
              <a:off x="4312612" y="3871439"/>
              <a:ext cx="919089" cy="16"/>
            </a:xfrm>
            <a:custGeom>
              <a:avLst/>
              <a:gdLst/>
              <a:ahLst/>
              <a:cxnLst/>
              <a:rect l="l" t="t" r="r" b="b"/>
              <a:pathLst>
                <a:path w="57461" h="1" fill="none" extrusionOk="0">
                  <a:moveTo>
                    <a:pt x="57460" y="0"/>
                  </a:moveTo>
                  <a:lnTo>
                    <a:pt x="1" y="0"/>
                  </a:lnTo>
                </a:path>
              </a:pathLst>
            </a:custGeom>
            <a:noFill/>
            <a:ln w="11600" cap="flat" cmpd="sng">
              <a:solidFill>
                <a:srgbClr val="F9F5F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773;p20"/>
            <p:cNvSpPr/>
            <p:nvPr/>
          </p:nvSpPr>
          <p:spPr>
            <a:xfrm flipH="1">
              <a:off x="4312612" y="3842482"/>
              <a:ext cx="919089" cy="16"/>
            </a:xfrm>
            <a:custGeom>
              <a:avLst/>
              <a:gdLst/>
              <a:ahLst/>
              <a:cxnLst/>
              <a:rect l="l" t="t" r="r" b="b"/>
              <a:pathLst>
                <a:path w="57461" h="1" fill="none" extrusionOk="0">
                  <a:moveTo>
                    <a:pt x="57460" y="1"/>
                  </a:moveTo>
                  <a:lnTo>
                    <a:pt x="1" y="1"/>
                  </a:lnTo>
                </a:path>
              </a:pathLst>
            </a:custGeom>
            <a:noFill/>
            <a:ln w="11600" cap="flat" cmpd="sng">
              <a:solidFill>
                <a:srgbClr val="F9F5F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774;p20"/>
            <p:cNvSpPr/>
            <p:nvPr/>
          </p:nvSpPr>
          <p:spPr>
            <a:xfrm flipH="1">
              <a:off x="4312612" y="3813727"/>
              <a:ext cx="919089" cy="16"/>
            </a:xfrm>
            <a:custGeom>
              <a:avLst/>
              <a:gdLst/>
              <a:ahLst/>
              <a:cxnLst/>
              <a:rect l="l" t="t" r="r" b="b"/>
              <a:pathLst>
                <a:path w="57461" h="1" fill="none" extrusionOk="0">
                  <a:moveTo>
                    <a:pt x="57460" y="0"/>
                  </a:moveTo>
                  <a:lnTo>
                    <a:pt x="1" y="0"/>
                  </a:lnTo>
                </a:path>
              </a:pathLst>
            </a:custGeom>
            <a:noFill/>
            <a:ln w="11600" cap="flat" cmpd="sng">
              <a:solidFill>
                <a:srgbClr val="F9F5F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775;p20"/>
            <p:cNvSpPr/>
            <p:nvPr/>
          </p:nvSpPr>
          <p:spPr>
            <a:xfrm flipH="1">
              <a:off x="4312612" y="3784786"/>
              <a:ext cx="919089" cy="0"/>
            </a:xfrm>
            <a:custGeom>
              <a:avLst/>
              <a:gdLst/>
              <a:ahLst/>
              <a:cxnLst/>
              <a:rect l="l" t="t" r="r" b="b"/>
              <a:pathLst>
                <a:path w="57461" fill="none" extrusionOk="0">
                  <a:moveTo>
                    <a:pt x="57460" y="0"/>
                  </a:moveTo>
                  <a:lnTo>
                    <a:pt x="1" y="0"/>
                  </a:lnTo>
                </a:path>
              </a:pathLst>
            </a:custGeom>
            <a:noFill/>
            <a:ln w="11600" cap="flat" cmpd="sng">
              <a:solidFill>
                <a:srgbClr val="F9F5F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776;p20"/>
            <p:cNvSpPr/>
            <p:nvPr/>
          </p:nvSpPr>
          <p:spPr>
            <a:xfrm flipH="1">
              <a:off x="4312612" y="3755829"/>
              <a:ext cx="919089" cy="16"/>
            </a:xfrm>
            <a:custGeom>
              <a:avLst/>
              <a:gdLst/>
              <a:ahLst/>
              <a:cxnLst/>
              <a:rect l="l" t="t" r="r" b="b"/>
              <a:pathLst>
                <a:path w="57461" h="1" fill="none" extrusionOk="0">
                  <a:moveTo>
                    <a:pt x="57460" y="1"/>
                  </a:moveTo>
                  <a:lnTo>
                    <a:pt x="1" y="1"/>
                  </a:lnTo>
                </a:path>
              </a:pathLst>
            </a:custGeom>
            <a:noFill/>
            <a:ln w="11600" cap="flat" cmpd="sng">
              <a:solidFill>
                <a:srgbClr val="F9F5F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777;p20"/>
            <p:cNvSpPr/>
            <p:nvPr/>
          </p:nvSpPr>
          <p:spPr>
            <a:xfrm flipH="1">
              <a:off x="4312612" y="3726887"/>
              <a:ext cx="919089" cy="16"/>
            </a:xfrm>
            <a:custGeom>
              <a:avLst/>
              <a:gdLst/>
              <a:ahLst/>
              <a:cxnLst/>
              <a:rect l="l" t="t" r="r" b="b"/>
              <a:pathLst>
                <a:path w="57461" h="1" fill="none" extrusionOk="0">
                  <a:moveTo>
                    <a:pt x="57460" y="0"/>
                  </a:moveTo>
                  <a:lnTo>
                    <a:pt x="1" y="0"/>
                  </a:lnTo>
                </a:path>
              </a:pathLst>
            </a:custGeom>
            <a:noFill/>
            <a:ln w="11600" cap="flat" cmpd="sng">
              <a:solidFill>
                <a:srgbClr val="F9F5F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778;p20"/>
            <p:cNvSpPr/>
            <p:nvPr/>
          </p:nvSpPr>
          <p:spPr>
            <a:xfrm flipH="1">
              <a:off x="4312612" y="3698117"/>
              <a:ext cx="919089" cy="16"/>
            </a:xfrm>
            <a:custGeom>
              <a:avLst/>
              <a:gdLst/>
              <a:ahLst/>
              <a:cxnLst/>
              <a:rect l="l" t="t" r="r" b="b"/>
              <a:pathLst>
                <a:path w="57461" h="1" fill="none" extrusionOk="0">
                  <a:moveTo>
                    <a:pt x="57460" y="1"/>
                  </a:moveTo>
                  <a:lnTo>
                    <a:pt x="1" y="1"/>
                  </a:lnTo>
                </a:path>
              </a:pathLst>
            </a:custGeom>
            <a:noFill/>
            <a:ln w="11600" cap="flat" cmpd="sng">
              <a:solidFill>
                <a:srgbClr val="F9F5F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779;p20"/>
            <p:cNvSpPr/>
            <p:nvPr/>
          </p:nvSpPr>
          <p:spPr>
            <a:xfrm flipH="1">
              <a:off x="4312612" y="3669175"/>
              <a:ext cx="919089" cy="16"/>
            </a:xfrm>
            <a:custGeom>
              <a:avLst/>
              <a:gdLst/>
              <a:ahLst/>
              <a:cxnLst/>
              <a:rect l="l" t="t" r="r" b="b"/>
              <a:pathLst>
                <a:path w="57461" h="1" fill="none" extrusionOk="0">
                  <a:moveTo>
                    <a:pt x="57460" y="0"/>
                  </a:moveTo>
                  <a:lnTo>
                    <a:pt x="1" y="0"/>
                  </a:lnTo>
                </a:path>
              </a:pathLst>
            </a:custGeom>
            <a:noFill/>
            <a:ln w="11600" cap="flat" cmpd="sng">
              <a:solidFill>
                <a:srgbClr val="F9F5F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1" name="Google Shape;301;p27"/>
          <p:cNvSpPr txBox="1">
            <a:spLocks noGrp="1"/>
          </p:cNvSpPr>
          <p:nvPr>
            <p:ph type="title" idx="13"/>
          </p:nvPr>
        </p:nvSpPr>
        <p:spPr>
          <a:xfrm>
            <a:off x="717192" y="1995225"/>
            <a:ext cx="1133400" cy="678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chemeClr val="dk2"/>
                </a:solidFill>
              </a:rPr>
              <a:t>03</a:t>
            </a:r>
            <a:endParaRPr>
              <a:solidFill>
                <a:schemeClr val="dk2"/>
              </a:solidFill>
            </a:endParaRPr>
          </a:p>
        </p:txBody>
      </p:sp>
      <p:sp>
        <p:nvSpPr>
          <p:cNvPr id="302" name="Google Shape;302;p27"/>
          <p:cNvSpPr txBox="1">
            <a:spLocks noGrp="1"/>
          </p:cNvSpPr>
          <p:nvPr>
            <p:ph type="title" idx="8"/>
          </p:nvPr>
        </p:nvSpPr>
        <p:spPr>
          <a:xfrm>
            <a:off x="716244" y="725699"/>
            <a:ext cx="1133400" cy="678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chemeClr val="dk2"/>
                </a:solidFill>
              </a:rPr>
              <a:t>01</a:t>
            </a:r>
            <a:endParaRPr>
              <a:solidFill>
                <a:schemeClr val="dk2"/>
              </a:solidFill>
            </a:endParaRPr>
          </a:p>
        </p:txBody>
      </p:sp>
      <p:sp>
        <p:nvSpPr>
          <p:cNvPr id="303" name="Google Shape;303;p27"/>
          <p:cNvSpPr txBox="1">
            <a:spLocks noGrp="1"/>
          </p:cNvSpPr>
          <p:nvPr>
            <p:ph type="title" idx="14"/>
          </p:nvPr>
        </p:nvSpPr>
        <p:spPr>
          <a:xfrm>
            <a:off x="708390" y="2690587"/>
            <a:ext cx="1133400" cy="678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chemeClr val="dk2"/>
                </a:solidFill>
              </a:rPr>
              <a:t>04</a:t>
            </a:r>
            <a:endParaRPr>
              <a:solidFill>
                <a:schemeClr val="dk2"/>
              </a:solidFill>
            </a:endParaRPr>
          </a:p>
        </p:txBody>
      </p:sp>
      <p:sp>
        <p:nvSpPr>
          <p:cNvPr id="304" name="Google Shape;304;p27"/>
          <p:cNvSpPr txBox="1">
            <a:spLocks noGrp="1"/>
          </p:cNvSpPr>
          <p:nvPr>
            <p:ph type="title" idx="9"/>
          </p:nvPr>
        </p:nvSpPr>
        <p:spPr>
          <a:xfrm>
            <a:off x="722782" y="1343283"/>
            <a:ext cx="1133400" cy="678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chemeClr val="dk2"/>
                </a:solidFill>
              </a:rPr>
              <a:t>02</a:t>
            </a:r>
            <a:endParaRPr>
              <a:solidFill>
                <a:schemeClr val="dk2"/>
              </a:solidFill>
            </a:endParaRPr>
          </a:p>
        </p:txBody>
      </p:sp>
      <p:sp>
        <p:nvSpPr>
          <p:cNvPr id="305" name="Google Shape;305;p27"/>
          <p:cNvSpPr txBox="1">
            <a:spLocks noGrp="1"/>
          </p:cNvSpPr>
          <p:nvPr>
            <p:ph type="ctrTitle" idx="2"/>
          </p:nvPr>
        </p:nvSpPr>
        <p:spPr>
          <a:xfrm>
            <a:off x="1264877" y="2631930"/>
            <a:ext cx="4441449" cy="320400"/>
          </a:xfrm>
          <a:prstGeom prst="rect">
            <a:avLst/>
          </a:prstGeom>
        </p:spPr>
        <p:txBody>
          <a:bodyPr spcFirstLastPara="1" wrap="square" lIns="91425" tIns="91425" rIns="91425" bIns="91425" anchor="b" anchorCtr="0">
            <a:noAutofit/>
          </a:bodyPr>
          <a:lstStyle/>
          <a:p>
            <a:r>
              <a:rPr lang="en" sz="2000">
                <a:sym typeface="Passion One"/>
              </a:rPr>
              <a:t/>
            </a:r>
            <a:br>
              <a:rPr lang="en" sz="2000">
                <a:sym typeface="Passion One"/>
              </a:rPr>
            </a:br>
            <a:r>
              <a:rPr lang="ro-MD" sz="2000" smtClean="0"/>
              <a:t>Tipuri de amenintari</a:t>
            </a:r>
            <a:r>
              <a:rPr lang="en-US" sz="2000"/>
              <a:t/>
            </a:r>
            <a:br>
              <a:rPr lang="en-US" sz="2000"/>
            </a:br>
            <a:r>
              <a:rPr lang="en" sz="2000" smtClean="0">
                <a:sym typeface="Passion One"/>
              </a:rPr>
              <a:t> </a:t>
            </a:r>
            <a:endParaRPr sz="2000">
              <a:sym typeface="Passion One"/>
            </a:endParaRPr>
          </a:p>
        </p:txBody>
      </p:sp>
      <p:sp>
        <p:nvSpPr>
          <p:cNvPr id="306" name="Google Shape;306;p27"/>
          <p:cNvSpPr txBox="1">
            <a:spLocks noGrp="1"/>
          </p:cNvSpPr>
          <p:nvPr>
            <p:ph type="ctrTitle"/>
          </p:nvPr>
        </p:nvSpPr>
        <p:spPr>
          <a:xfrm>
            <a:off x="1326177" y="1026297"/>
            <a:ext cx="2399700" cy="320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ro-MD" sz="2000" smtClean="0"/>
              <a:t>Introducere</a:t>
            </a:r>
            <a:endParaRPr sz="2800">
              <a:latin typeface="Passion One"/>
              <a:ea typeface="Passion One"/>
              <a:cs typeface="Passion One"/>
              <a:sym typeface="Passion One"/>
            </a:endParaRPr>
          </a:p>
        </p:txBody>
      </p:sp>
      <p:sp>
        <p:nvSpPr>
          <p:cNvPr id="307" name="Google Shape;307;p27"/>
          <p:cNvSpPr txBox="1">
            <a:spLocks noGrp="1"/>
          </p:cNvSpPr>
          <p:nvPr>
            <p:ph type="ctrTitle" idx="3"/>
          </p:nvPr>
        </p:nvSpPr>
        <p:spPr>
          <a:xfrm>
            <a:off x="1264877" y="1620833"/>
            <a:ext cx="4764593" cy="320400"/>
          </a:xfrm>
          <a:prstGeom prst="rect">
            <a:avLst/>
          </a:prstGeom>
        </p:spPr>
        <p:txBody>
          <a:bodyPr spcFirstLastPara="1" wrap="square" lIns="91425" tIns="91425" rIns="91425" bIns="91425" anchor="b" anchorCtr="0">
            <a:noAutofit/>
          </a:bodyPr>
          <a:lstStyle/>
          <a:p>
            <a:pPr lvl="0"/>
            <a:r>
              <a:rPr lang="it-IT" sz="2000" smtClean="0"/>
              <a:t>Delimit</a:t>
            </a:r>
            <a:r>
              <a:rPr lang="ro-MD" sz="2000" smtClean="0"/>
              <a:t>a</a:t>
            </a:r>
            <a:r>
              <a:rPr lang="it-IT" sz="2000" smtClean="0"/>
              <a:t>ri </a:t>
            </a:r>
            <a:r>
              <a:rPr lang="it-IT" sz="2000"/>
              <a:t>conceptuale privind </a:t>
            </a:r>
            <a:r>
              <a:rPr lang="ro-MD" sz="2000" smtClean="0"/>
              <a:t>amenintarile</a:t>
            </a:r>
            <a:endParaRPr sz="2000">
              <a:sym typeface="Passion One"/>
            </a:endParaRPr>
          </a:p>
        </p:txBody>
      </p:sp>
      <p:sp>
        <p:nvSpPr>
          <p:cNvPr id="182" name="Google Shape;303;p27"/>
          <p:cNvSpPr txBox="1">
            <a:spLocks/>
          </p:cNvSpPr>
          <p:nvPr/>
        </p:nvSpPr>
        <p:spPr>
          <a:xfrm>
            <a:off x="713669" y="3466050"/>
            <a:ext cx="1133400" cy="6780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700"/>
              <a:buFont typeface="Passion One"/>
              <a:buNone/>
              <a:defRPr sz="2700" b="0" i="0" u="none" strike="noStrike" cap="none">
                <a:solidFill>
                  <a:schemeClr val="dk1"/>
                </a:solidFill>
                <a:latin typeface="Passion One"/>
                <a:ea typeface="Passion One"/>
                <a:cs typeface="Passion One"/>
                <a:sym typeface="Passion One"/>
              </a:defRPr>
            </a:lvl1pPr>
            <a:lvl2pPr marR="0" lvl="1" algn="ctr" rtl="0">
              <a:lnSpc>
                <a:spcPct val="100000"/>
              </a:lnSpc>
              <a:spcBef>
                <a:spcPts val="0"/>
              </a:spcBef>
              <a:spcAft>
                <a:spcPts val="0"/>
              </a:spcAft>
              <a:buClr>
                <a:schemeClr val="dk1"/>
              </a:buClr>
              <a:buSzPts val="2700"/>
              <a:buFont typeface="Passion One"/>
              <a:buNone/>
              <a:defRPr sz="2700" b="0" i="0" u="none" strike="noStrike" cap="none">
                <a:solidFill>
                  <a:schemeClr val="dk1"/>
                </a:solidFill>
                <a:latin typeface="Passion One"/>
                <a:ea typeface="Passion One"/>
                <a:cs typeface="Passion One"/>
                <a:sym typeface="Passion One"/>
              </a:defRPr>
            </a:lvl2pPr>
            <a:lvl3pPr marR="0" lvl="2" algn="ctr" rtl="0">
              <a:lnSpc>
                <a:spcPct val="100000"/>
              </a:lnSpc>
              <a:spcBef>
                <a:spcPts val="0"/>
              </a:spcBef>
              <a:spcAft>
                <a:spcPts val="0"/>
              </a:spcAft>
              <a:buClr>
                <a:schemeClr val="dk1"/>
              </a:buClr>
              <a:buSzPts val="2700"/>
              <a:buFont typeface="Passion One"/>
              <a:buNone/>
              <a:defRPr sz="2700" b="0" i="0" u="none" strike="noStrike" cap="none">
                <a:solidFill>
                  <a:schemeClr val="dk1"/>
                </a:solidFill>
                <a:latin typeface="Passion One"/>
                <a:ea typeface="Passion One"/>
                <a:cs typeface="Passion One"/>
                <a:sym typeface="Passion One"/>
              </a:defRPr>
            </a:lvl3pPr>
            <a:lvl4pPr marR="0" lvl="3" algn="ctr" rtl="0">
              <a:lnSpc>
                <a:spcPct val="100000"/>
              </a:lnSpc>
              <a:spcBef>
                <a:spcPts val="0"/>
              </a:spcBef>
              <a:spcAft>
                <a:spcPts val="0"/>
              </a:spcAft>
              <a:buClr>
                <a:schemeClr val="dk1"/>
              </a:buClr>
              <a:buSzPts val="2700"/>
              <a:buFont typeface="Passion One"/>
              <a:buNone/>
              <a:defRPr sz="2700" b="0" i="0" u="none" strike="noStrike" cap="none">
                <a:solidFill>
                  <a:schemeClr val="dk1"/>
                </a:solidFill>
                <a:latin typeface="Passion One"/>
                <a:ea typeface="Passion One"/>
                <a:cs typeface="Passion One"/>
                <a:sym typeface="Passion One"/>
              </a:defRPr>
            </a:lvl4pPr>
            <a:lvl5pPr marR="0" lvl="4" algn="ctr" rtl="0">
              <a:lnSpc>
                <a:spcPct val="100000"/>
              </a:lnSpc>
              <a:spcBef>
                <a:spcPts val="0"/>
              </a:spcBef>
              <a:spcAft>
                <a:spcPts val="0"/>
              </a:spcAft>
              <a:buClr>
                <a:schemeClr val="dk1"/>
              </a:buClr>
              <a:buSzPts val="2700"/>
              <a:buFont typeface="Passion One"/>
              <a:buNone/>
              <a:defRPr sz="2700" b="0" i="0" u="none" strike="noStrike" cap="none">
                <a:solidFill>
                  <a:schemeClr val="dk1"/>
                </a:solidFill>
                <a:latin typeface="Passion One"/>
                <a:ea typeface="Passion One"/>
                <a:cs typeface="Passion One"/>
                <a:sym typeface="Passion One"/>
              </a:defRPr>
            </a:lvl5pPr>
            <a:lvl6pPr marR="0" lvl="5" algn="ctr" rtl="0">
              <a:lnSpc>
                <a:spcPct val="100000"/>
              </a:lnSpc>
              <a:spcBef>
                <a:spcPts val="0"/>
              </a:spcBef>
              <a:spcAft>
                <a:spcPts val="0"/>
              </a:spcAft>
              <a:buClr>
                <a:schemeClr val="dk1"/>
              </a:buClr>
              <a:buSzPts val="2700"/>
              <a:buFont typeface="Passion One"/>
              <a:buNone/>
              <a:defRPr sz="2700" b="0" i="0" u="none" strike="noStrike" cap="none">
                <a:solidFill>
                  <a:schemeClr val="dk1"/>
                </a:solidFill>
                <a:latin typeface="Passion One"/>
                <a:ea typeface="Passion One"/>
                <a:cs typeface="Passion One"/>
                <a:sym typeface="Passion One"/>
              </a:defRPr>
            </a:lvl6pPr>
            <a:lvl7pPr marR="0" lvl="6" algn="ctr" rtl="0">
              <a:lnSpc>
                <a:spcPct val="100000"/>
              </a:lnSpc>
              <a:spcBef>
                <a:spcPts val="0"/>
              </a:spcBef>
              <a:spcAft>
                <a:spcPts val="0"/>
              </a:spcAft>
              <a:buClr>
                <a:schemeClr val="dk1"/>
              </a:buClr>
              <a:buSzPts val="2700"/>
              <a:buFont typeface="Passion One"/>
              <a:buNone/>
              <a:defRPr sz="2700" b="0" i="0" u="none" strike="noStrike" cap="none">
                <a:solidFill>
                  <a:schemeClr val="dk1"/>
                </a:solidFill>
                <a:latin typeface="Passion One"/>
                <a:ea typeface="Passion One"/>
                <a:cs typeface="Passion One"/>
                <a:sym typeface="Passion One"/>
              </a:defRPr>
            </a:lvl7pPr>
            <a:lvl8pPr marR="0" lvl="7" algn="ctr" rtl="0">
              <a:lnSpc>
                <a:spcPct val="100000"/>
              </a:lnSpc>
              <a:spcBef>
                <a:spcPts val="0"/>
              </a:spcBef>
              <a:spcAft>
                <a:spcPts val="0"/>
              </a:spcAft>
              <a:buClr>
                <a:schemeClr val="dk1"/>
              </a:buClr>
              <a:buSzPts val="2700"/>
              <a:buFont typeface="Passion One"/>
              <a:buNone/>
              <a:defRPr sz="2700" b="0" i="0" u="none" strike="noStrike" cap="none">
                <a:solidFill>
                  <a:schemeClr val="dk1"/>
                </a:solidFill>
                <a:latin typeface="Passion One"/>
                <a:ea typeface="Passion One"/>
                <a:cs typeface="Passion One"/>
                <a:sym typeface="Passion One"/>
              </a:defRPr>
            </a:lvl8pPr>
            <a:lvl9pPr marR="0" lvl="8" algn="ctr" rtl="0">
              <a:lnSpc>
                <a:spcPct val="100000"/>
              </a:lnSpc>
              <a:spcBef>
                <a:spcPts val="0"/>
              </a:spcBef>
              <a:spcAft>
                <a:spcPts val="0"/>
              </a:spcAft>
              <a:buClr>
                <a:schemeClr val="dk1"/>
              </a:buClr>
              <a:buSzPts val="2700"/>
              <a:buFont typeface="Passion One"/>
              <a:buNone/>
              <a:defRPr sz="2700" b="0" i="0" u="none" strike="noStrike" cap="none">
                <a:solidFill>
                  <a:schemeClr val="dk1"/>
                </a:solidFill>
                <a:latin typeface="Passion One"/>
                <a:ea typeface="Passion One"/>
                <a:cs typeface="Passion One"/>
                <a:sym typeface="Passion One"/>
              </a:defRPr>
            </a:lvl9pPr>
          </a:lstStyle>
          <a:p>
            <a:r>
              <a:rPr lang="en" smtClean="0">
                <a:solidFill>
                  <a:schemeClr val="dk2"/>
                </a:solidFill>
              </a:rPr>
              <a:t>0</a:t>
            </a:r>
            <a:r>
              <a:rPr lang="ro-MD" smtClean="0">
                <a:solidFill>
                  <a:schemeClr val="dk2"/>
                </a:solidFill>
              </a:rPr>
              <a:t>5</a:t>
            </a:r>
            <a:endParaRPr lang="en">
              <a:solidFill>
                <a:schemeClr val="dk2"/>
              </a:solidFill>
            </a:endParaRPr>
          </a:p>
        </p:txBody>
      </p:sp>
      <p:sp>
        <p:nvSpPr>
          <p:cNvPr id="185" name="Google Shape;303;p27"/>
          <p:cNvSpPr txBox="1">
            <a:spLocks/>
          </p:cNvSpPr>
          <p:nvPr/>
        </p:nvSpPr>
        <p:spPr>
          <a:xfrm>
            <a:off x="708298" y="4130033"/>
            <a:ext cx="1133400" cy="6780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700"/>
              <a:buFont typeface="Passion One"/>
              <a:buNone/>
              <a:defRPr sz="2700" b="0" i="0" u="none" strike="noStrike" cap="none">
                <a:solidFill>
                  <a:schemeClr val="dk1"/>
                </a:solidFill>
                <a:latin typeface="Passion One"/>
                <a:ea typeface="Passion One"/>
                <a:cs typeface="Passion One"/>
                <a:sym typeface="Passion One"/>
              </a:defRPr>
            </a:lvl1pPr>
            <a:lvl2pPr marR="0" lvl="1" algn="ctr" rtl="0">
              <a:lnSpc>
                <a:spcPct val="100000"/>
              </a:lnSpc>
              <a:spcBef>
                <a:spcPts val="0"/>
              </a:spcBef>
              <a:spcAft>
                <a:spcPts val="0"/>
              </a:spcAft>
              <a:buClr>
                <a:schemeClr val="dk1"/>
              </a:buClr>
              <a:buSzPts val="2700"/>
              <a:buFont typeface="Passion One"/>
              <a:buNone/>
              <a:defRPr sz="2700" b="0" i="0" u="none" strike="noStrike" cap="none">
                <a:solidFill>
                  <a:schemeClr val="dk1"/>
                </a:solidFill>
                <a:latin typeface="Passion One"/>
                <a:ea typeface="Passion One"/>
                <a:cs typeface="Passion One"/>
                <a:sym typeface="Passion One"/>
              </a:defRPr>
            </a:lvl2pPr>
            <a:lvl3pPr marR="0" lvl="2" algn="ctr" rtl="0">
              <a:lnSpc>
                <a:spcPct val="100000"/>
              </a:lnSpc>
              <a:spcBef>
                <a:spcPts val="0"/>
              </a:spcBef>
              <a:spcAft>
                <a:spcPts val="0"/>
              </a:spcAft>
              <a:buClr>
                <a:schemeClr val="dk1"/>
              </a:buClr>
              <a:buSzPts val="2700"/>
              <a:buFont typeface="Passion One"/>
              <a:buNone/>
              <a:defRPr sz="2700" b="0" i="0" u="none" strike="noStrike" cap="none">
                <a:solidFill>
                  <a:schemeClr val="dk1"/>
                </a:solidFill>
                <a:latin typeface="Passion One"/>
                <a:ea typeface="Passion One"/>
                <a:cs typeface="Passion One"/>
                <a:sym typeface="Passion One"/>
              </a:defRPr>
            </a:lvl3pPr>
            <a:lvl4pPr marR="0" lvl="3" algn="ctr" rtl="0">
              <a:lnSpc>
                <a:spcPct val="100000"/>
              </a:lnSpc>
              <a:spcBef>
                <a:spcPts val="0"/>
              </a:spcBef>
              <a:spcAft>
                <a:spcPts val="0"/>
              </a:spcAft>
              <a:buClr>
                <a:schemeClr val="dk1"/>
              </a:buClr>
              <a:buSzPts val="2700"/>
              <a:buFont typeface="Passion One"/>
              <a:buNone/>
              <a:defRPr sz="2700" b="0" i="0" u="none" strike="noStrike" cap="none">
                <a:solidFill>
                  <a:schemeClr val="dk1"/>
                </a:solidFill>
                <a:latin typeface="Passion One"/>
                <a:ea typeface="Passion One"/>
                <a:cs typeface="Passion One"/>
                <a:sym typeface="Passion One"/>
              </a:defRPr>
            </a:lvl4pPr>
            <a:lvl5pPr marR="0" lvl="4" algn="ctr" rtl="0">
              <a:lnSpc>
                <a:spcPct val="100000"/>
              </a:lnSpc>
              <a:spcBef>
                <a:spcPts val="0"/>
              </a:spcBef>
              <a:spcAft>
                <a:spcPts val="0"/>
              </a:spcAft>
              <a:buClr>
                <a:schemeClr val="dk1"/>
              </a:buClr>
              <a:buSzPts val="2700"/>
              <a:buFont typeface="Passion One"/>
              <a:buNone/>
              <a:defRPr sz="2700" b="0" i="0" u="none" strike="noStrike" cap="none">
                <a:solidFill>
                  <a:schemeClr val="dk1"/>
                </a:solidFill>
                <a:latin typeface="Passion One"/>
                <a:ea typeface="Passion One"/>
                <a:cs typeface="Passion One"/>
                <a:sym typeface="Passion One"/>
              </a:defRPr>
            </a:lvl5pPr>
            <a:lvl6pPr marR="0" lvl="5" algn="ctr" rtl="0">
              <a:lnSpc>
                <a:spcPct val="100000"/>
              </a:lnSpc>
              <a:spcBef>
                <a:spcPts val="0"/>
              </a:spcBef>
              <a:spcAft>
                <a:spcPts val="0"/>
              </a:spcAft>
              <a:buClr>
                <a:schemeClr val="dk1"/>
              </a:buClr>
              <a:buSzPts val="2700"/>
              <a:buFont typeface="Passion One"/>
              <a:buNone/>
              <a:defRPr sz="2700" b="0" i="0" u="none" strike="noStrike" cap="none">
                <a:solidFill>
                  <a:schemeClr val="dk1"/>
                </a:solidFill>
                <a:latin typeface="Passion One"/>
                <a:ea typeface="Passion One"/>
                <a:cs typeface="Passion One"/>
                <a:sym typeface="Passion One"/>
              </a:defRPr>
            </a:lvl6pPr>
            <a:lvl7pPr marR="0" lvl="6" algn="ctr" rtl="0">
              <a:lnSpc>
                <a:spcPct val="100000"/>
              </a:lnSpc>
              <a:spcBef>
                <a:spcPts val="0"/>
              </a:spcBef>
              <a:spcAft>
                <a:spcPts val="0"/>
              </a:spcAft>
              <a:buClr>
                <a:schemeClr val="dk1"/>
              </a:buClr>
              <a:buSzPts val="2700"/>
              <a:buFont typeface="Passion One"/>
              <a:buNone/>
              <a:defRPr sz="2700" b="0" i="0" u="none" strike="noStrike" cap="none">
                <a:solidFill>
                  <a:schemeClr val="dk1"/>
                </a:solidFill>
                <a:latin typeface="Passion One"/>
                <a:ea typeface="Passion One"/>
                <a:cs typeface="Passion One"/>
                <a:sym typeface="Passion One"/>
              </a:defRPr>
            </a:lvl7pPr>
            <a:lvl8pPr marR="0" lvl="7" algn="ctr" rtl="0">
              <a:lnSpc>
                <a:spcPct val="100000"/>
              </a:lnSpc>
              <a:spcBef>
                <a:spcPts val="0"/>
              </a:spcBef>
              <a:spcAft>
                <a:spcPts val="0"/>
              </a:spcAft>
              <a:buClr>
                <a:schemeClr val="dk1"/>
              </a:buClr>
              <a:buSzPts val="2700"/>
              <a:buFont typeface="Passion One"/>
              <a:buNone/>
              <a:defRPr sz="2700" b="0" i="0" u="none" strike="noStrike" cap="none">
                <a:solidFill>
                  <a:schemeClr val="dk1"/>
                </a:solidFill>
                <a:latin typeface="Passion One"/>
                <a:ea typeface="Passion One"/>
                <a:cs typeface="Passion One"/>
                <a:sym typeface="Passion One"/>
              </a:defRPr>
            </a:lvl8pPr>
            <a:lvl9pPr marR="0" lvl="8" algn="ctr" rtl="0">
              <a:lnSpc>
                <a:spcPct val="100000"/>
              </a:lnSpc>
              <a:spcBef>
                <a:spcPts val="0"/>
              </a:spcBef>
              <a:spcAft>
                <a:spcPts val="0"/>
              </a:spcAft>
              <a:buClr>
                <a:schemeClr val="dk1"/>
              </a:buClr>
              <a:buSzPts val="2700"/>
              <a:buFont typeface="Passion One"/>
              <a:buNone/>
              <a:defRPr sz="2700" b="0" i="0" u="none" strike="noStrike" cap="none">
                <a:solidFill>
                  <a:schemeClr val="dk1"/>
                </a:solidFill>
                <a:latin typeface="Passion One"/>
                <a:ea typeface="Passion One"/>
                <a:cs typeface="Passion One"/>
                <a:sym typeface="Passion One"/>
              </a:defRPr>
            </a:lvl9pPr>
          </a:lstStyle>
          <a:p>
            <a:r>
              <a:rPr lang="en" smtClean="0">
                <a:solidFill>
                  <a:schemeClr val="dk2"/>
                </a:solidFill>
              </a:rPr>
              <a:t>0</a:t>
            </a:r>
            <a:r>
              <a:rPr lang="ro-MD">
                <a:solidFill>
                  <a:schemeClr val="dk2"/>
                </a:solidFill>
              </a:rPr>
              <a:t>6</a:t>
            </a:r>
            <a:endParaRPr lang="en">
              <a:solidFill>
                <a:schemeClr val="dk2"/>
              </a:solidFill>
            </a:endParaRPr>
          </a:p>
        </p:txBody>
      </p:sp>
      <p:sp>
        <p:nvSpPr>
          <p:cNvPr id="6" name="Rectangle 5"/>
          <p:cNvSpPr/>
          <p:nvPr/>
        </p:nvSpPr>
        <p:spPr>
          <a:xfrm>
            <a:off x="1313207" y="2900813"/>
            <a:ext cx="4572000" cy="400110"/>
          </a:xfrm>
          <a:prstGeom prst="rect">
            <a:avLst/>
          </a:prstGeom>
        </p:spPr>
        <p:txBody>
          <a:bodyPr>
            <a:spAutoFit/>
          </a:bodyPr>
          <a:lstStyle/>
          <a:p>
            <a:r>
              <a:rPr lang="ro-MD" sz="2000" smtClean="0">
                <a:solidFill>
                  <a:schemeClr val="dk1"/>
                </a:solidFill>
                <a:latin typeface="Passion One"/>
                <a:ea typeface="Passion One"/>
                <a:cs typeface="Passion One"/>
                <a:sym typeface="Passion One"/>
              </a:rPr>
              <a:t>Cadrul juridic de reglementare a ameninterilor</a:t>
            </a:r>
            <a:endParaRPr lang="en-US" sz="2000">
              <a:solidFill>
                <a:schemeClr val="dk1"/>
              </a:solidFill>
              <a:latin typeface="Passion One"/>
              <a:ea typeface="Passion One"/>
              <a:cs typeface="Passion One"/>
              <a:sym typeface="Passion One"/>
            </a:endParaRPr>
          </a:p>
        </p:txBody>
      </p:sp>
      <p:sp>
        <p:nvSpPr>
          <p:cNvPr id="7" name="Rectangle 6"/>
          <p:cNvSpPr/>
          <p:nvPr/>
        </p:nvSpPr>
        <p:spPr>
          <a:xfrm>
            <a:off x="1313207" y="4266900"/>
            <a:ext cx="4572000" cy="400110"/>
          </a:xfrm>
          <a:prstGeom prst="rect">
            <a:avLst/>
          </a:prstGeom>
        </p:spPr>
        <p:txBody>
          <a:bodyPr>
            <a:spAutoFit/>
          </a:bodyPr>
          <a:lstStyle/>
          <a:p>
            <a:r>
              <a:rPr lang="en-US" b="1" smtClean="0">
                <a:latin typeface="Times New Roman" panose="02020603050405020304" pitchFamily="18" charset="0"/>
                <a:ea typeface="Calibri" panose="020F0502020204030204" pitchFamily="34" charset="0"/>
                <a:cs typeface="Times New Roman" panose="02020603050405020304" pitchFamily="18" charset="0"/>
              </a:rPr>
              <a:t> </a:t>
            </a:r>
            <a:r>
              <a:rPr lang="en-US" sz="2000">
                <a:solidFill>
                  <a:schemeClr val="dk1"/>
                </a:solidFill>
                <a:latin typeface="Passion One"/>
                <a:ea typeface="Passion One"/>
                <a:cs typeface="Passion One"/>
              </a:rPr>
              <a:t>Bibliografie </a:t>
            </a:r>
          </a:p>
        </p:txBody>
      </p:sp>
      <p:sp>
        <p:nvSpPr>
          <p:cNvPr id="8" name="Rectangle 7"/>
          <p:cNvSpPr/>
          <p:nvPr/>
        </p:nvSpPr>
        <p:spPr>
          <a:xfrm>
            <a:off x="1326177" y="3649516"/>
            <a:ext cx="1015021" cy="400110"/>
          </a:xfrm>
          <a:prstGeom prst="rect">
            <a:avLst/>
          </a:prstGeom>
        </p:spPr>
        <p:txBody>
          <a:bodyPr wrap="none">
            <a:spAutoFit/>
          </a:bodyPr>
          <a:lstStyle/>
          <a:p>
            <a:r>
              <a:rPr lang="en-US" sz="2000">
                <a:solidFill>
                  <a:schemeClr val="dk1"/>
                </a:solidFill>
                <a:latin typeface="Passion One"/>
                <a:ea typeface="Passion One"/>
                <a:cs typeface="Passion One"/>
              </a:rPr>
              <a:t>Concluzii</a:t>
            </a:r>
          </a:p>
        </p:txBody>
      </p:sp>
      <p:sp>
        <p:nvSpPr>
          <p:cNvPr id="189" name="Google Shape;306;p27"/>
          <p:cNvSpPr txBox="1">
            <a:spLocks noGrp="1"/>
          </p:cNvSpPr>
          <p:nvPr>
            <p:ph type="ctrTitle"/>
          </p:nvPr>
        </p:nvSpPr>
        <p:spPr>
          <a:xfrm>
            <a:off x="3531252" y="417118"/>
            <a:ext cx="2399700" cy="320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ro-MD" sz="3200" smtClean="0"/>
              <a:t>CUPRINS</a:t>
            </a:r>
            <a:endParaRPr sz="4000">
              <a:latin typeface="Passion One"/>
              <a:ea typeface="Passion One"/>
              <a:cs typeface="Passion One"/>
              <a:sym typeface="Passion One"/>
            </a:endParaRPr>
          </a:p>
        </p:txBody>
      </p:sp>
      <p:grpSp>
        <p:nvGrpSpPr>
          <p:cNvPr id="191" name="Google Shape;780;p20"/>
          <p:cNvGrpSpPr/>
          <p:nvPr/>
        </p:nvGrpSpPr>
        <p:grpSpPr>
          <a:xfrm>
            <a:off x="6077800" y="2190477"/>
            <a:ext cx="2654658" cy="2043755"/>
            <a:chOff x="3023813" y="1967749"/>
            <a:chExt cx="2654658" cy="2043755"/>
          </a:xfrm>
        </p:grpSpPr>
        <p:sp>
          <p:nvSpPr>
            <p:cNvPr id="192" name="Google Shape;781;p20"/>
            <p:cNvSpPr/>
            <p:nvPr/>
          </p:nvSpPr>
          <p:spPr>
            <a:xfrm flipH="1">
              <a:off x="3046084" y="2251287"/>
              <a:ext cx="683979" cy="996271"/>
            </a:xfrm>
            <a:custGeom>
              <a:avLst/>
              <a:gdLst/>
              <a:ahLst/>
              <a:cxnLst/>
              <a:rect l="l" t="t" r="r" b="b"/>
              <a:pathLst>
                <a:path w="43887" h="63925" fill="none" extrusionOk="0">
                  <a:moveTo>
                    <a:pt x="0" y="63925"/>
                  </a:moveTo>
                  <a:lnTo>
                    <a:pt x="43887" y="63925"/>
                  </a:lnTo>
                  <a:lnTo>
                    <a:pt x="21944" y="0"/>
                  </a:lnTo>
                  <a:close/>
                </a:path>
              </a:pathLst>
            </a:custGeom>
            <a:noFill/>
            <a:ln w="23225" cap="rnd" cmpd="sng">
              <a:solidFill>
                <a:srgbClr val="F2777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2;p20"/>
            <p:cNvSpPr/>
            <p:nvPr/>
          </p:nvSpPr>
          <p:spPr>
            <a:xfrm flipH="1">
              <a:off x="4970146" y="2251287"/>
              <a:ext cx="683979" cy="996271"/>
            </a:xfrm>
            <a:custGeom>
              <a:avLst/>
              <a:gdLst/>
              <a:ahLst/>
              <a:cxnLst/>
              <a:rect l="l" t="t" r="r" b="b"/>
              <a:pathLst>
                <a:path w="43887" h="63925" fill="none" extrusionOk="0">
                  <a:moveTo>
                    <a:pt x="1" y="63925"/>
                  </a:moveTo>
                  <a:lnTo>
                    <a:pt x="43887" y="63925"/>
                  </a:lnTo>
                  <a:lnTo>
                    <a:pt x="21944" y="0"/>
                  </a:lnTo>
                  <a:close/>
                </a:path>
              </a:pathLst>
            </a:custGeom>
            <a:noFill/>
            <a:ln w="23225" cap="rnd" cmpd="sng">
              <a:solidFill>
                <a:srgbClr val="F2777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3;p20"/>
            <p:cNvSpPr/>
            <p:nvPr/>
          </p:nvSpPr>
          <p:spPr>
            <a:xfrm flipH="1">
              <a:off x="3287121" y="2074241"/>
              <a:ext cx="2112968" cy="348075"/>
            </a:xfrm>
            <a:custGeom>
              <a:avLst/>
              <a:gdLst/>
              <a:ahLst/>
              <a:cxnLst/>
              <a:rect l="l" t="t" r="r" b="b"/>
              <a:pathLst>
                <a:path w="135577" h="22334" extrusionOk="0">
                  <a:moveTo>
                    <a:pt x="91474" y="0"/>
                  </a:moveTo>
                  <a:cubicBezTo>
                    <a:pt x="91372" y="0"/>
                    <a:pt x="91269" y="1"/>
                    <a:pt x="91166" y="2"/>
                  </a:cubicBezTo>
                  <a:cubicBezTo>
                    <a:pt x="87892" y="13"/>
                    <a:pt x="84630" y="371"/>
                    <a:pt x="81439" y="1037"/>
                  </a:cubicBezTo>
                  <a:lnTo>
                    <a:pt x="80189" y="1311"/>
                  </a:lnTo>
                  <a:lnTo>
                    <a:pt x="79653" y="1442"/>
                  </a:lnTo>
                  <a:lnTo>
                    <a:pt x="79391" y="1502"/>
                  </a:lnTo>
                  <a:lnTo>
                    <a:pt x="79260" y="1526"/>
                  </a:lnTo>
                  <a:lnTo>
                    <a:pt x="79201" y="1549"/>
                  </a:lnTo>
                  <a:lnTo>
                    <a:pt x="79117" y="1573"/>
                  </a:lnTo>
                  <a:lnTo>
                    <a:pt x="79093" y="1573"/>
                  </a:lnTo>
                  <a:lnTo>
                    <a:pt x="79058" y="1585"/>
                  </a:lnTo>
                  <a:cubicBezTo>
                    <a:pt x="78272" y="1787"/>
                    <a:pt x="77486" y="2002"/>
                    <a:pt x="76712" y="2240"/>
                  </a:cubicBezTo>
                  <a:cubicBezTo>
                    <a:pt x="75164" y="2704"/>
                    <a:pt x="73640" y="3228"/>
                    <a:pt x="72140" y="3812"/>
                  </a:cubicBezTo>
                  <a:cubicBezTo>
                    <a:pt x="70616" y="4395"/>
                    <a:pt x="69128" y="5026"/>
                    <a:pt x="67675" y="5705"/>
                  </a:cubicBezTo>
                  <a:cubicBezTo>
                    <a:pt x="66223" y="5038"/>
                    <a:pt x="64734" y="4395"/>
                    <a:pt x="63210" y="3812"/>
                  </a:cubicBezTo>
                  <a:cubicBezTo>
                    <a:pt x="61710" y="3240"/>
                    <a:pt x="60186" y="2716"/>
                    <a:pt x="58627" y="2252"/>
                  </a:cubicBezTo>
                  <a:lnTo>
                    <a:pt x="57412" y="1895"/>
                  </a:lnTo>
                  <a:cubicBezTo>
                    <a:pt x="57007" y="1776"/>
                    <a:pt x="56698" y="1716"/>
                    <a:pt x="56341" y="1621"/>
                  </a:cubicBezTo>
                  <a:lnTo>
                    <a:pt x="56305" y="1609"/>
                  </a:lnTo>
                  <a:lnTo>
                    <a:pt x="56210" y="1585"/>
                  </a:lnTo>
                  <a:lnTo>
                    <a:pt x="56138" y="1561"/>
                  </a:lnTo>
                  <a:lnTo>
                    <a:pt x="55995" y="1526"/>
                  </a:lnTo>
                  <a:lnTo>
                    <a:pt x="55698" y="1454"/>
                  </a:lnTo>
                  <a:lnTo>
                    <a:pt x="55102" y="1311"/>
                  </a:lnTo>
                  <a:lnTo>
                    <a:pt x="53900" y="1049"/>
                  </a:lnTo>
                  <a:cubicBezTo>
                    <a:pt x="50709" y="406"/>
                    <a:pt x="47458" y="37"/>
                    <a:pt x="44184" y="25"/>
                  </a:cubicBezTo>
                  <a:cubicBezTo>
                    <a:pt x="43363" y="25"/>
                    <a:pt x="42541" y="49"/>
                    <a:pt x="41732" y="85"/>
                  </a:cubicBezTo>
                  <a:cubicBezTo>
                    <a:pt x="41315" y="109"/>
                    <a:pt x="40910" y="144"/>
                    <a:pt x="40493" y="168"/>
                  </a:cubicBezTo>
                  <a:cubicBezTo>
                    <a:pt x="40089" y="204"/>
                    <a:pt x="39624" y="252"/>
                    <a:pt x="39196" y="299"/>
                  </a:cubicBezTo>
                  <a:cubicBezTo>
                    <a:pt x="38791" y="347"/>
                    <a:pt x="38469" y="394"/>
                    <a:pt x="38112" y="454"/>
                  </a:cubicBezTo>
                  <a:lnTo>
                    <a:pt x="38076" y="454"/>
                  </a:lnTo>
                  <a:lnTo>
                    <a:pt x="37969" y="466"/>
                  </a:lnTo>
                  <a:lnTo>
                    <a:pt x="37886" y="478"/>
                  </a:lnTo>
                  <a:lnTo>
                    <a:pt x="37731" y="502"/>
                  </a:lnTo>
                  <a:lnTo>
                    <a:pt x="37433" y="549"/>
                  </a:lnTo>
                  <a:lnTo>
                    <a:pt x="36838" y="644"/>
                  </a:lnTo>
                  <a:cubicBezTo>
                    <a:pt x="36028" y="799"/>
                    <a:pt x="35243" y="954"/>
                    <a:pt x="34469" y="1145"/>
                  </a:cubicBezTo>
                  <a:cubicBezTo>
                    <a:pt x="31349" y="1883"/>
                    <a:pt x="28468" y="2895"/>
                    <a:pt x="25730" y="3942"/>
                  </a:cubicBezTo>
                  <a:lnTo>
                    <a:pt x="21705" y="5514"/>
                  </a:lnTo>
                  <a:lnTo>
                    <a:pt x="19729" y="6264"/>
                  </a:lnTo>
                  <a:cubicBezTo>
                    <a:pt x="19086" y="6502"/>
                    <a:pt x="18443" y="6740"/>
                    <a:pt x="17800" y="6967"/>
                  </a:cubicBezTo>
                  <a:cubicBezTo>
                    <a:pt x="15216" y="7848"/>
                    <a:pt x="12609" y="8574"/>
                    <a:pt x="9966" y="8967"/>
                  </a:cubicBezTo>
                  <a:cubicBezTo>
                    <a:pt x="8656" y="9157"/>
                    <a:pt x="7334" y="9276"/>
                    <a:pt x="6013" y="9276"/>
                  </a:cubicBezTo>
                  <a:cubicBezTo>
                    <a:pt x="5358" y="9276"/>
                    <a:pt x="4691" y="9241"/>
                    <a:pt x="4060" y="9193"/>
                  </a:cubicBezTo>
                  <a:cubicBezTo>
                    <a:pt x="3751" y="9145"/>
                    <a:pt x="3453" y="9134"/>
                    <a:pt x="3120" y="9086"/>
                  </a:cubicBezTo>
                  <a:lnTo>
                    <a:pt x="2060" y="8895"/>
                  </a:lnTo>
                  <a:cubicBezTo>
                    <a:pt x="1954" y="8875"/>
                    <a:pt x="1847" y="8865"/>
                    <a:pt x="1742" y="8865"/>
                  </a:cubicBezTo>
                  <a:cubicBezTo>
                    <a:pt x="1044" y="8865"/>
                    <a:pt x="390" y="9298"/>
                    <a:pt x="131" y="9991"/>
                  </a:cubicBezTo>
                  <a:cubicBezTo>
                    <a:pt x="24" y="10265"/>
                    <a:pt x="0" y="10550"/>
                    <a:pt x="24" y="10812"/>
                  </a:cubicBezTo>
                  <a:cubicBezTo>
                    <a:pt x="107" y="11431"/>
                    <a:pt x="524" y="11991"/>
                    <a:pt x="1155" y="12229"/>
                  </a:cubicBezTo>
                  <a:lnTo>
                    <a:pt x="2167" y="12598"/>
                  </a:lnTo>
                  <a:cubicBezTo>
                    <a:pt x="2524" y="12717"/>
                    <a:pt x="2929" y="12836"/>
                    <a:pt x="3322" y="12944"/>
                  </a:cubicBezTo>
                  <a:cubicBezTo>
                    <a:pt x="4084" y="13146"/>
                    <a:pt x="4846" y="13325"/>
                    <a:pt x="5608" y="13467"/>
                  </a:cubicBezTo>
                  <a:cubicBezTo>
                    <a:pt x="7144" y="13741"/>
                    <a:pt x="8692" y="13884"/>
                    <a:pt x="10228" y="13920"/>
                  </a:cubicBezTo>
                  <a:cubicBezTo>
                    <a:pt x="10627" y="13932"/>
                    <a:pt x="11025" y="13938"/>
                    <a:pt x="11423" y="13938"/>
                  </a:cubicBezTo>
                  <a:cubicBezTo>
                    <a:pt x="14099" y="13938"/>
                    <a:pt x="16745" y="13669"/>
                    <a:pt x="19336" y="13265"/>
                  </a:cubicBezTo>
                  <a:cubicBezTo>
                    <a:pt x="20086" y="13146"/>
                    <a:pt x="20812" y="13015"/>
                    <a:pt x="21550" y="12884"/>
                  </a:cubicBezTo>
                  <a:lnTo>
                    <a:pt x="23717" y="12467"/>
                  </a:lnTo>
                  <a:lnTo>
                    <a:pt x="27932" y="11634"/>
                  </a:lnTo>
                  <a:cubicBezTo>
                    <a:pt x="30694" y="11110"/>
                    <a:pt x="33361" y="10681"/>
                    <a:pt x="35909" y="10550"/>
                  </a:cubicBezTo>
                  <a:cubicBezTo>
                    <a:pt x="36540" y="10515"/>
                    <a:pt x="37171" y="10503"/>
                    <a:pt x="37791" y="10503"/>
                  </a:cubicBezTo>
                  <a:lnTo>
                    <a:pt x="38255" y="10503"/>
                  </a:lnTo>
                  <a:lnTo>
                    <a:pt x="38493" y="10515"/>
                  </a:lnTo>
                  <a:lnTo>
                    <a:pt x="38660" y="10515"/>
                  </a:lnTo>
                  <a:cubicBezTo>
                    <a:pt x="39005" y="10527"/>
                    <a:pt x="39398" y="10539"/>
                    <a:pt x="39708" y="10562"/>
                  </a:cubicBezTo>
                  <a:lnTo>
                    <a:pt x="40565" y="10634"/>
                  </a:lnTo>
                  <a:cubicBezTo>
                    <a:pt x="40862" y="10681"/>
                    <a:pt x="41172" y="10693"/>
                    <a:pt x="41482" y="10741"/>
                  </a:cubicBezTo>
                  <a:cubicBezTo>
                    <a:pt x="42089" y="10824"/>
                    <a:pt x="42696" y="10908"/>
                    <a:pt x="43303" y="11027"/>
                  </a:cubicBezTo>
                  <a:cubicBezTo>
                    <a:pt x="45732" y="11479"/>
                    <a:pt x="48125" y="12193"/>
                    <a:pt x="50435" y="13110"/>
                  </a:cubicBezTo>
                  <a:lnTo>
                    <a:pt x="51304" y="13467"/>
                  </a:lnTo>
                  <a:lnTo>
                    <a:pt x="51721" y="13658"/>
                  </a:lnTo>
                  <a:lnTo>
                    <a:pt x="51935" y="13753"/>
                  </a:lnTo>
                  <a:lnTo>
                    <a:pt x="52042" y="13801"/>
                  </a:lnTo>
                  <a:lnTo>
                    <a:pt x="52090" y="13825"/>
                  </a:lnTo>
                  <a:cubicBezTo>
                    <a:pt x="52411" y="13968"/>
                    <a:pt x="52781" y="14134"/>
                    <a:pt x="53054" y="14265"/>
                  </a:cubicBezTo>
                  <a:lnTo>
                    <a:pt x="53840" y="14658"/>
                  </a:lnTo>
                  <a:cubicBezTo>
                    <a:pt x="54959" y="15230"/>
                    <a:pt x="56055" y="15849"/>
                    <a:pt x="57138" y="16504"/>
                  </a:cubicBezTo>
                  <a:cubicBezTo>
                    <a:pt x="59317" y="17813"/>
                    <a:pt x="61436" y="19313"/>
                    <a:pt x="63532" y="20933"/>
                  </a:cubicBezTo>
                  <a:lnTo>
                    <a:pt x="63544" y="20933"/>
                  </a:lnTo>
                  <a:lnTo>
                    <a:pt x="63556" y="20945"/>
                  </a:lnTo>
                  <a:cubicBezTo>
                    <a:pt x="64127" y="21373"/>
                    <a:pt x="64746" y="21707"/>
                    <a:pt x="65413" y="21945"/>
                  </a:cubicBezTo>
                  <a:cubicBezTo>
                    <a:pt x="66145" y="22203"/>
                    <a:pt x="66915" y="22334"/>
                    <a:pt x="67688" y="22334"/>
                  </a:cubicBezTo>
                  <a:cubicBezTo>
                    <a:pt x="69128" y="22334"/>
                    <a:pt x="70579" y="21878"/>
                    <a:pt x="71819" y="20933"/>
                  </a:cubicBezTo>
                  <a:cubicBezTo>
                    <a:pt x="73926" y="19325"/>
                    <a:pt x="76045" y="17825"/>
                    <a:pt x="78212" y="16515"/>
                  </a:cubicBezTo>
                  <a:cubicBezTo>
                    <a:pt x="79308" y="15861"/>
                    <a:pt x="80403" y="15241"/>
                    <a:pt x="81522" y="14682"/>
                  </a:cubicBezTo>
                  <a:cubicBezTo>
                    <a:pt x="82082" y="14396"/>
                    <a:pt x="82641" y="14134"/>
                    <a:pt x="83213" y="13872"/>
                  </a:cubicBezTo>
                  <a:lnTo>
                    <a:pt x="83237" y="13860"/>
                  </a:lnTo>
                  <a:lnTo>
                    <a:pt x="83249" y="13848"/>
                  </a:lnTo>
                  <a:lnTo>
                    <a:pt x="83261" y="13848"/>
                  </a:lnTo>
                  <a:cubicBezTo>
                    <a:pt x="83261" y="13844"/>
                    <a:pt x="83259" y="13843"/>
                    <a:pt x="83257" y="13843"/>
                  </a:cubicBezTo>
                  <a:cubicBezTo>
                    <a:pt x="83253" y="13843"/>
                    <a:pt x="83245" y="13848"/>
                    <a:pt x="83237" y="13848"/>
                  </a:cubicBezTo>
                  <a:lnTo>
                    <a:pt x="83261" y="13837"/>
                  </a:lnTo>
                  <a:lnTo>
                    <a:pt x="83392" y="13789"/>
                  </a:lnTo>
                  <a:lnTo>
                    <a:pt x="83630" y="13682"/>
                  </a:lnTo>
                  <a:lnTo>
                    <a:pt x="84130" y="13467"/>
                  </a:lnTo>
                  <a:lnTo>
                    <a:pt x="84927" y="13134"/>
                  </a:lnTo>
                  <a:cubicBezTo>
                    <a:pt x="87225" y="12217"/>
                    <a:pt x="89630" y="11503"/>
                    <a:pt x="92059" y="11062"/>
                  </a:cubicBezTo>
                  <a:cubicBezTo>
                    <a:pt x="93274" y="10836"/>
                    <a:pt x="94488" y="10681"/>
                    <a:pt x="95715" y="10598"/>
                  </a:cubicBezTo>
                  <a:lnTo>
                    <a:pt x="96631" y="10550"/>
                  </a:lnTo>
                  <a:lnTo>
                    <a:pt x="97072" y="10550"/>
                  </a:lnTo>
                  <a:lnTo>
                    <a:pt x="97608" y="10539"/>
                  </a:lnTo>
                  <a:lnTo>
                    <a:pt x="98512" y="10550"/>
                  </a:lnTo>
                  <a:cubicBezTo>
                    <a:pt x="98786" y="10550"/>
                    <a:pt x="99132" y="10574"/>
                    <a:pt x="99441" y="10586"/>
                  </a:cubicBezTo>
                  <a:cubicBezTo>
                    <a:pt x="101989" y="10729"/>
                    <a:pt x="104644" y="11158"/>
                    <a:pt x="107406" y="11682"/>
                  </a:cubicBezTo>
                  <a:lnTo>
                    <a:pt x="111621" y="12527"/>
                  </a:lnTo>
                  <a:cubicBezTo>
                    <a:pt x="113050" y="12813"/>
                    <a:pt x="114526" y="13086"/>
                    <a:pt x="115991" y="13325"/>
                  </a:cubicBezTo>
                  <a:cubicBezTo>
                    <a:pt x="117515" y="13563"/>
                    <a:pt x="118991" y="13753"/>
                    <a:pt x="120527" y="13872"/>
                  </a:cubicBezTo>
                  <a:cubicBezTo>
                    <a:pt x="121685" y="13963"/>
                    <a:pt x="122856" y="14020"/>
                    <a:pt x="124036" y="14020"/>
                  </a:cubicBezTo>
                  <a:cubicBezTo>
                    <a:pt x="124398" y="14020"/>
                    <a:pt x="124760" y="14014"/>
                    <a:pt x="125123" y="14003"/>
                  </a:cubicBezTo>
                  <a:cubicBezTo>
                    <a:pt x="128207" y="13920"/>
                    <a:pt x="131350" y="13444"/>
                    <a:pt x="134279" y="12289"/>
                  </a:cubicBezTo>
                  <a:cubicBezTo>
                    <a:pt x="135088" y="11979"/>
                    <a:pt x="135577" y="11122"/>
                    <a:pt x="135398" y="10241"/>
                  </a:cubicBezTo>
                  <a:cubicBezTo>
                    <a:pt x="135230" y="9371"/>
                    <a:pt x="134463" y="8778"/>
                    <a:pt x="133616" y="8778"/>
                  </a:cubicBezTo>
                  <a:cubicBezTo>
                    <a:pt x="133501" y="8778"/>
                    <a:pt x="133384" y="8789"/>
                    <a:pt x="133267" y="8812"/>
                  </a:cubicBezTo>
                  <a:lnTo>
                    <a:pt x="133219" y="8824"/>
                  </a:lnTo>
                  <a:cubicBezTo>
                    <a:pt x="131945" y="9080"/>
                    <a:pt x="130644" y="9193"/>
                    <a:pt x="129335" y="9193"/>
                  </a:cubicBezTo>
                  <a:cubicBezTo>
                    <a:pt x="128025" y="9193"/>
                    <a:pt x="126706" y="9080"/>
                    <a:pt x="125397" y="8884"/>
                  </a:cubicBezTo>
                  <a:cubicBezTo>
                    <a:pt x="124075" y="8693"/>
                    <a:pt x="122766" y="8419"/>
                    <a:pt x="121468" y="8074"/>
                  </a:cubicBezTo>
                  <a:cubicBezTo>
                    <a:pt x="120170" y="7741"/>
                    <a:pt x="118848" y="7336"/>
                    <a:pt x="117586" y="6907"/>
                  </a:cubicBezTo>
                  <a:cubicBezTo>
                    <a:pt x="116277" y="6455"/>
                    <a:pt x="114991" y="5967"/>
                    <a:pt x="113669" y="5455"/>
                  </a:cubicBezTo>
                  <a:lnTo>
                    <a:pt x="109645" y="3895"/>
                  </a:lnTo>
                  <a:cubicBezTo>
                    <a:pt x="106906" y="2847"/>
                    <a:pt x="104013" y="1835"/>
                    <a:pt x="100894" y="1097"/>
                  </a:cubicBezTo>
                  <a:cubicBezTo>
                    <a:pt x="100501" y="1014"/>
                    <a:pt x="100144" y="918"/>
                    <a:pt x="99703" y="835"/>
                  </a:cubicBezTo>
                  <a:lnTo>
                    <a:pt x="98465" y="609"/>
                  </a:lnTo>
                  <a:lnTo>
                    <a:pt x="97941" y="513"/>
                  </a:lnTo>
                  <a:lnTo>
                    <a:pt x="97679" y="466"/>
                  </a:lnTo>
                  <a:lnTo>
                    <a:pt x="97536" y="442"/>
                  </a:lnTo>
                  <a:lnTo>
                    <a:pt x="97477" y="430"/>
                  </a:lnTo>
                  <a:lnTo>
                    <a:pt x="97358" y="418"/>
                  </a:lnTo>
                  <a:lnTo>
                    <a:pt x="97322" y="418"/>
                  </a:lnTo>
                  <a:lnTo>
                    <a:pt x="96084" y="252"/>
                  </a:lnTo>
                  <a:cubicBezTo>
                    <a:pt x="94554" y="84"/>
                    <a:pt x="93015" y="0"/>
                    <a:pt x="91474" y="0"/>
                  </a:cubicBezTo>
                  <a:close/>
                </a:path>
              </a:pathLst>
            </a:custGeom>
            <a:solidFill>
              <a:srgbClr val="FFA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4;p20"/>
            <p:cNvSpPr/>
            <p:nvPr/>
          </p:nvSpPr>
          <p:spPr>
            <a:xfrm flipH="1">
              <a:off x="4380612" y="2192516"/>
              <a:ext cx="1019119" cy="223738"/>
            </a:xfrm>
            <a:custGeom>
              <a:avLst/>
              <a:gdLst/>
              <a:ahLst/>
              <a:cxnLst/>
              <a:rect l="l" t="t" r="r" b="b"/>
              <a:pathLst>
                <a:path w="65391" h="14356" extrusionOk="0">
                  <a:moveTo>
                    <a:pt x="38975" y="1"/>
                  </a:moveTo>
                  <a:cubicBezTo>
                    <a:pt x="30338" y="1"/>
                    <a:pt x="21262" y="2926"/>
                    <a:pt x="14467" y="4676"/>
                  </a:cubicBezTo>
                  <a:cubicBezTo>
                    <a:pt x="12683" y="5137"/>
                    <a:pt x="10969" y="5324"/>
                    <a:pt x="9361" y="5324"/>
                  </a:cubicBezTo>
                  <a:cubicBezTo>
                    <a:pt x="5443" y="5324"/>
                    <a:pt x="2154" y="4211"/>
                    <a:pt x="1" y="3223"/>
                  </a:cubicBezTo>
                  <a:lnTo>
                    <a:pt x="1" y="3223"/>
                  </a:lnTo>
                  <a:cubicBezTo>
                    <a:pt x="84" y="3842"/>
                    <a:pt x="501" y="4402"/>
                    <a:pt x="1132" y="4640"/>
                  </a:cubicBezTo>
                  <a:lnTo>
                    <a:pt x="2144" y="5009"/>
                  </a:lnTo>
                  <a:cubicBezTo>
                    <a:pt x="2501" y="5128"/>
                    <a:pt x="2906" y="5247"/>
                    <a:pt x="3299" y="5355"/>
                  </a:cubicBezTo>
                  <a:cubicBezTo>
                    <a:pt x="4073" y="5557"/>
                    <a:pt x="4823" y="5736"/>
                    <a:pt x="5585" y="5878"/>
                  </a:cubicBezTo>
                  <a:cubicBezTo>
                    <a:pt x="7121" y="6152"/>
                    <a:pt x="8669" y="6295"/>
                    <a:pt x="10205" y="6331"/>
                  </a:cubicBezTo>
                  <a:cubicBezTo>
                    <a:pt x="10604" y="6343"/>
                    <a:pt x="11002" y="6349"/>
                    <a:pt x="11400" y="6349"/>
                  </a:cubicBezTo>
                  <a:cubicBezTo>
                    <a:pt x="14076" y="6349"/>
                    <a:pt x="16722" y="6080"/>
                    <a:pt x="19313" y="5676"/>
                  </a:cubicBezTo>
                  <a:cubicBezTo>
                    <a:pt x="20063" y="5557"/>
                    <a:pt x="20801" y="5426"/>
                    <a:pt x="21527" y="5295"/>
                  </a:cubicBezTo>
                  <a:lnTo>
                    <a:pt x="23694" y="4878"/>
                  </a:lnTo>
                  <a:lnTo>
                    <a:pt x="27909" y="4045"/>
                  </a:lnTo>
                  <a:cubicBezTo>
                    <a:pt x="30671" y="3521"/>
                    <a:pt x="33338" y="3092"/>
                    <a:pt x="35886" y="2961"/>
                  </a:cubicBezTo>
                  <a:cubicBezTo>
                    <a:pt x="36517" y="2926"/>
                    <a:pt x="37148" y="2914"/>
                    <a:pt x="37780" y="2914"/>
                  </a:cubicBezTo>
                  <a:lnTo>
                    <a:pt x="38232" y="2914"/>
                  </a:lnTo>
                  <a:lnTo>
                    <a:pt x="38470" y="2926"/>
                  </a:lnTo>
                  <a:lnTo>
                    <a:pt x="38637" y="2926"/>
                  </a:lnTo>
                  <a:cubicBezTo>
                    <a:pt x="38982" y="2938"/>
                    <a:pt x="39375" y="2950"/>
                    <a:pt x="39685" y="2973"/>
                  </a:cubicBezTo>
                  <a:lnTo>
                    <a:pt x="40542" y="3045"/>
                  </a:lnTo>
                  <a:cubicBezTo>
                    <a:pt x="40839" y="3092"/>
                    <a:pt x="41149" y="3104"/>
                    <a:pt x="41459" y="3152"/>
                  </a:cubicBezTo>
                  <a:cubicBezTo>
                    <a:pt x="42066" y="3235"/>
                    <a:pt x="42673" y="3319"/>
                    <a:pt x="43280" y="3438"/>
                  </a:cubicBezTo>
                  <a:cubicBezTo>
                    <a:pt x="45709" y="3890"/>
                    <a:pt x="48102" y="4604"/>
                    <a:pt x="50412" y="5521"/>
                  </a:cubicBezTo>
                  <a:lnTo>
                    <a:pt x="51281" y="5878"/>
                  </a:lnTo>
                  <a:lnTo>
                    <a:pt x="51698" y="6069"/>
                  </a:lnTo>
                  <a:lnTo>
                    <a:pt x="51912" y="6164"/>
                  </a:lnTo>
                  <a:lnTo>
                    <a:pt x="52019" y="6212"/>
                  </a:lnTo>
                  <a:lnTo>
                    <a:pt x="52067" y="6236"/>
                  </a:lnTo>
                  <a:lnTo>
                    <a:pt x="52079" y="6236"/>
                  </a:lnTo>
                  <a:cubicBezTo>
                    <a:pt x="52388" y="6379"/>
                    <a:pt x="52758" y="6545"/>
                    <a:pt x="53031" y="6676"/>
                  </a:cubicBezTo>
                  <a:lnTo>
                    <a:pt x="53817" y="7069"/>
                  </a:lnTo>
                  <a:cubicBezTo>
                    <a:pt x="54936" y="7641"/>
                    <a:pt x="56032" y="8260"/>
                    <a:pt x="57115" y="8915"/>
                  </a:cubicBezTo>
                  <a:cubicBezTo>
                    <a:pt x="59294" y="10224"/>
                    <a:pt x="61413" y="11724"/>
                    <a:pt x="63509" y="13344"/>
                  </a:cubicBezTo>
                  <a:lnTo>
                    <a:pt x="63521" y="13344"/>
                  </a:lnTo>
                  <a:lnTo>
                    <a:pt x="63533" y="13356"/>
                  </a:lnTo>
                  <a:cubicBezTo>
                    <a:pt x="64104" y="13784"/>
                    <a:pt x="64723" y="14118"/>
                    <a:pt x="65390" y="14356"/>
                  </a:cubicBezTo>
                  <a:lnTo>
                    <a:pt x="65390" y="11189"/>
                  </a:lnTo>
                  <a:cubicBezTo>
                    <a:pt x="65390" y="11189"/>
                    <a:pt x="60199" y="6069"/>
                    <a:pt x="49162" y="1747"/>
                  </a:cubicBezTo>
                  <a:cubicBezTo>
                    <a:pt x="45963" y="490"/>
                    <a:pt x="42506" y="1"/>
                    <a:pt x="38975" y="1"/>
                  </a:cubicBezTo>
                  <a:close/>
                </a:path>
              </a:pathLst>
            </a:custGeom>
            <a:solidFill>
              <a:srgbClr val="F27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5;p20"/>
            <p:cNvSpPr/>
            <p:nvPr/>
          </p:nvSpPr>
          <p:spPr>
            <a:xfrm flipH="1">
              <a:off x="3290270" y="2192516"/>
              <a:ext cx="1018916" cy="223738"/>
            </a:xfrm>
            <a:custGeom>
              <a:avLst/>
              <a:gdLst/>
              <a:ahLst/>
              <a:cxnLst/>
              <a:rect l="l" t="t" r="r" b="b"/>
              <a:pathLst>
                <a:path w="65378" h="14356" extrusionOk="0">
                  <a:moveTo>
                    <a:pt x="26405" y="1"/>
                  </a:moveTo>
                  <a:cubicBezTo>
                    <a:pt x="22873" y="1"/>
                    <a:pt x="19415" y="490"/>
                    <a:pt x="16216" y="1747"/>
                  </a:cubicBezTo>
                  <a:cubicBezTo>
                    <a:pt x="5191" y="6069"/>
                    <a:pt x="0" y="11189"/>
                    <a:pt x="0" y="11189"/>
                  </a:cubicBezTo>
                  <a:lnTo>
                    <a:pt x="0" y="14356"/>
                  </a:lnTo>
                  <a:cubicBezTo>
                    <a:pt x="655" y="14118"/>
                    <a:pt x="1286" y="13784"/>
                    <a:pt x="1857" y="13356"/>
                  </a:cubicBezTo>
                  <a:lnTo>
                    <a:pt x="1869" y="13344"/>
                  </a:lnTo>
                  <a:cubicBezTo>
                    <a:pt x="3977" y="11724"/>
                    <a:pt x="6096" y="10224"/>
                    <a:pt x="8263" y="8915"/>
                  </a:cubicBezTo>
                  <a:cubicBezTo>
                    <a:pt x="9346" y="8260"/>
                    <a:pt x="10454" y="7641"/>
                    <a:pt x="11573" y="7069"/>
                  </a:cubicBezTo>
                  <a:lnTo>
                    <a:pt x="12359" y="6676"/>
                  </a:lnTo>
                  <a:cubicBezTo>
                    <a:pt x="12633" y="6545"/>
                    <a:pt x="13002" y="6379"/>
                    <a:pt x="13311" y="6236"/>
                  </a:cubicBezTo>
                  <a:lnTo>
                    <a:pt x="13323" y="6236"/>
                  </a:lnTo>
                  <a:lnTo>
                    <a:pt x="13371" y="6212"/>
                  </a:lnTo>
                  <a:lnTo>
                    <a:pt x="13478" y="6164"/>
                  </a:lnTo>
                  <a:lnTo>
                    <a:pt x="13680" y="6069"/>
                  </a:lnTo>
                  <a:lnTo>
                    <a:pt x="14109" y="5878"/>
                  </a:lnTo>
                  <a:lnTo>
                    <a:pt x="14978" y="5521"/>
                  </a:lnTo>
                  <a:cubicBezTo>
                    <a:pt x="17276" y="4604"/>
                    <a:pt x="19681" y="3890"/>
                    <a:pt x="22110" y="3438"/>
                  </a:cubicBezTo>
                  <a:cubicBezTo>
                    <a:pt x="22717" y="3319"/>
                    <a:pt x="23324" y="3235"/>
                    <a:pt x="23932" y="3152"/>
                  </a:cubicBezTo>
                  <a:cubicBezTo>
                    <a:pt x="24241" y="3104"/>
                    <a:pt x="24551" y="3092"/>
                    <a:pt x="24848" y="3045"/>
                  </a:cubicBezTo>
                  <a:lnTo>
                    <a:pt x="25694" y="2973"/>
                  </a:lnTo>
                  <a:cubicBezTo>
                    <a:pt x="26015" y="2950"/>
                    <a:pt x="26408" y="2938"/>
                    <a:pt x="26753" y="2926"/>
                  </a:cubicBezTo>
                  <a:lnTo>
                    <a:pt x="26920" y="2926"/>
                  </a:lnTo>
                  <a:lnTo>
                    <a:pt x="27146" y="2914"/>
                  </a:lnTo>
                  <a:lnTo>
                    <a:pt x="27611" y="2914"/>
                  </a:lnTo>
                  <a:cubicBezTo>
                    <a:pt x="28230" y="2914"/>
                    <a:pt x="28861" y="2926"/>
                    <a:pt x="29504" y="2961"/>
                  </a:cubicBezTo>
                  <a:cubicBezTo>
                    <a:pt x="32052" y="3092"/>
                    <a:pt x="34719" y="3521"/>
                    <a:pt x="37481" y="4045"/>
                  </a:cubicBezTo>
                  <a:lnTo>
                    <a:pt x="41696" y="4878"/>
                  </a:lnTo>
                  <a:lnTo>
                    <a:pt x="43863" y="5295"/>
                  </a:lnTo>
                  <a:cubicBezTo>
                    <a:pt x="44589" y="5426"/>
                    <a:pt x="45327" y="5557"/>
                    <a:pt x="46077" y="5676"/>
                  </a:cubicBezTo>
                  <a:cubicBezTo>
                    <a:pt x="48668" y="6080"/>
                    <a:pt x="51314" y="6349"/>
                    <a:pt x="53982" y="6349"/>
                  </a:cubicBezTo>
                  <a:cubicBezTo>
                    <a:pt x="54379" y="6349"/>
                    <a:pt x="54776" y="6343"/>
                    <a:pt x="55174" y="6331"/>
                  </a:cubicBezTo>
                  <a:cubicBezTo>
                    <a:pt x="56721" y="6295"/>
                    <a:pt x="58269" y="6152"/>
                    <a:pt x="59805" y="5878"/>
                  </a:cubicBezTo>
                  <a:cubicBezTo>
                    <a:pt x="60567" y="5736"/>
                    <a:pt x="61317" y="5557"/>
                    <a:pt x="62091" y="5355"/>
                  </a:cubicBezTo>
                  <a:cubicBezTo>
                    <a:pt x="62484" y="5247"/>
                    <a:pt x="62889" y="5128"/>
                    <a:pt x="63246" y="5009"/>
                  </a:cubicBezTo>
                  <a:lnTo>
                    <a:pt x="64258" y="4640"/>
                  </a:lnTo>
                  <a:cubicBezTo>
                    <a:pt x="64889" y="4402"/>
                    <a:pt x="65306" y="3842"/>
                    <a:pt x="65377" y="3223"/>
                  </a:cubicBezTo>
                  <a:lnTo>
                    <a:pt x="65377" y="3223"/>
                  </a:lnTo>
                  <a:cubicBezTo>
                    <a:pt x="63233" y="4211"/>
                    <a:pt x="59946" y="5324"/>
                    <a:pt x="56029" y="5324"/>
                  </a:cubicBezTo>
                  <a:cubicBezTo>
                    <a:pt x="54421" y="5324"/>
                    <a:pt x="52707" y="5137"/>
                    <a:pt x="50923" y="4676"/>
                  </a:cubicBezTo>
                  <a:cubicBezTo>
                    <a:pt x="44128" y="2926"/>
                    <a:pt x="35047" y="1"/>
                    <a:pt x="26405" y="1"/>
                  </a:cubicBezTo>
                  <a:close/>
                </a:path>
              </a:pathLst>
            </a:custGeom>
            <a:solidFill>
              <a:srgbClr val="F27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86;p20"/>
            <p:cNvSpPr/>
            <p:nvPr/>
          </p:nvSpPr>
          <p:spPr>
            <a:xfrm flipH="1">
              <a:off x="3871076" y="3810535"/>
              <a:ext cx="948410" cy="100586"/>
            </a:xfrm>
            <a:custGeom>
              <a:avLst/>
              <a:gdLst/>
              <a:ahLst/>
              <a:cxnLst/>
              <a:rect l="l" t="t" r="r" b="b"/>
              <a:pathLst>
                <a:path w="60854" h="6454" extrusionOk="0">
                  <a:moveTo>
                    <a:pt x="2632" y="0"/>
                  </a:moveTo>
                  <a:cubicBezTo>
                    <a:pt x="1180" y="0"/>
                    <a:pt x="1" y="1179"/>
                    <a:pt x="1" y="2631"/>
                  </a:cubicBezTo>
                  <a:lnTo>
                    <a:pt x="1" y="3822"/>
                  </a:lnTo>
                  <a:cubicBezTo>
                    <a:pt x="1" y="5263"/>
                    <a:pt x="1180" y="6453"/>
                    <a:pt x="2632" y="6453"/>
                  </a:cubicBezTo>
                  <a:lnTo>
                    <a:pt x="58222" y="6453"/>
                  </a:lnTo>
                  <a:cubicBezTo>
                    <a:pt x="59663" y="6453"/>
                    <a:pt x="60854" y="5263"/>
                    <a:pt x="60854" y="3822"/>
                  </a:cubicBezTo>
                  <a:lnTo>
                    <a:pt x="60854" y="2631"/>
                  </a:lnTo>
                  <a:cubicBezTo>
                    <a:pt x="60854" y="1214"/>
                    <a:pt x="59711" y="48"/>
                    <a:pt x="58306" y="12"/>
                  </a:cubicBezTo>
                  <a:cubicBezTo>
                    <a:pt x="58282" y="0"/>
                    <a:pt x="58246" y="0"/>
                    <a:pt x="58222" y="0"/>
                  </a:cubicBezTo>
                  <a:close/>
                </a:path>
              </a:pathLst>
            </a:custGeom>
            <a:solidFill>
              <a:srgbClr val="FFA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87;p20"/>
            <p:cNvSpPr/>
            <p:nvPr/>
          </p:nvSpPr>
          <p:spPr>
            <a:xfrm flipH="1">
              <a:off x="3716878" y="3911105"/>
              <a:ext cx="1256806" cy="100399"/>
            </a:xfrm>
            <a:custGeom>
              <a:avLst/>
              <a:gdLst/>
              <a:ahLst/>
              <a:cxnLst/>
              <a:rect l="l" t="t" r="r" b="b"/>
              <a:pathLst>
                <a:path w="80642" h="6442" extrusionOk="0">
                  <a:moveTo>
                    <a:pt x="2632" y="0"/>
                  </a:moveTo>
                  <a:cubicBezTo>
                    <a:pt x="1179" y="0"/>
                    <a:pt x="1" y="1179"/>
                    <a:pt x="1" y="2620"/>
                  </a:cubicBezTo>
                  <a:lnTo>
                    <a:pt x="1" y="3822"/>
                  </a:lnTo>
                  <a:cubicBezTo>
                    <a:pt x="1" y="5263"/>
                    <a:pt x="1179" y="6441"/>
                    <a:pt x="2632" y="6441"/>
                  </a:cubicBezTo>
                  <a:lnTo>
                    <a:pt x="78010" y="6441"/>
                  </a:lnTo>
                  <a:cubicBezTo>
                    <a:pt x="79463" y="6441"/>
                    <a:pt x="80642" y="5263"/>
                    <a:pt x="80642" y="3822"/>
                  </a:cubicBezTo>
                  <a:lnTo>
                    <a:pt x="80642" y="2620"/>
                  </a:lnTo>
                  <a:cubicBezTo>
                    <a:pt x="80642" y="1179"/>
                    <a:pt x="79463" y="0"/>
                    <a:pt x="78010" y="0"/>
                  </a:cubicBezTo>
                  <a:close/>
                </a:path>
              </a:pathLst>
            </a:custGeom>
            <a:solidFill>
              <a:srgbClr val="252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88;p20"/>
            <p:cNvSpPr/>
            <p:nvPr/>
          </p:nvSpPr>
          <p:spPr>
            <a:xfrm flipH="1">
              <a:off x="4123070" y="2963818"/>
              <a:ext cx="457591" cy="846733"/>
            </a:xfrm>
            <a:custGeom>
              <a:avLst/>
              <a:gdLst/>
              <a:ahLst/>
              <a:cxnLst/>
              <a:rect l="l" t="t" r="r" b="b"/>
              <a:pathLst>
                <a:path w="29361" h="54330" extrusionOk="0">
                  <a:moveTo>
                    <a:pt x="9299" y="1"/>
                  </a:moveTo>
                  <a:cubicBezTo>
                    <a:pt x="9299" y="1"/>
                    <a:pt x="0" y="43518"/>
                    <a:pt x="9299" y="54329"/>
                  </a:cubicBezTo>
                  <a:lnTo>
                    <a:pt x="20908" y="54329"/>
                  </a:lnTo>
                  <a:cubicBezTo>
                    <a:pt x="21336" y="53829"/>
                    <a:pt x="21729" y="53269"/>
                    <a:pt x="22074" y="52626"/>
                  </a:cubicBezTo>
                  <a:cubicBezTo>
                    <a:pt x="29361" y="39601"/>
                    <a:pt x="20908" y="1"/>
                    <a:pt x="20908" y="1"/>
                  </a:cubicBezTo>
                  <a:close/>
                </a:path>
              </a:pathLst>
            </a:custGeom>
            <a:solidFill>
              <a:srgbClr val="FFA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89;p20"/>
            <p:cNvSpPr/>
            <p:nvPr/>
          </p:nvSpPr>
          <p:spPr>
            <a:xfrm flipH="1">
              <a:off x="4123070" y="2963818"/>
              <a:ext cx="156801" cy="820192"/>
            </a:xfrm>
            <a:custGeom>
              <a:avLst/>
              <a:gdLst/>
              <a:ahLst/>
              <a:cxnLst/>
              <a:rect l="l" t="t" r="r" b="b"/>
              <a:pathLst>
                <a:path w="10061" h="52627" extrusionOk="0">
                  <a:moveTo>
                    <a:pt x="0" y="1"/>
                  </a:moveTo>
                  <a:cubicBezTo>
                    <a:pt x="6644" y="33136"/>
                    <a:pt x="2441" y="52567"/>
                    <a:pt x="2441" y="52567"/>
                  </a:cubicBezTo>
                  <a:lnTo>
                    <a:pt x="2774" y="52626"/>
                  </a:lnTo>
                  <a:cubicBezTo>
                    <a:pt x="10061" y="39601"/>
                    <a:pt x="1608" y="1"/>
                    <a:pt x="1608" y="1"/>
                  </a:cubicBezTo>
                  <a:close/>
                </a:path>
              </a:pathLst>
            </a:custGeom>
            <a:solidFill>
              <a:srgbClr val="F27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0;p20"/>
            <p:cNvSpPr/>
            <p:nvPr/>
          </p:nvSpPr>
          <p:spPr>
            <a:xfrm flipH="1">
              <a:off x="4265018" y="2275210"/>
              <a:ext cx="160525" cy="688623"/>
            </a:xfrm>
            <a:custGeom>
              <a:avLst/>
              <a:gdLst/>
              <a:ahLst/>
              <a:cxnLst/>
              <a:rect l="l" t="t" r="r" b="b"/>
              <a:pathLst>
                <a:path w="10300" h="44185" extrusionOk="0">
                  <a:moveTo>
                    <a:pt x="5144" y="1"/>
                  </a:moveTo>
                  <a:cubicBezTo>
                    <a:pt x="2311" y="1"/>
                    <a:pt x="1" y="9883"/>
                    <a:pt x="1" y="22087"/>
                  </a:cubicBezTo>
                  <a:cubicBezTo>
                    <a:pt x="1" y="34291"/>
                    <a:pt x="2311" y="44185"/>
                    <a:pt x="5144" y="44185"/>
                  </a:cubicBezTo>
                  <a:cubicBezTo>
                    <a:pt x="6002" y="44185"/>
                    <a:pt x="6811" y="43292"/>
                    <a:pt x="7514" y="41720"/>
                  </a:cubicBezTo>
                  <a:cubicBezTo>
                    <a:pt x="9169" y="38041"/>
                    <a:pt x="10300" y="30624"/>
                    <a:pt x="10300" y="22087"/>
                  </a:cubicBezTo>
                  <a:cubicBezTo>
                    <a:pt x="10300" y="15574"/>
                    <a:pt x="9645" y="9716"/>
                    <a:pt x="8597" y="5668"/>
                  </a:cubicBezTo>
                  <a:cubicBezTo>
                    <a:pt x="7680" y="2144"/>
                    <a:pt x="6478" y="1"/>
                    <a:pt x="5144" y="1"/>
                  </a:cubicBezTo>
                  <a:close/>
                </a:path>
              </a:pathLst>
            </a:custGeom>
            <a:solidFill>
              <a:srgbClr val="FFA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1;p20"/>
            <p:cNvSpPr/>
            <p:nvPr/>
          </p:nvSpPr>
          <p:spPr>
            <a:xfrm flipH="1">
              <a:off x="4241079" y="2363546"/>
              <a:ext cx="104295" cy="600287"/>
            </a:xfrm>
            <a:custGeom>
              <a:avLst/>
              <a:gdLst/>
              <a:ahLst/>
              <a:cxnLst/>
              <a:rect l="l" t="t" r="r" b="b"/>
              <a:pathLst>
                <a:path w="6692" h="38517" extrusionOk="0">
                  <a:moveTo>
                    <a:pt x="3453" y="0"/>
                  </a:moveTo>
                  <a:cubicBezTo>
                    <a:pt x="3024" y="72"/>
                    <a:pt x="2643" y="274"/>
                    <a:pt x="2322" y="655"/>
                  </a:cubicBezTo>
                  <a:cubicBezTo>
                    <a:pt x="2322" y="655"/>
                    <a:pt x="6692" y="21527"/>
                    <a:pt x="0" y="38517"/>
                  </a:cubicBezTo>
                  <a:lnTo>
                    <a:pt x="2370" y="36052"/>
                  </a:lnTo>
                  <a:cubicBezTo>
                    <a:pt x="4025" y="32373"/>
                    <a:pt x="5156" y="24956"/>
                    <a:pt x="5156" y="16419"/>
                  </a:cubicBezTo>
                  <a:cubicBezTo>
                    <a:pt x="5156" y="9906"/>
                    <a:pt x="4501" y="4048"/>
                    <a:pt x="3453" y="0"/>
                  </a:cubicBezTo>
                  <a:close/>
                </a:path>
              </a:pathLst>
            </a:custGeom>
            <a:solidFill>
              <a:srgbClr val="F27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2;p20"/>
            <p:cNvSpPr/>
            <p:nvPr/>
          </p:nvSpPr>
          <p:spPr>
            <a:xfrm flipH="1">
              <a:off x="4057192" y="3710137"/>
              <a:ext cx="576364" cy="100414"/>
            </a:xfrm>
            <a:custGeom>
              <a:avLst/>
              <a:gdLst/>
              <a:ahLst/>
              <a:cxnLst/>
              <a:rect l="l" t="t" r="r" b="b"/>
              <a:pathLst>
                <a:path w="36982" h="6443" extrusionOk="0">
                  <a:moveTo>
                    <a:pt x="2632" y="1"/>
                  </a:moveTo>
                  <a:cubicBezTo>
                    <a:pt x="1192" y="1"/>
                    <a:pt x="1" y="1180"/>
                    <a:pt x="1" y="2620"/>
                  </a:cubicBezTo>
                  <a:lnTo>
                    <a:pt x="1" y="3823"/>
                  </a:lnTo>
                  <a:cubicBezTo>
                    <a:pt x="1" y="5263"/>
                    <a:pt x="1192" y="6442"/>
                    <a:pt x="2632" y="6442"/>
                  </a:cubicBezTo>
                  <a:lnTo>
                    <a:pt x="34362" y="6442"/>
                  </a:lnTo>
                  <a:cubicBezTo>
                    <a:pt x="35803" y="6442"/>
                    <a:pt x="36982" y="5263"/>
                    <a:pt x="36982" y="3823"/>
                  </a:cubicBezTo>
                  <a:lnTo>
                    <a:pt x="36982" y="2620"/>
                  </a:lnTo>
                  <a:cubicBezTo>
                    <a:pt x="36982" y="1180"/>
                    <a:pt x="35803" y="1"/>
                    <a:pt x="34362" y="1"/>
                  </a:cubicBezTo>
                  <a:close/>
                </a:path>
              </a:pathLst>
            </a:custGeom>
            <a:solidFill>
              <a:srgbClr val="F27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3;p20"/>
            <p:cNvSpPr/>
            <p:nvPr/>
          </p:nvSpPr>
          <p:spPr>
            <a:xfrm flipH="1">
              <a:off x="4950137" y="3232877"/>
              <a:ext cx="728334" cy="174256"/>
            </a:xfrm>
            <a:custGeom>
              <a:avLst/>
              <a:gdLst/>
              <a:ahLst/>
              <a:cxnLst/>
              <a:rect l="l" t="t" r="r" b="b"/>
              <a:pathLst>
                <a:path w="46733" h="11181" extrusionOk="0">
                  <a:moveTo>
                    <a:pt x="989" y="1"/>
                  </a:moveTo>
                  <a:cubicBezTo>
                    <a:pt x="346" y="1"/>
                    <a:pt x="1" y="739"/>
                    <a:pt x="405" y="1239"/>
                  </a:cubicBezTo>
                  <a:cubicBezTo>
                    <a:pt x="5168" y="7216"/>
                    <a:pt x="13669" y="11181"/>
                    <a:pt x="23361" y="11181"/>
                  </a:cubicBezTo>
                  <a:cubicBezTo>
                    <a:pt x="33064" y="11181"/>
                    <a:pt x="41577" y="7204"/>
                    <a:pt x="46340" y="1215"/>
                  </a:cubicBezTo>
                  <a:cubicBezTo>
                    <a:pt x="46733" y="727"/>
                    <a:pt x="46364" y="1"/>
                    <a:pt x="45733" y="1"/>
                  </a:cubicBezTo>
                  <a:close/>
                </a:path>
              </a:pathLst>
            </a:custGeom>
            <a:solidFill>
              <a:srgbClr val="FFC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4;p20"/>
            <p:cNvSpPr/>
            <p:nvPr/>
          </p:nvSpPr>
          <p:spPr>
            <a:xfrm flipH="1">
              <a:off x="3023813" y="3232877"/>
              <a:ext cx="728334" cy="174256"/>
            </a:xfrm>
            <a:custGeom>
              <a:avLst/>
              <a:gdLst/>
              <a:ahLst/>
              <a:cxnLst/>
              <a:rect l="l" t="t" r="r" b="b"/>
              <a:pathLst>
                <a:path w="46733" h="11181" extrusionOk="0">
                  <a:moveTo>
                    <a:pt x="989" y="1"/>
                  </a:moveTo>
                  <a:cubicBezTo>
                    <a:pt x="346" y="1"/>
                    <a:pt x="1" y="739"/>
                    <a:pt x="405" y="1239"/>
                  </a:cubicBezTo>
                  <a:cubicBezTo>
                    <a:pt x="3334" y="4906"/>
                    <a:pt x="7668" y="7823"/>
                    <a:pt x="12824" y="9526"/>
                  </a:cubicBezTo>
                  <a:lnTo>
                    <a:pt x="12859" y="9526"/>
                  </a:lnTo>
                  <a:cubicBezTo>
                    <a:pt x="16086" y="10598"/>
                    <a:pt x="19634" y="11181"/>
                    <a:pt x="23361" y="11181"/>
                  </a:cubicBezTo>
                  <a:cubicBezTo>
                    <a:pt x="33064" y="11181"/>
                    <a:pt x="41577" y="7204"/>
                    <a:pt x="46340" y="1215"/>
                  </a:cubicBezTo>
                  <a:cubicBezTo>
                    <a:pt x="46733" y="727"/>
                    <a:pt x="46364" y="1"/>
                    <a:pt x="45732" y="1"/>
                  </a:cubicBezTo>
                  <a:close/>
                </a:path>
              </a:pathLst>
            </a:custGeom>
            <a:solidFill>
              <a:srgbClr val="FFC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5;p20"/>
            <p:cNvSpPr/>
            <p:nvPr/>
          </p:nvSpPr>
          <p:spPr>
            <a:xfrm flipH="1">
              <a:off x="4175763" y="1967749"/>
              <a:ext cx="339036" cy="451295"/>
            </a:xfrm>
            <a:custGeom>
              <a:avLst/>
              <a:gdLst/>
              <a:ahLst/>
              <a:cxnLst/>
              <a:rect l="l" t="t" r="r" b="b"/>
              <a:pathLst>
                <a:path w="21754" h="28957" extrusionOk="0">
                  <a:moveTo>
                    <a:pt x="10871" y="0"/>
                  </a:moveTo>
                  <a:cubicBezTo>
                    <a:pt x="10871" y="0"/>
                    <a:pt x="1" y="12061"/>
                    <a:pt x="1" y="18074"/>
                  </a:cubicBezTo>
                  <a:cubicBezTo>
                    <a:pt x="1" y="20550"/>
                    <a:pt x="822" y="22836"/>
                    <a:pt x="2227" y="24658"/>
                  </a:cubicBezTo>
                  <a:lnTo>
                    <a:pt x="2239" y="24670"/>
                  </a:lnTo>
                  <a:cubicBezTo>
                    <a:pt x="2977" y="25658"/>
                    <a:pt x="3894" y="26504"/>
                    <a:pt x="4918" y="27182"/>
                  </a:cubicBezTo>
                  <a:cubicBezTo>
                    <a:pt x="6633" y="28301"/>
                    <a:pt x="8681" y="28956"/>
                    <a:pt x="10871" y="28956"/>
                  </a:cubicBezTo>
                  <a:cubicBezTo>
                    <a:pt x="14407" y="28956"/>
                    <a:pt x="17551" y="27266"/>
                    <a:pt x="19527" y="24658"/>
                  </a:cubicBezTo>
                  <a:cubicBezTo>
                    <a:pt x="20920" y="22836"/>
                    <a:pt x="21754" y="20539"/>
                    <a:pt x="21754" y="18074"/>
                  </a:cubicBezTo>
                  <a:cubicBezTo>
                    <a:pt x="21754" y="17812"/>
                    <a:pt x="21730" y="17550"/>
                    <a:pt x="21694" y="17276"/>
                  </a:cubicBezTo>
                  <a:cubicBezTo>
                    <a:pt x="20861" y="11061"/>
                    <a:pt x="10871" y="0"/>
                    <a:pt x="10871" y="0"/>
                  </a:cubicBezTo>
                  <a:close/>
                </a:path>
              </a:pathLst>
            </a:custGeom>
            <a:solidFill>
              <a:srgbClr val="FFC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796;p20"/>
            <p:cNvSpPr/>
            <p:nvPr/>
          </p:nvSpPr>
          <p:spPr>
            <a:xfrm flipH="1">
              <a:off x="4206746" y="2867705"/>
              <a:ext cx="277055" cy="192257"/>
            </a:xfrm>
            <a:custGeom>
              <a:avLst/>
              <a:gdLst/>
              <a:ahLst/>
              <a:cxnLst/>
              <a:rect l="l" t="t" r="r" b="b"/>
              <a:pathLst>
                <a:path w="17777" h="12336" extrusionOk="0">
                  <a:moveTo>
                    <a:pt x="8882" y="1"/>
                  </a:moveTo>
                  <a:cubicBezTo>
                    <a:pt x="3977" y="1"/>
                    <a:pt x="0" y="2763"/>
                    <a:pt x="0" y="6168"/>
                  </a:cubicBezTo>
                  <a:cubicBezTo>
                    <a:pt x="0" y="8728"/>
                    <a:pt x="2239" y="10919"/>
                    <a:pt x="5441" y="11847"/>
                  </a:cubicBezTo>
                  <a:lnTo>
                    <a:pt x="5453" y="11847"/>
                  </a:lnTo>
                  <a:cubicBezTo>
                    <a:pt x="6501" y="12157"/>
                    <a:pt x="7668" y="12335"/>
                    <a:pt x="8882" y="12335"/>
                  </a:cubicBezTo>
                  <a:cubicBezTo>
                    <a:pt x="13800" y="12335"/>
                    <a:pt x="17776" y="9573"/>
                    <a:pt x="17776" y="6168"/>
                  </a:cubicBezTo>
                  <a:cubicBezTo>
                    <a:pt x="17776" y="4739"/>
                    <a:pt x="17074" y="3418"/>
                    <a:pt x="15883" y="2370"/>
                  </a:cubicBezTo>
                  <a:cubicBezTo>
                    <a:pt x="14264" y="929"/>
                    <a:pt x="11728" y="1"/>
                    <a:pt x="8882" y="1"/>
                  </a:cubicBezTo>
                  <a:close/>
                </a:path>
              </a:pathLst>
            </a:custGeom>
            <a:solidFill>
              <a:srgbClr val="FFC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797;p20"/>
            <p:cNvSpPr/>
            <p:nvPr/>
          </p:nvSpPr>
          <p:spPr>
            <a:xfrm flipH="1">
              <a:off x="4258519" y="2188370"/>
              <a:ext cx="173508" cy="173523"/>
            </a:xfrm>
            <a:custGeom>
              <a:avLst/>
              <a:gdLst/>
              <a:ahLst/>
              <a:cxnLst/>
              <a:rect l="l" t="t" r="r" b="b"/>
              <a:pathLst>
                <a:path w="11133" h="11134" fill="none" extrusionOk="0">
                  <a:moveTo>
                    <a:pt x="11132" y="5573"/>
                  </a:moveTo>
                  <a:cubicBezTo>
                    <a:pt x="11132" y="8645"/>
                    <a:pt x="8632" y="11133"/>
                    <a:pt x="5560" y="11133"/>
                  </a:cubicBezTo>
                  <a:cubicBezTo>
                    <a:pt x="2488" y="11133"/>
                    <a:pt x="0" y="8645"/>
                    <a:pt x="0" y="5573"/>
                  </a:cubicBezTo>
                  <a:cubicBezTo>
                    <a:pt x="0" y="2501"/>
                    <a:pt x="2488" y="1"/>
                    <a:pt x="5560" y="1"/>
                  </a:cubicBezTo>
                  <a:cubicBezTo>
                    <a:pt x="8632" y="1"/>
                    <a:pt x="11132" y="2501"/>
                    <a:pt x="11132" y="5573"/>
                  </a:cubicBezTo>
                  <a:close/>
                </a:path>
              </a:pathLst>
            </a:custGeom>
            <a:noFill/>
            <a:ln w="11600"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798;p20"/>
            <p:cNvSpPr/>
            <p:nvPr/>
          </p:nvSpPr>
          <p:spPr>
            <a:xfrm flipH="1">
              <a:off x="3023813" y="3232877"/>
              <a:ext cx="527926" cy="174256"/>
            </a:xfrm>
            <a:custGeom>
              <a:avLst/>
              <a:gdLst/>
              <a:ahLst/>
              <a:cxnLst/>
              <a:rect l="l" t="t" r="r" b="b"/>
              <a:pathLst>
                <a:path w="33874" h="11181" extrusionOk="0">
                  <a:moveTo>
                    <a:pt x="30826" y="1"/>
                  </a:moveTo>
                  <a:cubicBezTo>
                    <a:pt x="23261" y="8524"/>
                    <a:pt x="13356" y="10169"/>
                    <a:pt x="6834" y="10169"/>
                  </a:cubicBezTo>
                  <a:cubicBezTo>
                    <a:pt x="2988" y="10169"/>
                    <a:pt x="318" y="9597"/>
                    <a:pt x="0" y="9526"/>
                  </a:cubicBezTo>
                  <a:lnTo>
                    <a:pt x="0" y="9526"/>
                  </a:lnTo>
                  <a:cubicBezTo>
                    <a:pt x="3227" y="10598"/>
                    <a:pt x="6775" y="11181"/>
                    <a:pt x="10502" y="11181"/>
                  </a:cubicBezTo>
                  <a:cubicBezTo>
                    <a:pt x="20205" y="11181"/>
                    <a:pt x="28718" y="7204"/>
                    <a:pt x="33481" y="1215"/>
                  </a:cubicBezTo>
                  <a:cubicBezTo>
                    <a:pt x="33874" y="727"/>
                    <a:pt x="33505" y="1"/>
                    <a:pt x="32873" y="1"/>
                  </a:cubicBezTo>
                  <a:close/>
                </a:path>
              </a:pathLst>
            </a:custGeom>
            <a:solidFill>
              <a:srgbClr val="F27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799;p20"/>
            <p:cNvSpPr/>
            <p:nvPr/>
          </p:nvSpPr>
          <p:spPr>
            <a:xfrm flipH="1">
              <a:off x="4947875" y="3232877"/>
              <a:ext cx="527926" cy="174256"/>
            </a:xfrm>
            <a:custGeom>
              <a:avLst/>
              <a:gdLst/>
              <a:ahLst/>
              <a:cxnLst/>
              <a:rect l="l" t="t" r="r" b="b"/>
              <a:pathLst>
                <a:path w="33874" h="11181" extrusionOk="0">
                  <a:moveTo>
                    <a:pt x="30838" y="1"/>
                  </a:moveTo>
                  <a:cubicBezTo>
                    <a:pt x="23266" y="8524"/>
                    <a:pt x="13357" y="10169"/>
                    <a:pt x="6835" y="10169"/>
                  </a:cubicBezTo>
                  <a:cubicBezTo>
                    <a:pt x="2988" y="10169"/>
                    <a:pt x="318" y="9597"/>
                    <a:pt x="0" y="9526"/>
                  </a:cubicBezTo>
                  <a:lnTo>
                    <a:pt x="0" y="9526"/>
                  </a:lnTo>
                  <a:cubicBezTo>
                    <a:pt x="3227" y="10598"/>
                    <a:pt x="6775" y="11181"/>
                    <a:pt x="10502" y="11181"/>
                  </a:cubicBezTo>
                  <a:cubicBezTo>
                    <a:pt x="20205" y="11181"/>
                    <a:pt x="28718" y="7204"/>
                    <a:pt x="33481" y="1215"/>
                  </a:cubicBezTo>
                  <a:cubicBezTo>
                    <a:pt x="33874" y="727"/>
                    <a:pt x="33505" y="1"/>
                    <a:pt x="32874" y="1"/>
                  </a:cubicBezTo>
                  <a:close/>
                </a:path>
              </a:pathLst>
            </a:custGeom>
            <a:solidFill>
              <a:srgbClr val="F27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0;p20"/>
            <p:cNvSpPr/>
            <p:nvPr/>
          </p:nvSpPr>
          <p:spPr>
            <a:xfrm flipH="1">
              <a:off x="4206746" y="2904626"/>
              <a:ext cx="192070" cy="155336"/>
            </a:xfrm>
            <a:custGeom>
              <a:avLst/>
              <a:gdLst/>
              <a:ahLst/>
              <a:cxnLst/>
              <a:rect l="l" t="t" r="r" b="b"/>
              <a:pathLst>
                <a:path w="12324" h="9967" extrusionOk="0">
                  <a:moveTo>
                    <a:pt x="10430" y="1"/>
                  </a:moveTo>
                  <a:lnTo>
                    <a:pt x="10430" y="1"/>
                  </a:lnTo>
                  <a:cubicBezTo>
                    <a:pt x="10811" y="1275"/>
                    <a:pt x="10942" y="2846"/>
                    <a:pt x="10418" y="4561"/>
                  </a:cubicBezTo>
                  <a:cubicBezTo>
                    <a:pt x="9049" y="9026"/>
                    <a:pt x="238" y="9466"/>
                    <a:pt x="0" y="9478"/>
                  </a:cubicBezTo>
                  <a:cubicBezTo>
                    <a:pt x="1048" y="9788"/>
                    <a:pt x="2215" y="9966"/>
                    <a:pt x="3429" y="9966"/>
                  </a:cubicBezTo>
                  <a:cubicBezTo>
                    <a:pt x="8347" y="9966"/>
                    <a:pt x="12323" y="7204"/>
                    <a:pt x="12323" y="3799"/>
                  </a:cubicBezTo>
                  <a:cubicBezTo>
                    <a:pt x="12323" y="2370"/>
                    <a:pt x="11621" y="1049"/>
                    <a:pt x="10430" y="1"/>
                  </a:cubicBezTo>
                  <a:close/>
                </a:path>
              </a:pathLst>
            </a:custGeom>
            <a:solidFill>
              <a:srgbClr val="F27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1;p20"/>
            <p:cNvSpPr/>
            <p:nvPr/>
          </p:nvSpPr>
          <p:spPr>
            <a:xfrm flipH="1">
              <a:off x="4210455" y="2352044"/>
              <a:ext cx="269449" cy="114316"/>
            </a:xfrm>
            <a:custGeom>
              <a:avLst/>
              <a:gdLst/>
              <a:ahLst/>
              <a:cxnLst/>
              <a:rect l="l" t="t" r="r" b="b"/>
              <a:pathLst>
                <a:path w="17289" h="7335" extrusionOk="0">
                  <a:moveTo>
                    <a:pt x="17288" y="0"/>
                  </a:moveTo>
                  <a:cubicBezTo>
                    <a:pt x="15312" y="2608"/>
                    <a:pt x="12168" y="4298"/>
                    <a:pt x="8632" y="4298"/>
                  </a:cubicBezTo>
                  <a:cubicBezTo>
                    <a:pt x="6442" y="4298"/>
                    <a:pt x="4394" y="3643"/>
                    <a:pt x="2679" y="2524"/>
                  </a:cubicBezTo>
                  <a:cubicBezTo>
                    <a:pt x="1655" y="1846"/>
                    <a:pt x="738" y="1000"/>
                    <a:pt x="0" y="12"/>
                  </a:cubicBezTo>
                  <a:cubicBezTo>
                    <a:pt x="310" y="310"/>
                    <a:pt x="7858" y="7334"/>
                    <a:pt x="17288" y="0"/>
                  </a:cubicBezTo>
                  <a:close/>
                </a:path>
              </a:pathLst>
            </a:custGeom>
            <a:solidFill>
              <a:srgbClr val="000000"/>
            </a:solidFill>
            <a:ln w="3875" cap="flat" cmpd="sng">
              <a:solidFill>
                <a:srgbClr val="F2777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28"/>
          <p:cNvSpPr txBox="1">
            <a:spLocks noGrp="1"/>
          </p:cNvSpPr>
          <p:nvPr>
            <p:ph type="ctrTitle"/>
          </p:nvPr>
        </p:nvSpPr>
        <p:spPr>
          <a:xfrm>
            <a:off x="1976492" y="293817"/>
            <a:ext cx="4669200" cy="384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mtClean="0"/>
              <a:t> </a:t>
            </a:r>
            <a:r>
              <a:rPr lang="en" smtClean="0">
                <a:solidFill>
                  <a:schemeClr val="dk2"/>
                </a:solidFill>
              </a:rPr>
              <a:t>INTRODUC</a:t>
            </a:r>
            <a:r>
              <a:rPr lang="ro-MD" smtClean="0">
                <a:solidFill>
                  <a:schemeClr val="dk2"/>
                </a:solidFill>
              </a:rPr>
              <a:t>ERE</a:t>
            </a:r>
            <a:endParaRPr>
              <a:solidFill>
                <a:schemeClr val="dk2"/>
              </a:solidFill>
            </a:endParaRPr>
          </a:p>
        </p:txBody>
      </p:sp>
      <p:graphicFrame>
        <p:nvGraphicFramePr>
          <p:cNvPr id="3" name="Diagram 2"/>
          <p:cNvGraphicFramePr/>
          <p:nvPr>
            <p:extLst>
              <p:ext uri="{D42A27DB-BD31-4B8C-83A1-F6EECF244321}">
                <p14:modId xmlns:p14="http://schemas.microsoft.com/office/powerpoint/2010/main" val="4019278013"/>
              </p:ext>
            </p:extLst>
          </p:nvPr>
        </p:nvGraphicFramePr>
        <p:xfrm>
          <a:off x="116114" y="486267"/>
          <a:ext cx="4020457" cy="24067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extLst>
              <p:ext uri="{D42A27DB-BD31-4B8C-83A1-F6EECF244321}">
                <p14:modId xmlns:p14="http://schemas.microsoft.com/office/powerpoint/2010/main" val="1560052625"/>
              </p:ext>
            </p:extLst>
          </p:nvPr>
        </p:nvGraphicFramePr>
        <p:xfrm>
          <a:off x="4252685" y="-1164508"/>
          <a:ext cx="4572000" cy="522841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7" name="Diagram 6"/>
          <p:cNvGraphicFramePr/>
          <p:nvPr>
            <p:extLst>
              <p:ext uri="{D42A27DB-BD31-4B8C-83A1-F6EECF244321}">
                <p14:modId xmlns:p14="http://schemas.microsoft.com/office/powerpoint/2010/main" val="1425768763"/>
              </p:ext>
            </p:extLst>
          </p:nvPr>
        </p:nvGraphicFramePr>
        <p:xfrm>
          <a:off x="1299027" y="2137042"/>
          <a:ext cx="6850743" cy="3200183"/>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4" name="Diagram 3"/>
          <p:cNvGraphicFramePr/>
          <p:nvPr>
            <p:extLst>
              <p:ext uri="{D42A27DB-BD31-4B8C-83A1-F6EECF244321}">
                <p14:modId xmlns:p14="http://schemas.microsoft.com/office/powerpoint/2010/main" val="972625075"/>
              </p:ext>
            </p:extLst>
          </p:nvPr>
        </p:nvGraphicFramePr>
        <p:xfrm>
          <a:off x="268512" y="4826002"/>
          <a:ext cx="8926286" cy="317498"/>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extLst>
      <p:ext uri="{BB962C8B-B14F-4D97-AF65-F5344CB8AC3E}">
        <p14:creationId xmlns:p14="http://schemas.microsoft.com/office/powerpoint/2010/main" val="9961190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grpSp>
        <p:nvGrpSpPr>
          <p:cNvPr id="485" name="Google Shape;485;p28"/>
          <p:cNvGrpSpPr/>
          <p:nvPr/>
        </p:nvGrpSpPr>
        <p:grpSpPr>
          <a:xfrm>
            <a:off x="4162685" y="3523110"/>
            <a:ext cx="929147" cy="1416431"/>
            <a:chOff x="4311092" y="3250392"/>
            <a:chExt cx="934063" cy="1892433"/>
          </a:xfrm>
        </p:grpSpPr>
        <p:sp>
          <p:nvSpPr>
            <p:cNvPr id="486" name="Google Shape;486;p28"/>
            <p:cNvSpPr/>
            <p:nvPr/>
          </p:nvSpPr>
          <p:spPr>
            <a:xfrm>
              <a:off x="4311092" y="3250392"/>
              <a:ext cx="934063" cy="1892433"/>
            </a:xfrm>
            <a:custGeom>
              <a:avLst/>
              <a:gdLst/>
              <a:ahLst/>
              <a:cxnLst/>
              <a:rect l="l" t="t" r="r" b="b"/>
              <a:pathLst>
                <a:path w="29242" h="59245" extrusionOk="0">
                  <a:moveTo>
                    <a:pt x="14638" y="0"/>
                  </a:moveTo>
                  <a:cubicBezTo>
                    <a:pt x="14592" y="0"/>
                    <a:pt x="14545" y="1"/>
                    <a:pt x="14500" y="3"/>
                  </a:cubicBezTo>
                  <a:cubicBezTo>
                    <a:pt x="12372" y="64"/>
                    <a:pt x="11278" y="2222"/>
                    <a:pt x="11278" y="2222"/>
                  </a:cubicBezTo>
                  <a:cubicBezTo>
                    <a:pt x="11278" y="2222"/>
                    <a:pt x="10710" y="2049"/>
                    <a:pt x="9851" y="2049"/>
                  </a:cubicBezTo>
                  <a:cubicBezTo>
                    <a:pt x="9183" y="2049"/>
                    <a:pt x="8339" y="2154"/>
                    <a:pt x="7448" y="2526"/>
                  </a:cubicBezTo>
                  <a:cubicBezTo>
                    <a:pt x="5381" y="3407"/>
                    <a:pt x="5654" y="5262"/>
                    <a:pt x="5654" y="5262"/>
                  </a:cubicBezTo>
                  <a:cubicBezTo>
                    <a:pt x="5227" y="5118"/>
                    <a:pt x="4825" y="5054"/>
                    <a:pt x="4446" y="5054"/>
                  </a:cubicBezTo>
                  <a:cubicBezTo>
                    <a:pt x="1784" y="5054"/>
                    <a:pt x="343" y="8213"/>
                    <a:pt x="183" y="8879"/>
                  </a:cubicBezTo>
                  <a:cubicBezTo>
                    <a:pt x="1" y="9669"/>
                    <a:pt x="457" y="17845"/>
                    <a:pt x="700" y="19943"/>
                  </a:cubicBezTo>
                  <a:cubicBezTo>
                    <a:pt x="973" y="22040"/>
                    <a:pt x="4651" y="29426"/>
                    <a:pt x="4651" y="29426"/>
                  </a:cubicBezTo>
                  <a:lnTo>
                    <a:pt x="3405" y="59244"/>
                  </a:lnTo>
                  <a:lnTo>
                    <a:pt x="14500" y="59244"/>
                  </a:lnTo>
                  <a:lnTo>
                    <a:pt x="14500" y="59183"/>
                  </a:lnTo>
                  <a:lnTo>
                    <a:pt x="25928" y="59183"/>
                  </a:lnTo>
                  <a:lnTo>
                    <a:pt x="20214" y="29578"/>
                  </a:lnTo>
                  <a:cubicBezTo>
                    <a:pt x="20214" y="29578"/>
                    <a:pt x="28269" y="17268"/>
                    <a:pt x="28755" y="15535"/>
                  </a:cubicBezTo>
                  <a:cubicBezTo>
                    <a:pt x="29241" y="13803"/>
                    <a:pt x="26202" y="4775"/>
                    <a:pt x="26202" y="4775"/>
                  </a:cubicBezTo>
                  <a:cubicBezTo>
                    <a:pt x="26202" y="3529"/>
                    <a:pt x="24257" y="1644"/>
                    <a:pt x="22220" y="976"/>
                  </a:cubicBezTo>
                  <a:cubicBezTo>
                    <a:pt x="21879" y="872"/>
                    <a:pt x="21569" y="828"/>
                    <a:pt x="21289" y="828"/>
                  </a:cubicBezTo>
                  <a:cubicBezTo>
                    <a:pt x="19850" y="828"/>
                    <a:pt x="19211" y="1979"/>
                    <a:pt x="19211" y="1979"/>
                  </a:cubicBezTo>
                  <a:cubicBezTo>
                    <a:pt x="19211" y="1979"/>
                    <a:pt x="16738" y="0"/>
                    <a:pt x="146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8"/>
            <p:cNvSpPr/>
            <p:nvPr/>
          </p:nvSpPr>
          <p:spPr>
            <a:xfrm>
              <a:off x="4575184" y="3367936"/>
              <a:ext cx="568992" cy="598123"/>
            </a:xfrm>
            <a:custGeom>
              <a:avLst/>
              <a:gdLst/>
              <a:ahLst/>
              <a:cxnLst/>
              <a:rect l="l" t="t" r="r" b="b"/>
              <a:pathLst>
                <a:path w="17813" h="18725" extrusionOk="0">
                  <a:moveTo>
                    <a:pt x="12219" y="1"/>
                  </a:moveTo>
                  <a:cubicBezTo>
                    <a:pt x="10388" y="1"/>
                    <a:pt x="8557" y="305"/>
                    <a:pt x="6809" y="913"/>
                  </a:cubicBezTo>
                  <a:cubicBezTo>
                    <a:pt x="6323" y="1095"/>
                    <a:pt x="5715" y="1369"/>
                    <a:pt x="5502" y="1946"/>
                  </a:cubicBezTo>
                  <a:cubicBezTo>
                    <a:pt x="5289" y="2554"/>
                    <a:pt x="5624" y="3223"/>
                    <a:pt x="6414" y="3892"/>
                  </a:cubicBezTo>
                  <a:cubicBezTo>
                    <a:pt x="7903" y="5047"/>
                    <a:pt x="9697" y="5958"/>
                    <a:pt x="11520" y="6475"/>
                  </a:cubicBezTo>
                  <a:lnTo>
                    <a:pt x="11399" y="8664"/>
                  </a:lnTo>
                  <a:cubicBezTo>
                    <a:pt x="8785" y="8937"/>
                    <a:pt x="6262" y="10001"/>
                    <a:pt x="4256" y="11703"/>
                  </a:cubicBezTo>
                  <a:cubicBezTo>
                    <a:pt x="2219" y="13466"/>
                    <a:pt x="700" y="15837"/>
                    <a:pt x="31" y="18481"/>
                  </a:cubicBezTo>
                  <a:cubicBezTo>
                    <a:pt x="0" y="18573"/>
                    <a:pt x="92" y="18694"/>
                    <a:pt x="183" y="18725"/>
                  </a:cubicBezTo>
                  <a:lnTo>
                    <a:pt x="244" y="18725"/>
                  </a:lnTo>
                  <a:cubicBezTo>
                    <a:pt x="335" y="18725"/>
                    <a:pt x="426" y="18664"/>
                    <a:pt x="456" y="18573"/>
                  </a:cubicBezTo>
                  <a:cubicBezTo>
                    <a:pt x="1095" y="16050"/>
                    <a:pt x="2554" y="13709"/>
                    <a:pt x="4529" y="12038"/>
                  </a:cubicBezTo>
                  <a:cubicBezTo>
                    <a:pt x="6505" y="10335"/>
                    <a:pt x="9058" y="9302"/>
                    <a:pt x="11642" y="9089"/>
                  </a:cubicBezTo>
                  <a:cubicBezTo>
                    <a:pt x="11733" y="9089"/>
                    <a:pt x="11855" y="8968"/>
                    <a:pt x="11855" y="8846"/>
                  </a:cubicBezTo>
                  <a:lnTo>
                    <a:pt x="11976" y="6262"/>
                  </a:lnTo>
                  <a:cubicBezTo>
                    <a:pt x="11976" y="6171"/>
                    <a:pt x="11885" y="6080"/>
                    <a:pt x="11794" y="6050"/>
                  </a:cubicBezTo>
                  <a:cubicBezTo>
                    <a:pt x="9970" y="5563"/>
                    <a:pt x="8177" y="4682"/>
                    <a:pt x="6687" y="3496"/>
                  </a:cubicBezTo>
                  <a:cubicBezTo>
                    <a:pt x="6353" y="3192"/>
                    <a:pt x="5745" y="2615"/>
                    <a:pt x="5928" y="2098"/>
                  </a:cubicBezTo>
                  <a:cubicBezTo>
                    <a:pt x="6049" y="1703"/>
                    <a:pt x="6505" y="1521"/>
                    <a:pt x="6931" y="1369"/>
                  </a:cubicBezTo>
                  <a:cubicBezTo>
                    <a:pt x="8655" y="799"/>
                    <a:pt x="10466" y="502"/>
                    <a:pt x="12275" y="502"/>
                  </a:cubicBezTo>
                  <a:cubicBezTo>
                    <a:pt x="14037" y="502"/>
                    <a:pt x="15798" y="784"/>
                    <a:pt x="17478" y="1369"/>
                  </a:cubicBezTo>
                  <a:cubicBezTo>
                    <a:pt x="17499" y="1374"/>
                    <a:pt x="17521" y="1376"/>
                    <a:pt x="17542" y="1376"/>
                  </a:cubicBezTo>
                  <a:cubicBezTo>
                    <a:pt x="17648" y="1376"/>
                    <a:pt x="17757" y="1317"/>
                    <a:pt x="17782" y="1217"/>
                  </a:cubicBezTo>
                  <a:cubicBezTo>
                    <a:pt x="17812" y="1095"/>
                    <a:pt x="17752" y="943"/>
                    <a:pt x="17630" y="913"/>
                  </a:cubicBezTo>
                  <a:cubicBezTo>
                    <a:pt x="15882" y="305"/>
                    <a:pt x="14051" y="1"/>
                    <a:pt x="122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8"/>
            <p:cNvSpPr/>
            <p:nvPr/>
          </p:nvSpPr>
          <p:spPr>
            <a:xfrm>
              <a:off x="4381970" y="3661380"/>
              <a:ext cx="269946" cy="159042"/>
            </a:xfrm>
            <a:custGeom>
              <a:avLst/>
              <a:gdLst/>
              <a:ahLst/>
              <a:cxnLst/>
              <a:rect l="l" t="t" r="r" b="b"/>
              <a:pathLst>
                <a:path w="8451" h="4979" extrusionOk="0">
                  <a:moveTo>
                    <a:pt x="294" y="1"/>
                  </a:moveTo>
                  <a:cubicBezTo>
                    <a:pt x="265" y="1"/>
                    <a:pt x="237" y="8"/>
                    <a:pt x="213" y="24"/>
                  </a:cubicBezTo>
                  <a:cubicBezTo>
                    <a:pt x="61" y="54"/>
                    <a:pt x="1" y="206"/>
                    <a:pt x="61" y="328"/>
                  </a:cubicBezTo>
                  <a:cubicBezTo>
                    <a:pt x="365" y="1118"/>
                    <a:pt x="730" y="2060"/>
                    <a:pt x="1338" y="2911"/>
                  </a:cubicBezTo>
                  <a:cubicBezTo>
                    <a:pt x="1976" y="3823"/>
                    <a:pt x="2797" y="4431"/>
                    <a:pt x="3618" y="4766"/>
                  </a:cubicBezTo>
                  <a:cubicBezTo>
                    <a:pt x="4043" y="4917"/>
                    <a:pt x="4499" y="4978"/>
                    <a:pt x="4955" y="4978"/>
                  </a:cubicBezTo>
                  <a:cubicBezTo>
                    <a:pt x="6293" y="4978"/>
                    <a:pt x="7600" y="4310"/>
                    <a:pt x="8359" y="3155"/>
                  </a:cubicBezTo>
                  <a:cubicBezTo>
                    <a:pt x="8451" y="3094"/>
                    <a:pt x="8420" y="2942"/>
                    <a:pt x="8299" y="2851"/>
                  </a:cubicBezTo>
                  <a:cubicBezTo>
                    <a:pt x="8268" y="2830"/>
                    <a:pt x="8231" y="2820"/>
                    <a:pt x="8193" y="2820"/>
                  </a:cubicBezTo>
                  <a:cubicBezTo>
                    <a:pt x="8116" y="2820"/>
                    <a:pt x="8035" y="2861"/>
                    <a:pt x="7995" y="2942"/>
                  </a:cubicBezTo>
                  <a:cubicBezTo>
                    <a:pt x="7339" y="3937"/>
                    <a:pt x="6145" y="4528"/>
                    <a:pt x="4964" y="4528"/>
                  </a:cubicBezTo>
                  <a:cubicBezTo>
                    <a:pt x="4557" y="4528"/>
                    <a:pt x="4151" y="4458"/>
                    <a:pt x="3770" y="4310"/>
                  </a:cubicBezTo>
                  <a:cubicBezTo>
                    <a:pt x="3010" y="4036"/>
                    <a:pt x="2280" y="3428"/>
                    <a:pt x="1733" y="2638"/>
                  </a:cubicBezTo>
                  <a:cubicBezTo>
                    <a:pt x="1186" y="1848"/>
                    <a:pt x="821" y="966"/>
                    <a:pt x="517" y="176"/>
                  </a:cubicBezTo>
                  <a:cubicBezTo>
                    <a:pt x="472" y="63"/>
                    <a:pt x="377" y="1"/>
                    <a:pt x="2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8"/>
            <p:cNvSpPr/>
            <p:nvPr/>
          </p:nvSpPr>
          <p:spPr>
            <a:xfrm>
              <a:off x="4504306" y="3438206"/>
              <a:ext cx="175780" cy="356957"/>
            </a:xfrm>
            <a:custGeom>
              <a:avLst/>
              <a:gdLst/>
              <a:ahLst/>
              <a:cxnLst/>
              <a:rect l="l" t="t" r="r" b="b"/>
              <a:pathLst>
                <a:path w="5503" h="11175" extrusionOk="0">
                  <a:moveTo>
                    <a:pt x="293" y="0"/>
                  </a:moveTo>
                  <a:cubicBezTo>
                    <a:pt x="267" y="0"/>
                    <a:pt x="240" y="6"/>
                    <a:pt x="213" y="20"/>
                  </a:cubicBezTo>
                  <a:cubicBezTo>
                    <a:pt x="92" y="50"/>
                    <a:pt x="1" y="202"/>
                    <a:pt x="61" y="324"/>
                  </a:cubicBezTo>
                  <a:cubicBezTo>
                    <a:pt x="882" y="3090"/>
                    <a:pt x="1915" y="5825"/>
                    <a:pt x="3101" y="8439"/>
                  </a:cubicBezTo>
                  <a:cubicBezTo>
                    <a:pt x="3557" y="9503"/>
                    <a:pt x="4074" y="10567"/>
                    <a:pt x="5107" y="11145"/>
                  </a:cubicBezTo>
                  <a:cubicBezTo>
                    <a:pt x="5137" y="11175"/>
                    <a:pt x="5198" y="11175"/>
                    <a:pt x="5229" y="11175"/>
                  </a:cubicBezTo>
                  <a:cubicBezTo>
                    <a:pt x="5289" y="11175"/>
                    <a:pt x="5381" y="11114"/>
                    <a:pt x="5411" y="10993"/>
                  </a:cubicBezTo>
                  <a:cubicBezTo>
                    <a:pt x="5502" y="10871"/>
                    <a:pt x="5441" y="10749"/>
                    <a:pt x="5350" y="10689"/>
                  </a:cubicBezTo>
                  <a:cubicBezTo>
                    <a:pt x="4469" y="10202"/>
                    <a:pt x="3922" y="9199"/>
                    <a:pt x="3526" y="8227"/>
                  </a:cubicBezTo>
                  <a:cubicBezTo>
                    <a:pt x="2371" y="5643"/>
                    <a:pt x="1338" y="2907"/>
                    <a:pt x="517" y="172"/>
                  </a:cubicBezTo>
                  <a:cubicBezTo>
                    <a:pt x="470" y="77"/>
                    <a:pt x="385" y="0"/>
                    <a:pt x="2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8"/>
            <p:cNvSpPr/>
            <p:nvPr/>
          </p:nvSpPr>
          <p:spPr>
            <a:xfrm>
              <a:off x="4678100" y="3326380"/>
              <a:ext cx="128185" cy="370757"/>
            </a:xfrm>
            <a:custGeom>
              <a:avLst/>
              <a:gdLst/>
              <a:ahLst/>
              <a:cxnLst/>
              <a:rect l="l" t="t" r="r" b="b"/>
              <a:pathLst>
                <a:path w="4013" h="11607" extrusionOk="0">
                  <a:moveTo>
                    <a:pt x="258" y="1"/>
                  </a:moveTo>
                  <a:cubicBezTo>
                    <a:pt x="223" y="1"/>
                    <a:pt x="186" y="8"/>
                    <a:pt x="152" y="25"/>
                  </a:cubicBezTo>
                  <a:cubicBezTo>
                    <a:pt x="61" y="56"/>
                    <a:pt x="0" y="208"/>
                    <a:pt x="61" y="329"/>
                  </a:cubicBezTo>
                  <a:cubicBezTo>
                    <a:pt x="1581" y="3886"/>
                    <a:pt x="2706" y="7624"/>
                    <a:pt x="3496" y="11424"/>
                  </a:cubicBezTo>
                  <a:cubicBezTo>
                    <a:pt x="3557" y="11515"/>
                    <a:pt x="3617" y="11606"/>
                    <a:pt x="3739" y="11606"/>
                  </a:cubicBezTo>
                  <a:cubicBezTo>
                    <a:pt x="3739" y="11606"/>
                    <a:pt x="3769" y="11606"/>
                    <a:pt x="3769" y="11576"/>
                  </a:cubicBezTo>
                  <a:cubicBezTo>
                    <a:pt x="3921" y="11515"/>
                    <a:pt x="4013" y="11424"/>
                    <a:pt x="3952" y="11302"/>
                  </a:cubicBezTo>
                  <a:cubicBezTo>
                    <a:pt x="3162" y="7472"/>
                    <a:pt x="1976" y="3734"/>
                    <a:pt x="456" y="117"/>
                  </a:cubicBezTo>
                  <a:cubicBezTo>
                    <a:pt x="434" y="51"/>
                    <a:pt x="349" y="1"/>
                    <a:pt x="2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8"/>
            <p:cNvSpPr/>
            <p:nvPr/>
          </p:nvSpPr>
          <p:spPr>
            <a:xfrm>
              <a:off x="4781974" y="3556069"/>
              <a:ext cx="156359" cy="116782"/>
            </a:xfrm>
            <a:custGeom>
              <a:avLst/>
              <a:gdLst/>
              <a:ahLst/>
              <a:cxnLst/>
              <a:rect l="l" t="t" r="r" b="b"/>
              <a:pathLst>
                <a:path w="4895" h="3656" extrusionOk="0">
                  <a:moveTo>
                    <a:pt x="4458" y="0"/>
                  </a:moveTo>
                  <a:cubicBezTo>
                    <a:pt x="4440" y="0"/>
                    <a:pt x="4423" y="3"/>
                    <a:pt x="4408" y="8"/>
                  </a:cubicBezTo>
                  <a:cubicBezTo>
                    <a:pt x="4256" y="8"/>
                    <a:pt x="4165" y="160"/>
                    <a:pt x="4195" y="281"/>
                  </a:cubicBezTo>
                  <a:cubicBezTo>
                    <a:pt x="4408" y="1224"/>
                    <a:pt x="3983" y="2287"/>
                    <a:pt x="3131" y="2804"/>
                  </a:cubicBezTo>
                  <a:cubicBezTo>
                    <a:pt x="2738" y="3067"/>
                    <a:pt x="2267" y="3196"/>
                    <a:pt x="1797" y="3196"/>
                  </a:cubicBezTo>
                  <a:cubicBezTo>
                    <a:pt x="1286" y="3196"/>
                    <a:pt x="777" y="3044"/>
                    <a:pt x="365" y="2743"/>
                  </a:cubicBezTo>
                  <a:cubicBezTo>
                    <a:pt x="337" y="2701"/>
                    <a:pt x="289" y="2678"/>
                    <a:pt x="237" y="2678"/>
                  </a:cubicBezTo>
                  <a:cubicBezTo>
                    <a:pt x="177" y="2678"/>
                    <a:pt x="110" y="2709"/>
                    <a:pt x="61" y="2774"/>
                  </a:cubicBezTo>
                  <a:cubicBezTo>
                    <a:pt x="1" y="2895"/>
                    <a:pt x="1" y="3047"/>
                    <a:pt x="92" y="3108"/>
                  </a:cubicBezTo>
                  <a:cubicBezTo>
                    <a:pt x="609" y="3473"/>
                    <a:pt x="1217" y="3655"/>
                    <a:pt x="1824" y="3655"/>
                  </a:cubicBezTo>
                  <a:cubicBezTo>
                    <a:pt x="2372" y="3655"/>
                    <a:pt x="2919" y="3503"/>
                    <a:pt x="3375" y="3230"/>
                  </a:cubicBezTo>
                  <a:cubicBezTo>
                    <a:pt x="4347" y="2591"/>
                    <a:pt x="4894" y="1345"/>
                    <a:pt x="4651" y="190"/>
                  </a:cubicBezTo>
                  <a:cubicBezTo>
                    <a:pt x="4651" y="63"/>
                    <a:pt x="4546" y="0"/>
                    <a:pt x="44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8"/>
            <p:cNvSpPr/>
            <p:nvPr/>
          </p:nvSpPr>
          <p:spPr>
            <a:xfrm>
              <a:off x="4914020" y="3312613"/>
              <a:ext cx="23350" cy="68006"/>
            </a:xfrm>
            <a:custGeom>
              <a:avLst/>
              <a:gdLst/>
              <a:ahLst/>
              <a:cxnLst/>
              <a:rect l="l" t="t" r="r" b="b"/>
              <a:pathLst>
                <a:path w="731" h="2129" extrusionOk="0">
                  <a:moveTo>
                    <a:pt x="183" y="0"/>
                  </a:moveTo>
                  <a:cubicBezTo>
                    <a:pt x="61" y="31"/>
                    <a:pt x="1" y="152"/>
                    <a:pt x="1" y="244"/>
                  </a:cubicBezTo>
                  <a:lnTo>
                    <a:pt x="213" y="1915"/>
                  </a:lnTo>
                  <a:cubicBezTo>
                    <a:pt x="213" y="2037"/>
                    <a:pt x="335" y="2128"/>
                    <a:pt x="456" y="2128"/>
                  </a:cubicBezTo>
                  <a:cubicBezTo>
                    <a:pt x="639" y="2067"/>
                    <a:pt x="730" y="1976"/>
                    <a:pt x="669" y="1855"/>
                  </a:cubicBezTo>
                  <a:lnTo>
                    <a:pt x="456" y="183"/>
                  </a:lnTo>
                  <a:cubicBezTo>
                    <a:pt x="426" y="61"/>
                    <a:pt x="304" y="0"/>
                    <a:pt x="1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3"/>
          <p:cNvSpPr/>
          <p:nvPr/>
        </p:nvSpPr>
        <p:spPr>
          <a:xfrm>
            <a:off x="88525" y="53588"/>
            <a:ext cx="4825360" cy="400110"/>
          </a:xfrm>
          <a:prstGeom prst="rect">
            <a:avLst/>
          </a:prstGeom>
        </p:spPr>
        <p:txBody>
          <a:bodyPr wrap="none">
            <a:spAutoFit/>
          </a:bodyPr>
          <a:lstStyle/>
          <a:p>
            <a:pPr lvl="0"/>
            <a:r>
              <a:rPr lang="it-IT" sz="2000" b="1" i="1">
                <a:latin typeface="Times New Roman" panose="02020603050405020304" pitchFamily="18" charset="0"/>
                <a:cs typeface="Times New Roman" panose="02020603050405020304" pitchFamily="18" charset="0"/>
              </a:rPr>
              <a:t>Delimitari conceptuale privind </a:t>
            </a:r>
            <a:r>
              <a:rPr lang="ro-MD" sz="2000" b="1" i="1" smtClean="0">
                <a:latin typeface="Times New Roman" panose="02020603050405020304" pitchFamily="18" charset="0"/>
                <a:cs typeface="Times New Roman" panose="02020603050405020304" pitchFamily="18" charset="0"/>
              </a:rPr>
              <a:t>amenințările</a:t>
            </a:r>
            <a:endParaRPr lang="it-IT" sz="2000" b="1" i="1">
              <a:latin typeface="Times New Roman" panose="02020603050405020304" pitchFamily="18" charset="0"/>
              <a:cs typeface="Times New Roman" panose="02020603050405020304" pitchFamily="18" charset="0"/>
              <a:sym typeface="Passion One"/>
            </a:endParaRPr>
          </a:p>
        </p:txBody>
      </p:sp>
      <p:sp>
        <p:nvSpPr>
          <p:cNvPr id="5" name="Rectangle 4"/>
          <p:cNvSpPr/>
          <p:nvPr/>
        </p:nvSpPr>
        <p:spPr>
          <a:xfrm>
            <a:off x="184239" y="428072"/>
            <a:ext cx="8647932" cy="508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aphicFrame>
        <p:nvGraphicFramePr>
          <p:cNvPr id="7" name="Diagram 6"/>
          <p:cNvGraphicFramePr/>
          <p:nvPr>
            <p:extLst>
              <p:ext uri="{D42A27DB-BD31-4B8C-83A1-F6EECF244321}">
                <p14:modId xmlns:p14="http://schemas.microsoft.com/office/powerpoint/2010/main" val="2678060797"/>
              </p:ext>
            </p:extLst>
          </p:nvPr>
        </p:nvGraphicFramePr>
        <p:xfrm>
          <a:off x="-1497011" y="375511"/>
          <a:ext cx="9869158" cy="50328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Threat - Free business icon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23241" y="2265680"/>
            <a:ext cx="2820759" cy="28207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 name="Rectangle 3"/>
          <p:cNvSpPr/>
          <p:nvPr/>
        </p:nvSpPr>
        <p:spPr>
          <a:xfrm>
            <a:off x="3110566" y="23718"/>
            <a:ext cx="2388795" cy="400110"/>
          </a:xfrm>
          <a:prstGeom prst="rect">
            <a:avLst/>
          </a:prstGeom>
        </p:spPr>
        <p:txBody>
          <a:bodyPr wrap="none">
            <a:spAutoFit/>
          </a:bodyPr>
          <a:lstStyle/>
          <a:p>
            <a:pPr lvl="0"/>
            <a:r>
              <a:rPr lang="ro-MD" sz="2000" b="1" i="1" smtClean="0">
                <a:latin typeface="Times New Roman" panose="02020603050405020304" pitchFamily="18" charset="0"/>
                <a:cs typeface="Times New Roman" panose="02020603050405020304" pitchFamily="18" charset="0"/>
              </a:rPr>
              <a:t>Tipuri de amenințări</a:t>
            </a:r>
            <a:endParaRPr lang="it-IT" sz="2000" b="1" i="1">
              <a:latin typeface="Times New Roman" panose="02020603050405020304" pitchFamily="18" charset="0"/>
              <a:cs typeface="Times New Roman" panose="02020603050405020304" pitchFamily="18" charset="0"/>
              <a:sym typeface="Passion One"/>
            </a:endParaRPr>
          </a:p>
        </p:txBody>
      </p:sp>
      <p:sp>
        <p:nvSpPr>
          <p:cNvPr id="5" name="Rectangle 4"/>
          <p:cNvSpPr/>
          <p:nvPr/>
        </p:nvSpPr>
        <p:spPr>
          <a:xfrm>
            <a:off x="184239" y="428072"/>
            <a:ext cx="8647932" cy="508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9" name="Google Shape;1427;p35"/>
          <p:cNvSpPr/>
          <p:nvPr/>
        </p:nvSpPr>
        <p:spPr>
          <a:xfrm rot="10800000" flipH="1">
            <a:off x="2891381" y="1762128"/>
            <a:ext cx="1159622" cy="1810765"/>
          </a:xfrm>
          <a:custGeom>
            <a:avLst/>
            <a:gdLst/>
            <a:ahLst/>
            <a:cxnLst/>
            <a:rect l="l" t="t" r="r" b="b"/>
            <a:pathLst>
              <a:path w="6749" h="11004" extrusionOk="0">
                <a:moveTo>
                  <a:pt x="6748" y="1"/>
                </a:moveTo>
                <a:cubicBezTo>
                  <a:pt x="6748" y="1"/>
                  <a:pt x="0" y="2525"/>
                  <a:pt x="526" y="5854"/>
                </a:cubicBezTo>
                <a:cubicBezTo>
                  <a:pt x="879" y="8047"/>
                  <a:pt x="3440" y="11003"/>
                  <a:pt x="3440" y="11003"/>
                </a:cubicBezTo>
                <a:cubicBezTo>
                  <a:pt x="3440" y="11003"/>
                  <a:pt x="2083" y="8153"/>
                  <a:pt x="3661" y="3924"/>
                </a:cubicBezTo>
                <a:cubicBezTo>
                  <a:pt x="4429" y="1841"/>
                  <a:pt x="6748" y="1"/>
                  <a:pt x="67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428;p35"/>
          <p:cNvSpPr/>
          <p:nvPr/>
        </p:nvSpPr>
        <p:spPr>
          <a:xfrm rot="10800000" flipH="1">
            <a:off x="3143863" y="3157248"/>
            <a:ext cx="1971444" cy="937862"/>
          </a:xfrm>
          <a:custGeom>
            <a:avLst/>
            <a:gdLst/>
            <a:ahLst/>
            <a:cxnLst/>
            <a:rect l="l" t="t" r="r" b="b"/>
            <a:pathLst>
              <a:path w="11156" h="5647" extrusionOk="0">
                <a:moveTo>
                  <a:pt x="4721" y="1"/>
                </a:moveTo>
                <a:cubicBezTo>
                  <a:pt x="4074" y="1"/>
                  <a:pt x="3474" y="164"/>
                  <a:pt x="2978" y="566"/>
                </a:cubicBezTo>
                <a:cubicBezTo>
                  <a:pt x="1268" y="1965"/>
                  <a:pt x="1" y="5646"/>
                  <a:pt x="1" y="5646"/>
                </a:cubicBezTo>
                <a:cubicBezTo>
                  <a:pt x="1" y="5646"/>
                  <a:pt x="1773" y="3064"/>
                  <a:pt x="6223" y="2296"/>
                </a:cubicBezTo>
                <a:cubicBezTo>
                  <a:pt x="6532" y="2246"/>
                  <a:pt x="6852" y="2225"/>
                  <a:pt x="7174" y="2225"/>
                </a:cubicBezTo>
                <a:cubicBezTo>
                  <a:pt x="9134" y="2225"/>
                  <a:pt x="11156" y="3016"/>
                  <a:pt x="11156" y="3016"/>
                </a:cubicBezTo>
                <a:cubicBezTo>
                  <a:pt x="11156" y="3016"/>
                  <a:pt x="7503" y="1"/>
                  <a:pt x="47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429;p35"/>
          <p:cNvSpPr/>
          <p:nvPr/>
        </p:nvSpPr>
        <p:spPr>
          <a:xfrm rot="10800000" flipH="1">
            <a:off x="4217205" y="2788584"/>
            <a:ext cx="1598750" cy="1443248"/>
          </a:xfrm>
          <a:custGeom>
            <a:avLst/>
            <a:gdLst/>
            <a:ahLst/>
            <a:cxnLst/>
            <a:rect l="l" t="t" r="r" b="b"/>
            <a:pathLst>
              <a:path w="9047" h="8690" extrusionOk="0">
                <a:moveTo>
                  <a:pt x="3249" y="0"/>
                </a:moveTo>
                <a:cubicBezTo>
                  <a:pt x="1572" y="0"/>
                  <a:pt x="1" y="296"/>
                  <a:pt x="1" y="296"/>
                </a:cubicBezTo>
                <a:cubicBezTo>
                  <a:pt x="1" y="296"/>
                  <a:pt x="3130" y="538"/>
                  <a:pt x="5981" y="4046"/>
                </a:cubicBezTo>
                <a:cubicBezTo>
                  <a:pt x="7385" y="5776"/>
                  <a:pt x="7800" y="8690"/>
                  <a:pt x="7800" y="8690"/>
                </a:cubicBezTo>
                <a:cubicBezTo>
                  <a:pt x="7800" y="8690"/>
                  <a:pt x="9047" y="1590"/>
                  <a:pt x="5917" y="385"/>
                </a:cubicBezTo>
                <a:cubicBezTo>
                  <a:pt x="5168" y="94"/>
                  <a:pt x="4192" y="0"/>
                  <a:pt x="32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430;p35"/>
          <p:cNvSpPr/>
          <p:nvPr/>
        </p:nvSpPr>
        <p:spPr>
          <a:xfrm rot="10800000" flipH="1">
            <a:off x="5091396" y="1967253"/>
            <a:ext cx="1197251" cy="1823074"/>
          </a:xfrm>
          <a:custGeom>
            <a:avLst/>
            <a:gdLst/>
            <a:ahLst/>
            <a:cxnLst/>
            <a:rect l="l" t="t" r="r" b="b"/>
            <a:pathLst>
              <a:path w="6775" h="10977" extrusionOk="0">
                <a:moveTo>
                  <a:pt x="3314" y="1"/>
                </a:moveTo>
                <a:lnTo>
                  <a:pt x="3314" y="1"/>
                </a:lnTo>
                <a:cubicBezTo>
                  <a:pt x="3314" y="1"/>
                  <a:pt x="4692" y="2825"/>
                  <a:pt x="3093" y="7080"/>
                </a:cubicBezTo>
                <a:cubicBezTo>
                  <a:pt x="2325" y="9136"/>
                  <a:pt x="0" y="10977"/>
                  <a:pt x="0" y="10977"/>
                </a:cubicBezTo>
                <a:cubicBezTo>
                  <a:pt x="0" y="10977"/>
                  <a:pt x="6774" y="8458"/>
                  <a:pt x="6227" y="5149"/>
                </a:cubicBezTo>
                <a:cubicBezTo>
                  <a:pt x="5875" y="2935"/>
                  <a:pt x="3314" y="1"/>
                  <a:pt x="33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431;p35"/>
          <p:cNvSpPr/>
          <p:nvPr/>
        </p:nvSpPr>
        <p:spPr>
          <a:xfrm rot="10800000" flipH="1">
            <a:off x="4198955" y="1448171"/>
            <a:ext cx="1971622" cy="941015"/>
          </a:xfrm>
          <a:custGeom>
            <a:avLst/>
            <a:gdLst/>
            <a:ahLst/>
            <a:cxnLst/>
            <a:rect l="l" t="t" r="r" b="b"/>
            <a:pathLst>
              <a:path w="11157" h="5666" extrusionOk="0">
                <a:moveTo>
                  <a:pt x="11156" y="1"/>
                </a:moveTo>
                <a:cubicBezTo>
                  <a:pt x="11156" y="1"/>
                  <a:pt x="9404" y="2604"/>
                  <a:pt x="4934" y="3351"/>
                </a:cubicBezTo>
                <a:cubicBezTo>
                  <a:pt x="4614" y="3405"/>
                  <a:pt x="4283" y="3428"/>
                  <a:pt x="3950" y="3428"/>
                </a:cubicBezTo>
                <a:cubicBezTo>
                  <a:pt x="2000" y="3428"/>
                  <a:pt x="1" y="2630"/>
                  <a:pt x="1" y="2630"/>
                </a:cubicBezTo>
                <a:lnTo>
                  <a:pt x="1" y="2630"/>
                </a:lnTo>
                <a:cubicBezTo>
                  <a:pt x="1" y="2631"/>
                  <a:pt x="3674" y="5665"/>
                  <a:pt x="6448" y="5665"/>
                </a:cubicBezTo>
                <a:cubicBezTo>
                  <a:pt x="7091" y="5665"/>
                  <a:pt x="7685" y="5503"/>
                  <a:pt x="8174" y="5102"/>
                </a:cubicBezTo>
                <a:cubicBezTo>
                  <a:pt x="9909" y="3703"/>
                  <a:pt x="11156" y="1"/>
                  <a:pt x="111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432;p35"/>
          <p:cNvSpPr/>
          <p:nvPr/>
        </p:nvSpPr>
        <p:spPr>
          <a:xfrm rot="10800000" flipH="1">
            <a:off x="3383901" y="1264137"/>
            <a:ext cx="1603344" cy="1441420"/>
          </a:xfrm>
          <a:custGeom>
            <a:avLst/>
            <a:gdLst/>
            <a:ahLst/>
            <a:cxnLst/>
            <a:rect l="l" t="t" r="r" b="b"/>
            <a:pathLst>
              <a:path w="9073" h="8679" extrusionOk="0">
                <a:moveTo>
                  <a:pt x="1204" y="1"/>
                </a:moveTo>
                <a:cubicBezTo>
                  <a:pt x="1204" y="2"/>
                  <a:pt x="0" y="7122"/>
                  <a:pt x="3156" y="8306"/>
                </a:cubicBezTo>
                <a:cubicBezTo>
                  <a:pt x="3876" y="8586"/>
                  <a:pt x="4809" y="8678"/>
                  <a:pt x="5720" y="8678"/>
                </a:cubicBezTo>
                <a:cubicBezTo>
                  <a:pt x="7435" y="8678"/>
                  <a:pt x="9073" y="8353"/>
                  <a:pt x="9073" y="8353"/>
                </a:cubicBezTo>
                <a:cubicBezTo>
                  <a:pt x="9073" y="8353"/>
                  <a:pt x="5917" y="8132"/>
                  <a:pt x="3045" y="4645"/>
                </a:cubicBezTo>
                <a:cubicBezTo>
                  <a:pt x="1641" y="2936"/>
                  <a:pt x="1205" y="1"/>
                  <a:pt x="12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50" name="Picture 2" descr="Download Free png Threat Computer security Cyberattack Firewall Computer  network ... - DLPNG.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1595" y="2254702"/>
            <a:ext cx="1817766" cy="95282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Diagram 5"/>
          <p:cNvGraphicFramePr/>
          <p:nvPr>
            <p:extLst>
              <p:ext uri="{D42A27DB-BD31-4B8C-83A1-F6EECF244321}">
                <p14:modId xmlns:p14="http://schemas.microsoft.com/office/powerpoint/2010/main" val="2984547464"/>
              </p:ext>
            </p:extLst>
          </p:nvPr>
        </p:nvGraphicFramePr>
        <p:xfrm>
          <a:off x="733200" y="328006"/>
          <a:ext cx="8098971" cy="11201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9" name="Diagram 8"/>
          <p:cNvGraphicFramePr/>
          <p:nvPr>
            <p:extLst>
              <p:ext uri="{D42A27DB-BD31-4B8C-83A1-F6EECF244321}">
                <p14:modId xmlns:p14="http://schemas.microsoft.com/office/powerpoint/2010/main" val="134675303"/>
              </p:ext>
            </p:extLst>
          </p:nvPr>
        </p:nvGraphicFramePr>
        <p:xfrm>
          <a:off x="-283029" y="-90204"/>
          <a:ext cx="9427029" cy="551542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38689104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 name="Rectangle 3"/>
          <p:cNvSpPr/>
          <p:nvPr/>
        </p:nvSpPr>
        <p:spPr>
          <a:xfrm>
            <a:off x="3110566" y="23718"/>
            <a:ext cx="4556055" cy="400110"/>
          </a:xfrm>
          <a:prstGeom prst="rect">
            <a:avLst/>
          </a:prstGeom>
        </p:spPr>
        <p:txBody>
          <a:bodyPr wrap="none">
            <a:spAutoFit/>
          </a:bodyPr>
          <a:lstStyle/>
          <a:p>
            <a:pPr lvl="0"/>
            <a:r>
              <a:rPr lang="ro-MD" sz="2000" b="1" i="1" smtClean="0">
                <a:latin typeface="Times New Roman" panose="02020603050405020304" pitchFamily="18" charset="0"/>
                <a:cs typeface="Times New Roman" panose="02020603050405020304" pitchFamily="18" charset="0"/>
              </a:rPr>
              <a:t>Tipuri de amenințări. Amenințări politice</a:t>
            </a:r>
            <a:endParaRPr lang="it-IT" sz="2000" b="1" i="1">
              <a:latin typeface="Times New Roman" panose="02020603050405020304" pitchFamily="18" charset="0"/>
              <a:cs typeface="Times New Roman" panose="02020603050405020304" pitchFamily="18" charset="0"/>
              <a:sym typeface="Passion One"/>
            </a:endParaRPr>
          </a:p>
        </p:txBody>
      </p:sp>
      <p:sp>
        <p:nvSpPr>
          <p:cNvPr id="5" name="Rectangle 4"/>
          <p:cNvSpPr/>
          <p:nvPr/>
        </p:nvSpPr>
        <p:spPr>
          <a:xfrm>
            <a:off x="184239" y="428072"/>
            <a:ext cx="8647932" cy="508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3076" name="Picture 4" descr="Responsive web design Computer security Web application security Threat  Information security, security, web Design, text png | PNGEg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37222" y1="17170" x2="37889" y2="26604"/>
                        <a14:foregroundMark x1="27111" y1="31321" x2="29444" y2="41698"/>
                        <a14:foregroundMark x1="25333" y1="51509" x2="25444" y2="64151"/>
                        <a14:foregroundMark x1="61444" y1="28679" x2="61333" y2="16415"/>
                        <a14:foregroundMark x1="71000" y1="41887" x2="70444" y2="31132"/>
                        <a14:foregroundMark x1="75000" y1="61887" x2="72889" y2="51887"/>
                      </a14:backgroundRemoval>
                    </a14:imgEffect>
                  </a14:imgLayer>
                </a14:imgProps>
              </a:ext>
              <a:ext uri="{28A0092B-C50C-407E-A947-70E740481C1C}">
                <a14:useLocalDpi xmlns:a14="http://schemas.microsoft.com/office/drawing/2010/main" val="0"/>
              </a:ext>
            </a:extLst>
          </a:blip>
          <a:srcRect/>
          <a:stretch>
            <a:fillRect/>
          </a:stretch>
        </p:blipFill>
        <p:spPr bwMode="auto">
          <a:xfrm>
            <a:off x="-1049103" y="1064752"/>
            <a:ext cx="8572500" cy="50482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Diagram 5"/>
          <p:cNvGraphicFramePr/>
          <p:nvPr>
            <p:extLst>
              <p:ext uri="{D42A27DB-BD31-4B8C-83A1-F6EECF244321}">
                <p14:modId xmlns:p14="http://schemas.microsoft.com/office/powerpoint/2010/main" val="1142239381"/>
              </p:ext>
            </p:extLst>
          </p:nvPr>
        </p:nvGraphicFramePr>
        <p:xfrm>
          <a:off x="341084" y="541866"/>
          <a:ext cx="8491087" cy="78910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8" name="Diagram 7"/>
          <p:cNvGraphicFramePr/>
          <p:nvPr>
            <p:extLst>
              <p:ext uri="{D42A27DB-BD31-4B8C-83A1-F6EECF244321}">
                <p14:modId xmlns:p14="http://schemas.microsoft.com/office/powerpoint/2010/main" val="917713053"/>
              </p:ext>
            </p:extLst>
          </p:nvPr>
        </p:nvGraphicFramePr>
        <p:xfrm>
          <a:off x="4772940" y="1488190"/>
          <a:ext cx="5500914" cy="3577771"/>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20499902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grpSp>
        <p:nvGrpSpPr>
          <p:cNvPr id="14" name="Google Shape;270;p16"/>
          <p:cNvGrpSpPr/>
          <p:nvPr/>
        </p:nvGrpSpPr>
        <p:grpSpPr>
          <a:xfrm>
            <a:off x="2464580" y="819616"/>
            <a:ext cx="3434512" cy="2491524"/>
            <a:chOff x="5412842" y="3065264"/>
            <a:chExt cx="2362935" cy="1596336"/>
          </a:xfrm>
        </p:grpSpPr>
        <p:sp>
          <p:nvSpPr>
            <p:cNvPr id="15" name="Google Shape;271;p16"/>
            <p:cNvSpPr/>
            <p:nvPr/>
          </p:nvSpPr>
          <p:spPr>
            <a:xfrm>
              <a:off x="5498325" y="4499625"/>
              <a:ext cx="2277445" cy="161975"/>
            </a:xfrm>
            <a:custGeom>
              <a:avLst/>
              <a:gdLst/>
              <a:ahLst/>
              <a:cxnLst/>
              <a:rect l="l" t="t" r="r" b="b"/>
              <a:pathLst>
                <a:path w="67390" h="12158" extrusionOk="0">
                  <a:moveTo>
                    <a:pt x="33695" y="1"/>
                  </a:moveTo>
                  <a:cubicBezTo>
                    <a:pt x="15086" y="1"/>
                    <a:pt x="1" y="2727"/>
                    <a:pt x="1" y="6085"/>
                  </a:cubicBezTo>
                  <a:cubicBezTo>
                    <a:pt x="1" y="9443"/>
                    <a:pt x="15086" y="12157"/>
                    <a:pt x="33695" y="12157"/>
                  </a:cubicBezTo>
                  <a:cubicBezTo>
                    <a:pt x="52305" y="12157"/>
                    <a:pt x="67390" y="9443"/>
                    <a:pt x="67390" y="6085"/>
                  </a:cubicBezTo>
                  <a:cubicBezTo>
                    <a:pt x="67390" y="2727"/>
                    <a:pt x="52305" y="1"/>
                    <a:pt x="33695" y="1"/>
                  </a:cubicBezTo>
                  <a:close/>
                </a:path>
              </a:pathLst>
            </a:custGeom>
            <a:solidFill>
              <a:srgbClr val="E9E5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 name="Google Shape;272;p16"/>
            <p:cNvGrpSpPr/>
            <p:nvPr/>
          </p:nvGrpSpPr>
          <p:grpSpPr>
            <a:xfrm>
              <a:off x="5412842" y="3065264"/>
              <a:ext cx="2362935" cy="1542963"/>
              <a:chOff x="713775" y="833650"/>
              <a:chExt cx="6195425" cy="4045525"/>
            </a:xfrm>
          </p:grpSpPr>
          <p:sp>
            <p:nvSpPr>
              <p:cNvPr id="17" name="Google Shape;273;p16"/>
              <p:cNvSpPr/>
              <p:nvPr/>
            </p:nvSpPr>
            <p:spPr>
              <a:xfrm>
                <a:off x="5938225" y="2012575"/>
                <a:ext cx="272675" cy="888225"/>
              </a:xfrm>
              <a:custGeom>
                <a:avLst/>
                <a:gdLst/>
                <a:ahLst/>
                <a:cxnLst/>
                <a:rect l="l" t="t" r="r" b="b"/>
                <a:pathLst>
                  <a:path w="10907" h="35529" extrusionOk="0">
                    <a:moveTo>
                      <a:pt x="10907" y="1"/>
                    </a:moveTo>
                    <a:cubicBezTo>
                      <a:pt x="10907" y="1"/>
                      <a:pt x="6978" y="3704"/>
                      <a:pt x="6549" y="4358"/>
                    </a:cubicBezTo>
                    <a:cubicBezTo>
                      <a:pt x="6109" y="5013"/>
                      <a:pt x="1" y="28992"/>
                      <a:pt x="1" y="28992"/>
                    </a:cubicBezTo>
                    <a:lnTo>
                      <a:pt x="10907" y="35529"/>
                    </a:lnTo>
                    <a:lnTo>
                      <a:pt x="10907" y="1"/>
                    </a:lnTo>
                    <a:close/>
                  </a:path>
                </a:pathLst>
              </a:custGeom>
              <a:solidFill>
                <a:srgbClr val="252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74;p16"/>
              <p:cNvSpPr/>
              <p:nvPr/>
            </p:nvSpPr>
            <p:spPr>
              <a:xfrm>
                <a:off x="6237675" y="1402600"/>
                <a:ext cx="450675" cy="480825"/>
              </a:xfrm>
              <a:custGeom>
                <a:avLst/>
                <a:gdLst/>
                <a:ahLst/>
                <a:cxnLst/>
                <a:rect l="l" t="t" r="r" b="b"/>
                <a:pathLst>
                  <a:path w="18027" h="19233" extrusionOk="0">
                    <a:moveTo>
                      <a:pt x="12789" y="1"/>
                    </a:moveTo>
                    <a:cubicBezTo>
                      <a:pt x="12371" y="1"/>
                      <a:pt x="11958" y="126"/>
                      <a:pt x="11633" y="397"/>
                    </a:cubicBezTo>
                    <a:lnTo>
                      <a:pt x="12788" y="2468"/>
                    </a:lnTo>
                    <a:cubicBezTo>
                      <a:pt x="9597" y="2564"/>
                      <a:pt x="6418" y="2659"/>
                      <a:pt x="3227" y="2742"/>
                    </a:cubicBezTo>
                    <a:cubicBezTo>
                      <a:pt x="2263" y="2778"/>
                      <a:pt x="1143" y="2921"/>
                      <a:pt x="620" y="4123"/>
                    </a:cubicBezTo>
                    <a:cubicBezTo>
                      <a:pt x="322" y="4814"/>
                      <a:pt x="298" y="5683"/>
                      <a:pt x="286" y="6505"/>
                    </a:cubicBezTo>
                    <a:cubicBezTo>
                      <a:pt x="262" y="8624"/>
                      <a:pt x="239" y="10743"/>
                      <a:pt x="215" y="12863"/>
                    </a:cubicBezTo>
                    <a:cubicBezTo>
                      <a:pt x="191" y="14577"/>
                      <a:pt x="0" y="16351"/>
                      <a:pt x="1322" y="17589"/>
                    </a:cubicBezTo>
                    <a:cubicBezTo>
                      <a:pt x="2417" y="18601"/>
                      <a:pt x="3810" y="19220"/>
                      <a:pt x="5311" y="19232"/>
                    </a:cubicBezTo>
                    <a:cubicBezTo>
                      <a:pt x="5325" y="19232"/>
                      <a:pt x="5340" y="19233"/>
                      <a:pt x="5355" y="19233"/>
                    </a:cubicBezTo>
                    <a:cubicBezTo>
                      <a:pt x="6938" y="19233"/>
                      <a:pt x="8620" y="18604"/>
                      <a:pt x="9811" y="17577"/>
                    </a:cubicBezTo>
                    <a:cubicBezTo>
                      <a:pt x="11133" y="16434"/>
                      <a:pt x="11978" y="15982"/>
                      <a:pt x="13716" y="15410"/>
                    </a:cubicBezTo>
                    <a:cubicBezTo>
                      <a:pt x="14312" y="15220"/>
                      <a:pt x="14943" y="14994"/>
                      <a:pt x="15276" y="14482"/>
                    </a:cubicBezTo>
                    <a:cubicBezTo>
                      <a:pt x="15621" y="13958"/>
                      <a:pt x="15419" y="13077"/>
                      <a:pt x="14800" y="13005"/>
                    </a:cubicBezTo>
                    <a:cubicBezTo>
                      <a:pt x="15740" y="12755"/>
                      <a:pt x="16252" y="11767"/>
                      <a:pt x="16657" y="10874"/>
                    </a:cubicBezTo>
                    <a:cubicBezTo>
                      <a:pt x="16931" y="10267"/>
                      <a:pt x="17193" y="9660"/>
                      <a:pt x="17467" y="9064"/>
                    </a:cubicBezTo>
                    <a:cubicBezTo>
                      <a:pt x="17705" y="8529"/>
                      <a:pt x="17943" y="7981"/>
                      <a:pt x="17979" y="7386"/>
                    </a:cubicBezTo>
                    <a:cubicBezTo>
                      <a:pt x="18026" y="6493"/>
                      <a:pt x="17574" y="5659"/>
                      <a:pt x="17133" y="4873"/>
                    </a:cubicBezTo>
                    <a:cubicBezTo>
                      <a:pt x="16395" y="3576"/>
                      <a:pt x="15657" y="2254"/>
                      <a:pt x="14645" y="1159"/>
                    </a:cubicBezTo>
                    <a:cubicBezTo>
                      <a:pt x="14359" y="431"/>
                      <a:pt x="13565" y="1"/>
                      <a:pt x="12789" y="1"/>
                    </a:cubicBezTo>
                    <a:close/>
                  </a:path>
                </a:pathLst>
              </a:custGeom>
              <a:solidFill>
                <a:srgbClr val="F9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75;p16"/>
              <p:cNvSpPr/>
              <p:nvPr/>
            </p:nvSpPr>
            <p:spPr>
              <a:xfrm>
                <a:off x="6300775" y="1779225"/>
                <a:ext cx="240225" cy="234925"/>
              </a:xfrm>
              <a:custGeom>
                <a:avLst/>
                <a:gdLst/>
                <a:ahLst/>
                <a:cxnLst/>
                <a:rect l="l" t="t" r="r" b="b"/>
                <a:pathLst>
                  <a:path w="9609" h="9397" extrusionOk="0">
                    <a:moveTo>
                      <a:pt x="6061" y="0"/>
                    </a:moveTo>
                    <a:lnTo>
                      <a:pt x="1" y="405"/>
                    </a:lnTo>
                    <a:lnTo>
                      <a:pt x="2060" y="6787"/>
                    </a:lnTo>
                    <a:cubicBezTo>
                      <a:pt x="2593" y="8431"/>
                      <a:pt x="4099" y="9396"/>
                      <a:pt x="5654" y="9396"/>
                    </a:cubicBezTo>
                    <a:cubicBezTo>
                      <a:pt x="6463" y="9396"/>
                      <a:pt x="7285" y="9135"/>
                      <a:pt x="7990" y="8573"/>
                    </a:cubicBezTo>
                    <a:lnTo>
                      <a:pt x="9609" y="7263"/>
                    </a:lnTo>
                    <a:lnTo>
                      <a:pt x="6061" y="0"/>
                    </a:ln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76;p16"/>
              <p:cNvSpPr/>
              <p:nvPr/>
            </p:nvSpPr>
            <p:spPr>
              <a:xfrm>
                <a:off x="6292450" y="1779525"/>
                <a:ext cx="203025" cy="163425"/>
              </a:xfrm>
              <a:custGeom>
                <a:avLst/>
                <a:gdLst/>
                <a:ahLst/>
                <a:cxnLst/>
                <a:rect l="l" t="t" r="r" b="b"/>
                <a:pathLst>
                  <a:path w="8121" h="6537" extrusionOk="0">
                    <a:moveTo>
                      <a:pt x="6322" y="0"/>
                    </a:moveTo>
                    <a:lnTo>
                      <a:pt x="0" y="476"/>
                    </a:lnTo>
                    <a:lnTo>
                      <a:pt x="2596" y="6537"/>
                    </a:lnTo>
                    <a:cubicBezTo>
                      <a:pt x="4548" y="6429"/>
                      <a:pt x="6430" y="5977"/>
                      <a:pt x="8120" y="4834"/>
                    </a:cubicBezTo>
                    <a:lnTo>
                      <a:pt x="6322" y="0"/>
                    </a:lnTo>
                    <a:close/>
                  </a:path>
                </a:pathLst>
              </a:custGeom>
              <a:solidFill>
                <a:srgbClr val="FFC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77;p16"/>
              <p:cNvSpPr/>
              <p:nvPr/>
            </p:nvSpPr>
            <p:spPr>
              <a:xfrm>
                <a:off x="6193025" y="1459450"/>
                <a:ext cx="371800" cy="423450"/>
              </a:xfrm>
              <a:custGeom>
                <a:avLst/>
                <a:gdLst/>
                <a:ahLst/>
                <a:cxnLst/>
                <a:rect l="l" t="t" r="r" b="b"/>
                <a:pathLst>
                  <a:path w="14872" h="16938" extrusionOk="0">
                    <a:moveTo>
                      <a:pt x="4714" y="1"/>
                    </a:moveTo>
                    <a:cubicBezTo>
                      <a:pt x="3643" y="1"/>
                      <a:pt x="2626" y="338"/>
                      <a:pt x="1905" y="1361"/>
                    </a:cubicBezTo>
                    <a:cubicBezTo>
                      <a:pt x="1024" y="2588"/>
                      <a:pt x="1274" y="5052"/>
                      <a:pt x="917" y="6576"/>
                    </a:cubicBezTo>
                    <a:cubicBezTo>
                      <a:pt x="536" y="8172"/>
                      <a:pt x="0" y="9803"/>
                      <a:pt x="155" y="11505"/>
                    </a:cubicBezTo>
                    <a:cubicBezTo>
                      <a:pt x="274" y="12696"/>
                      <a:pt x="762" y="13851"/>
                      <a:pt x="1370" y="14791"/>
                    </a:cubicBezTo>
                    <a:cubicBezTo>
                      <a:pt x="2001" y="15756"/>
                      <a:pt x="2787" y="16077"/>
                      <a:pt x="3751" y="16435"/>
                    </a:cubicBezTo>
                    <a:cubicBezTo>
                      <a:pt x="4610" y="16757"/>
                      <a:pt x="5706" y="16938"/>
                      <a:pt x="6849" y="16938"/>
                    </a:cubicBezTo>
                    <a:cubicBezTo>
                      <a:pt x="9337" y="16938"/>
                      <a:pt x="12051" y="16082"/>
                      <a:pt x="13038" y="13970"/>
                    </a:cubicBezTo>
                    <a:cubicBezTo>
                      <a:pt x="13240" y="13529"/>
                      <a:pt x="13324" y="13053"/>
                      <a:pt x="13395" y="12577"/>
                    </a:cubicBezTo>
                    <a:cubicBezTo>
                      <a:pt x="14002" y="8862"/>
                      <a:pt x="14871" y="4624"/>
                      <a:pt x="11276" y="2218"/>
                    </a:cubicBezTo>
                    <a:cubicBezTo>
                      <a:pt x="10276" y="1540"/>
                      <a:pt x="9168" y="1135"/>
                      <a:pt x="8073" y="742"/>
                    </a:cubicBezTo>
                    <a:cubicBezTo>
                      <a:pt x="7095" y="396"/>
                      <a:pt x="5873" y="1"/>
                      <a:pt x="4714" y="1"/>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78;p16"/>
              <p:cNvSpPr/>
              <p:nvPr/>
            </p:nvSpPr>
            <p:spPr>
              <a:xfrm>
                <a:off x="6498725" y="1619625"/>
                <a:ext cx="107175" cy="132625"/>
              </a:xfrm>
              <a:custGeom>
                <a:avLst/>
                <a:gdLst/>
                <a:ahLst/>
                <a:cxnLst/>
                <a:rect l="l" t="t" r="r" b="b"/>
                <a:pathLst>
                  <a:path w="4287" h="5305" extrusionOk="0">
                    <a:moveTo>
                      <a:pt x="2994" y="1"/>
                    </a:moveTo>
                    <a:cubicBezTo>
                      <a:pt x="1760" y="1"/>
                      <a:pt x="614" y="2769"/>
                      <a:pt x="298" y="3598"/>
                    </a:cubicBezTo>
                    <a:cubicBezTo>
                      <a:pt x="119" y="4062"/>
                      <a:pt x="0" y="4634"/>
                      <a:pt x="322" y="5015"/>
                    </a:cubicBezTo>
                    <a:cubicBezTo>
                      <a:pt x="505" y="5226"/>
                      <a:pt x="774" y="5304"/>
                      <a:pt x="1057" y="5304"/>
                    </a:cubicBezTo>
                    <a:cubicBezTo>
                      <a:pt x="1270" y="5304"/>
                      <a:pt x="1492" y="5260"/>
                      <a:pt x="1691" y="5194"/>
                    </a:cubicBezTo>
                    <a:cubicBezTo>
                      <a:pt x="3227" y="4682"/>
                      <a:pt x="4286" y="3039"/>
                      <a:pt x="4132" y="1419"/>
                    </a:cubicBezTo>
                    <a:cubicBezTo>
                      <a:pt x="4072" y="884"/>
                      <a:pt x="3846" y="288"/>
                      <a:pt x="3334" y="74"/>
                    </a:cubicBezTo>
                    <a:cubicBezTo>
                      <a:pt x="3220" y="24"/>
                      <a:pt x="3107" y="1"/>
                      <a:pt x="2994" y="1"/>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79;p16"/>
              <p:cNvSpPr/>
              <p:nvPr/>
            </p:nvSpPr>
            <p:spPr>
              <a:xfrm>
                <a:off x="6139325" y="1344575"/>
                <a:ext cx="472825" cy="281075"/>
              </a:xfrm>
              <a:custGeom>
                <a:avLst/>
                <a:gdLst/>
                <a:ahLst/>
                <a:cxnLst/>
                <a:rect l="l" t="t" r="r" b="b"/>
                <a:pathLst>
                  <a:path w="18913" h="11243" extrusionOk="0">
                    <a:moveTo>
                      <a:pt x="12561" y="0"/>
                    </a:moveTo>
                    <a:cubicBezTo>
                      <a:pt x="12161" y="0"/>
                      <a:pt x="11760" y="40"/>
                      <a:pt x="11364" y="122"/>
                    </a:cubicBezTo>
                    <a:cubicBezTo>
                      <a:pt x="9993" y="416"/>
                      <a:pt x="8672" y="1167"/>
                      <a:pt x="7291" y="1167"/>
                    </a:cubicBezTo>
                    <a:cubicBezTo>
                      <a:pt x="7161" y="1167"/>
                      <a:pt x="7030" y="1160"/>
                      <a:pt x="6899" y="1146"/>
                    </a:cubicBezTo>
                    <a:cubicBezTo>
                      <a:pt x="5677" y="1008"/>
                      <a:pt x="4532" y="216"/>
                      <a:pt x="3343" y="216"/>
                    </a:cubicBezTo>
                    <a:cubicBezTo>
                      <a:pt x="3200" y="216"/>
                      <a:pt x="3055" y="227"/>
                      <a:pt x="2910" y="253"/>
                    </a:cubicBezTo>
                    <a:cubicBezTo>
                      <a:pt x="2006" y="420"/>
                      <a:pt x="1232" y="1170"/>
                      <a:pt x="1053" y="2075"/>
                    </a:cubicBezTo>
                    <a:cubicBezTo>
                      <a:pt x="874" y="2980"/>
                      <a:pt x="1303" y="3968"/>
                      <a:pt x="2077" y="4456"/>
                    </a:cubicBezTo>
                    <a:cubicBezTo>
                      <a:pt x="1944" y="4405"/>
                      <a:pt x="1807" y="4381"/>
                      <a:pt x="1671" y="4381"/>
                    </a:cubicBezTo>
                    <a:cubicBezTo>
                      <a:pt x="989" y="4381"/>
                      <a:pt x="319" y="4978"/>
                      <a:pt x="220" y="5682"/>
                    </a:cubicBezTo>
                    <a:cubicBezTo>
                      <a:pt x="0" y="7338"/>
                      <a:pt x="1677" y="8033"/>
                      <a:pt x="3095" y="8033"/>
                    </a:cubicBezTo>
                    <a:cubicBezTo>
                      <a:pt x="3370" y="8033"/>
                      <a:pt x="3635" y="8007"/>
                      <a:pt x="3875" y="7956"/>
                    </a:cubicBezTo>
                    <a:lnTo>
                      <a:pt x="3875" y="7956"/>
                    </a:lnTo>
                    <a:cubicBezTo>
                      <a:pt x="3208" y="8123"/>
                      <a:pt x="2732" y="8528"/>
                      <a:pt x="3280" y="8861"/>
                    </a:cubicBezTo>
                    <a:cubicBezTo>
                      <a:pt x="3387" y="8928"/>
                      <a:pt x="3553" y="8954"/>
                      <a:pt x="3751" y="8954"/>
                    </a:cubicBezTo>
                    <a:cubicBezTo>
                      <a:pt x="4407" y="8954"/>
                      <a:pt x="5413" y="8669"/>
                      <a:pt x="5816" y="8623"/>
                    </a:cubicBezTo>
                    <a:cubicBezTo>
                      <a:pt x="6498" y="8562"/>
                      <a:pt x="7230" y="8494"/>
                      <a:pt x="7953" y="8494"/>
                    </a:cubicBezTo>
                    <a:cubicBezTo>
                      <a:pt x="8505" y="8494"/>
                      <a:pt x="9051" y="8534"/>
                      <a:pt x="9566" y="8647"/>
                    </a:cubicBezTo>
                    <a:cubicBezTo>
                      <a:pt x="10551" y="8866"/>
                      <a:pt x="11434" y="9400"/>
                      <a:pt x="12372" y="9400"/>
                    </a:cubicBezTo>
                    <a:cubicBezTo>
                      <a:pt x="12761" y="9400"/>
                      <a:pt x="13159" y="9308"/>
                      <a:pt x="13578" y="9064"/>
                    </a:cubicBezTo>
                    <a:lnTo>
                      <a:pt x="13578" y="9064"/>
                    </a:lnTo>
                    <a:cubicBezTo>
                      <a:pt x="13450" y="9145"/>
                      <a:pt x="14724" y="11242"/>
                      <a:pt x="15965" y="11242"/>
                    </a:cubicBezTo>
                    <a:cubicBezTo>
                      <a:pt x="16377" y="11242"/>
                      <a:pt x="16786" y="11011"/>
                      <a:pt x="17138" y="10397"/>
                    </a:cubicBezTo>
                    <a:cubicBezTo>
                      <a:pt x="17567" y="9647"/>
                      <a:pt x="17829" y="8457"/>
                      <a:pt x="18162" y="7635"/>
                    </a:cubicBezTo>
                    <a:cubicBezTo>
                      <a:pt x="18603" y="6540"/>
                      <a:pt x="18912" y="5349"/>
                      <a:pt x="18615" y="4170"/>
                    </a:cubicBezTo>
                    <a:cubicBezTo>
                      <a:pt x="18424" y="3432"/>
                      <a:pt x="17996" y="2706"/>
                      <a:pt x="17269" y="1980"/>
                    </a:cubicBezTo>
                    <a:cubicBezTo>
                      <a:pt x="16040" y="750"/>
                      <a:pt x="14306" y="0"/>
                      <a:pt x="12561" y="0"/>
                    </a:cubicBezTo>
                    <a:close/>
                  </a:path>
                </a:pathLst>
              </a:custGeom>
              <a:solidFill>
                <a:srgbClr val="F9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80;p16"/>
              <p:cNvSpPr/>
              <p:nvPr/>
            </p:nvSpPr>
            <p:spPr>
              <a:xfrm>
                <a:off x="6346900" y="4560225"/>
                <a:ext cx="273275" cy="318950"/>
              </a:xfrm>
              <a:custGeom>
                <a:avLst/>
                <a:gdLst/>
                <a:ahLst/>
                <a:cxnLst/>
                <a:rect l="l" t="t" r="r" b="b"/>
                <a:pathLst>
                  <a:path w="10931" h="12758" extrusionOk="0">
                    <a:moveTo>
                      <a:pt x="4263" y="0"/>
                    </a:moveTo>
                    <a:lnTo>
                      <a:pt x="4263" y="0"/>
                    </a:lnTo>
                    <a:cubicBezTo>
                      <a:pt x="4918" y="3608"/>
                      <a:pt x="3109" y="5572"/>
                      <a:pt x="1275" y="8346"/>
                    </a:cubicBezTo>
                    <a:cubicBezTo>
                      <a:pt x="656" y="9287"/>
                      <a:pt x="1" y="10489"/>
                      <a:pt x="465" y="11501"/>
                    </a:cubicBezTo>
                    <a:cubicBezTo>
                      <a:pt x="879" y="12400"/>
                      <a:pt x="1835" y="12758"/>
                      <a:pt x="2995" y="12758"/>
                    </a:cubicBezTo>
                    <a:cubicBezTo>
                      <a:pt x="5108" y="12758"/>
                      <a:pt x="7897" y="11571"/>
                      <a:pt x="9312" y="10311"/>
                    </a:cubicBezTo>
                    <a:cubicBezTo>
                      <a:pt x="9693" y="9977"/>
                      <a:pt x="9967" y="9632"/>
                      <a:pt x="10109" y="9311"/>
                    </a:cubicBezTo>
                    <a:cubicBezTo>
                      <a:pt x="10931" y="7465"/>
                      <a:pt x="10169" y="5822"/>
                      <a:pt x="9788" y="4036"/>
                    </a:cubicBezTo>
                    <a:cubicBezTo>
                      <a:pt x="9705" y="3705"/>
                      <a:pt x="9328" y="714"/>
                      <a:pt x="9593" y="714"/>
                    </a:cubicBezTo>
                    <a:cubicBezTo>
                      <a:pt x="9594" y="714"/>
                      <a:pt x="9596" y="714"/>
                      <a:pt x="9597" y="714"/>
                    </a:cubicBezTo>
                    <a:cubicBezTo>
                      <a:pt x="7823" y="476"/>
                      <a:pt x="6037" y="238"/>
                      <a:pt x="4263" y="0"/>
                    </a:cubicBezTo>
                    <a:close/>
                  </a:path>
                </a:pathLst>
              </a:custGeom>
              <a:solidFill>
                <a:srgbClr val="252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81;p16"/>
              <p:cNvSpPr/>
              <p:nvPr/>
            </p:nvSpPr>
            <p:spPr>
              <a:xfrm>
                <a:off x="5759925" y="4560225"/>
                <a:ext cx="409300" cy="199175"/>
              </a:xfrm>
              <a:custGeom>
                <a:avLst/>
                <a:gdLst/>
                <a:ahLst/>
                <a:cxnLst/>
                <a:rect l="l" t="t" r="r" b="b"/>
                <a:pathLst>
                  <a:path w="16372" h="7967" extrusionOk="0">
                    <a:moveTo>
                      <a:pt x="15169" y="0"/>
                    </a:moveTo>
                    <a:lnTo>
                      <a:pt x="15169" y="0"/>
                    </a:lnTo>
                    <a:cubicBezTo>
                      <a:pt x="14004" y="262"/>
                      <a:pt x="13210" y="368"/>
                      <a:pt x="12428" y="368"/>
                    </a:cubicBezTo>
                    <a:cubicBezTo>
                      <a:pt x="11573" y="368"/>
                      <a:pt x="10731" y="241"/>
                      <a:pt x="9431" y="48"/>
                    </a:cubicBezTo>
                    <a:lnTo>
                      <a:pt x="5037" y="3060"/>
                    </a:lnTo>
                    <a:cubicBezTo>
                      <a:pt x="5037" y="3060"/>
                      <a:pt x="1" y="6275"/>
                      <a:pt x="382" y="7632"/>
                    </a:cubicBezTo>
                    <a:cubicBezTo>
                      <a:pt x="447" y="7869"/>
                      <a:pt x="916" y="7967"/>
                      <a:pt x="1646" y="7967"/>
                    </a:cubicBezTo>
                    <a:cubicBezTo>
                      <a:pt x="5053" y="7967"/>
                      <a:pt x="14134" y="5834"/>
                      <a:pt x="14134" y="5834"/>
                    </a:cubicBezTo>
                    <a:cubicBezTo>
                      <a:pt x="14134" y="5834"/>
                      <a:pt x="16372" y="5310"/>
                      <a:pt x="15717" y="2941"/>
                    </a:cubicBezTo>
                    <a:cubicBezTo>
                      <a:pt x="15324" y="1512"/>
                      <a:pt x="14907" y="1238"/>
                      <a:pt x="15169" y="0"/>
                    </a:cubicBezTo>
                    <a:close/>
                  </a:path>
                </a:pathLst>
              </a:custGeom>
              <a:solidFill>
                <a:srgbClr val="252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82;p16"/>
              <p:cNvSpPr/>
              <p:nvPr/>
            </p:nvSpPr>
            <p:spPr>
              <a:xfrm>
                <a:off x="5898650" y="3001975"/>
                <a:ext cx="797150" cy="1644150"/>
              </a:xfrm>
              <a:custGeom>
                <a:avLst/>
                <a:gdLst/>
                <a:ahLst/>
                <a:cxnLst/>
                <a:rect l="l" t="t" r="r" b="b"/>
                <a:pathLst>
                  <a:path w="31886" h="65766" extrusionOk="0">
                    <a:moveTo>
                      <a:pt x="28111" y="65449"/>
                    </a:moveTo>
                    <a:cubicBezTo>
                      <a:pt x="28111" y="65449"/>
                      <a:pt x="28110" y="65450"/>
                      <a:pt x="28107" y="65450"/>
                    </a:cubicBezTo>
                    <a:lnTo>
                      <a:pt x="28107" y="65450"/>
                    </a:lnTo>
                    <a:cubicBezTo>
                      <a:pt x="28108" y="65453"/>
                      <a:pt x="28108" y="65454"/>
                      <a:pt x="28109" y="65454"/>
                    </a:cubicBezTo>
                    <a:cubicBezTo>
                      <a:pt x="28109" y="65454"/>
                      <a:pt x="28110" y="65453"/>
                      <a:pt x="28111" y="65449"/>
                    </a:cubicBezTo>
                    <a:close/>
                    <a:moveTo>
                      <a:pt x="10097" y="1"/>
                    </a:moveTo>
                    <a:lnTo>
                      <a:pt x="0" y="32160"/>
                    </a:lnTo>
                    <a:cubicBezTo>
                      <a:pt x="0" y="32160"/>
                      <a:pt x="2381" y="61020"/>
                      <a:pt x="2798" y="62616"/>
                    </a:cubicBezTo>
                    <a:cubicBezTo>
                      <a:pt x="2967" y="63263"/>
                      <a:pt x="4117" y="63464"/>
                      <a:pt x="5485" y="63464"/>
                    </a:cubicBezTo>
                    <a:cubicBezTo>
                      <a:pt x="7489" y="63464"/>
                      <a:pt x="9962" y="63034"/>
                      <a:pt x="10513" y="62949"/>
                    </a:cubicBezTo>
                    <a:cubicBezTo>
                      <a:pt x="11454" y="62806"/>
                      <a:pt x="10001" y="34339"/>
                      <a:pt x="10001" y="34339"/>
                    </a:cubicBezTo>
                    <a:lnTo>
                      <a:pt x="14835" y="16324"/>
                    </a:lnTo>
                    <a:lnTo>
                      <a:pt x="17300" y="16574"/>
                    </a:lnTo>
                    <a:cubicBezTo>
                      <a:pt x="17300" y="16574"/>
                      <a:pt x="19836" y="63533"/>
                      <a:pt x="22110" y="64973"/>
                    </a:cubicBezTo>
                    <a:cubicBezTo>
                      <a:pt x="23087" y="65589"/>
                      <a:pt x="24326" y="65766"/>
                      <a:pt x="25424" y="65766"/>
                    </a:cubicBezTo>
                    <a:cubicBezTo>
                      <a:pt x="26846" y="65766"/>
                      <a:pt x="28032" y="65470"/>
                      <a:pt x="28107" y="65450"/>
                    </a:cubicBezTo>
                    <a:lnTo>
                      <a:pt x="28107" y="65450"/>
                    </a:lnTo>
                    <a:cubicBezTo>
                      <a:pt x="28027" y="64969"/>
                      <a:pt x="30657" y="19578"/>
                      <a:pt x="31516" y="13515"/>
                    </a:cubicBezTo>
                    <a:cubicBezTo>
                      <a:pt x="31885" y="10848"/>
                      <a:pt x="31599" y="870"/>
                      <a:pt x="31599" y="870"/>
                    </a:cubicBezTo>
                    <a:lnTo>
                      <a:pt x="10097" y="1"/>
                    </a:lnTo>
                    <a:close/>
                  </a:path>
                </a:pathLst>
              </a:custGeom>
              <a:solidFill>
                <a:srgbClr val="006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83;p16"/>
              <p:cNvSpPr/>
              <p:nvPr/>
            </p:nvSpPr>
            <p:spPr>
              <a:xfrm>
                <a:off x="6123675" y="1912025"/>
                <a:ext cx="715275" cy="1165625"/>
              </a:xfrm>
              <a:custGeom>
                <a:avLst/>
                <a:gdLst/>
                <a:ahLst/>
                <a:cxnLst/>
                <a:rect l="l" t="t" r="r" b="b"/>
                <a:pathLst>
                  <a:path w="28611" h="46625" extrusionOk="0">
                    <a:moveTo>
                      <a:pt x="28611" y="5582"/>
                    </a:moveTo>
                    <a:cubicBezTo>
                      <a:pt x="28611" y="5583"/>
                      <a:pt x="28611" y="5583"/>
                      <a:pt x="28611" y="5583"/>
                    </a:cubicBezTo>
                    <a:lnTo>
                      <a:pt x="28611" y="5583"/>
                    </a:lnTo>
                    <a:cubicBezTo>
                      <a:pt x="28611" y="5583"/>
                      <a:pt x="28611" y="5583"/>
                      <a:pt x="28611" y="5582"/>
                    </a:cubicBezTo>
                    <a:close/>
                    <a:moveTo>
                      <a:pt x="15182" y="1"/>
                    </a:moveTo>
                    <a:cubicBezTo>
                      <a:pt x="14929" y="1"/>
                      <a:pt x="14674" y="8"/>
                      <a:pt x="14419" y="22"/>
                    </a:cubicBezTo>
                    <a:cubicBezTo>
                      <a:pt x="11299" y="201"/>
                      <a:pt x="9073" y="939"/>
                      <a:pt x="6049" y="1701"/>
                    </a:cubicBezTo>
                    <a:cubicBezTo>
                      <a:pt x="5489" y="1832"/>
                      <a:pt x="1655" y="4177"/>
                      <a:pt x="1310" y="7333"/>
                    </a:cubicBezTo>
                    <a:cubicBezTo>
                      <a:pt x="846" y="11536"/>
                      <a:pt x="1072" y="18620"/>
                      <a:pt x="869" y="24894"/>
                    </a:cubicBezTo>
                    <a:cubicBezTo>
                      <a:pt x="738" y="28657"/>
                      <a:pt x="643" y="32407"/>
                      <a:pt x="572" y="36158"/>
                    </a:cubicBezTo>
                    <a:cubicBezTo>
                      <a:pt x="560" y="36908"/>
                      <a:pt x="0" y="44480"/>
                      <a:pt x="477" y="44659"/>
                    </a:cubicBezTo>
                    <a:cubicBezTo>
                      <a:pt x="3911" y="45970"/>
                      <a:pt x="7584" y="46625"/>
                      <a:pt x="11257" y="46625"/>
                    </a:cubicBezTo>
                    <a:cubicBezTo>
                      <a:pt x="13618" y="46625"/>
                      <a:pt x="15979" y="46354"/>
                      <a:pt x="18276" y="45814"/>
                    </a:cubicBezTo>
                    <a:cubicBezTo>
                      <a:pt x="20146" y="45373"/>
                      <a:pt x="23063" y="45194"/>
                      <a:pt x="23325" y="43027"/>
                    </a:cubicBezTo>
                    <a:cubicBezTo>
                      <a:pt x="23551" y="41099"/>
                      <a:pt x="22848" y="39003"/>
                      <a:pt x="22729" y="37086"/>
                    </a:cubicBezTo>
                    <a:cubicBezTo>
                      <a:pt x="22325" y="30740"/>
                      <a:pt x="24599" y="24132"/>
                      <a:pt x="24194" y="17798"/>
                    </a:cubicBezTo>
                    <a:cubicBezTo>
                      <a:pt x="23849" y="12369"/>
                      <a:pt x="26753" y="10690"/>
                      <a:pt x="28611" y="5583"/>
                    </a:cubicBezTo>
                    <a:lnTo>
                      <a:pt x="28611" y="5583"/>
                    </a:lnTo>
                    <a:cubicBezTo>
                      <a:pt x="28610" y="5584"/>
                      <a:pt x="28609" y="5584"/>
                      <a:pt x="28608" y="5584"/>
                    </a:cubicBezTo>
                    <a:cubicBezTo>
                      <a:pt x="28441" y="5584"/>
                      <a:pt x="22328" y="1"/>
                      <a:pt x="15182" y="1"/>
                    </a:cubicBezTo>
                    <a:close/>
                  </a:path>
                </a:pathLst>
              </a:custGeom>
              <a:solidFill>
                <a:srgbClr val="252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4;p16"/>
              <p:cNvSpPr/>
              <p:nvPr/>
            </p:nvSpPr>
            <p:spPr>
              <a:xfrm>
                <a:off x="6237675" y="1875575"/>
                <a:ext cx="416750" cy="130950"/>
              </a:xfrm>
              <a:custGeom>
                <a:avLst/>
                <a:gdLst/>
                <a:ahLst/>
                <a:cxnLst/>
                <a:rect l="l" t="t" r="r" b="b"/>
                <a:pathLst>
                  <a:path w="16670" h="5238" extrusionOk="0">
                    <a:moveTo>
                      <a:pt x="11808" y="0"/>
                    </a:moveTo>
                    <a:cubicBezTo>
                      <a:pt x="11494" y="0"/>
                      <a:pt x="11182" y="45"/>
                      <a:pt x="10895" y="135"/>
                    </a:cubicBezTo>
                    <a:cubicBezTo>
                      <a:pt x="10145" y="373"/>
                      <a:pt x="9585" y="885"/>
                      <a:pt x="8859" y="1147"/>
                    </a:cubicBezTo>
                    <a:cubicBezTo>
                      <a:pt x="8240" y="1373"/>
                      <a:pt x="7525" y="1397"/>
                      <a:pt x="6846" y="1421"/>
                    </a:cubicBezTo>
                    <a:cubicBezTo>
                      <a:pt x="5906" y="1456"/>
                      <a:pt x="4965" y="1480"/>
                      <a:pt x="4025" y="1516"/>
                    </a:cubicBezTo>
                    <a:cubicBezTo>
                      <a:pt x="3870" y="1516"/>
                      <a:pt x="3715" y="1528"/>
                      <a:pt x="3572" y="1528"/>
                    </a:cubicBezTo>
                    <a:cubicBezTo>
                      <a:pt x="2977" y="1552"/>
                      <a:pt x="2394" y="1611"/>
                      <a:pt x="1846" y="1778"/>
                    </a:cubicBezTo>
                    <a:cubicBezTo>
                      <a:pt x="0" y="2337"/>
                      <a:pt x="429" y="3576"/>
                      <a:pt x="1834" y="4409"/>
                    </a:cubicBezTo>
                    <a:cubicBezTo>
                      <a:pt x="2854" y="5018"/>
                      <a:pt x="4185" y="5237"/>
                      <a:pt x="5546" y="5237"/>
                    </a:cubicBezTo>
                    <a:cubicBezTo>
                      <a:pt x="7060" y="5237"/>
                      <a:pt x="8613" y="4966"/>
                      <a:pt x="9823" y="4659"/>
                    </a:cubicBezTo>
                    <a:cubicBezTo>
                      <a:pt x="11621" y="4207"/>
                      <a:pt x="16669" y="2028"/>
                      <a:pt x="13181" y="313"/>
                    </a:cubicBezTo>
                    <a:cubicBezTo>
                      <a:pt x="12771" y="105"/>
                      <a:pt x="12287" y="0"/>
                      <a:pt x="11808" y="0"/>
                    </a:cubicBezTo>
                    <a:close/>
                  </a:path>
                </a:pathLst>
              </a:custGeom>
              <a:solidFill>
                <a:srgbClr val="252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85;p16"/>
              <p:cNvSpPr/>
              <p:nvPr/>
            </p:nvSpPr>
            <p:spPr>
              <a:xfrm>
                <a:off x="4715750" y="4561400"/>
                <a:ext cx="406325" cy="227450"/>
              </a:xfrm>
              <a:custGeom>
                <a:avLst/>
                <a:gdLst/>
                <a:ahLst/>
                <a:cxnLst/>
                <a:rect l="l" t="t" r="r" b="b"/>
                <a:pathLst>
                  <a:path w="16253" h="9098" extrusionOk="0">
                    <a:moveTo>
                      <a:pt x="14610" y="1"/>
                    </a:moveTo>
                    <a:lnTo>
                      <a:pt x="14610" y="1"/>
                    </a:lnTo>
                    <a:cubicBezTo>
                      <a:pt x="13081" y="482"/>
                      <a:pt x="12190" y="630"/>
                      <a:pt x="11086" y="630"/>
                    </a:cubicBezTo>
                    <a:cubicBezTo>
                      <a:pt x="10471" y="630"/>
                      <a:pt x="9790" y="584"/>
                      <a:pt x="8895" y="525"/>
                    </a:cubicBezTo>
                    <a:lnTo>
                      <a:pt x="4763" y="3894"/>
                    </a:lnTo>
                    <a:cubicBezTo>
                      <a:pt x="4763" y="3894"/>
                      <a:pt x="1" y="7525"/>
                      <a:pt x="489" y="8847"/>
                    </a:cubicBezTo>
                    <a:cubicBezTo>
                      <a:pt x="554" y="9022"/>
                      <a:pt x="844" y="9098"/>
                      <a:pt x="1297" y="9098"/>
                    </a:cubicBezTo>
                    <a:cubicBezTo>
                      <a:pt x="4237" y="9098"/>
                      <a:pt x="14062" y="5906"/>
                      <a:pt x="14062" y="5906"/>
                    </a:cubicBezTo>
                    <a:cubicBezTo>
                      <a:pt x="14062" y="5906"/>
                      <a:pt x="16253" y="5204"/>
                      <a:pt x="15407" y="2894"/>
                    </a:cubicBezTo>
                    <a:cubicBezTo>
                      <a:pt x="14884" y="1489"/>
                      <a:pt x="14443" y="1251"/>
                      <a:pt x="14610" y="1"/>
                    </a:cubicBezTo>
                    <a:close/>
                  </a:path>
                </a:pathLst>
              </a:custGeom>
              <a:solidFill>
                <a:srgbClr val="001E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86;p16"/>
              <p:cNvSpPr/>
              <p:nvPr/>
            </p:nvSpPr>
            <p:spPr>
              <a:xfrm>
                <a:off x="5331600" y="4570325"/>
                <a:ext cx="409900" cy="196575"/>
              </a:xfrm>
              <a:custGeom>
                <a:avLst/>
                <a:gdLst/>
                <a:ahLst/>
                <a:cxnLst/>
                <a:rect l="l" t="t" r="r" b="b"/>
                <a:pathLst>
                  <a:path w="16396" h="7863" extrusionOk="0">
                    <a:moveTo>
                      <a:pt x="6894" y="1"/>
                    </a:moveTo>
                    <a:cubicBezTo>
                      <a:pt x="5554" y="214"/>
                      <a:pt x="4701" y="353"/>
                      <a:pt x="3814" y="353"/>
                    </a:cubicBezTo>
                    <a:cubicBezTo>
                      <a:pt x="3063" y="353"/>
                      <a:pt x="2287" y="253"/>
                      <a:pt x="1168" y="13"/>
                    </a:cubicBezTo>
                    <a:lnTo>
                      <a:pt x="1168" y="13"/>
                    </a:lnTo>
                    <a:cubicBezTo>
                      <a:pt x="1441" y="1239"/>
                      <a:pt x="1013" y="1525"/>
                      <a:pt x="632" y="2966"/>
                    </a:cubicBezTo>
                    <a:cubicBezTo>
                      <a:pt x="1" y="5335"/>
                      <a:pt x="2251" y="5835"/>
                      <a:pt x="2251" y="5835"/>
                    </a:cubicBezTo>
                    <a:cubicBezTo>
                      <a:pt x="2251" y="5835"/>
                      <a:pt x="11214" y="7863"/>
                      <a:pt x="14691" y="7863"/>
                    </a:cubicBezTo>
                    <a:cubicBezTo>
                      <a:pt x="15468" y="7863"/>
                      <a:pt x="15971" y="7762"/>
                      <a:pt x="16038" y="7514"/>
                    </a:cubicBezTo>
                    <a:cubicBezTo>
                      <a:pt x="16396" y="6168"/>
                      <a:pt x="11324" y="2977"/>
                      <a:pt x="11324" y="2977"/>
                    </a:cubicBezTo>
                    <a:lnTo>
                      <a:pt x="6894" y="1"/>
                    </a:lnTo>
                    <a:close/>
                  </a:path>
                </a:pathLst>
              </a:custGeom>
              <a:solidFill>
                <a:srgbClr val="001E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87;p16"/>
              <p:cNvSpPr/>
              <p:nvPr/>
            </p:nvSpPr>
            <p:spPr>
              <a:xfrm>
                <a:off x="5000025" y="1050150"/>
                <a:ext cx="292725" cy="223425"/>
              </a:xfrm>
              <a:custGeom>
                <a:avLst/>
                <a:gdLst/>
                <a:ahLst/>
                <a:cxnLst/>
                <a:rect l="l" t="t" r="r" b="b"/>
                <a:pathLst>
                  <a:path w="11709" h="8937" extrusionOk="0">
                    <a:moveTo>
                      <a:pt x="9969" y="0"/>
                    </a:moveTo>
                    <a:cubicBezTo>
                      <a:pt x="9611" y="0"/>
                      <a:pt x="9253" y="45"/>
                      <a:pt x="9013" y="100"/>
                    </a:cubicBezTo>
                    <a:cubicBezTo>
                      <a:pt x="7239" y="529"/>
                      <a:pt x="4727" y="1779"/>
                      <a:pt x="3393" y="3065"/>
                    </a:cubicBezTo>
                    <a:cubicBezTo>
                      <a:pt x="2227" y="4172"/>
                      <a:pt x="0" y="6482"/>
                      <a:pt x="1584" y="8113"/>
                    </a:cubicBezTo>
                    <a:cubicBezTo>
                      <a:pt x="2157" y="8706"/>
                      <a:pt x="2872" y="8937"/>
                      <a:pt x="3651" y="8937"/>
                    </a:cubicBezTo>
                    <a:cubicBezTo>
                      <a:pt x="5749" y="8937"/>
                      <a:pt x="8304" y="7257"/>
                      <a:pt x="9763" y="6458"/>
                    </a:cubicBezTo>
                    <a:cubicBezTo>
                      <a:pt x="9120" y="5720"/>
                      <a:pt x="8263" y="5910"/>
                      <a:pt x="7430" y="5791"/>
                    </a:cubicBezTo>
                    <a:cubicBezTo>
                      <a:pt x="7858" y="5220"/>
                      <a:pt x="9382" y="4089"/>
                      <a:pt x="9882" y="3577"/>
                    </a:cubicBezTo>
                    <a:cubicBezTo>
                      <a:pt x="10049" y="3422"/>
                      <a:pt x="10192" y="3255"/>
                      <a:pt x="10347" y="3077"/>
                    </a:cubicBezTo>
                    <a:cubicBezTo>
                      <a:pt x="10561" y="2803"/>
                      <a:pt x="11156" y="2315"/>
                      <a:pt x="11156" y="1946"/>
                    </a:cubicBezTo>
                    <a:cubicBezTo>
                      <a:pt x="11167" y="1914"/>
                      <a:pt x="11054" y="1236"/>
                      <a:pt x="10911" y="1236"/>
                    </a:cubicBezTo>
                    <a:cubicBezTo>
                      <a:pt x="10895" y="1236"/>
                      <a:pt x="10878" y="1244"/>
                      <a:pt x="10862" y="1264"/>
                    </a:cubicBezTo>
                    <a:lnTo>
                      <a:pt x="10862" y="1264"/>
                    </a:lnTo>
                    <a:cubicBezTo>
                      <a:pt x="11709" y="262"/>
                      <a:pt x="10840" y="0"/>
                      <a:pt x="9969" y="0"/>
                    </a:cubicBezTo>
                    <a:close/>
                  </a:path>
                </a:pathLst>
              </a:custGeom>
              <a:solidFill>
                <a:srgbClr val="DC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88;p16"/>
              <p:cNvSpPr/>
              <p:nvPr/>
            </p:nvSpPr>
            <p:spPr>
              <a:xfrm>
                <a:off x="4621700" y="1172800"/>
                <a:ext cx="643550" cy="1012150"/>
              </a:xfrm>
              <a:custGeom>
                <a:avLst/>
                <a:gdLst/>
                <a:ahLst/>
                <a:cxnLst/>
                <a:rect l="l" t="t" r="r" b="b"/>
                <a:pathLst>
                  <a:path w="25742" h="40486" extrusionOk="0">
                    <a:moveTo>
                      <a:pt x="16616" y="1"/>
                    </a:moveTo>
                    <a:cubicBezTo>
                      <a:pt x="16472" y="1"/>
                      <a:pt x="16345" y="43"/>
                      <a:pt x="16240" y="135"/>
                    </a:cubicBezTo>
                    <a:cubicBezTo>
                      <a:pt x="15312" y="957"/>
                      <a:pt x="4346" y="13625"/>
                      <a:pt x="560" y="17709"/>
                    </a:cubicBezTo>
                    <a:cubicBezTo>
                      <a:pt x="572" y="17721"/>
                      <a:pt x="572" y="17721"/>
                      <a:pt x="572" y="17721"/>
                    </a:cubicBezTo>
                    <a:cubicBezTo>
                      <a:pt x="667" y="18066"/>
                      <a:pt x="358" y="20364"/>
                      <a:pt x="131" y="21924"/>
                    </a:cubicBezTo>
                    <a:cubicBezTo>
                      <a:pt x="0" y="22840"/>
                      <a:pt x="310" y="23781"/>
                      <a:pt x="965" y="24448"/>
                    </a:cubicBezTo>
                    <a:lnTo>
                      <a:pt x="16991" y="40485"/>
                    </a:lnTo>
                    <a:lnTo>
                      <a:pt x="25742" y="29686"/>
                    </a:lnTo>
                    <a:lnTo>
                      <a:pt x="19122" y="28353"/>
                    </a:lnTo>
                    <a:lnTo>
                      <a:pt x="9894" y="20483"/>
                    </a:lnTo>
                    <a:cubicBezTo>
                      <a:pt x="9466" y="20114"/>
                      <a:pt x="9394" y="19483"/>
                      <a:pt x="9740" y="19030"/>
                    </a:cubicBezTo>
                    <a:lnTo>
                      <a:pt x="21027" y="3933"/>
                    </a:lnTo>
                    <a:cubicBezTo>
                      <a:pt x="21027" y="3933"/>
                      <a:pt x="18014" y="1"/>
                      <a:pt x="16616" y="1"/>
                    </a:cubicBezTo>
                    <a:close/>
                  </a:path>
                </a:pathLst>
              </a:custGeom>
              <a:solidFill>
                <a:srgbClr val="006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89;p16"/>
              <p:cNvSpPr/>
              <p:nvPr/>
            </p:nvSpPr>
            <p:spPr>
              <a:xfrm>
                <a:off x="4903275" y="2854350"/>
                <a:ext cx="379550" cy="1733675"/>
              </a:xfrm>
              <a:custGeom>
                <a:avLst/>
                <a:gdLst/>
                <a:ahLst/>
                <a:cxnLst/>
                <a:rect l="l" t="t" r="r" b="b"/>
                <a:pathLst>
                  <a:path w="15182" h="69347" extrusionOk="0">
                    <a:moveTo>
                      <a:pt x="3061" y="0"/>
                    </a:moveTo>
                    <a:lnTo>
                      <a:pt x="1" y="69009"/>
                    </a:lnTo>
                    <a:cubicBezTo>
                      <a:pt x="1" y="69009"/>
                      <a:pt x="2173" y="69347"/>
                      <a:pt x="4333" y="69347"/>
                    </a:cubicBezTo>
                    <a:cubicBezTo>
                      <a:pt x="6246" y="69347"/>
                      <a:pt x="8151" y="69082"/>
                      <a:pt x="8526" y="68080"/>
                    </a:cubicBezTo>
                    <a:cubicBezTo>
                      <a:pt x="9323" y="65949"/>
                      <a:pt x="15181" y="3465"/>
                      <a:pt x="15181" y="3465"/>
                    </a:cubicBezTo>
                    <a:lnTo>
                      <a:pt x="3061" y="0"/>
                    </a:lnTo>
                    <a:close/>
                  </a:path>
                </a:pathLst>
              </a:custGeom>
              <a:solidFill>
                <a:srgbClr val="EAE6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90;p16"/>
              <p:cNvSpPr/>
              <p:nvPr/>
            </p:nvSpPr>
            <p:spPr>
              <a:xfrm>
                <a:off x="5003300" y="2857625"/>
                <a:ext cx="609325" cy="1744775"/>
              </a:xfrm>
              <a:custGeom>
                <a:avLst/>
                <a:gdLst/>
                <a:ahLst/>
                <a:cxnLst/>
                <a:rect l="l" t="t" r="r" b="b"/>
                <a:pathLst>
                  <a:path w="24373" h="69791" extrusionOk="0">
                    <a:moveTo>
                      <a:pt x="0" y="0"/>
                    </a:moveTo>
                    <a:lnTo>
                      <a:pt x="7453" y="9859"/>
                    </a:lnTo>
                    <a:lnTo>
                      <a:pt x="10382" y="14526"/>
                    </a:lnTo>
                    <a:cubicBezTo>
                      <a:pt x="10382" y="14526"/>
                      <a:pt x="12514" y="67675"/>
                      <a:pt x="13311" y="69140"/>
                    </a:cubicBezTo>
                    <a:cubicBezTo>
                      <a:pt x="13581" y="69628"/>
                      <a:pt x="14708" y="69791"/>
                      <a:pt x="16091" y="69791"/>
                    </a:cubicBezTo>
                    <a:cubicBezTo>
                      <a:pt x="18857" y="69791"/>
                      <a:pt x="22646" y="69140"/>
                      <a:pt x="22646" y="69140"/>
                    </a:cubicBezTo>
                    <a:lnTo>
                      <a:pt x="24372" y="3191"/>
                    </a:lnTo>
                    <a:lnTo>
                      <a:pt x="0" y="0"/>
                    </a:lnTo>
                    <a:close/>
                  </a:path>
                </a:pathLst>
              </a:custGeom>
              <a:solidFill>
                <a:srgbClr val="EAE6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91;p16"/>
              <p:cNvSpPr/>
              <p:nvPr/>
            </p:nvSpPr>
            <p:spPr>
              <a:xfrm>
                <a:off x="4978300" y="1867925"/>
                <a:ext cx="622400" cy="1157600"/>
              </a:xfrm>
              <a:custGeom>
                <a:avLst/>
                <a:gdLst/>
                <a:ahLst/>
                <a:cxnLst/>
                <a:rect l="l" t="t" r="r" b="b"/>
                <a:pathLst>
                  <a:path w="24896" h="46304" extrusionOk="0">
                    <a:moveTo>
                      <a:pt x="23813" y="33897"/>
                    </a:moveTo>
                    <a:cubicBezTo>
                      <a:pt x="23360" y="37362"/>
                      <a:pt x="22765" y="40851"/>
                      <a:pt x="23217" y="44303"/>
                    </a:cubicBezTo>
                    <a:cubicBezTo>
                      <a:pt x="17812" y="46244"/>
                      <a:pt x="11763" y="46304"/>
                      <a:pt x="6322" y="44458"/>
                    </a:cubicBezTo>
                    <a:cubicBezTo>
                      <a:pt x="4489" y="43839"/>
                      <a:pt x="2643" y="42934"/>
                      <a:pt x="1572" y="41327"/>
                    </a:cubicBezTo>
                    <a:cubicBezTo>
                      <a:pt x="0" y="38981"/>
                      <a:pt x="500" y="35886"/>
                      <a:pt x="1084" y="33123"/>
                    </a:cubicBezTo>
                    <a:cubicBezTo>
                      <a:pt x="2786" y="25039"/>
                      <a:pt x="4679" y="17002"/>
                      <a:pt x="6775" y="9013"/>
                    </a:cubicBezTo>
                    <a:cubicBezTo>
                      <a:pt x="7215" y="7299"/>
                      <a:pt x="7739" y="4846"/>
                      <a:pt x="8858" y="3477"/>
                    </a:cubicBezTo>
                    <a:cubicBezTo>
                      <a:pt x="10716" y="1215"/>
                      <a:pt x="13799" y="1286"/>
                      <a:pt x="16585" y="1512"/>
                    </a:cubicBezTo>
                    <a:cubicBezTo>
                      <a:pt x="18383" y="1655"/>
                      <a:pt x="21098" y="0"/>
                      <a:pt x="22574" y="1215"/>
                    </a:cubicBezTo>
                    <a:cubicBezTo>
                      <a:pt x="24515" y="2810"/>
                      <a:pt x="24467" y="8323"/>
                      <a:pt x="24598" y="10537"/>
                    </a:cubicBezTo>
                    <a:cubicBezTo>
                      <a:pt x="24825" y="14192"/>
                      <a:pt x="24896" y="17848"/>
                      <a:pt x="24789" y="21503"/>
                    </a:cubicBezTo>
                    <a:cubicBezTo>
                      <a:pt x="24670" y="25646"/>
                      <a:pt x="24348" y="29790"/>
                      <a:pt x="23813" y="33897"/>
                    </a:cubicBezTo>
                    <a:close/>
                  </a:path>
                </a:pathLst>
              </a:custGeom>
              <a:solidFill>
                <a:srgbClr val="F9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92;p16"/>
              <p:cNvSpPr/>
              <p:nvPr/>
            </p:nvSpPr>
            <p:spPr>
              <a:xfrm>
                <a:off x="5636100" y="2045025"/>
                <a:ext cx="303050" cy="859350"/>
              </a:xfrm>
              <a:custGeom>
                <a:avLst/>
                <a:gdLst/>
                <a:ahLst/>
                <a:cxnLst/>
                <a:rect l="l" t="t" r="r" b="b"/>
                <a:pathLst>
                  <a:path w="12122" h="34374" extrusionOk="0">
                    <a:moveTo>
                      <a:pt x="5859" y="0"/>
                    </a:moveTo>
                    <a:lnTo>
                      <a:pt x="1" y="34374"/>
                    </a:lnTo>
                    <a:lnTo>
                      <a:pt x="1" y="34374"/>
                    </a:lnTo>
                    <a:lnTo>
                      <a:pt x="12121" y="23706"/>
                    </a:lnTo>
                    <a:lnTo>
                      <a:pt x="585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93;p16"/>
              <p:cNvSpPr/>
              <p:nvPr/>
            </p:nvSpPr>
            <p:spPr>
              <a:xfrm>
                <a:off x="5636100" y="2045025"/>
                <a:ext cx="303050" cy="859350"/>
              </a:xfrm>
              <a:custGeom>
                <a:avLst/>
                <a:gdLst/>
                <a:ahLst/>
                <a:cxnLst/>
                <a:rect l="l" t="t" r="r" b="b"/>
                <a:pathLst>
                  <a:path w="12122" h="34374" extrusionOk="0">
                    <a:moveTo>
                      <a:pt x="5859" y="0"/>
                    </a:moveTo>
                    <a:lnTo>
                      <a:pt x="1" y="34374"/>
                    </a:lnTo>
                    <a:lnTo>
                      <a:pt x="1" y="34374"/>
                    </a:lnTo>
                    <a:lnTo>
                      <a:pt x="12121" y="23706"/>
                    </a:lnTo>
                    <a:lnTo>
                      <a:pt x="5859" y="0"/>
                    </a:lnTo>
                    <a:close/>
                  </a:path>
                </a:pathLst>
              </a:custGeom>
              <a:solidFill>
                <a:srgbClr val="006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94;p16"/>
              <p:cNvSpPr/>
              <p:nvPr/>
            </p:nvSpPr>
            <p:spPr>
              <a:xfrm>
                <a:off x="5550375" y="1540175"/>
                <a:ext cx="116725" cy="143000"/>
              </a:xfrm>
              <a:custGeom>
                <a:avLst/>
                <a:gdLst/>
                <a:ahLst/>
                <a:cxnLst/>
                <a:rect l="l" t="t" r="r" b="b"/>
                <a:pathLst>
                  <a:path w="4669" h="5720" extrusionOk="0">
                    <a:moveTo>
                      <a:pt x="3297" y="1"/>
                    </a:moveTo>
                    <a:cubicBezTo>
                      <a:pt x="1954" y="1"/>
                      <a:pt x="682" y="2978"/>
                      <a:pt x="334" y="3859"/>
                    </a:cubicBezTo>
                    <a:cubicBezTo>
                      <a:pt x="144" y="4359"/>
                      <a:pt x="1" y="4978"/>
                      <a:pt x="346" y="5395"/>
                    </a:cubicBezTo>
                    <a:cubicBezTo>
                      <a:pt x="551" y="5629"/>
                      <a:pt x="858" y="5719"/>
                      <a:pt x="1177" y="5719"/>
                    </a:cubicBezTo>
                    <a:cubicBezTo>
                      <a:pt x="1395" y="5719"/>
                      <a:pt x="1620" y="5677"/>
                      <a:pt x="1823" y="5609"/>
                    </a:cubicBezTo>
                    <a:cubicBezTo>
                      <a:pt x="3489" y="5074"/>
                      <a:pt x="4668" y="3300"/>
                      <a:pt x="4513" y="1561"/>
                    </a:cubicBezTo>
                    <a:cubicBezTo>
                      <a:pt x="4454" y="966"/>
                      <a:pt x="4216" y="323"/>
                      <a:pt x="3680" y="85"/>
                    </a:cubicBezTo>
                    <a:cubicBezTo>
                      <a:pt x="3552" y="27"/>
                      <a:pt x="3424" y="1"/>
                      <a:pt x="3297" y="1"/>
                    </a:cubicBezTo>
                    <a:close/>
                  </a:path>
                </a:pathLst>
              </a:custGeom>
              <a:solidFill>
                <a:srgbClr val="DC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95;p16"/>
              <p:cNvSpPr/>
              <p:nvPr/>
            </p:nvSpPr>
            <p:spPr>
              <a:xfrm>
                <a:off x="5164625" y="1540175"/>
                <a:ext cx="116700" cy="143000"/>
              </a:xfrm>
              <a:custGeom>
                <a:avLst/>
                <a:gdLst/>
                <a:ahLst/>
                <a:cxnLst/>
                <a:rect l="l" t="t" r="r" b="b"/>
                <a:pathLst>
                  <a:path w="4668" h="5720" extrusionOk="0">
                    <a:moveTo>
                      <a:pt x="1371" y="1"/>
                    </a:moveTo>
                    <a:cubicBezTo>
                      <a:pt x="1244" y="1"/>
                      <a:pt x="1116" y="27"/>
                      <a:pt x="989" y="85"/>
                    </a:cubicBezTo>
                    <a:cubicBezTo>
                      <a:pt x="453" y="323"/>
                      <a:pt x="203" y="966"/>
                      <a:pt x="155" y="1561"/>
                    </a:cubicBezTo>
                    <a:cubicBezTo>
                      <a:pt x="0" y="3300"/>
                      <a:pt x="1179" y="5074"/>
                      <a:pt x="2846" y="5609"/>
                    </a:cubicBezTo>
                    <a:cubicBezTo>
                      <a:pt x="3049" y="5677"/>
                      <a:pt x="3273" y="5719"/>
                      <a:pt x="3491" y="5719"/>
                    </a:cubicBezTo>
                    <a:cubicBezTo>
                      <a:pt x="3811" y="5719"/>
                      <a:pt x="4117" y="5629"/>
                      <a:pt x="4322" y="5395"/>
                    </a:cubicBezTo>
                    <a:cubicBezTo>
                      <a:pt x="4668" y="4978"/>
                      <a:pt x="4525" y="4359"/>
                      <a:pt x="4322" y="3859"/>
                    </a:cubicBezTo>
                    <a:cubicBezTo>
                      <a:pt x="3985" y="2978"/>
                      <a:pt x="2714" y="1"/>
                      <a:pt x="1371" y="1"/>
                    </a:cubicBezTo>
                    <a:close/>
                  </a:path>
                </a:pathLst>
              </a:custGeom>
              <a:solidFill>
                <a:srgbClr val="DC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96;p16"/>
              <p:cNvSpPr/>
              <p:nvPr/>
            </p:nvSpPr>
            <p:spPr>
              <a:xfrm>
                <a:off x="5324175" y="1714925"/>
                <a:ext cx="167300" cy="228625"/>
              </a:xfrm>
              <a:custGeom>
                <a:avLst/>
                <a:gdLst/>
                <a:ahLst/>
                <a:cxnLst/>
                <a:rect l="l" t="t" r="r" b="b"/>
                <a:pathLst>
                  <a:path w="6692" h="9145" extrusionOk="0">
                    <a:moveTo>
                      <a:pt x="6691" y="0"/>
                    </a:moveTo>
                    <a:lnTo>
                      <a:pt x="393" y="1882"/>
                    </a:lnTo>
                    <a:lnTo>
                      <a:pt x="83" y="6680"/>
                    </a:lnTo>
                    <a:cubicBezTo>
                      <a:pt x="0" y="8013"/>
                      <a:pt x="1060" y="9144"/>
                      <a:pt x="2405" y="9144"/>
                    </a:cubicBezTo>
                    <a:lnTo>
                      <a:pt x="3536" y="9144"/>
                    </a:lnTo>
                    <a:cubicBezTo>
                      <a:pt x="4715" y="9144"/>
                      <a:pt x="5703" y="8263"/>
                      <a:pt x="5846" y="7097"/>
                    </a:cubicBezTo>
                    <a:lnTo>
                      <a:pt x="6691" y="0"/>
                    </a:lnTo>
                    <a:close/>
                  </a:path>
                </a:pathLst>
              </a:custGeom>
              <a:solidFill>
                <a:srgbClr val="DC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97;p16"/>
              <p:cNvSpPr/>
              <p:nvPr/>
            </p:nvSpPr>
            <p:spPr>
              <a:xfrm>
                <a:off x="5326850" y="1714925"/>
                <a:ext cx="164625" cy="164275"/>
              </a:xfrm>
              <a:custGeom>
                <a:avLst/>
                <a:gdLst/>
                <a:ahLst/>
                <a:cxnLst/>
                <a:rect l="l" t="t" r="r" b="b"/>
                <a:pathLst>
                  <a:path w="6585" h="6571" extrusionOk="0">
                    <a:moveTo>
                      <a:pt x="6584" y="0"/>
                    </a:moveTo>
                    <a:lnTo>
                      <a:pt x="286" y="1882"/>
                    </a:lnTo>
                    <a:lnTo>
                      <a:pt x="0" y="6442"/>
                    </a:lnTo>
                    <a:cubicBezTo>
                      <a:pt x="545" y="6530"/>
                      <a:pt x="1087" y="6570"/>
                      <a:pt x="1628" y="6570"/>
                    </a:cubicBezTo>
                    <a:cubicBezTo>
                      <a:pt x="3062" y="6570"/>
                      <a:pt x="4481" y="6284"/>
                      <a:pt x="5882" y="5835"/>
                    </a:cubicBezTo>
                    <a:lnTo>
                      <a:pt x="6584" y="0"/>
                    </a:lnTo>
                    <a:close/>
                  </a:path>
                </a:pathLst>
              </a:custGeom>
              <a:solidFill>
                <a:srgbClr val="D1A4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98;p16"/>
              <p:cNvSpPr/>
              <p:nvPr/>
            </p:nvSpPr>
            <p:spPr>
              <a:xfrm>
                <a:off x="5226225" y="1363250"/>
                <a:ext cx="373000" cy="460850"/>
              </a:xfrm>
              <a:custGeom>
                <a:avLst/>
                <a:gdLst/>
                <a:ahLst/>
                <a:cxnLst/>
                <a:rect l="l" t="t" r="r" b="b"/>
                <a:pathLst>
                  <a:path w="14920" h="18434" extrusionOk="0">
                    <a:moveTo>
                      <a:pt x="4680" y="1"/>
                    </a:moveTo>
                    <a:cubicBezTo>
                      <a:pt x="3598" y="1"/>
                      <a:pt x="2568" y="359"/>
                      <a:pt x="1823" y="1435"/>
                    </a:cubicBezTo>
                    <a:cubicBezTo>
                      <a:pt x="1" y="4066"/>
                      <a:pt x="239" y="9091"/>
                      <a:pt x="477" y="12127"/>
                    </a:cubicBezTo>
                    <a:cubicBezTo>
                      <a:pt x="477" y="12162"/>
                      <a:pt x="477" y="12198"/>
                      <a:pt x="489" y="12234"/>
                    </a:cubicBezTo>
                    <a:cubicBezTo>
                      <a:pt x="644" y="13889"/>
                      <a:pt x="1406" y="15472"/>
                      <a:pt x="2597" y="16627"/>
                    </a:cubicBezTo>
                    <a:cubicBezTo>
                      <a:pt x="3894" y="17890"/>
                      <a:pt x="5365" y="18433"/>
                      <a:pt x="6909" y="18433"/>
                    </a:cubicBezTo>
                    <a:cubicBezTo>
                      <a:pt x="7987" y="18433"/>
                      <a:pt x="9101" y="18169"/>
                      <a:pt x="10217" y="17699"/>
                    </a:cubicBezTo>
                    <a:cubicBezTo>
                      <a:pt x="12467" y="16758"/>
                      <a:pt x="13562" y="15568"/>
                      <a:pt x="13884" y="13139"/>
                    </a:cubicBezTo>
                    <a:cubicBezTo>
                      <a:pt x="14217" y="10615"/>
                      <a:pt x="14919" y="8114"/>
                      <a:pt x="13979" y="5662"/>
                    </a:cubicBezTo>
                    <a:cubicBezTo>
                      <a:pt x="13467" y="4281"/>
                      <a:pt x="12538" y="3233"/>
                      <a:pt x="11502" y="2495"/>
                    </a:cubicBezTo>
                    <a:cubicBezTo>
                      <a:pt x="10478" y="1745"/>
                      <a:pt x="9335" y="1292"/>
                      <a:pt x="8204" y="852"/>
                    </a:cubicBezTo>
                    <a:cubicBezTo>
                      <a:pt x="7183" y="454"/>
                      <a:pt x="5898" y="1"/>
                      <a:pt x="4680" y="1"/>
                    </a:cubicBezTo>
                    <a:close/>
                  </a:path>
                </a:pathLst>
              </a:custGeom>
              <a:solidFill>
                <a:srgbClr val="DC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99;p16"/>
              <p:cNvSpPr/>
              <p:nvPr/>
            </p:nvSpPr>
            <p:spPr>
              <a:xfrm>
                <a:off x="5206600" y="1548225"/>
                <a:ext cx="389650" cy="299500"/>
              </a:xfrm>
              <a:custGeom>
                <a:avLst/>
                <a:gdLst/>
                <a:ahLst/>
                <a:cxnLst/>
                <a:rect l="l" t="t" r="r" b="b"/>
                <a:pathLst>
                  <a:path w="15586" h="11980" extrusionOk="0">
                    <a:moveTo>
                      <a:pt x="1536" y="1"/>
                    </a:moveTo>
                    <a:cubicBezTo>
                      <a:pt x="1119" y="727"/>
                      <a:pt x="1119" y="1680"/>
                      <a:pt x="1536" y="2418"/>
                    </a:cubicBezTo>
                    <a:cubicBezTo>
                      <a:pt x="929" y="3097"/>
                      <a:pt x="786" y="4132"/>
                      <a:pt x="1167" y="4966"/>
                    </a:cubicBezTo>
                    <a:cubicBezTo>
                      <a:pt x="0" y="5680"/>
                      <a:pt x="548" y="8240"/>
                      <a:pt x="1143" y="9181"/>
                    </a:cubicBezTo>
                    <a:cubicBezTo>
                      <a:pt x="1691" y="10038"/>
                      <a:pt x="2560" y="10645"/>
                      <a:pt x="3477" y="11086"/>
                    </a:cubicBezTo>
                    <a:cubicBezTo>
                      <a:pt x="4705" y="11678"/>
                      <a:pt x="6070" y="11980"/>
                      <a:pt x="7436" y="11980"/>
                    </a:cubicBezTo>
                    <a:cubicBezTo>
                      <a:pt x="8348" y="11980"/>
                      <a:pt x="9260" y="11845"/>
                      <a:pt x="10132" y="11574"/>
                    </a:cubicBezTo>
                    <a:cubicBezTo>
                      <a:pt x="11823" y="11050"/>
                      <a:pt x="14597" y="9514"/>
                      <a:pt x="15109" y="7645"/>
                    </a:cubicBezTo>
                    <a:cubicBezTo>
                      <a:pt x="15585" y="5930"/>
                      <a:pt x="14561" y="3930"/>
                      <a:pt x="14812" y="2180"/>
                    </a:cubicBezTo>
                    <a:cubicBezTo>
                      <a:pt x="14847" y="1894"/>
                      <a:pt x="14895" y="1573"/>
                      <a:pt x="14776" y="1299"/>
                    </a:cubicBezTo>
                    <a:cubicBezTo>
                      <a:pt x="14688" y="1074"/>
                      <a:pt x="14456" y="890"/>
                      <a:pt x="14224" y="890"/>
                    </a:cubicBezTo>
                    <a:cubicBezTo>
                      <a:pt x="14173" y="890"/>
                      <a:pt x="14123" y="898"/>
                      <a:pt x="14073" y="918"/>
                    </a:cubicBezTo>
                    <a:cubicBezTo>
                      <a:pt x="13228" y="1275"/>
                      <a:pt x="13371" y="3966"/>
                      <a:pt x="12395" y="4561"/>
                    </a:cubicBezTo>
                    <a:cubicBezTo>
                      <a:pt x="11216" y="5275"/>
                      <a:pt x="8787" y="5347"/>
                      <a:pt x="7442" y="5359"/>
                    </a:cubicBezTo>
                    <a:cubicBezTo>
                      <a:pt x="7408" y="5359"/>
                      <a:pt x="7375" y="5359"/>
                      <a:pt x="7340" y="5359"/>
                    </a:cubicBezTo>
                    <a:cubicBezTo>
                      <a:pt x="5937" y="5359"/>
                      <a:pt x="3445" y="5113"/>
                      <a:pt x="2643" y="3835"/>
                    </a:cubicBezTo>
                    <a:cubicBezTo>
                      <a:pt x="2000" y="2799"/>
                      <a:pt x="2322" y="989"/>
                      <a:pt x="1536" y="1"/>
                    </a:cubicBezTo>
                    <a:close/>
                  </a:path>
                </a:pathLst>
              </a:custGeom>
              <a:solidFill>
                <a:srgbClr val="252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00;p16"/>
              <p:cNvSpPr/>
              <p:nvPr/>
            </p:nvSpPr>
            <p:spPr>
              <a:xfrm>
                <a:off x="5188600" y="1198500"/>
                <a:ext cx="420150" cy="271800"/>
              </a:xfrm>
              <a:custGeom>
                <a:avLst/>
                <a:gdLst/>
                <a:ahLst/>
                <a:cxnLst/>
                <a:rect l="l" t="t" r="r" b="b"/>
                <a:pathLst>
                  <a:path w="16806" h="10872" extrusionOk="0">
                    <a:moveTo>
                      <a:pt x="8293" y="0"/>
                    </a:moveTo>
                    <a:cubicBezTo>
                      <a:pt x="7292" y="286"/>
                      <a:pt x="6638" y="1453"/>
                      <a:pt x="6911" y="2453"/>
                    </a:cubicBezTo>
                    <a:cubicBezTo>
                      <a:pt x="5245" y="2477"/>
                      <a:pt x="3566" y="2512"/>
                      <a:pt x="1899" y="2536"/>
                    </a:cubicBezTo>
                    <a:cubicBezTo>
                      <a:pt x="1292" y="3012"/>
                      <a:pt x="1077" y="3929"/>
                      <a:pt x="1411" y="4632"/>
                    </a:cubicBezTo>
                    <a:cubicBezTo>
                      <a:pt x="1359" y="4623"/>
                      <a:pt x="1309" y="4619"/>
                      <a:pt x="1258" y="4619"/>
                    </a:cubicBezTo>
                    <a:cubicBezTo>
                      <a:pt x="555" y="4619"/>
                      <a:pt x="1" y="5446"/>
                      <a:pt x="101" y="6179"/>
                    </a:cubicBezTo>
                    <a:cubicBezTo>
                      <a:pt x="196" y="6953"/>
                      <a:pt x="792" y="7584"/>
                      <a:pt x="1399" y="8084"/>
                    </a:cubicBezTo>
                    <a:cubicBezTo>
                      <a:pt x="3953" y="10216"/>
                      <a:pt x="6713" y="10871"/>
                      <a:pt x="9675" y="10871"/>
                    </a:cubicBezTo>
                    <a:cubicBezTo>
                      <a:pt x="10801" y="10871"/>
                      <a:pt x="11955" y="10777"/>
                      <a:pt x="13138" y="10632"/>
                    </a:cubicBezTo>
                    <a:cubicBezTo>
                      <a:pt x="13210" y="10632"/>
                      <a:pt x="13269" y="10621"/>
                      <a:pt x="13341" y="10609"/>
                    </a:cubicBezTo>
                    <a:cubicBezTo>
                      <a:pt x="14924" y="10382"/>
                      <a:pt x="15972" y="9799"/>
                      <a:pt x="16413" y="8025"/>
                    </a:cubicBezTo>
                    <a:cubicBezTo>
                      <a:pt x="16805" y="6406"/>
                      <a:pt x="16163" y="4715"/>
                      <a:pt x="14639" y="3953"/>
                    </a:cubicBezTo>
                    <a:cubicBezTo>
                      <a:pt x="13436" y="3358"/>
                      <a:pt x="12031" y="3286"/>
                      <a:pt x="10769" y="2834"/>
                    </a:cubicBezTo>
                    <a:cubicBezTo>
                      <a:pt x="9495" y="2393"/>
                      <a:pt x="8233" y="1346"/>
                      <a:pt x="8293" y="0"/>
                    </a:cubicBezTo>
                    <a:close/>
                  </a:path>
                </a:pathLst>
              </a:custGeom>
              <a:solidFill>
                <a:srgbClr val="252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01;p16"/>
              <p:cNvSpPr/>
              <p:nvPr/>
            </p:nvSpPr>
            <p:spPr>
              <a:xfrm>
                <a:off x="5188725" y="1317275"/>
                <a:ext cx="449200" cy="323850"/>
              </a:xfrm>
              <a:custGeom>
                <a:avLst/>
                <a:gdLst/>
                <a:ahLst/>
                <a:cxnLst/>
                <a:rect l="l" t="t" r="r" b="b"/>
                <a:pathLst>
                  <a:path w="17968" h="12954" extrusionOk="0">
                    <a:moveTo>
                      <a:pt x="3730" y="0"/>
                    </a:moveTo>
                    <a:cubicBezTo>
                      <a:pt x="2888" y="0"/>
                      <a:pt x="2110" y="215"/>
                      <a:pt x="1691" y="726"/>
                    </a:cubicBezTo>
                    <a:cubicBezTo>
                      <a:pt x="548" y="2107"/>
                      <a:pt x="72" y="4357"/>
                      <a:pt x="36" y="6120"/>
                    </a:cubicBezTo>
                    <a:cubicBezTo>
                      <a:pt x="1" y="7322"/>
                      <a:pt x="275" y="8560"/>
                      <a:pt x="941" y="9584"/>
                    </a:cubicBezTo>
                    <a:cubicBezTo>
                      <a:pt x="1489" y="10430"/>
                      <a:pt x="2989" y="11811"/>
                      <a:pt x="2537" y="12954"/>
                    </a:cubicBezTo>
                    <a:cubicBezTo>
                      <a:pt x="3477" y="10584"/>
                      <a:pt x="2858" y="7810"/>
                      <a:pt x="3858" y="5465"/>
                    </a:cubicBezTo>
                    <a:cubicBezTo>
                      <a:pt x="4466" y="4012"/>
                      <a:pt x="5716" y="2833"/>
                      <a:pt x="7204" y="2345"/>
                    </a:cubicBezTo>
                    <a:cubicBezTo>
                      <a:pt x="7735" y="2168"/>
                      <a:pt x="8294" y="2081"/>
                      <a:pt x="8851" y="2081"/>
                    </a:cubicBezTo>
                    <a:cubicBezTo>
                      <a:pt x="9868" y="2081"/>
                      <a:pt x="10883" y="2372"/>
                      <a:pt x="11728" y="2941"/>
                    </a:cubicBezTo>
                    <a:cubicBezTo>
                      <a:pt x="13193" y="3929"/>
                      <a:pt x="14026" y="5643"/>
                      <a:pt x="14348" y="7382"/>
                    </a:cubicBezTo>
                    <a:cubicBezTo>
                      <a:pt x="14467" y="8072"/>
                      <a:pt x="14514" y="8763"/>
                      <a:pt x="14526" y="9465"/>
                    </a:cubicBezTo>
                    <a:cubicBezTo>
                      <a:pt x="14526" y="9953"/>
                      <a:pt x="14241" y="11168"/>
                      <a:pt x="14443" y="11561"/>
                    </a:cubicBezTo>
                    <a:cubicBezTo>
                      <a:pt x="14605" y="11878"/>
                      <a:pt x="14776" y="12005"/>
                      <a:pt x="14949" y="12005"/>
                    </a:cubicBezTo>
                    <a:cubicBezTo>
                      <a:pt x="15488" y="12005"/>
                      <a:pt x="16039" y="10771"/>
                      <a:pt x="16336" y="10275"/>
                    </a:cubicBezTo>
                    <a:cubicBezTo>
                      <a:pt x="16562" y="9906"/>
                      <a:pt x="16789" y="9537"/>
                      <a:pt x="16979" y="9144"/>
                    </a:cubicBezTo>
                    <a:cubicBezTo>
                      <a:pt x="17848" y="7370"/>
                      <a:pt x="17967" y="5238"/>
                      <a:pt x="17301" y="3381"/>
                    </a:cubicBezTo>
                    <a:cubicBezTo>
                      <a:pt x="16860" y="2155"/>
                      <a:pt x="15943" y="964"/>
                      <a:pt x="14657" y="797"/>
                    </a:cubicBezTo>
                    <a:lnTo>
                      <a:pt x="6906" y="1095"/>
                    </a:lnTo>
                    <a:cubicBezTo>
                      <a:pt x="6301" y="448"/>
                      <a:pt x="4948" y="0"/>
                      <a:pt x="3730" y="0"/>
                    </a:cubicBezTo>
                    <a:close/>
                  </a:path>
                </a:pathLst>
              </a:custGeom>
              <a:solidFill>
                <a:srgbClr val="252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02;p16"/>
              <p:cNvSpPr/>
              <p:nvPr/>
            </p:nvSpPr>
            <p:spPr>
              <a:xfrm>
                <a:off x="5486100" y="1898275"/>
                <a:ext cx="296475" cy="1392475"/>
              </a:xfrm>
              <a:custGeom>
                <a:avLst/>
                <a:gdLst/>
                <a:ahLst/>
                <a:cxnLst/>
                <a:rect l="l" t="t" r="r" b="b"/>
                <a:pathLst>
                  <a:path w="11859" h="55699" extrusionOk="0">
                    <a:moveTo>
                      <a:pt x="2262" y="1"/>
                    </a:moveTo>
                    <a:cubicBezTo>
                      <a:pt x="2262" y="1"/>
                      <a:pt x="0" y="49828"/>
                      <a:pt x="536" y="51698"/>
                    </a:cubicBezTo>
                    <a:cubicBezTo>
                      <a:pt x="1072" y="53555"/>
                      <a:pt x="6799" y="55698"/>
                      <a:pt x="6799" y="55698"/>
                    </a:cubicBezTo>
                    <a:lnTo>
                      <a:pt x="11859" y="5870"/>
                    </a:lnTo>
                    <a:lnTo>
                      <a:pt x="2262" y="1"/>
                    </a:lnTo>
                    <a:close/>
                  </a:path>
                </a:pathLst>
              </a:custGeom>
              <a:solidFill>
                <a:srgbClr val="006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03;p16"/>
              <p:cNvSpPr/>
              <p:nvPr/>
            </p:nvSpPr>
            <p:spPr>
              <a:xfrm>
                <a:off x="4865150" y="1914950"/>
                <a:ext cx="400100" cy="1262450"/>
              </a:xfrm>
              <a:custGeom>
                <a:avLst/>
                <a:gdLst/>
                <a:ahLst/>
                <a:cxnLst/>
                <a:rect l="l" t="t" r="r" b="b"/>
                <a:pathLst>
                  <a:path w="16004" h="50498" extrusionOk="0">
                    <a:moveTo>
                      <a:pt x="16004" y="0"/>
                    </a:moveTo>
                    <a:lnTo>
                      <a:pt x="8705" y="417"/>
                    </a:lnTo>
                    <a:cubicBezTo>
                      <a:pt x="8705" y="417"/>
                      <a:pt x="0" y="50497"/>
                      <a:pt x="2695" y="50497"/>
                    </a:cubicBezTo>
                    <a:cubicBezTo>
                      <a:pt x="2706" y="50497"/>
                      <a:pt x="2717" y="50496"/>
                      <a:pt x="2728" y="50495"/>
                    </a:cubicBezTo>
                    <a:cubicBezTo>
                      <a:pt x="5526" y="50102"/>
                      <a:pt x="6991" y="45828"/>
                      <a:pt x="6991" y="45828"/>
                    </a:cubicBezTo>
                    <a:lnTo>
                      <a:pt x="16004" y="0"/>
                    </a:lnTo>
                    <a:close/>
                  </a:path>
                </a:pathLst>
              </a:custGeom>
              <a:solidFill>
                <a:srgbClr val="006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04;p16"/>
              <p:cNvSpPr/>
              <p:nvPr/>
            </p:nvSpPr>
            <p:spPr>
              <a:xfrm>
                <a:off x="5138125" y="2717675"/>
                <a:ext cx="325975" cy="132525"/>
              </a:xfrm>
              <a:custGeom>
                <a:avLst/>
                <a:gdLst/>
                <a:ahLst/>
                <a:cxnLst/>
                <a:rect l="l" t="t" r="r" b="b"/>
                <a:pathLst>
                  <a:path w="13039" h="5301" extrusionOk="0">
                    <a:moveTo>
                      <a:pt x="2559" y="0"/>
                    </a:moveTo>
                    <a:cubicBezTo>
                      <a:pt x="2410" y="0"/>
                      <a:pt x="2238" y="16"/>
                      <a:pt x="2037" y="50"/>
                    </a:cubicBezTo>
                    <a:cubicBezTo>
                      <a:pt x="1108" y="217"/>
                      <a:pt x="489" y="1074"/>
                      <a:pt x="298" y="1550"/>
                    </a:cubicBezTo>
                    <a:cubicBezTo>
                      <a:pt x="1" y="2348"/>
                      <a:pt x="358" y="3205"/>
                      <a:pt x="1263" y="3836"/>
                    </a:cubicBezTo>
                    <a:cubicBezTo>
                      <a:pt x="2703" y="4848"/>
                      <a:pt x="5180" y="5134"/>
                      <a:pt x="7466" y="5241"/>
                    </a:cubicBezTo>
                    <a:cubicBezTo>
                      <a:pt x="8430" y="5277"/>
                      <a:pt x="9407" y="5301"/>
                      <a:pt x="10371" y="5301"/>
                    </a:cubicBezTo>
                    <a:cubicBezTo>
                      <a:pt x="11228" y="5289"/>
                      <a:pt x="12252" y="5217"/>
                      <a:pt x="12633" y="4777"/>
                    </a:cubicBezTo>
                    <a:cubicBezTo>
                      <a:pt x="13038" y="4324"/>
                      <a:pt x="12407" y="3765"/>
                      <a:pt x="11597" y="3551"/>
                    </a:cubicBezTo>
                    <a:cubicBezTo>
                      <a:pt x="10788" y="3324"/>
                      <a:pt x="9859" y="3324"/>
                      <a:pt x="8978" y="3229"/>
                    </a:cubicBezTo>
                    <a:cubicBezTo>
                      <a:pt x="6656" y="2991"/>
                      <a:pt x="4989" y="2074"/>
                      <a:pt x="3930" y="931"/>
                    </a:cubicBezTo>
                    <a:cubicBezTo>
                      <a:pt x="3506" y="487"/>
                      <a:pt x="3390" y="0"/>
                      <a:pt x="2559" y="0"/>
                    </a:cubicBezTo>
                    <a:close/>
                  </a:path>
                </a:pathLst>
              </a:custGeom>
              <a:solidFill>
                <a:srgbClr val="DC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05;p16"/>
              <p:cNvSpPr/>
              <p:nvPr/>
            </p:nvSpPr>
            <p:spPr>
              <a:xfrm>
                <a:off x="5244400" y="1495550"/>
                <a:ext cx="144975" cy="144975"/>
              </a:xfrm>
              <a:custGeom>
                <a:avLst/>
                <a:gdLst/>
                <a:ahLst/>
                <a:cxnLst/>
                <a:rect l="l" t="t" r="r" b="b"/>
                <a:pathLst>
                  <a:path w="5799" h="5799" fill="none" extrusionOk="0">
                    <a:moveTo>
                      <a:pt x="5799" y="2906"/>
                    </a:moveTo>
                    <a:cubicBezTo>
                      <a:pt x="5799" y="4501"/>
                      <a:pt x="4501" y="5799"/>
                      <a:pt x="2905" y="5799"/>
                    </a:cubicBezTo>
                    <a:cubicBezTo>
                      <a:pt x="1298" y="5799"/>
                      <a:pt x="0" y="4501"/>
                      <a:pt x="0" y="2906"/>
                    </a:cubicBezTo>
                    <a:cubicBezTo>
                      <a:pt x="0" y="1298"/>
                      <a:pt x="1298" y="1"/>
                      <a:pt x="2905" y="1"/>
                    </a:cubicBezTo>
                    <a:cubicBezTo>
                      <a:pt x="4501" y="1"/>
                      <a:pt x="5799" y="1298"/>
                      <a:pt x="5799" y="2906"/>
                    </a:cubicBezTo>
                    <a:close/>
                  </a:path>
                </a:pathLst>
              </a:custGeom>
              <a:noFill/>
              <a:ln w="80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06;p16"/>
              <p:cNvSpPr/>
              <p:nvPr/>
            </p:nvSpPr>
            <p:spPr>
              <a:xfrm>
                <a:off x="5423875" y="1504475"/>
                <a:ext cx="145000" cy="145000"/>
              </a:xfrm>
              <a:custGeom>
                <a:avLst/>
                <a:gdLst/>
                <a:ahLst/>
                <a:cxnLst/>
                <a:rect l="l" t="t" r="r" b="b"/>
                <a:pathLst>
                  <a:path w="5800" h="5800" fill="none" extrusionOk="0">
                    <a:moveTo>
                      <a:pt x="5799" y="2906"/>
                    </a:moveTo>
                    <a:cubicBezTo>
                      <a:pt x="5799" y="4501"/>
                      <a:pt x="4501" y="5799"/>
                      <a:pt x="2906" y="5799"/>
                    </a:cubicBezTo>
                    <a:cubicBezTo>
                      <a:pt x="1298" y="5799"/>
                      <a:pt x="1" y="4501"/>
                      <a:pt x="1" y="2906"/>
                    </a:cubicBezTo>
                    <a:cubicBezTo>
                      <a:pt x="1" y="1299"/>
                      <a:pt x="1298" y="1"/>
                      <a:pt x="2906" y="1"/>
                    </a:cubicBezTo>
                    <a:cubicBezTo>
                      <a:pt x="4501" y="1"/>
                      <a:pt x="5799" y="1299"/>
                      <a:pt x="5799" y="2906"/>
                    </a:cubicBezTo>
                    <a:close/>
                  </a:path>
                </a:pathLst>
              </a:custGeom>
              <a:noFill/>
              <a:ln w="80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07;p16"/>
              <p:cNvSpPr/>
              <p:nvPr/>
            </p:nvSpPr>
            <p:spPr>
              <a:xfrm>
                <a:off x="5378625" y="1572650"/>
                <a:ext cx="56600" cy="13125"/>
              </a:xfrm>
              <a:custGeom>
                <a:avLst/>
                <a:gdLst/>
                <a:ahLst/>
                <a:cxnLst/>
                <a:rect l="l" t="t" r="r" b="b"/>
                <a:pathLst>
                  <a:path w="2264" h="525" fill="none" extrusionOk="0">
                    <a:moveTo>
                      <a:pt x="1" y="524"/>
                    </a:moveTo>
                    <a:cubicBezTo>
                      <a:pt x="656" y="84"/>
                      <a:pt x="1537" y="0"/>
                      <a:pt x="2263" y="310"/>
                    </a:cubicBezTo>
                  </a:path>
                </a:pathLst>
              </a:custGeom>
              <a:noFill/>
              <a:ln w="80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08;p16"/>
              <p:cNvSpPr/>
              <p:nvPr/>
            </p:nvSpPr>
            <p:spPr>
              <a:xfrm>
                <a:off x="2741400" y="4557525"/>
                <a:ext cx="413775" cy="231250"/>
              </a:xfrm>
              <a:custGeom>
                <a:avLst/>
                <a:gdLst/>
                <a:ahLst/>
                <a:cxnLst/>
                <a:rect l="l" t="t" r="r" b="b"/>
                <a:pathLst>
                  <a:path w="16551" h="9250" extrusionOk="0">
                    <a:moveTo>
                      <a:pt x="1691" y="1"/>
                    </a:moveTo>
                    <a:cubicBezTo>
                      <a:pt x="1846" y="1263"/>
                      <a:pt x="1394" y="1513"/>
                      <a:pt x="870" y="2930"/>
                    </a:cubicBezTo>
                    <a:cubicBezTo>
                      <a:pt x="1" y="5287"/>
                      <a:pt x="2239" y="6002"/>
                      <a:pt x="2239" y="6002"/>
                    </a:cubicBezTo>
                    <a:cubicBezTo>
                      <a:pt x="2239" y="6002"/>
                      <a:pt x="12222" y="9249"/>
                      <a:pt x="15222" y="9249"/>
                    </a:cubicBezTo>
                    <a:cubicBezTo>
                      <a:pt x="15687" y="9249"/>
                      <a:pt x="15985" y="9171"/>
                      <a:pt x="16050" y="8990"/>
                    </a:cubicBezTo>
                    <a:cubicBezTo>
                      <a:pt x="16550" y="7657"/>
                      <a:pt x="11704" y="3954"/>
                      <a:pt x="11704" y="3954"/>
                    </a:cubicBezTo>
                    <a:lnTo>
                      <a:pt x="7502" y="525"/>
                    </a:lnTo>
                    <a:cubicBezTo>
                      <a:pt x="6590" y="584"/>
                      <a:pt x="5896" y="630"/>
                      <a:pt x="5270" y="630"/>
                    </a:cubicBezTo>
                    <a:cubicBezTo>
                      <a:pt x="4147" y="630"/>
                      <a:pt x="3243" y="483"/>
                      <a:pt x="1691" y="1"/>
                    </a:cubicBezTo>
                    <a:close/>
                  </a:path>
                </a:pathLst>
              </a:custGeom>
              <a:solidFill>
                <a:srgbClr val="FC46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09;p16"/>
              <p:cNvSpPr/>
              <p:nvPr/>
            </p:nvSpPr>
            <p:spPr>
              <a:xfrm>
                <a:off x="2110975" y="4566475"/>
                <a:ext cx="417325" cy="200000"/>
              </a:xfrm>
              <a:custGeom>
                <a:avLst/>
                <a:gdLst/>
                <a:ahLst/>
                <a:cxnLst/>
                <a:rect l="l" t="t" r="r" b="b"/>
                <a:pathLst>
                  <a:path w="16693" h="8000" extrusionOk="0">
                    <a:moveTo>
                      <a:pt x="9668" y="0"/>
                    </a:moveTo>
                    <a:lnTo>
                      <a:pt x="5167" y="3036"/>
                    </a:lnTo>
                    <a:cubicBezTo>
                      <a:pt x="5167" y="3036"/>
                      <a:pt x="0" y="6275"/>
                      <a:pt x="369" y="7644"/>
                    </a:cubicBezTo>
                    <a:cubicBezTo>
                      <a:pt x="437" y="7897"/>
                      <a:pt x="949" y="8000"/>
                      <a:pt x="1741" y="8000"/>
                    </a:cubicBezTo>
                    <a:cubicBezTo>
                      <a:pt x="5278" y="8000"/>
                      <a:pt x="14395" y="5941"/>
                      <a:pt x="14395" y="5941"/>
                    </a:cubicBezTo>
                    <a:cubicBezTo>
                      <a:pt x="14395" y="5941"/>
                      <a:pt x="16693" y="5429"/>
                      <a:pt x="16050" y="3012"/>
                    </a:cubicBezTo>
                    <a:cubicBezTo>
                      <a:pt x="15657" y="1548"/>
                      <a:pt x="15228" y="1262"/>
                      <a:pt x="15502" y="12"/>
                    </a:cubicBezTo>
                    <a:lnTo>
                      <a:pt x="15502" y="12"/>
                    </a:lnTo>
                    <a:cubicBezTo>
                      <a:pt x="14364" y="258"/>
                      <a:pt x="13573" y="361"/>
                      <a:pt x="12805" y="361"/>
                    </a:cubicBezTo>
                    <a:cubicBezTo>
                      <a:pt x="11902" y="361"/>
                      <a:pt x="11032" y="219"/>
                      <a:pt x="9668" y="0"/>
                    </a:cubicBezTo>
                    <a:close/>
                  </a:path>
                </a:pathLst>
              </a:custGeom>
              <a:solidFill>
                <a:srgbClr val="FC46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10;p16"/>
              <p:cNvSpPr/>
              <p:nvPr/>
            </p:nvSpPr>
            <p:spPr>
              <a:xfrm>
                <a:off x="3270050" y="833650"/>
                <a:ext cx="172050" cy="311775"/>
              </a:xfrm>
              <a:custGeom>
                <a:avLst/>
                <a:gdLst/>
                <a:ahLst/>
                <a:cxnLst/>
                <a:rect l="l" t="t" r="r" b="b"/>
                <a:pathLst>
                  <a:path w="6882" h="12471" extrusionOk="0">
                    <a:moveTo>
                      <a:pt x="4730" y="0"/>
                    </a:moveTo>
                    <a:cubicBezTo>
                      <a:pt x="4496" y="0"/>
                      <a:pt x="4272" y="203"/>
                      <a:pt x="4096" y="735"/>
                    </a:cubicBezTo>
                    <a:cubicBezTo>
                      <a:pt x="4120" y="660"/>
                      <a:pt x="4071" y="633"/>
                      <a:pt x="3989" y="633"/>
                    </a:cubicBezTo>
                    <a:cubicBezTo>
                      <a:pt x="3785" y="633"/>
                      <a:pt x="3371" y="802"/>
                      <a:pt x="3346" y="819"/>
                    </a:cubicBezTo>
                    <a:cubicBezTo>
                      <a:pt x="3024" y="1021"/>
                      <a:pt x="2905" y="1795"/>
                      <a:pt x="2786" y="2128"/>
                    </a:cubicBezTo>
                    <a:cubicBezTo>
                      <a:pt x="2715" y="2343"/>
                      <a:pt x="2655" y="2569"/>
                      <a:pt x="2596" y="2795"/>
                    </a:cubicBezTo>
                    <a:cubicBezTo>
                      <a:pt x="2417" y="3498"/>
                      <a:pt x="2238" y="5414"/>
                      <a:pt x="1965" y="6105"/>
                    </a:cubicBezTo>
                    <a:cubicBezTo>
                      <a:pt x="1417" y="5426"/>
                      <a:pt x="1143" y="4593"/>
                      <a:pt x="155" y="4414"/>
                    </a:cubicBezTo>
                    <a:lnTo>
                      <a:pt x="155" y="4414"/>
                    </a:lnTo>
                    <a:cubicBezTo>
                      <a:pt x="250" y="6736"/>
                      <a:pt x="0" y="11713"/>
                      <a:pt x="3024" y="12415"/>
                    </a:cubicBezTo>
                    <a:cubicBezTo>
                      <a:pt x="3190" y="12453"/>
                      <a:pt x="3348" y="12471"/>
                      <a:pt x="3499" y="12471"/>
                    </a:cubicBezTo>
                    <a:cubicBezTo>
                      <a:pt x="5396" y="12471"/>
                      <a:pt x="6145" y="9655"/>
                      <a:pt x="6465" y="8177"/>
                    </a:cubicBezTo>
                    <a:cubicBezTo>
                      <a:pt x="6882" y="6331"/>
                      <a:pt x="6644" y="3486"/>
                      <a:pt x="6084" y="1712"/>
                    </a:cubicBezTo>
                    <a:cubicBezTo>
                      <a:pt x="5900" y="1142"/>
                      <a:pt x="5285" y="0"/>
                      <a:pt x="4730" y="0"/>
                    </a:cubicBezTo>
                    <a:close/>
                  </a:path>
                </a:pathLst>
              </a:custGeom>
              <a:solidFill>
                <a:srgbClr val="FFC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11;p16"/>
              <p:cNvSpPr/>
              <p:nvPr/>
            </p:nvSpPr>
            <p:spPr>
              <a:xfrm>
                <a:off x="2595850" y="1059475"/>
                <a:ext cx="829600" cy="1078450"/>
              </a:xfrm>
              <a:custGeom>
                <a:avLst/>
                <a:gdLst/>
                <a:ahLst/>
                <a:cxnLst/>
                <a:rect l="l" t="t" r="r" b="b"/>
                <a:pathLst>
                  <a:path w="33184" h="43138" extrusionOk="0">
                    <a:moveTo>
                      <a:pt x="0" y="32148"/>
                    </a:moveTo>
                    <a:lnTo>
                      <a:pt x="6739" y="30790"/>
                    </a:lnTo>
                    <a:lnTo>
                      <a:pt x="18812" y="20480"/>
                    </a:lnTo>
                    <a:lnTo>
                      <a:pt x="27087" y="1"/>
                    </a:lnTo>
                    <a:cubicBezTo>
                      <a:pt x="27087" y="1"/>
                      <a:pt x="33183" y="680"/>
                      <a:pt x="32909" y="2180"/>
                    </a:cubicBezTo>
                    <a:cubicBezTo>
                      <a:pt x="32647" y="3668"/>
                      <a:pt x="25861" y="27135"/>
                      <a:pt x="25861" y="27135"/>
                    </a:cubicBezTo>
                    <a:lnTo>
                      <a:pt x="8906" y="43137"/>
                    </a:lnTo>
                    <a:close/>
                  </a:path>
                </a:pathLst>
              </a:custGeom>
              <a:solidFill>
                <a:srgbClr val="F9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12;p16"/>
              <p:cNvSpPr/>
              <p:nvPr/>
            </p:nvSpPr>
            <p:spPr>
              <a:xfrm>
                <a:off x="1460300" y="833650"/>
                <a:ext cx="172050" cy="311775"/>
              </a:xfrm>
              <a:custGeom>
                <a:avLst/>
                <a:gdLst/>
                <a:ahLst/>
                <a:cxnLst/>
                <a:rect l="l" t="t" r="r" b="b"/>
                <a:pathLst>
                  <a:path w="6882" h="12471" extrusionOk="0">
                    <a:moveTo>
                      <a:pt x="2152" y="0"/>
                    </a:moveTo>
                    <a:cubicBezTo>
                      <a:pt x="1597" y="0"/>
                      <a:pt x="982" y="1142"/>
                      <a:pt x="798" y="1712"/>
                    </a:cubicBezTo>
                    <a:cubicBezTo>
                      <a:pt x="238" y="3486"/>
                      <a:pt x="0" y="6331"/>
                      <a:pt x="405" y="8177"/>
                    </a:cubicBezTo>
                    <a:cubicBezTo>
                      <a:pt x="736" y="9655"/>
                      <a:pt x="1485" y="12471"/>
                      <a:pt x="3373" y="12471"/>
                    </a:cubicBezTo>
                    <a:cubicBezTo>
                      <a:pt x="3524" y="12471"/>
                      <a:pt x="3681" y="12453"/>
                      <a:pt x="3846" y="12415"/>
                    </a:cubicBezTo>
                    <a:cubicBezTo>
                      <a:pt x="6882" y="11713"/>
                      <a:pt x="6632" y="6736"/>
                      <a:pt x="6727" y="4414"/>
                    </a:cubicBezTo>
                    <a:lnTo>
                      <a:pt x="6727" y="4414"/>
                    </a:lnTo>
                    <a:cubicBezTo>
                      <a:pt x="5739" y="4593"/>
                      <a:pt x="5465" y="5426"/>
                      <a:pt x="4917" y="6105"/>
                    </a:cubicBezTo>
                    <a:cubicBezTo>
                      <a:pt x="4644" y="5414"/>
                      <a:pt x="4465" y="3498"/>
                      <a:pt x="4286" y="2795"/>
                    </a:cubicBezTo>
                    <a:cubicBezTo>
                      <a:pt x="4227" y="2569"/>
                      <a:pt x="4167" y="2343"/>
                      <a:pt x="4096" y="2128"/>
                    </a:cubicBezTo>
                    <a:cubicBezTo>
                      <a:pt x="3977" y="1795"/>
                      <a:pt x="3858" y="1021"/>
                      <a:pt x="3536" y="819"/>
                    </a:cubicBezTo>
                    <a:cubicBezTo>
                      <a:pt x="3511" y="802"/>
                      <a:pt x="3097" y="633"/>
                      <a:pt x="2893" y="633"/>
                    </a:cubicBezTo>
                    <a:cubicBezTo>
                      <a:pt x="2811" y="633"/>
                      <a:pt x="2762" y="660"/>
                      <a:pt x="2786" y="735"/>
                    </a:cubicBezTo>
                    <a:cubicBezTo>
                      <a:pt x="2610" y="203"/>
                      <a:pt x="2386" y="0"/>
                      <a:pt x="2152" y="0"/>
                    </a:cubicBezTo>
                    <a:close/>
                  </a:path>
                </a:pathLst>
              </a:custGeom>
              <a:solidFill>
                <a:srgbClr val="FFC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13;p16"/>
              <p:cNvSpPr/>
              <p:nvPr/>
            </p:nvSpPr>
            <p:spPr>
              <a:xfrm>
                <a:off x="1476950" y="1059475"/>
                <a:ext cx="829600" cy="1112075"/>
              </a:xfrm>
              <a:custGeom>
                <a:avLst/>
                <a:gdLst/>
                <a:ahLst/>
                <a:cxnLst/>
                <a:rect l="l" t="t" r="r" b="b"/>
                <a:pathLst>
                  <a:path w="33184" h="44483" extrusionOk="0">
                    <a:moveTo>
                      <a:pt x="6097" y="1"/>
                    </a:moveTo>
                    <a:cubicBezTo>
                      <a:pt x="6097" y="1"/>
                      <a:pt x="1" y="680"/>
                      <a:pt x="263" y="2180"/>
                    </a:cubicBezTo>
                    <a:cubicBezTo>
                      <a:pt x="537" y="3668"/>
                      <a:pt x="7323" y="27135"/>
                      <a:pt x="7323" y="27135"/>
                    </a:cubicBezTo>
                    <a:lnTo>
                      <a:pt x="26623" y="44483"/>
                    </a:lnTo>
                    <a:lnTo>
                      <a:pt x="33184" y="32148"/>
                    </a:lnTo>
                    <a:lnTo>
                      <a:pt x="26445" y="30790"/>
                    </a:lnTo>
                    <a:lnTo>
                      <a:pt x="14372" y="20480"/>
                    </a:lnTo>
                    <a:lnTo>
                      <a:pt x="6097" y="1"/>
                    </a:lnTo>
                    <a:close/>
                  </a:path>
                </a:pathLst>
              </a:custGeom>
              <a:solidFill>
                <a:srgbClr val="ED7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14;p16"/>
              <p:cNvSpPr/>
              <p:nvPr/>
            </p:nvSpPr>
            <p:spPr>
              <a:xfrm>
                <a:off x="2577700" y="2819525"/>
                <a:ext cx="386675" cy="1764825"/>
              </a:xfrm>
              <a:custGeom>
                <a:avLst/>
                <a:gdLst/>
                <a:ahLst/>
                <a:cxnLst/>
                <a:rect l="l" t="t" r="r" b="b"/>
                <a:pathLst>
                  <a:path w="15467" h="70593" extrusionOk="0">
                    <a:moveTo>
                      <a:pt x="12347" y="0"/>
                    </a:moveTo>
                    <a:lnTo>
                      <a:pt x="0" y="3525"/>
                    </a:lnTo>
                    <a:cubicBezTo>
                      <a:pt x="0" y="3525"/>
                      <a:pt x="5977" y="67128"/>
                      <a:pt x="6787" y="69307"/>
                    </a:cubicBezTo>
                    <a:cubicBezTo>
                      <a:pt x="7166" y="70323"/>
                      <a:pt x="9100" y="70593"/>
                      <a:pt x="11046" y="70593"/>
                    </a:cubicBezTo>
                    <a:cubicBezTo>
                      <a:pt x="13248" y="70593"/>
                      <a:pt x="15466" y="70247"/>
                      <a:pt x="15466" y="70247"/>
                    </a:cubicBezTo>
                    <a:lnTo>
                      <a:pt x="12347" y="0"/>
                    </a:lnTo>
                    <a:close/>
                  </a:path>
                </a:pathLst>
              </a:custGeom>
              <a:solidFill>
                <a:srgbClr val="252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15;p16"/>
              <p:cNvSpPr/>
              <p:nvPr/>
            </p:nvSpPr>
            <p:spPr>
              <a:xfrm>
                <a:off x="2577700" y="2819525"/>
                <a:ext cx="386675" cy="1764825"/>
              </a:xfrm>
              <a:custGeom>
                <a:avLst/>
                <a:gdLst/>
                <a:ahLst/>
                <a:cxnLst/>
                <a:rect l="l" t="t" r="r" b="b"/>
                <a:pathLst>
                  <a:path w="15467" h="70593" extrusionOk="0">
                    <a:moveTo>
                      <a:pt x="12347" y="0"/>
                    </a:moveTo>
                    <a:lnTo>
                      <a:pt x="0" y="3525"/>
                    </a:lnTo>
                    <a:cubicBezTo>
                      <a:pt x="0" y="3525"/>
                      <a:pt x="5977" y="67128"/>
                      <a:pt x="6787" y="69307"/>
                    </a:cubicBezTo>
                    <a:cubicBezTo>
                      <a:pt x="7166" y="70323"/>
                      <a:pt x="9100" y="70593"/>
                      <a:pt x="11046" y="70593"/>
                    </a:cubicBezTo>
                    <a:cubicBezTo>
                      <a:pt x="13248" y="70593"/>
                      <a:pt x="15466" y="70247"/>
                      <a:pt x="15466" y="70247"/>
                    </a:cubicBezTo>
                    <a:lnTo>
                      <a:pt x="12347" y="0"/>
                    </a:lnTo>
                    <a:close/>
                  </a:path>
                </a:pathLst>
              </a:custGeom>
              <a:solidFill>
                <a:srgbClr val="252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16;p16"/>
              <p:cNvSpPr/>
              <p:nvPr/>
            </p:nvSpPr>
            <p:spPr>
              <a:xfrm>
                <a:off x="2242225" y="2822800"/>
                <a:ext cx="620350" cy="1776300"/>
              </a:xfrm>
              <a:custGeom>
                <a:avLst/>
                <a:gdLst/>
                <a:ahLst/>
                <a:cxnLst/>
                <a:rect l="l" t="t" r="r" b="b"/>
                <a:pathLst>
                  <a:path w="24814" h="71052" extrusionOk="0">
                    <a:moveTo>
                      <a:pt x="24813" y="0"/>
                    </a:moveTo>
                    <a:lnTo>
                      <a:pt x="1" y="3251"/>
                    </a:lnTo>
                    <a:lnTo>
                      <a:pt x="1763" y="70390"/>
                    </a:lnTo>
                    <a:cubicBezTo>
                      <a:pt x="1763" y="70390"/>
                      <a:pt x="5621" y="71051"/>
                      <a:pt x="8432" y="71051"/>
                    </a:cubicBezTo>
                    <a:cubicBezTo>
                      <a:pt x="9838" y="71051"/>
                      <a:pt x="10982" y="70886"/>
                      <a:pt x="11252" y="70390"/>
                    </a:cubicBezTo>
                    <a:cubicBezTo>
                      <a:pt x="12062" y="68902"/>
                      <a:pt x="14241" y="14788"/>
                      <a:pt x="14241" y="14788"/>
                    </a:cubicBezTo>
                    <a:lnTo>
                      <a:pt x="17217" y="10037"/>
                    </a:lnTo>
                    <a:lnTo>
                      <a:pt x="24813" y="0"/>
                    </a:lnTo>
                    <a:close/>
                  </a:path>
                </a:pathLst>
              </a:custGeom>
              <a:solidFill>
                <a:srgbClr val="252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317;p16"/>
              <p:cNvSpPr/>
              <p:nvPr/>
            </p:nvSpPr>
            <p:spPr>
              <a:xfrm>
                <a:off x="2134475" y="1855725"/>
                <a:ext cx="784950" cy="1112350"/>
              </a:xfrm>
              <a:custGeom>
                <a:avLst/>
                <a:gdLst/>
                <a:ahLst/>
                <a:cxnLst/>
                <a:rect l="l" t="t" r="r" b="b"/>
                <a:pathLst>
                  <a:path w="31398" h="44494" extrusionOk="0">
                    <a:moveTo>
                      <a:pt x="26040" y="1929"/>
                    </a:moveTo>
                    <a:cubicBezTo>
                      <a:pt x="24706" y="1667"/>
                      <a:pt x="23527" y="726"/>
                      <a:pt x="22111" y="464"/>
                    </a:cubicBezTo>
                    <a:cubicBezTo>
                      <a:pt x="20408" y="143"/>
                      <a:pt x="18658" y="191"/>
                      <a:pt x="16931" y="238"/>
                    </a:cubicBezTo>
                    <a:cubicBezTo>
                      <a:pt x="13729" y="238"/>
                      <a:pt x="10633" y="274"/>
                      <a:pt x="7395" y="72"/>
                    </a:cubicBezTo>
                    <a:cubicBezTo>
                      <a:pt x="6894" y="36"/>
                      <a:pt x="6382" y="0"/>
                      <a:pt x="5894" y="131"/>
                    </a:cubicBezTo>
                    <a:cubicBezTo>
                      <a:pt x="4358" y="560"/>
                      <a:pt x="3882" y="3727"/>
                      <a:pt x="2834" y="4917"/>
                    </a:cubicBezTo>
                    <a:cubicBezTo>
                      <a:pt x="2263" y="5596"/>
                      <a:pt x="286" y="11823"/>
                      <a:pt x="322" y="12633"/>
                    </a:cubicBezTo>
                    <a:cubicBezTo>
                      <a:pt x="632" y="22503"/>
                      <a:pt x="1" y="32599"/>
                      <a:pt x="1477" y="42351"/>
                    </a:cubicBezTo>
                    <a:cubicBezTo>
                      <a:pt x="1549" y="42815"/>
                      <a:pt x="4418" y="43541"/>
                      <a:pt x="4870" y="43672"/>
                    </a:cubicBezTo>
                    <a:cubicBezTo>
                      <a:pt x="6109" y="44017"/>
                      <a:pt x="7395" y="44244"/>
                      <a:pt x="8680" y="44327"/>
                    </a:cubicBezTo>
                    <a:cubicBezTo>
                      <a:pt x="11097" y="44494"/>
                      <a:pt x="13610" y="44363"/>
                      <a:pt x="16027" y="44303"/>
                    </a:cubicBezTo>
                    <a:cubicBezTo>
                      <a:pt x="21206" y="44208"/>
                      <a:pt x="26468" y="43672"/>
                      <a:pt x="31398" y="41993"/>
                    </a:cubicBezTo>
                    <a:cubicBezTo>
                      <a:pt x="31124" y="39088"/>
                      <a:pt x="31278" y="36040"/>
                      <a:pt x="30969" y="33076"/>
                    </a:cubicBezTo>
                    <a:cubicBezTo>
                      <a:pt x="30743" y="30909"/>
                      <a:pt x="30493" y="28730"/>
                      <a:pt x="30171" y="26575"/>
                    </a:cubicBezTo>
                    <a:cubicBezTo>
                      <a:pt x="29088" y="19002"/>
                      <a:pt x="27790" y="11466"/>
                      <a:pt x="26421" y="3953"/>
                    </a:cubicBezTo>
                    <a:cubicBezTo>
                      <a:pt x="26290" y="3286"/>
                      <a:pt x="26147" y="2584"/>
                      <a:pt x="26040" y="1929"/>
                    </a:cubicBezTo>
                    <a:close/>
                  </a:path>
                </a:pathLst>
              </a:custGeom>
              <a:solidFill>
                <a:srgbClr val="F9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318;p16"/>
              <p:cNvSpPr/>
              <p:nvPr/>
            </p:nvSpPr>
            <p:spPr>
              <a:xfrm>
                <a:off x="2190450" y="1470475"/>
                <a:ext cx="118775" cy="145575"/>
              </a:xfrm>
              <a:custGeom>
                <a:avLst/>
                <a:gdLst/>
                <a:ahLst/>
                <a:cxnLst/>
                <a:rect l="l" t="t" r="r" b="b"/>
                <a:pathLst>
                  <a:path w="4751" h="5823" extrusionOk="0">
                    <a:moveTo>
                      <a:pt x="1401" y="1"/>
                    </a:moveTo>
                    <a:cubicBezTo>
                      <a:pt x="1272" y="1"/>
                      <a:pt x="1142" y="28"/>
                      <a:pt x="1012" y="87"/>
                    </a:cubicBezTo>
                    <a:cubicBezTo>
                      <a:pt x="464" y="337"/>
                      <a:pt x="214" y="980"/>
                      <a:pt x="155" y="1587"/>
                    </a:cubicBezTo>
                    <a:cubicBezTo>
                      <a:pt x="0" y="3361"/>
                      <a:pt x="1203" y="5171"/>
                      <a:pt x="2905" y="5718"/>
                    </a:cubicBezTo>
                    <a:cubicBezTo>
                      <a:pt x="3108" y="5781"/>
                      <a:pt x="3333" y="5822"/>
                      <a:pt x="3553" y="5822"/>
                    </a:cubicBezTo>
                    <a:cubicBezTo>
                      <a:pt x="3877" y="5822"/>
                      <a:pt x="4188" y="5733"/>
                      <a:pt x="4394" y="5492"/>
                    </a:cubicBezTo>
                    <a:cubicBezTo>
                      <a:pt x="4751" y="5076"/>
                      <a:pt x="4608" y="4444"/>
                      <a:pt x="4405" y="3933"/>
                    </a:cubicBezTo>
                    <a:cubicBezTo>
                      <a:pt x="4057" y="3030"/>
                      <a:pt x="2765" y="1"/>
                      <a:pt x="1401" y="1"/>
                    </a:cubicBezTo>
                    <a:close/>
                  </a:path>
                </a:pathLst>
              </a:custGeom>
              <a:solidFill>
                <a:srgbClr val="FFC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319;p16"/>
              <p:cNvSpPr/>
              <p:nvPr/>
            </p:nvSpPr>
            <p:spPr>
              <a:xfrm>
                <a:off x="2583350" y="1470475"/>
                <a:ext cx="118775" cy="145575"/>
              </a:xfrm>
              <a:custGeom>
                <a:avLst/>
                <a:gdLst/>
                <a:ahLst/>
                <a:cxnLst/>
                <a:rect l="l" t="t" r="r" b="b"/>
                <a:pathLst>
                  <a:path w="4751" h="5823" extrusionOk="0">
                    <a:moveTo>
                      <a:pt x="3350" y="1"/>
                    </a:moveTo>
                    <a:cubicBezTo>
                      <a:pt x="1986" y="1"/>
                      <a:pt x="694" y="3030"/>
                      <a:pt x="346" y="3933"/>
                    </a:cubicBezTo>
                    <a:cubicBezTo>
                      <a:pt x="143" y="4444"/>
                      <a:pt x="0" y="5076"/>
                      <a:pt x="346" y="5492"/>
                    </a:cubicBezTo>
                    <a:cubicBezTo>
                      <a:pt x="551" y="5733"/>
                      <a:pt x="862" y="5822"/>
                      <a:pt x="1188" y="5822"/>
                    </a:cubicBezTo>
                    <a:cubicBezTo>
                      <a:pt x="1410" y="5822"/>
                      <a:pt x="1639" y="5781"/>
                      <a:pt x="1846" y="5718"/>
                    </a:cubicBezTo>
                    <a:cubicBezTo>
                      <a:pt x="3548" y="5171"/>
                      <a:pt x="4751" y="3361"/>
                      <a:pt x="4584" y="1587"/>
                    </a:cubicBezTo>
                    <a:cubicBezTo>
                      <a:pt x="4537" y="980"/>
                      <a:pt x="4287" y="337"/>
                      <a:pt x="3739" y="87"/>
                    </a:cubicBezTo>
                    <a:cubicBezTo>
                      <a:pt x="3609" y="28"/>
                      <a:pt x="3479" y="1"/>
                      <a:pt x="3350" y="1"/>
                    </a:cubicBezTo>
                    <a:close/>
                  </a:path>
                </a:pathLst>
              </a:custGeom>
              <a:solidFill>
                <a:srgbClr val="FFC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320;p16"/>
              <p:cNvSpPr/>
              <p:nvPr/>
            </p:nvSpPr>
            <p:spPr>
              <a:xfrm>
                <a:off x="2369025" y="1648550"/>
                <a:ext cx="178925" cy="277725"/>
              </a:xfrm>
              <a:custGeom>
                <a:avLst/>
                <a:gdLst/>
                <a:ahLst/>
                <a:cxnLst/>
                <a:rect l="l" t="t" r="r" b="b"/>
                <a:pathLst>
                  <a:path w="7157" h="11109" extrusionOk="0">
                    <a:moveTo>
                      <a:pt x="1" y="0"/>
                    </a:moveTo>
                    <a:lnTo>
                      <a:pt x="537" y="8168"/>
                    </a:lnTo>
                    <a:cubicBezTo>
                      <a:pt x="680" y="9359"/>
                      <a:pt x="2001" y="11109"/>
                      <a:pt x="3192" y="11109"/>
                    </a:cubicBezTo>
                    <a:lnTo>
                      <a:pt x="4347" y="11109"/>
                    </a:lnTo>
                    <a:cubicBezTo>
                      <a:pt x="5716" y="11109"/>
                      <a:pt x="7157" y="9525"/>
                      <a:pt x="7073" y="8168"/>
                    </a:cubicBezTo>
                    <a:lnTo>
                      <a:pt x="6418" y="1905"/>
                    </a:lnTo>
                    <a:lnTo>
                      <a:pt x="1" y="0"/>
                    </a:lnTo>
                    <a:close/>
                  </a:path>
                </a:pathLst>
              </a:custGeom>
              <a:solidFill>
                <a:srgbClr val="FFC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321;p16"/>
              <p:cNvSpPr/>
              <p:nvPr/>
            </p:nvSpPr>
            <p:spPr>
              <a:xfrm>
                <a:off x="2364885" y="1648570"/>
                <a:ext cx="172064" cy="166950"/>
              </a:xfrm>
              <a:custGeom>
                <a:avLst/>
                <a:gdLst/>
                <a:ahLst/>
                <a:cxnLst/>
                <a:rect l="l" t="t" r="r" b="b"/>
                <a:pathLst>
                  <a:path w="6716" h="6678" extrusionOk="0">
                    <a:moveTo>
                      <a:pt x="1" y="0"/>
                    </a:moveTo>
                    <a:lnTo>
                      <a:pt x="715" y="5930"/>
                    </a:lnTo>
                    <a:cubicBezTo>
                      <a:pt x="2152" y="6388"/>
                      <a:pt x="3602" y="6677"/>
                      <a:pt x="5064" y="6677"/>
                    </a:cubicBezTo>
                    <a:cubicBezTo>
                      <a:pt x="5613" y="6677"/>
                      <a:pt x="6163" y="6637"/>
                      <a:pt x="6716" y="6549"/>
                    </a:cubicBezTo>
                    <a:lnTo>
                      <a:pt x="6418" y="1905"/>
                    </a:lnTo>
                    <a:lnTo>
                      <a:pt x="1" y="0"/>
                    </a:lnTo>
                    <a:close/>
                  </a:path>
                </a:pathLst>
              </a:custGeom>
              <a:solidFill>
                <a:srgbClr val="E79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322;p16"/>
              <p:cNvSpPr/>
              <p:nvPr/>
            </p:nvSpPr>
            <p:spPr>
              <a:xfrm>
                <a:off x="2259500" y="1290350"/>
                <a:ext cx="379825" cy="469325"/>
              </a:xfrm>
              <a:custGeom>
                <a:avLst/>
                <a:gdLst/>
                <a:ahLst/>
                <a:cxnLst/>
                <a:rect l="l" t="t" r="r" b="b"/>
                <a:pathLst>
                  <a:path w="15193" h="18773" extrusionOk="0">
                    <a:moveTo>
                      <a:pt x="10424" y="1"/>
                    </a:moveTo>
                    <a:cubicBezTo>
                      <a:pt x="9183" y="1"/>
                      <a:pt x="7875" y="464"/>
                      <a:pt x="6835" y="874"/>
                    </a:cubicBezTo>
                    <a:cubicBezTo>
                      <a:pt x="5680" y="1315"/>
                      <a:pt x="4525" y="1779"/>
                      <a:pt x="3477" y="2541"/>
                    </a:cubicBezTo>
                    <a:cubicBezTo>
                      <a:pt x="2429" y="3291"/>
                      <a:pt x="1489" y="4363"/>
                      <a:pt x="965" y="5756"/>
                    </a:cubicBezTo>
                    <a:cubicBezTo>
                      <a:pt x="0" y="8256"/>
                      <a:pt x="715" y="10804"/>
                      <a:pt x="1060" y="13376"/>
                    </a:cubicBezTo>
                    <a:cubicBezTo>
                      <a:pt x="1381" y="15852"/>
                      <a:pt x="2489" y="17055"/>
                      <a:pt x="4787" y="18031"/>
                    </a:cubicBezTo>
                    <a:cubicBezTo>
                      <a:pt x="5925" y="18505"/>
                      <a:pt x="7058" y="18773"/>
                      <a:pt x="8153" y="18773"/>
                    </a:cubicBezTo>
                    <a:cubicBezTo>
                      <a:pt x="9726" y="18773"/>
                      <a:pt x="11223" y="18221"/>
                      <a:pt x="12550" y="16936"/>
                    </a:cubicBezTo>
                    <a:cubicBezTo>
                      <a:pt x="13764" y="15757"/>
                      <a:pt x="14538" y="14138"/>
                      <a:pt x="14693" y="12459"/>
                    </a:cubicBezTo>
                    <a:cubicBezTo>
                      <a:pt x="14693" y="12423"/>
                      <a:pt x="14705" y="12388"/>
                      <a:pt x="14705" y="12340"/>
                    </a:cubicBezTo>
                    <a:cubicBezTo>
                      <a:pt x="14943" y="9256"/>
                      <a:pt x="15193" y="4137"/>
                      <a:pt x="13335" y="1458"/>
                    </a:cubicBezTo>
                    <a:cubicBezTo>
                      <a:pt x="12574" y="366"/>
                      <a:pt x="11526" y="1"/>
                      <a:pt x="10424" y="1"/>
                    </a:cubicBezTo>
                    <a:close/>
                  </a:path>
                </a:pathLst>
              </a:custGeom>
              <a:solidFill>
                <a:srgbClr val="FFC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323;p16"/>
              <p:cNvSpPr/>
              <p:nvPr/>
            </p:nvSpPr>
            <p:spPr>
              <a:xfrm>
                <a:off x="2246100" y="1201675"/>
                <a:ext cx="413475" cy="228725"/>
              </a:xfrm>
              <a:custGeom>
                <a:avLst/>
                <a:gdLst/>
                <a:ahLst/>
                <a:cxnLst/>
                <a:rect l="l" t="t" r="r" b="b"/>
                <a:pathLst>
                  <a:path w="16539" h="9149" extrusionOk="0">
                    <a:moveTo>
                      <a:pt x="8513" y="1"/>
                    </a:moveTo>
                    <a:cubicBezTo>
                      <a:pt x="7453" y="1"/>
                      <a:pt x="6458" y="73"/>
                      <a:pt x="5656" y="159"/>
                    </a:cubicBezTo>
                    <a:cubicBezTo>
                      <a:pt x="3144" y="421"/>
                      <a:pt x="1" y="1707"/>
                      <a:pt x="453" y="4838"/>
                    </a:cubicBezTo>
                    <a:cubicBezTo>
                      <a:pt x="679" y="6422"/>
                      <a:pt x="2072" y="7696"/>
                      <a:pt x="3632" y="8005"/>
                    </a:cubicBezTo>
                    <a:cubicBezTo>
                      <a:pt x="3863" y="8051"/>
                      <a:pt x="4096" y="8075"/>
                      <a:pt x="4330" y="8075"/>
                    </a:cubicBezTo>
                    <a:cubicBezTo>
                      <a:pt x="4638" y="8075"/>
                      <a:pt x="4947" y="8034"/>
                      <a:pt x="5251" y="7946"/>
                    </a:cubicBezTo>
                    <a:cubicBezTo>
                      <a:pt x="4891" y="7564"/>
                      <a:pt x="5281" y="6831"/>
                      <a:pt x="5780" y="6831"/>
                    </a:cubicBezTo>
                    <a:cubicBezTo>
                      <a:pt x="5825" y="6831"/>
                      <a:pt x="5871" y="6837"/>
                      <a:pt x="5918" y="6850"/>
                    </a:cubicBezTo>
                    <a:cubicBezTo>
                      <a:pt x="6821" y="7901"/>
                      <a:pt x="8210" y="8510"/>
                      <a:pt x="9593" y="8510"/>
                    </a:cubicBezTo>
                    <a:cubicBezTo>
                      <a:pt x="9996" y="8510"/>
                      <a:pt x="10398" y="8458"/>
                      <a:pt x="10788" y="8350"/>
                    </a:cubicBezTo>
                    <a:cubicBezTo>
                      <a:pt x="10428" y="7867"/>
                      <a:pt x="10875" y="7044"/>
                      <a:pt x="11467" y="7044"/>
                    </a:cubicBezTo>
                    <a:cubicBezTo>
                      <a:pt x="11502" y="7044"/>
                      <a:pt x="11538" y="7047"/>
                      <a:pt x="11573" y="7053"/>
                    </a:cubicBezTo>
                    <a:cubicBezTo>
                      <a:pt x="11919" y="7755"/>
                      <a:pt x="12264" y="8446"/>
                      <a:pt x="12597" y="9148"/>
                    </a:cubicBezTo>
                    <a:cubicBezTo>
                      <a:pt x="14717" y="8970"/>
                      <a:pt x="16538" y="6993"/>
                      <a:pt x="16538" y="4874"/>
                    </a:cubicBezTo>
                    <a:cubicBezTo>
                      <a:pt x="16538" y="847"/>
                      <a:pt x="12145" y="1"/>
                      <a:pt x="8513" y="1"/>
                    </a:cubicBezTo>
                    <a:close/>
                  </a:path>
                </a:pathLst>
              </a:custGeom>
              <a:solidFill>
                <a:srgbClr val="252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324;p16"/>
              <p:cNvSpPr/>
              <p:nvPr/>
            </p:nvSpPr>
            <p:spPr>
              <a:xfrm>
                <a:off x="2220200" y="1243475"/>
                <a:ext cx="456925" cy="329800"/>
              </a:xfrm>
              <a:custGeom>
                <a:avLst/>
                <a:gdLst/>
                <a:ahLst/>
                <a:cxnLst/>
                <a:rect l="l" t="t" r="r" b="b"/>
                <a:pathLst>
                  <a:path w="18277" h="13192" extrusionOk="0">
                    <a:moveTo>
                      <a:pt x="14482" y="1"/>
                    </a:moveTo>
                    <a:cubicBezTo>
                      <a:pt x="13244" y="1"/>
                      <a:pt x="11875" y="458"/>
                      <a:pt x="11264" y="1118"/>
                    </a:cubicBezTo>
                    <a:lnTo>
                      <a:pt x="3370" y="821"/>
                    </a:lnTo>
                    <a:cubicBezTo>
                      <a:pt x="2061" y="987"/>
                      <a:pt x="1132" y="2202"/>
                      <a:pt x="679" y="3440"/>
                    </a:cubicBezTo>
                    <a:cubicBezTo>
                      <a:pt x="1" y="5345"/>
                      <a:pt x="120" y="7512"/>
                      <a:pt x="1013" y="9310"/>
                    </a:cubicBezTo>
                    <a:cubicBezTo>
                      <a:pt x="1203" y="9714"/>
                      <a:pt x="1429" y="10084"/>
                      <a:pt x="1656" y="10465"/>
                    </a:cubicBezTo>
                    <a:cubicBezTo>
                      <a:pt x="1963" y="10970"/>
                      <a:pt x="2523" y="12236"/>
                      <a:pt x="3072" y="12236"/>
                    </a:cubicBezTo>
                    <a:cubicBezTo>
                      <a:pt x="3247" y="12236"/>
                      <a:pt x="3421" y="12108"/>
                      <a:pt x="3585" y="11786"/>
                    </a:cubicBezTo>
                    <a:cubicBezTo>
                      <a:pt x="3799" y="11369"/>
                      <a:pt x="3501" y="10131"/>
                      <a:pt x="3501" y="9643"/>
                    </a:cubicBezTo>
                    <a:cubicBezTo>
                      <a:pt x="3513" y="8929"/>
                      <a:pt x="3561" y="8214"/>
                      <a:pt x="3692" y="7512"/>
                    </a:cubicBezTo>
                    <a:cubicBezTo>
                      <a:pt x="4013" y="5750"/>
                      <a:pt x="4858" y="3999"/>
                      <a:pt x="6347" y="2999"/>
                    </a:cubicBezTo>
                    <a:cubicBezTo>
                      <a:pt x="7206" y="2416"/>
                      <a:pt x="8239" y="2120"/>
                      <a:pt x="9272" y="2120"/>
                    </a:cubicBezTo>
                    <a:cubicBezTo>
                      <a:pt x="9842" y="2120"/>
                      <a:pt x="10413" y="2210"/>
                      <a:pt x="10954" y="2392"/>
                    </a:cubicBezTo>
                    <a:cubicBezTo>
                      <a:pt x="12478" y="2892"/>
                      <a:pt x="13741" y="4095"/>
                      <a:pt x="14360" y="5571"/>
                    </a:cubicBezTo>
                    <a:cubicBezTo>
                      <a:pt x="15382" y="7948"/>
                      <a:pt x="14755" y="10775"/>
                      <a:pt x="15699" y="13177"/>
                    </a:cubicBezTo>
                    <a:lnTo>
                      <a:pt x="15699" y="13177"/>
                    </a:lnTo>
                    <a:cubicBezTo>
                      <a:pt x="15253" y="12025"/>
                      <a:pt x="16779" y="10616"/>
                      <a:pt x="17336" y="9762"/>
                    </a:cubicBezTo>
                    <a:cubicBezTo>
                      <a:pt x="18003" y="8726"/>
                      <a:pt x="18277" y="7464"/>
                      <a:pt x="18253" y="6238"/>
                    </a:cubicBezTo>
                    <a:cubicBezTo>
                      <a:pt x="18217" y="4440"/>
                      <a:pt x="17729" y="2154"/>
                      <a:pt x="16574" y="749"/>
                    </a:cubicBezTo>
                    <a:cubicBezTo>
                      <a:pt x="16140" y="222"/>
                      <a:pt x="15343" y="1"/>
                      <a:pt x="14482" y="1"/>
                    </a:cubicBezTo>
                    <a:close/>
                    <a:moveTo>
                      <a:pt x="15699" y="13177"/>
                    </a:moveTo>
                    <a:cubicBezTo>
                      <a:pt x="15701" y="13182"/>
                      <a:pt x="15703" y="13186"/>
                      <a:pt x="15705" y="13191"/>
                    </a:cubicBezTo>
                    <a:cubicBezTo>
                      <a:pt x="15703" y="13186"/>
                      <a:pt x="15701" y="13182"/>
                      <a:pt x="15699" y="13177"/>
                    </a:cubicBezTo>
                    <a:close/>
                  </a:path>
                </a:pathLst>
              </a:custGeom>
              <a:solidFill>
                <a:srgbClr val="252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325;p16"/>
              <p:cNvSpPr/>
              <p:nvPr/>
            </p:nvSpPr>
            <p:spPr>
              <a:xfrm>
                <a:off x="2971800" y="1400800"/>
                <a:ext cx="1022450" cy="1087175"/>
              </a:xfrm>
              <a:custGeom>
                <a:avLst/>
                <a:gdLst/>
                <a:ahLst/>
                <a:cxnLst/>
                <a:rect l="l" t="t" r="r" b="b"/>
                <a:pathLst>
                  <a:path w="40898" h="43487" extrusionOk="0">
                    <a:moveTo>
                      <a:pt x="19684" y="0"/>
                    </a:moveTo>
                    <a:cubicBezTo>
                      <a:pt x="17849" y="0"/>
                      <a:pt x="16011" y="452"/>
                      <a:pt x="14335" y="1433"/>
                    </a:cubicBezTo>
                    <a:cubicBezTo>
                      <a:pt x="10192" y="3862"/>
                      <a:pt x="7930" y="9101"/>
                      <a:pt x="8989" y="13780"/>
                    </a:cubicBezTo>
                    <a:cubicBezTo>
                      <a:pt x="9311" y="15197"/>
                      <a:pt x="9906" y="16697"/>
                      <a:pt x="9335" y="18030"/>
                    </a:cubicBezTo>
                    <a:cubicBezTo>
                      <a:pt x="8858" y="19150"/>
                      <a:pt x="7691" y="19804"/>
                      <a:pt x="6537" y="20185"/>
                    </a:cubicBezTo>
                    <a:cubicBezTo>
                      <a:pt x="5382" y="20566"/>
                      <a:pt x="4155" y="20769"/>
                      <a:pt x="3096" y="21364"/>
                    </a:cubicBezTo>
                    <a:cubicBezTo>
                      <a:pt x="2036" y="21971"/>
                      <a:pt x="1167" y="23138"/>
                      <a:pt x="1393" y="24329"/>
                    </a:cubicBezTo>
                    <a:cubicBezTo>
                      <a:pt x="1691" y="25853"/>
                      <a:pt x="3608" y="26722"/>
                      <a:pt x="3762" y="28282"/>
                    </a:cubicBezTo>
                    <a:cubicBezTo>
                      <a:pt x="3858" y="29282"/>
                      <a:pt x="3155" y="30187"/>
                      <a:pt x="2417" y="30877"/>
                    </a:cubicBezTo>
                    <a:cubicBezTo>
                      <a:pt x="1667" y="31568"/>
                      <a:pt x="810" y="32211"/>
                      <a:pt x="429" y="33151"/>
                    </a:cubicBezTo>
                    <a:cubicBezTo>
                      <a:pt x="0" y="34211"/>
                      <a:pt x="298" y="35473"/>
                      <a:pt x="941" y="36426"/>
                    </a:cubicBezTo>
                    <a:cubicBezTo>
                      <a:pt x="1595" y="37390"/>
                      <a:pt x="2548" y="38081"/>
                      <a:pt x="3524" y="38700"/>
                    </a:cubicBezTo>
                    <a:cubicBezTo>
                      <a:pt x="8453" y="41863"/>
                      <a:pt x="14315" y="43487"/>
                      <a:pt x="20171" y="43487"/>
                    </a:cubicBezTo>
                    <a:cubicBezTo>
                      <a:pt x="23990" y="43487"/>
                      <a:pt x="27808" y="42796"/>
                      <a:pt x="31361" y="41390"/>
                    </a:cubicBezTo>
                    <a:cubicBezTo>
                      <a:pt x="33671" y="40462"/>
                      <a:pt x="35909" y="39235"/>
                      <a:pt x="37671" y="37473"/>
                    </a:cubicBezTo>
                    <a:cubicBezTo>
                      <a:pt x="39434" y="35699"/>
                      <a:pt x="40684" y="33354"/>
                      <a:pt x="40791" y="30853"/>
                    </a:cubicBezTo>
                    <a:cubicBezTo>
                      <a:pt x="40898" y="28389"/>
                      <a:pt x="39588" y="25031"/>
                      <a:pt x="37005" y="24234"/>
                    </a:cubicBezTo>
                    <a:cubicBezTo>
                      <a:pt x="35659" y="23817"/>
                      <a:pt x="34588" y="23864"/>
                      <a:pt x="33421" y="22841"/>
                    </a:cubicBezTo>
                    <a:cubicBezTo>
                      <a:pt x="32504" y="22055"/>
                      <a:pt x="31825" y="20971"/>
                      <a:pt x="31563" y="19793"/>
                    </a:cubicBezTo>
                    <a:cubicBezTo>
                      <a:pt x="31135" y="17768"/>
                      <a:pt x="31802" y="15709"/>
                      <a:pt x="31980" y="13649"/>
                    </a:cubicBezTo>
                    <a:cubicBezTo>
                      <a:pt x="32254" y="10410"/>
                      <a:pt x="31218" y="7065"/>
                      <a:pt x="29158" y="4553"/>
                    </a:cubicBezTo>
                    <a:cubicBezTo>
                      <a:pt x="26822" y="1712"/>
                      <a:pt x="23258" y="0"/>
                      <a:pt x="19684" y="0"/>
                    </a:cubicBezTo>
                    <a:close/>
                  </a:path>
                </a:pathLst>
              </a:custGeom>
              <a:solidFill>
                <a:srgbClr val="252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326;p16"/>
              <p:cNvSpPr/>
              <p:nvPr/>
            </p:nvSpPr>
            <p:spPr>
              <a:xfrm>
                <a:off x="3207825" y="1846775"/>
                <a:ext cx="564975" cy="449000"/>
              </a:xfrm>
              <a:custGeom>
                <a:avLst/>
                <a:gdLst/>
                <a:ahLst/>
                <a:cxnLst/>
                <a:rect l="l" t="t" r="r" b="b"/>
                <a:pathLst>
                  <a:path w="22599" h="17960" extrusionOk="0">
                    <a:moveTo>
                      <a:pt x="11800" y="1"/>
                    </a:moveTo>
                    <a:cubicBezTo>
                      <a:pt x="11800" y="1"/>
                      <a:pt x="5739" y="168"/>
                      <a:pt x="5739" y="168"/>
                    </a:cubicBezTo>
                    <a:cubicBezTo>
                      <a:pt x="6192" y="1132"/>
                      <a:pt x="6632" y="2085"/>
                      <a:pt x="7085" y="3037"/>
                    </a:cubicBezTo>
                    <a:cubicBezTo>
                      <a:pt x="7335" y="3585"/>
                      <a:pt x="8145" y="4442"/>
                      <a:pt x="8061" y="5085"/>
                    </a:cubicBezTo>
                    <a:cubicBezTo>
                      <a:pt x="7978" y="5728"/>
                      <a:pt x="275" y="8538"/>
                      <a:pt x="120" y="9335"/>
                    </a:cubicBezTo>
                    <a:cubicBezTo>
                      <a:pt x="1" y="9919"/>
                      <a:pt x="2834" y="12264"/>
                      <a:pt x="3001" y="12824"/>
                    </a:cubicBezTo>
                    <a:cubicBezTo>
                      <a:pt x="3239" y="13669"/>
                      <a:pt x="8704" y="17170"/>
                      <a:pt x="9109" y="17956"/>
                    </a:cubicBezTo>
                    <a:cubicBezTo>
                      <a:pt x="9110" y="17958"/>
                      <a:pt x="9113" y="17959"/>
                      <a:pt x="9118" y="17959"/>
                    </a:cubicBezTo>
                    <a:cubicBezTo>
                      <a:pt x="9442" y="17959"/>
                      <a:pt x="17779" y="11894"/>
                      <a:pt x="18092" y="11894"/>
                    </a:cubicBezTo>
                    <a:cubicBezTo>
                      <a:pt x="18095" y="11894"/>
                      <a:pt x="18097" y="11894"/>
                      <a:pt x="18098" y="11895"/>
                    </a:cubicBezTo>
                    <a:cubicBezTo>
                      <a:pt x="18107" y="11901"/>
                      <a:pt x="18117" y="11904"/>
                      <a:pt x="18128" y="11904"/>
                    </a:cubicBezTo>
                    <a:cubicBezTo>
                      <a:pt x="18462" y="11904"/>
                      <a:pt x="19513" y="9046"/>
                      <a:pt x="19836" y="8931"/>
                    </a:cubicBezTo>
                    <a:cubicBezTo>
                      <a:pt x="22599" y="7978"/>
                      <a:pt x="18372" y="6728"/>
                      <a:pt x="15098" y="5418"/>
                    </a:cubicBezTo>
                    <a:cubicBezTo>
                      <a:pt x="12883" y="4644"/>
                      <a:pt x="12645" y="2120"/>
                      <a:pt x="11800" y="1"/>
                    </a:cubicBezTo>
                    <a:close/>
                  </a:path>
                </a:pathLst>
              </a:custGeom>
              <a:solidFill>
                <a:srgbClr val="BE3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327;p16"/>
              <p:cNvSpPr/>
              <p:nvPr/>
            </p:nvSpPr>
            <p:spPr>
              <a:xfrm>
                <a:off x="3351300" y="1846775"/>
                <a:ext cx="190525" cy="126825"/>
              </a:xfrm>
              <a:custGeom>
                <a:avLst/>
                <a:gdLst/>
                <a:ahLst/>
                <a:cxnLst/>
                <a:rect l="l" t="t" r="r" b="b"/>
                <a:pathLst>
                  <a:path w="7621" h="5073" extrusionOk="0">
                    <a:moveTo>
                      <a:pt x="6061" y="1"/>
                    </a:moveTo>
                    <a:lnTo>
                      <a:pt x="0" y="168"/>
                    </a:lnTo>
                    <a:lnTo>
                      <a:pt x="2298" y="5073"/>
                    </a:lnTo>
                    <a:cubicBezTo>
                      <a:pt x="4168" y="5061"/>
                      <a:pt x="5977" y="4763"/>
                      <a:pt x="7620" y="3906"/>
                    </a:cubicBezTo>
                    <a:lnTo>
                      <a:pt x="6061" y="1"/>
                    </a:lnTo>
                    <a:close/>
                  </a:path>
                </a:pathLst>
              </a:custGeom>
              <a:solidFill>
                <a:srgbClr val="AF2F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328;p16"/>
              <p:cNvSpPr/>
              <p:nvPr/>
            </p:nvSpPr>
            <p:spPr>
              <a:xfrm>
                <a:off x="3252475" y="1523075"/>
                <a:ext cx="353650" cy="418250"/>
              </a:xfrm>
              <a:custGeom>
                <a:avLst/>
                <a:gdLst/>
                <a:ahLst/>
                <a:cxnLst/>
                <a:rect l="l" t="t" r="r" b="b"/>
                <a:pathLst>
                  <a:path w="14146" h="16730" extrusionOk="0">
                    <a:moveTo>
                      <a:pt x="4599" y="0"/>
                    </a:moveTo>
                    <a:cubicBezTo>
                      <a:pt x="3522" y="0"/>
                      <a:pt x="2497" y="339"/>
                      <a:pt x="1787" y="1376"/>
                    </a:cubicBezTo>
                    <a:cubicBezTo>
                      <a:pt x="941" y="2602"/>
                      <a:pt x="1203" y="5019"/>
                      <a:pt x="870" y="6520"/>
                    </a:cubicBezTo>
                    <a:cubicBezTo>
                      <a:pt x="513" y="8103"/>
                      <a:pt x="1" y="9722"/>
                      <a:pt x="179" y="11401"/>
                    </a:cubicBezTo>
                    <a:cubicBezTo>
                      <a:pt x="310" y="12568"/>
                      <a:pt x="810" y="13699"/>
                      <a:pt x="1417" y="14628"/>
                    </a:cubicBezTo>
                    <a:cubicBezTo>
                      <a:pt x="2037" y="15568"/>
                      <a:pt x="2822" y="15866"/>
                      <a:pt x="3775" y="16211"/>
                    </a:cubicBezTo>
                    <a:cubicBezTo>
                      <a:pt x="4680" y="16539"/>
                      <a:pt x="5702" y="16729"/>
                      <a:pt x="6727" y="16729"/>
                    </a:cubicBezTo>
                    <a:cubicBezTo>
                      <a:pt x="9125" y="16729"/>
                      <a:pt x="11532" y="15687"/>
                      <a:pt x="12466" y="12925"/>
                    </a:cubicBezTo>
                    <a:cubicBezTo>
                      <a:pt x="12591" y="13008"/>
                      <a:pt x="12725" y="13046"/>
                      <a:pt x="12859" y="13046"/>
                    </a:cubicBezTo>
                    <a:cubicBezTo>
                      <a:pt x="13303" y="13046"/>
                      <a:pt x="13757" y="12639"/>
                      <a:pt x="13931" y="12127"/>
                    </a:cubicBezTo>
                    <a:cubicBezTo>
                      <a:pt x="14145" y="11508"/>
                      <a:pt x="14002" y="10937"/>
                      <a:pt x="14014" y="10306"/>
                    </a:cubicBezTo>
                    <a:cubicBezTo>
                      <a:pt x="14026" y="9782"/>
                      <a:pt x="14098" y="9282"/>
                      <a:pt x="14074" y="8758"/>
                    </a:cubicBezTo>
                    <a:cubicBezTo>
                      <a:pt x="14038" y="7460"/>
                      <a:pt x="13943" y="6127"/>
                      <a:pt x="13443" y="4936"/>
                    </a:cubicBezTo>
                    <a:cubicBezTo>
                      <a:pt x="12931" y="3710"/>
                      <a:pt x="12026" y="2769"/>
                      <a:pt x="11026" y="2114"/>
                    </a:cubicBezTo>
                    <a:cubicBezTo>
                      <a:pt x="10026" y="1459"/>
                      <a:pt x="8930" y="1078"/>
                      <a:pt x="7847" y="697"/>
                    </a:cubicBezTo>
                    <a:cubicBezTo>
                      <a:pt x="6904" y="369"/>
                      <a:pt x="5723" y="0"/>
                      <a:pt x="4599" y="0"/>
                    </a:cubicBezTo>
                    <a:close/>
                  </a:path>
                </a:pathLst>
              </a:custGeom>
              <a:solidFill>
                <a:srgbClr val="BE3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329;p16"/>
              <p:cNvSpPr/>
              <p:nvPr/>
            </p:nvSpPr>
            <p:spPr>
              <a:xfrm>
                <a:off x="3539725" y="1725175"/>
                <a:ext cx="120875" cy="132425"/>
              </a:xfrm>
              <a:custGeom>
                <a:avLst/>
                <a:gdLst/>
                <a:ahLst/>
                <a:cxnLst/>
                <a:rect l="l" t="t" r="r" b="b"/>
                <a:pathLst>
                  <a:path w="4835" h="5297" extrusionOk="0">
                    <a:moveTo>
                      <a:pt x="3713" y="0"/>
                    </a:moveTo>
                    <a:cubicBezTo>
                      <a:pt x="2435" y="0"/>
                      <a:pt x="909" y="2586"/>
                      <a:pt x="476" y="3377"/>
                    </a:cubicBezTo>
                    <a:cubicBezTo>
                      <a:pt x="214" y="3829"/>
                      <a:pt x="0" y="4412"/>
                      <a:pt x="286" y="4853"/>
                    </a:cubicBezTo>
                    <a:cubicBezTo>
                      <a:pt x="489" y="5180"/>
                      <a:pt x="882" y="5297"/>
                      <a:pt x="1275" y="5297"/>
                    </a:cubicBezTo>
                    <a:cubicBezTo>
                      <a:pt x="1412" y="5297"/>
                      <a:pt x="1550" y="5282"/>
                      <a:pt x="1679" y="5258"/>
                    </a:cubicBezTo>
                    <a:cubicBezTo>
                      <a:pt x="3370" y="4960"/>
                      <a:pt x="4739" y="3389"/>
                      <a:pt x="4810" y="1674"/>
                    </a:cubicBezTo>
                    <a:cubicBezTo>
                      <a:pt x="4834" y="1103"/>
                      <a:pt x="4679" y="448"/>
                      <a:pt x="4191" y="138"/>
                    </a:cubicBezTo>
                    <a:cubicBezTo>
                      <a:pt x="4038" y="43"/>
                      <a:pt x="3877" y="0"/>
                      <a:pt x="3713" y="0"/>
                    </a:cubicBezTo>
                    <a:close/>
                  </a:path>
                </a:pathLst>
              </a:custGeom>
              <a:solidFill>
                <a:srgbClr val="BE3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330;p16"/>
              <p:cNvSpPr/>
              <p:nvPr/>
            </p:nvSpPr>
            <p:spPr>
              <a:xfrm>
                <a:off x="3208425" y="1672950"/>
                <a:ext cx="144975" cy="145000"/>
              </a:xfrm>
              <a:custGeom>
                <a:avLst/>
                <a:gdLst/>
                <a:ahLst/>
                <a:cxnLst/>
                <a:rect l="l" t="t" r="r" b="b"/>
                <a:pathLst>
                  <a:path w="5799" h="5800" fill="none" extrusionOk="0">
                    <a:moveTo>
                      <a:pt x="5799" y="2894"/>
                    </a:moveTo>
                    <a:cubicBezTo>
                      <a:pt x="5799" y="4501"/>
                      <a:pt x="4501" y="5799"/>
                      <a:pt x="2906" y="5799"/>
                    </a:cubicBezTo>
                    <a:cubicBezTo>
                      <a:pt x="1298" y="5799"/>
                      <a:pt x="0" y="4501"/>
                      <a:pt x="0" y="2894"/>
                    </a:cubicBezTo>
                    <a:cubicBezTo>
                      <a:pt x="0" y="1298"/>
                      <a:pt x="1298" y="1"/>
                      <a:pt x="2906" y="1"/>
                    </a:cubicBezTo>
                    <a:cubicBezTo>
                      <a:pt x="4501" y="1"/>
                      <a:pt x="5799" y="1298"/>
                      <a:pt x="5799" y="2894"/>
                    </a:cubicBezTo>
                    <a:close/>
                  </a:path>
                </a:pathLst>
              </a:custGeom>
              <a:noFill/>
              <a:ln w="80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331;p16"/>
              <p:cNvSpPr/>
              <p:nvPr/>
            </p:nvSpPr>
            <p:spPr>
              <a:xfrm>
                <a:off x="3387025" y="1694100"/>
                <a:ext cx="144975" cy="144975"/>
              </a:xfrm>
              <a:custGeom>
                <a:avLst/>
                <a:gdLst/>
                <a:ahLst/>
                <a:cxnLst/>
                <a:rect l="l" t="t" r="r" b="b"/>
                <a:pathLst>
                  <a:path w="5799" h="5799" fill="none" extrusionOk="0">
                    <a:moveTo>
                      <a:pt x="5799" y="2905"/>
                    </a:moveTo>
                    <a:cubicBezTo>
                      <a:pt x="5799" y="4501"/>
                      <a:pt x="4501" y="5798"/>
                      <a:pt x="2893" y="5798"/>
                    </a:cubicBezTo>
                    <a:cubicBezTo>
                      <a:pt x="1298" y="5798"/>
                      <a:pt x="0" y="4501"/>
                      <a:pt x="0" y="2905"/>
                    </a:cubicBezTo>
                    <a:cubicBezTo>
                      <a:pt x="0" y="1298"/>
                      <a:pt x="1298" y="0"/>
                      <a:pt x="2893" y="0"/>
                    </a:cubicBezTo>
                    <a:cubicBezTo>
                      <a:pt x="4501" y="0"/>
                      <a:pt x="5799" y="1298"/>
                      <a:pt x="5799" y="2905"/>
                    </a:cubicBezTo>
                    <a:close/>
                  </a:path>
                </a:pathLst>
              </a:custGeom>
              <a:noFill/>
              <a:ln w="80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332;p16"/>
              <p:cNvSpPr/>
              <p:nvPr/>
            </p:nvSpPr>
            <p:spPr>
              <a:xfrm>
                <a:off x="3341475" y="1756900"/>
                <a:ext cx="56875" cy="10150"/>
              </a:xfrm>
              <a:custGeom>
                <a:avLst/>
                <a:gdLst/>
                <a:ahLst/>
                <a:cxnLst/>
                <a:rect l="l" t="t" r="r" b="b"/>
                <a:pathLst>
                  <a:path w="2275" h="406" fill="none" extrusionOk="0">
                    <a:moveTo>
                      <a:pt x="1" y="405"/>
                    </a:moveTo>
                    <a:cubicBezTo>
                      <a:pt x="679" y="24"/>
                      <a:pt x="1572" y="0"/>
                      <a:pt x="2275" y="357"/>
                    </a:cubicBezTo>
                  </a:path>
                </a:pathLst>
              </a:custGeom>
              <a:noFill/>
              <a:ln w="80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333;p16"/>
              <p:cNvSpPr/>
              <p:nvPr/>
            </p:nvSpPr>
            <p:spPr>
              <a:xfrm>
                <a:off x="3528400" y="1723250"/>
                <a:ext cx="120875" cy="38425"/>
              </a:xfrm>
              <a:custGeom>
                <a:avLst/>
                <a:gdLst/>
                <a:ahLst/>
                <a:cxnLst/>
                <a:rect l="l" t="t" r="r" b="b"/>
                <a:pathLst>
                  <a:path w="4835" h="1537" fill="none" extrusionOk="0">
                    <a:moveTo>
                      <a:pt x="1" y="1537"/>
                    </a:moveTo>
                    <a:cubicBezTo>
                      <a:pt x="1310" y="846"/>
                      <a:pt x="2715" y="346"/>
                      <a:pt x="4168" y="48"/>
                    </a:cubicBezTo>
                    <a:cubicBezTo>
                      <a:pt x="4430" y="1"/>
                      <a:pt x="4787" y="13"/>
                      <a:pt x="4835" y="275"/>
                    </a:cubicBezTo>
                  </a:path>
                </a:pathLst>
              </a:custGeom>
              <a:noFill/>
              <a:ln w="80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334;p16"/>
              <p:cNvSpPr/>
              <p:nvPr/>
            </p:nvSpPr>
            <p:spPr>
              <a:xfrm>
                <a:off x="3223300" y="1476750"/>
                <a:ext cx="432350" cy="260175"/>
              </a:xfrm>
              <a:custGeom>
                <a:avLst/>
                <a:gdLst/>
                <a:ahLst/>
                <a:cxnLst/>
                <a:rect l="l" t="t" r="r" b="b"/>
                <a:pathLst>
                  <a:path w="17294" h="10407" extrusionOk="0">
                    <a:moveTo>
                      <a:pt x="9204" y="1"/>
                    </a:moveTo>
                    <a:cubicBezTo>
                      <a:pt x="7168" y="1"/>
                      <a:pt x="5130" y="593"/>
                      <a:pt x="3406" y="1657"/>
                    </a:cubicBezTo>
                    <a:cubicBezTo>
                      <a:pt x="2215" y="2396"/>
                      <a:pt x="1" y="4122"/>
                      <a:pt x="787" y="5753"/>
                    </a:cubicBezTo>
                    <a:cubicBezTo>
                      <a:pt x="1489" y="7206"/>
                      <a:pt x="3632" y="7849"/>
                      <a:pt x="5097" y="7849"/>
                    </a:cubicBezTo>
                    <a:cubicBezTo>
                      <a:pt x="5263" y="7849"/>
                      <a:pt x="5418" y="7837"/>
                      <a:pt x="5573" y="7837"/>
                    </a:cubicBezTo>
                    <a:cubicBezTo>
                      <a:pt x="7358" y="7718"/>
                      <a:pt x="9072" y="6968"/>
                      <a:pt x="10715" y="6230"/>
                    </a:cubicBezTo>
                    <a:lnTo>
                      <a:pt x="10715" y="6230"/>
                    </a:lnTo>
                    <a:cubicBezTo>
                      <a:pt x="10236" y="6450"/>
                      <a:pt x="14229" y="10123"/>
                      <a:pt x="14848" y="10313"/>
                    </a:cubicBezTo>
                    <a:cubicBezTo>
                      <a:pt x="15055" y="10377"/>
                      <a:pt x="15245" y="10406"/>
                      <a:pt x="15420" y="10406"/>
                    </a:cubicBezTo>
                    <a:cubicBezTo>
                      <a:pt x="17010" y="10406"/>
                      <a:pt x="17294" y="7956"/>
                      <a:pt x="17229" y="6551"/>
                    </a:cubicBezTo>
                    <a:cubicBezTo>
                      <a:pt x="17134" y="4741"/>
                      <a:pt x="16860" y="3003"/>
                      <a:pt x="15336" y="1931"/>
                    </a:cubicBezTo>
                    <a:cubicBezTo>
                      <a:pt x="13610" y="729"/>
                      <a:pt x="11478" y="50"/>
                      <a:pt x="9383" y="2"/>
                    </a:cubicBezTo>
                    <a:cubicBezTo>
                      <a:pt x="9323" y="1"/>
                      <a:pt x="9264" y="1"/>
                      <a:pt x="9204" y="1"/>
                    </a:cubicBezTo>
                    <a:close/>
                  </a:path>
                </a:pathLst>
              </a:custGeom>
              <a:solidFill>
                <a:srgbClr val="252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335;p16"/>
              <p:cNvSpPr/>
              <p:nvPr/>
            </p:nvSpPr>
            <p:spPr>
              <a:xfrm>
                <a:off x="2989350" y="2067050"/>
                <a:ext cx="334000" cy="493200"/>
              </a:xfrm>
              <a:custGeom>
                <a:avLst/>
                <a:gdLst/>
                <a:ahLst/>
                <a:cxnLst/>
                <a:rect l="l" t="t" r="r" b="b"/>
                <a:pathLst>
                  <a:path w="13360" h="19728" extrusionOk="0">
                    <a:moveTo>
                      <a:pt x="9294" y="0"/>
                    </a:moveTo>
                    <a:cubicBezTo>
                      <a:pt x="9284" y="0"/>
                      <a:pt x="9274" y="0"/>
                      <a:pt x="9264" y="1"/>
                    </a:cubicBezTo>
                    <a:cubicBezTo>
                      <a:pt x="8335" y="24"/>
                      <a:pt x="7728" y="763"/>
                      <a:pt x="7811" y="1608"/>
                    </a:cubicBezTo>
                    <a:cubicBezTo>
                      <a:pt x="7942" y="2763"/>
                      <a:pt x="7763" y="3870"/>
                      <a:pt x="6847" y="4692"/>
                    </a:cubicBezTo>
                    <a:cubicBezTo>
                      <a:pt x="6287" y="5204"/>
                      <a:pt x="5561" y="5489"/>
                      <a:pt x="4953" y="5942"/>
                    </a:cubicBezTo>
                    <a:cubicBezTo>
                      <a:pt x="4346" y="6394"/>
                      <a:pt x="3834" y="7109"/>
                      <a:pt x="3977" y="7847"/>
                    </a:cubicBezTo>
                    <a:cubicBezTo>
                      <a:pt x="4108" y="8537"/>
                      <a:pt x="4775" y="9061"/>
                      <a:pt x="4775" y="9764"/>
                    </a:cubicBezTo>
                    <a:cubicBezTo>
                      <a:pt x="4787" y="10299"/>
                      <a:pt x="4382" y="10776"/>
                      <a:pt x="3918" y="11050"/>
                    </a:cubicBezTo>
                    <a:cubicBezTo>
                      <a:pt x="3465" y="11335"/>
                      <a:pt x="2929" y="11478"/>
                      <a:pt x="2453" y="11728"/>
                    </a:cubicBezTo>
                    <a:cubicBezTo>
                      <a:pt x="905" y="12514"/>
                      <a:pt x="0" y="14383"/>
                      <a:pt x="346" y="16086"/>
                    </a:cubicBezTo>
                    <a:cubicBezTo>
                      <a:pt x="393" y="16300"/>
                      <a:pt x="453" y="16514"/>
                      <a:pt x="536" y="16717"/>
                    </a:cubicBezTo>
                    <a:cubicBezTo>
                      <a:pt x="893" y="17610"/>
                      <a:pt x="1584" y="18360"/>
                      <a:pt x="2429" y="18812"/>
                    </a:cubicBezTo>
                    <a:cubicBezTo>
                      <a:pt x="3253" y="19254"/>
                      <a:pt x="4247" y="19728"/>
                      <a:pt x="5211" y="19728"/>
                    </a:cubicBezTo>
                    <a:cubicBezTo>
                      <a:pt x="5417" y="19728"/>
                      <a:pt x="5621" y="19706"/>
                      <a:pt x="5823" y="19658"/>
                    </a:cubicBezTo>
                    <a:cubicBezTo>
                      <a:pt x="6966" y="19384"/>
                      <a:pt x="7799" y="18396"/>
                      <a:pt x="8466" y="17431"/>
                    </a:cubicBezTo>
                    <a:cubicBezTo>
                      <a:pt x="10347" y="14740"/>
                      <a:pt x="11740" y="11728"/>
                      <a:pt x="12585" y="8561"/>
                    </a:cubicBezTo>
                    <a:cubicBezTo>
                      <a:pt x="13062" y="6775"/>
                      <a:pt x="13359" y="4858"/>
                      <a:pt x="12776" y="3108"/>
                    </a:cubicBezTo>
                    <a:cubicBezTo>
                      <a:pt x="12350" y="1772"/>
                      <a:pt x="10808" y="0"/>
                      <a:pt x="9294" y="0"/>
                    </a:cubicBezTo>
                    <a:close/>
                  </a:path>
                </a:pathLst>
              </a:custGeom>
              <a:solidFill>
                <a:srgbClr val="E56A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336;p16"/>
              <p:cNvSpPr/>
              <p:nvPr/>
            </p:nvSpPr>
            <p:spPr>
              <a:xfrm>
                <a:off x="3424200" y="4471175"/>
                <a:ext cx="209000" cy="367975"/>
              </a:xfrm>
              <a:custGeom>
                <a:avLst/>
                <a:gdLst/>
                <a:ahLst/>
                <a:cxnLst/>
                <a:rect l="l" t="t" r="r" b="b"/>
                <a:pathLst>
                  <a:path w="8360" h="14719" extrusionOk="0">
                    <a:moveTo>
                      <a:pt x="2683" y="0"/>
                    </a:moveTo>
                    <a:cubicBezTo>
                      <a:pt x="1" y="0"/>
                      <a:pt x="1049" y="7185"/>
                      <a:pt x="2585" y="11337"/>
                    </a:cubicBezTo>
                    <a:cubicBezTo>
                      <a:pt x="3061" y="12635"/>
                      <a:pt x="3585" y="13635"/>
                      <a:pt x="4050" y="14028"/>
                    </a:cubicBezTo>
                    <a:cubicBezTo>
                      <a:pt x="4571" y="14459"/>
                      <a:pt x="5255" y="14719"/>
                      <a:pt x="5924" y="14719"/>
                    </a:cubicBezTo>
                    <a:cubicBezTo>
                      <a:pt x="6325" y="14719"/>
                      <a:pt x="6721" y="14626"/>
                      <a:pt x="7074" y="14421"/>
                    </a:cubicBezTo>
                    <a:cubicBezTo>
                      <a:pt x="7943" y="13920"/>
                      <a:pt x="8360" y="12849"/>
                      <a:pt x="8348" y="11837"/>
                    </a:cubicBezTo>
                    <a:cubicBezTo>
                      <a:pt x="8348" y="10253"/>
                      <a:pt x="7538" y="9372"/>
                      <a:pt x="6883" y="8063"/>
                    </a:cubicBezTo>
                    <a:cubicBezTo>
                      <a:pt x="5990" y="6241"/>
                      <a:pt x="5514" y="4050"/>
                      <a:pt x="4859" y="2121"/>
                    </a:cubicBezTo>
                    <a:cubicBezTo>
                      <a:pt x="4609" y="1359"/>
                      <a:pt x="4264" y="514"/>
                      <a:pt x="3526" y="193"/>
                    </a:cubicBezTo>
                    <a:cubicBezTo>
                      <a:pt x="3211" y="62"/>
                      <a:pt x="2931" y="0"/>
                      <a:pt x="2683" y="0"/>
                    </a:cubicBezTo>
                    <a:close/>
                  </a:path>
                </a:pathLst>
              </a:custGeom>
              <a:solidFill>
                <a:srgbClr val="252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337;p16"/>
              <p:cNvSpPr/>
              <p:nvPr/>
            </p:nvSpPr>
            <p:spPr>
              <a:xfrm>
                <a:off x="3424200" y="4471175"/>
                <a:ext cx="209000" cy="367975"/>
              </a:xfrm>
              <a:custGeom>
                <a:avLst/>
                <a:gdLst/>
                <a:ahLst/>
                <a:cxnLst/>
                <a:rect l="l" t="t" r="r" b="b"/>
                <a:pathLst>
                  <a:path w="8360" h="14719" extrusionOk="0">
                    <a:moveTo>
                      <a:pt x="2683" y="0"/>
                    </a:moveTo>
                    <a:cubicBezTo>
                      <a:pt x="1" y="0"/>
                      <a:pt x="1049" y="7185"/>
                      <a:pt x="2585" y="11337"/>
                    </a:cubicBezTo>
                    <a:cubicBezTo>
                      <a:pt x="3061" y="12635"/>
                      <a:pt x="3585" y="13635"/>
                      <a:pt x="4050" y="14028"/>
                    </a:cubicBezTo>
                    <a:cubicBezTo>
                      <a:pt x="4571" y="14459"/>
                      <a:pt x="5255" y="14719"/>
                      <a:pt x="5924" y="14719"/>
                    </a:cubicBezTo>
                    <a:cubicBezTo>
                      <a:pt x="6325" y="14719"/>
                      <a:pt x="6721" y="14626"/>
                      <a:pt x="7074" y="14421"/>
                    </a:cubicBezTo>
                    <a:cubicBezTo>
                      <a:pt x="7943" y="13920"/>
                      <a:pt x="8360" y="12849"/>
                      <a:pt x="8348" y="11837"/>
                    </a:cubicBezTo>
                    <a:cubicBezTo>
                      <a:pt x="8348" y="10253"/>
                      <a:pt x="7538" y="9372"/>
                      <a:pt x="6883" y="8063"/>
                    </a:cubicBezTo>
                    <a:cubicBezTo>
                      <a:pt x="5990" y="6241"/>
                      <a:pt x="5514" y="4050"/>
                      <a:pt x="4859" y="2121"/>
                    </a:cubicBezTo>
                    <a:cubicBezTo>
                      <a:pt x="4609" y="1359"/>
                      <a:pt x="4264" y="514"/>
                      <a:pt x="3526" y="193"/>
                    </a:cubicBezTo>
                    <a:cubicBezTo>
                      <a:pt x="3211" y="62"/>
                      <a:pt x="2931" y="0"/>
                      <a:pt x="2683" y="0"/>
                    </a:cubicBezTo>
                    <a:close/>
                  </a:path>
                </a:pathLst>
              </a:custGeom>
              <a:solidFill>
                <a:srgbClr val="252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338;p16"/>
              <p:cNvSpPr/>
              <p:nvPr/>
            </p:nvSpPr>
            <p:spPr>
              <a:xfrm>
                <a:off x="3380775" y="2771000"/>
                <a:ext cx="404225" cy="1751825"/>
              </a:xfrm>
              <a:custGeom>
                <a:avLst/>
                <a:gdLst/>
                <a:ahLst/>
                <a:cxnLst/>
                <a:rect l="l" t="t" r="r" b="b"/>
                <a:pathLst>
                  <a:path w="16169" h="70073" extrusionOk="0">
                    <a:moveTo>
                      <a:pt x="2489" y="1"/>
                    </a:moveTo>
                    <a:lnTo>
                      <a:pt x="1858" y="7918"/>
                    </a:lnTo>
                    <a:cubicBezTo>
                      <a:pt x="1858" y="7918"/>
                      <a:pt x="3513" y="25468"/>
                      <a:pt x="4001" y="28421"/>
                    </a:cubicBezTo>
                    <a:cubicBezTo>
                      <a:pt x="4477" y="31374"/>
                      <a:pt x="0" y="67259"/>
                      <a:pt x="1060" y="68807"/>
                    </a:cubicBezTo>
                    <a:cubicBezTo>
                      <a:pt x="1819" y="69911"/>
                      <a:pt x="4506" y="70072"/>
                      <a:pt x="6010" y="70072"/>
                    </a:cubicBezTo>
                    <a:cubicBezTo>
                      <a:pt x="6630" y="70072"/>
                      <a:pt x="7049" y="70045"/>
                      <a:pt x="7049" y="70045"/>
                    </a:cubicBezTo>
                    <a:cubicBezTo>
                      <a:pt x="7049" y="70045"/>
                      <a:pt x="14371" y="50436"/>
                      <a:pt x="15157" y="31909"/>
                    </a:cubicBezTo>
                    <a:cubicBezTo>
                      <a:pt x="16169" y="8168"/>
                      <a:pt x="11799" y="1989"/>
                      <a:pt x="11799" y="1989"/>
                    </a:cubicBezTo>
                    <a:lnTo>
                      <a:pt x="2489" y="1"/>
                    </a:lnTo>
                    <a:close/>
                  </a:path>
                </a:pathLst>
              </a:custGeom>
              <a:solidFill>
                <a:srgbClr val="252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339;p16"/>
              <p:cNvSpPr/>
              <p:nvPr/>
            </p:nvSpPr>
            <p:spPr>
              <a:xfrm>
                <a:off x="3380775" y="2771000"/>
                <a:ext cx="404225" cy="1751825"/>
              </a:xfrm>
              <a:custGeom>
                <a:avLst/>
                <a:gdLst/>
                <a:ahLst/>
                <a:cxnLst/>
                <a:rect l="l" t="t" r="r" b="b"/>
                <a:pathLst>
                  <a:path w="16169" h="70073" extrusionOk="0">
                    <a:moveTo>
                      <a:pt x="2489" y="1"/>
                    </a:moveTo>
                    <a:lnTo>
                      <a:pt x="1858" y="7918"/>
                    </a:lnTo>
                    <a:cubicBezTo>
                      <a:pt x="1858" y="7918"/>
                      <a:pt x="3513" y="25468"/>
                      <a:pt x="4001" y="28421"/>
                    </a:cubicBezTo>
                    <a:cubicBezTo>
                      <a:pt x="4477" y="31374"/>
                      <a:pt x="0" y="67259"/>
                      <a:pt x="1060" y="68807"/>
                    </a:cubicBezTo>
                    <a:cubicBezTo>
                      <a:pt x="1819" y="69911"/>
                      <a:pt x="4506" y="70072"/>
                      <a:pt x="6010" y="70072"/>
                    </a:cubicBezTo>
                    <a:cubicBezTo>
                      <a:pt x="6630" y="70072"/>
                      <a:pt x="7049" y="70045"/>
                      <a:pt x="7049" y="70045"/>
                    </a:cubicBezTo>
                    <a:cubicBezTo>
                      <a:pt x="7049" y="70045"/>
                      <a:pt x="14371" y="50436"/>
                      <a:pt x="15157" y="31909"/>
                    </a:cubicBezTo>
                    <a:cubicBezTo>
                      <a:pt x="16169" y="8168"/>
                      <a:pt x="11799" y="1989"/>
                      <a:pt x="11799" y="1989"/>
                    </a:cubicBezTo>
                    <a:lnTo>
                      <a:pt x="2489" y="1"/>
                    </a:lnTo>
                    <a:close/>
                  </a:path>
                </a:pathLst>
              </a:custGeom>
              <a:solidFill>
                <a:srgbClr val="252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340;p16"/>
              <p:cNvSpPr/>
              <p:nvPr/>
            </p:nvSpPr>
            <p:spPr>
              <a:xfrm>
                <a:off x="3218850" y="2383850"/>
                <a:ext cx="460200" cy="463875"/>
              </a:xfrm>
              <a:custGeom>
                <a:avLst/>
                <a:gdLst/>
                <a:ahLst/>
                <a:cxnLst/>
                <a:rect l="l" t="t" r="r" b="b"/>
                <a:pathLst>
                  <a:path w="18408" h="18555" extrusionOk="0">
                    <a:moveTo>
                      <a:pt x="14558" y="0"/>
                    </a:moveTo>
                    <a:cubicBezTo>
                      <a:pt x="12212" y="0"/>
                      <a:pt x="3133" y="1317"/>
                      <a:pt x="1917" y="1473"/>
                    </a:cubicBezTo>
                    <a:cubicBezTo>
                      <a:pt x="2167" y="4593"/>
                      <a:pt x="2048" y="7593"/>
                      <a:pt x="1905" y="10736"/>
                    </a:cubicBezTo>
                    <a:cubicBezTo>
                      <a:pt x="1871" y="11446"/>
                      <a:pt x="1077" y="17194"/>
                      <a:pt x="117" y="17194"/>
                    </a:cubicBezTo>
                    <a:cubicBezTo>
                      <a:pt x="78" y="17194"/>
                      <a:pt x="39" y="17185"/>
                      <a:pt x="0" y="17166"/>
                    </a:cubicBezTo>
                    <a:lnTo>
                      <a:pt x="0" y="17166"/>
                    </a:lnTo>
                    <a:cubicBezTo>
                      <a:pt x="2087" y="18202"/>
                      <a:pt x="4431" y="18555"/>
                      <a:pt x="6849" y="18555"/>
                    </a:cubicBezTo>
                    <a:cubicBezTo>
                      <a:pt x="10764" y="18555"/>
                      <a:pt x="14875" y="17631"/>
                      <a:pt x="18407" y="17189"/>
                    </a:cubicBezTo>
                    <a:lnTo>
                      <a:pt x="18407" y="17189"/>
                    </a:lnTo>
                    <a:cubicBezTo>
                      <a:pt x="18400" y="17190"/>
                      <a:pt x="18393" y="17191"/>
                      <a:pt x="18386" y="17191"/>
                    </a:cubicBezTo>
                    <a:cubicBezTo>
                      <a:pt x="17020" y="17191"/>
                      <a:pt x="15346" y="1679"/>
                      <a:pt x="15109" y="92"/>
                    </a:cubicBezTo>
                    <a:cubicBezTo>
                      <a:pt x="15099" y="28"/>
                      <a:pt x="14900" y="0"/>
                      <a:pt x="14558" y="0"/>
                    </a:cubicBezTo>
                    <a:close/>
                  </a:path>
                </a:pathLst>
              </a:custGeom>
              <a:solidFill>
                <a:srgbClr val="BE3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341;p16"/>
              <p:cNvSpPr/>
              <p:nvPr/>
            </p:nvSpPr>
            <p:spPr>
              <a:xfrm>
                <a:off x="3248600" y="3825600"/>
                <a:ext cx="357025" cy="886950"/>
              </a:xfrm>
              <a:custGeom>
                <a:avLst/>
                <a:gdLst/>
                <a:ahLst/>
                <a:cxnLst/>
                <a:rect l="l" t="t" r="r" b="b"/>
                <a:pathLst>
                  <a:path w="14281" h="35478" extrusionOk="0">
                    <a:moveTo>
                      <a:pt x="6573" y="1"/>
                    </a:moveTo>
                    <a:lnTo>
                      <a:pt x="1" y="1739"/>
                    </a:lnTo>
                    <a:cubicBezTo>
                      <a:pt x="1" y="1739"/>
                      <a:pt x="632" y="7632"/>
                      <a:pt x="7930" y="31695"/>
                    </a:cubicBezTo>
                    <a:cubicBezTo>
                      <a:pt x="7752" y="32731"/>
                      <a:pt x="7633" y="34433"/>
                      <a:pt x="8430" y="35338"/>
                    </a:cubicBezTo>
                    <a:cubicBezTo>
                      <a:pt x="8516" y="35434"/>
                      <a:pt x="8652" y="35477"/>
                      <a:pt x="8824" y="35477"/>
                    </a:cubicBezTo>
                    <a:cubicBezTo>
                      <a:pt x="10266" y="35477"/>
                      <a:pt x="14281" y="32430"/>
                      <a:pt x="13026" y="31016"/>
                    </a:cubicBezTo>
                    <a:cubicBezTo>
                      <a:pt x="8585" y="26016"/>
                      <a:pt x="10169" y="11097"/>
                      <a:pt x="9478" y="5620"/>
                    </a:cubicBezTo>
                    <a:lnTo>
                      <a:pt x="6573" y="1"/>
                    </a:lnTo>
                    <a:close/>
                  </a:path>
                </a:pathLst>
              </a:custGeom>
              <a:solidFill>
                <a:srgbClr val="BE3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342;p16"/>
              <p:cNvSpPr/>
              <p:nvPr/>
            </p:nvSpPr>
            <p:spPr>
              <a:xfrm>
                <a:off x="3320350" y="4549500"/>
                <a:ext cx="307200" cy="289750"/>
              </a:xfrm>
              <a:custGeom>
                <a:avLst/>
                <a:gdLst/>
                <a:ahLst/>
                <a:cxnLst/>
                <a:rect l="l" t="t" r="r" b="b"/>
                <a:pathLst>
                  <a:path w="12288" h="11590" extrusionOk="0">
                    <a:moveTo>
                      <a:pt x="9335" y="0"/>
                    </a:moveTo>
                    <a:cubicBezTo>
                      <a:pt x="7656" y="1346"/>
                      <a:pt x="6977" y="1560"/>
                      <a:pt x="4918" y="2215"/>
                    </a:cubicBezTo>
                    <a:lnTo>
                      <a:pt x="2667" y="6204"/>
                    </a:lnTo>
                    <a:cubicBezTo>
                      <a:pt x="2667" y="6204"/>
                      <a:pt x="0" y="10609"/>
                      <a:pt x="798" y="11514"/>
                    </a:cubicBezTo>
                    <a:cubicBezTo>
                      <a:pt x="843" y="11565"/>
                      <a:pt x="915" y="11589"/>
                      <a:pt x="1011" y="11589"/>
                    </a:cubicBezTo>
                    <a:cubicBezTo>
                      <a:pt x="2605" y="11589"/>
                      <a:pt x="10740" y="4906"/>
                      <a:pt x="10740" y="4906"/>
                    </a:cubicBezTo>
                    <a:cubicBezTo>
                      <a:pt x="10740" y="4906"/>
                      <a:pt x="12287" y="3644"/>
                      <a:pt x="10883" y="2060"/>
                    </a:cubicBezTo>
                    <a:cubicBezTo>
                      <a:pt x="10025" y="1108"/>
                      <a:pt x="9597" y="1048"/>
                      <a:pt x="9335" y="0"/>
                    </a:cubicBezTo>
                    <a:close/>
                  </a:path>
                </a:pathLst>
              </a:custGeom>
              <a:solidFill>
                <a:srgbClr val="252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343;p16"/>
              <p:cNvSpPr/>
              <p:nvPr/>
            </p:nvSpPr>
            <p:spPr>
              <a:xfrm>
                <a:off x="3685575" y="2049050"/>
                <a:ext cx="270875" cy="515925"/>
              </a:xfrm>
              <a:custGeom>
                <a:avLst/>
                <a:gdLst/>
                <a:ahLst/>
                <a:cxnLst/>
                <a:rect l="l" t="t" r="r" b="b"/>
                <a:pathLst>
                  <a:path w="10835" h="20637" extrusionOk="0">
                    <a:moveTo>
                      <a:pt x="3976" y="0"/>
                    </a:moveTo>
                    <a:cubicBezTo>
                      <a:pt x="3642" y="0"/>
                      <a:pt x="3312" y="115"/>
                      <a:pt x="2899" y="115"/>
                    </a:cubicBezTo>
                    <a:cubicBezTo>
                      <a:pt x="2821" y="115"/>
                      <a:pt x="2740" y="111"/>
                      <a:pt x="2655" y="101"/>
                    </a:cubicBezTo>
                    <a:lnTo>
                      <a:pt x="0" y="4150"/>
                    </a:lnTo>
                    <a:cubicBezTo>
                      <a:pt x="381" y="5304"/>
                      <a:pt x="619" y="6507"/>
                      <a:pt x="988" y="7650"/>
                    </a:cubicBezTo>
                    <a:cubicBezTo>
                      <a:pt x="1334" y="8757"/>
                      <a:pt x="1965" y="9591"/>
                      <a:pt x="1322" y="10781"/>
                    </a:cubicBezTo>
                    <a:cubicBezTo>
                      <a:pt x="977" y="11424"/>
                      <a:pt x="334" y="11984"/>
                      <a:pt x="357" y="12734"/>
                    </a:cubicBezTo>
                    <a:cubicBezTo>
                      <a:pt x="381" y="13758"/>
                      <a:pt x="1679" y="14341"/>
                      <a:pt x="1905" y="15341"/>
                    </a:cubicBezTo>
                    <a:cubicBezTo>
                      <a:pt x="2179" y="16580"/>
                      <a:pt x="738" y="17746"/>
                      <a:pt x="1072" y="18973"/>
                    </a:cubicBezTo>
                    <a:cubicBezTo>
                      <a:pt x="1310" y="19830"/>
                      <a:pt x="2286" y="20235"/>
                      <a:pt x="3167" y="20413"/>
                    </a:cubicBezTo>
                    <a:cubicBezTo>
                      <a:pt x="3836" y="20552"/>
                      <a:pt x="4519" y="20636"/>
                      <a:pt x="5198" y="20636"/>
                    </a:cubicBezTo>
                    <a:cubicBezTo>
                      <a:pt x="5741" y="20636"/>
                      <a:pt x="6282" y="20583"/>
                      <a:pt x="6811" y="20461"/>
                    </a:cubicBezTo>
                    <a:cubicBezTo>
                      <a:pt x="8013" y="20199"/>
                      <a:pt x="9156" y="19544"/>
                      <a:pt x="9870" y="18556"/>
                    </a:cubicBezTo>
                    <a:cubicBezTo>
                      <a:pt x="10585" y="17556"/>
                      <a:pt x="10835" y="16199"/>
                      <a:pt x="10371" y="15068"/>
                    </a:cubicBezTo>
                    <a:cubicBezTo>
                      <a:pt x="10037" y="14282"/>
                      <a:pt x="9394" y="13615"/>
                      <a:pt x="9299" y="12770"/>
                    </a:cubicBezTo>
                    <a:cubicBezTo>
                      <a:pt x="9228" y="12079"/>
                      <a:pt x="9525" y="11412"/>
                      <a:pt x="9609" y="10734"/>
                    </a:cubicBezTo>
                    <a:cubicBezTo>
                      <a:pt x="9740" y="9745"/>
                      <a:pt x="9418" y="8745"/>
                      <a:pt x="8906" y="7900"/>
                    </a:cubicBezTo>
                    <a:cubicBezTo>
                      <a:pt x="8251" y="6805"/>
                      <a:pt x="7037" y="6019"/>
                      <a:pt x="6787" y="4733"/>
                    </a:cubicBezTo>
                    <a:cubicBezTo>
                      <a:pt x="6668" y="4102"/>
                      <a:pt x="6668" y="3435"/>
                      <a:pt x="6477" y="2816"/>
                    </a:cubicBezTo>
                    <a:cubicBezTo>
                      <a:pt x="6227" y="2018"/>
                      <a:pt x="5346" y="673"/>
                      <a:pt x="4656" y="209"/>
                    </a:cubicBezTo>
                    <a:cubicBezTo>
                      <a:pt x="4412" y="49"/>
                      <a:pt x="4193" y="0"/>
                      <a:pt x="3976" y="0"/>
                    </a:cubicBezTo>
                    <a:close/>
                  </a:path>
                </a:pathLst>
              </a:custGeom>
              <a:solidFill>
                <a:srgbClr val="F27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344;p16"/>
              <p:cNvSpPr/>
              <p:nvPr/>
            </p:nvSpPr>
            <p:spPr>
              <a:xfrm>
                <a:off x="3117050" y="2763275"/>
                <a:ext cx="609025" cy="1784450"/>
              </a:xfrm>
              <a:custGeom>
                <a:avLst/>
                <a:gdLst/>
                <a:ahLst/>
                <a:cxnLst/>
                <a:rect l="l" t="t" r="r" b="b"/>
                <a:pathLst>
                  <a:path w="24361" h="71378" extrusionOk="0">
                    <a:moveTo>
                      <a:pt x="21967" y="0"/>
                    </a:moveTo>
                    <a:cubicBezTo>
                      <a:pt x="18826" y="807"/>
                      <a:pt x="15579" y="1213"/>
                      <a:pt x="12333" y="1213"/>
                    </a:cubicBezTo>
                    <a:cubicBezTo>
                      <a:pt x="9734" y="1213"/>
                      <a:pt x="7137" y="953"/>
                      <a:pt x="4596" y="429"/>
                    </a:cubicBezTo>
                    <a:cubicBezTo>
                      <a:pt x="4370" y="953"/>
                      <a:pt x="4167" y="1477"/>
                      <a:pt x="3965" y="2012"/>
                    </a:cubicBezTo>
                    <a:cubicBezTo>
                      <a:pt x="750" y="10621"/>
                      <a:pt x="0" y="19122"/>
                      <a:pt x="1536" y="28182"/>
                    </a:cubicBezTo>
                    <a:cubicBezTo>
                      <a:pt x="1715" y="29194"/>
                      <a:pt x="1917" y="31087"/>
                      <a:pt x="2120" y="32076"/>
                    </a:cubicBezTo>
                    <a:cubicBezTo>
                      <a:pt x="2358" y="33290"/>
                      <a:pt x="2465" y="34540"/>
                      <a:pt x="2667" y="35755"/>
                    </a:cubicBezTo>
                    <a:cubicBezTo>
                      <a:pt x="3060" y="38195"/>
                      <a:pt x="3513" y="40624"/>
                      <a:pt x="4001" y="43053"/>
                    </a:cubicBezTo>
                    <a:cubicBezTo>
                      <a:pt x="4918" y="47530"/>
                      <a:pt x="5989" y="51971"/>
                      <a:pt x="7156" y="56388"/>
                    </a:cubicBezTo>
                    <a:cubicBezTo>
                      <a:pt x="8358" y="60912"/>
                      <a:pt x="10061" y="66949"/>
                      <a:pt x="11549" y="71378"/>
                    </a:cubicBezTo>
                    <a:cubicBezTo>
                      <a:pt x="11549" y="71378"/>
                      <a:pt x="16062" y="70985"/>
                      <a:pt x="17086" y="69413"/>
                    </a:cubicBezTo>
                    <a:cubicBezTo>
                      <a:pt x="18110" y="67830"/>
                      <a:pt x="12764" y="31147"/>
                      <a:pt x="13180" y="28182"/>
                    </a:cubicBezTo>
                    <a:cubicBezTo>
                      <a:pt x="13978" y="22372"/>
                      <a:pt x="14228" y="16455"/>
                      <a:pt x="14704" y="10597"/>
                    </a:cubicBezTo>
                    <a:cubicBezTo>
                      <a:pt x="15443" y="10394"/>
                      <a:pt x="24360" y="7894"/>
                      <a:pt x="24360" y="7882"/>
                    </a:cubicBezTo>
                    <a:cubicBezTo>
                      <a:pt x="23563" y="5263"/>
                      <a:pt x="22765" y="2631"/>
                      <a:pt x="21967" y="0"/>
                    </a:cubicBezTo>
                    <a:close/>
                  </a:path>
                </a:pathLst>
              </a:custGeom>
              <a:solidFill>
                <a:srgbClr val="252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345;p16"/>
              <p:cNvSpPr/>
              <p:nvPr/>
            </p:nvSpPr>
            <p:spPr>
              <a:xfrm>
                <a:off x="3258125" y="2549850"/>
                <a:ext cx="378350" cy="99450"/>
              </a:xfrm>
              <a:custGeom>
                <a:avLst/>
                <a:gdLst/>
                <a:ahLst/>
                <a:cxnLst/>
                <a:rect l="l" t="t" r="r" b="b"/>
                <a:pathLst>
                  <a:path w="15134" h="3978" extrusionOk="0">
                    <a:moveTo>
                      <a:pt x="14717" y="0"/>
                    </a:moveTo>
                    <a:cubicBezTo>
                      <a:pt x="14717" y="0"/>
                      <a:pt x="14717" y="0"/>
                      <a:pt x="14717" y="1"/>
                    </a:cubicBezTo>
                    <a:lnTo>
                      <a:pt x="14717" y="1"/>
                    </a:lnTo>
                    <a:cubicBezTo>
                      <a:pt x="14717" y="0"/>
                      <a:pt x="14717" y="0"/>
                      <a:pt x="14717" y="0"/>
                    </a:cubicBezTo>
                    <a:close/>
                    <a:moveTo>
                      <a:pt x="14717" y="1"/>
                    </a:moveTo>
                    <a:cubicBezTo>
                      <a:pt x="14725" y="28"/>
                      <a:pt x="7965" y="1501"/>
                      <a:pt x="7299" y="1572"/>
                    </a:cubicBezTo>
                    <a:cubicBezTo>
                      <a:pt x="6643" y="1636"/>
                      <a:pt x="5988" y="1658"/>
                      <a:pt x="5334" y="1658"/>
                    </a:cubicBezTo>
                    <a:cubicBezTo>
                      <a:pt x="3892" y="1658"/>
                      <a:pt x="2457" y="1551"/>
                      <a:pt x="1026" y="1551"/>
                    </a:cubicBezTo>
                    <a:cubicBezTo>
                      <a:pt x="684" y="1551"/>
                      <a:pt x="342" y="1557"/>
                      <a:pt x="1" y="1572"/>
                    </a:cubicBezTo>
                    <a:cubicBezTo>
                      <a:pt x="775" y="2929"/>
                      <a:pt x="3513" y="3453"/>
                      <a:pt x="4930" y="3715"/>
                    </a:cubicBezTo>
                    <a:cubicBezTo>
                      <a:pt x="5873" y="3890"/>
                      <a:pt x="6833" y="3978"/>
                      <a:pt x="7794" y="3978"/>
                    </a:cubicBezTo>
                    <a:cubicBezTo>
                      <a:pt x="9320" y="3978"/>
                      <a:pt x="10846" y="3756"/>
                      <a:pt x="12300" y="3310"/>
                    </a:cubicBezTo>
                    <a:cubicBezTo>
                      <a:pt x="13062" y="3084"/>
                      <a:pt x="13836" y="2775"/>
                      <a:pt x="14372" y="2191"/>
                    </a:cubicBezTo>
                    <a:cubicBezTo>
                      <a:pt x="14907" y="1608"/>
                      <a:pt x="15134" y="679"/>
                      <a:pt x="14717" y="1"/>
                    </a:cubicBezTo>
                    <a:close/>
                  </a:path>
                </a:pathLst>
              </a:custGeom>
              <a:solidFill>
                <a:srgbClr val="BE3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346;p16"/>
              <p:cNvSpPr/>
              <p:nvPr/>
            </p:nvSpPr>
            <p:spPr>
              <a:xfrm>
                <a:off x="3191400" y="2025675"/>
                <a:ext cx="614750" cy="589125"/>
              </a:xfrm>
              <a:custGeom>
                <a:avLst/>
                <a:gdLst/>
                <a:ahLst/>
                <a:cxnLst/>
                <a:rect l="l" t="t" r="r" b="b"/>
                <a:pathLst>
                  <a:path w="24590" h="23565" extrusionOk="0">
                    <a:moveTo>
                      <a:pt x="20886" y="1"/>
                    </a:moveTo>
                    <a:lnTo>
                      <a:pt x="9706" y="8835"/>
                    </a:lnTo>
                    <a:lnTo>
                      <a:pt x="1801" y="1310"/>
                    </a:lnTo>
                    <a:cubicBezTo>
                      <a:pt x="1333" y="1516"/>
                      <a:pt x="0" y="2028"/>
                      <a:pt x="331" y="2028"/>
                    </a:cubicBezTo>
                    <a:cubicBezTo>
                      <a:pt x="346" y="2028"/>
                      <a:pt x="363" y="2027"/>
                      <a:pt x="384" y="2025"/>
                    </a:cubicBezTo>
                    <a:cubicBezTo>
                      <a:pt x="2110" y="3132"/>
                      <a:pt x="2336" y="5418"/>
                      <a:pt x="1872" y="7418"/>
                    </a:cubicBezTo>
                    <a:cubicBezTo>
                      <a:pt x="1408" y="9418"/>
                      <a:pt x="503" y="11395"/>
                      <a:pt x="777" y="13419"/>
                    </a:cubicBezTo>
                    <a:cubicBezTo>
                      <a:pt x="967" y="14943"/>
                      <a:pt x="1813" y="16300"/>
                      <a:pt x="2217" y="17788"/>
                    </a:cubicBezTo>
                    <a:cubicBezTo>
                      <a:pt x="2586" y="19098"/>
                      <a:pt x="1253" y="21265"/>
                      <a:pt x="1551" y="22027"/>
                    </a:cubicBezTo>
                    <a:cubicBezTo>
                      <a:pt x="2051" y="23301"/>
                      <a:pt x="5789" y="23384"/>
                      <a:pt x="7016" y="23480"/>
                    </a:cubicBezTo>
                    <a:cubicBezTo>
                      <a:pt x="7582" y="23526"/>
                      <a:pt x="8452" y="23564"/>
                      <a:pt x="9478" y="23564"/>
                    </a:cubicBezTo>
                    <a:cubicBezTo>
                      <a:pt x="13174" y="23564"/>
                      <a:pt x="18908" y="23070"/>
                      <a:pt x="19886" y="20694"/>
                    </a:cubicBezTo>
                    <a:cubicBezTo>
                      <a:pt x="20315" y="19646"/>
                      <a:pt x="19196" y="17657"/>
                      <a:pt x="19196" y="16479"/>
                    </a:cubicBezTo>
                    <a:cubicBezTo>
                      <a:pt x="19208" y="13978"/>
                      <a:pt x="20148" y="11181"/>
                      <a:pt x="20946" y="8835"/>
                    </a:cubicBezTo>
                    <a:cubicBezTo>
                      <a:pt x="21660" y="6716"/>
                      <a:pt x="22577" y="4668"/>
                      <a:pt x="23649" y="2703"/>
                    </a:cubicBezTo>
                    <a:cubicBezTo>
                      <a:pt x="23934" y="2179"/>
                      <a:pt x="24589" y="1691"/>
                      <a:pt x="24208" y="1191"/>
                    </a:cubicBezTo>
                    <a:cubicBezTo>
                      <a:pt x="23946" y="870"/>
                      <a:pt x="22851" y="667"/>
                      <a:pt x="20886" y="1"/>
                    </a:cubicBezTo>
                    <a:close/>
                  </a:path>
                </a:pathLst>
              </a:custGeom>
              <a:solidFill>
                <a:srgbClr val="F27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347;p16"/>
              <p:cNvSpPr/>
              <p:nvPr/>
            </p:nvSpPr>
            <p:spPr>
              <a:xfrm>
                <a:off x="713775" y="1438725"/>
                <a:ext cx="1151350" cy="1304175"/>
              </a:xfrm>
              <a:custGeom>
                <a:avLst/>
                <a:gdLst/>
                <a:ahLst/>
                <a:cxnLst/>
                <a:rect l="l" t="t" r="r" b="b"/>
                <a:pathLst>
                  <a:path w="46054" h="52167" extrusionOk="0">
                    <a:moveTo>
                      <a:pt x="28358" y="1"/>
                    </a:moveTo>
                    <a:cubicBezTo>
                      <a:pt x="27149" y="1"/>
                      <a:pt x="25941" y="300"/>
                      <a:pt x="24884" y="892"/>
                    </a:cubicBezTo>
                    <a:lnTo>
                      <a:pt x="26658" y="1654"/>
                    </a:lnTo>
                    <a:cubicBezTo>
                      <a:pt x="25682" y="1714"/>
                      <a:pt x="24706" y="1845"/>
                      <a:pt x="23729" y="1976"/>
                    </a:cubicBezTo>
                    <a:cubicBezTo>
                      <a:pt x="21693" y="2238"/>
                      <a:pt x="19193" y="2690"/>
                      <a:pt x="17860" y="4429"/>
                    </a:cubicBezTo>
                    <a:cubicBezTo>
                      <a:pt x="17395" y="5024"/>
                      <a:pt x="17217" y="5786"/>
                      <a:pt x="16871" y="6453"/>
                    </a:cubicBezTo>
                    <a:cubicBezTo>
                      <a:pt x="16347" y="7441"/>
                      <a:pt x="15407" y="8524"/>
                      <a:pt x="14478" y="9167"/>
                    </a:cubicBezTo>
                    <a:cubicBezTo>
                      <a:pt x="13169" y="10084"/>
                      <a:pt x="11573" y="10417"/>
                      <a:pt x="10311" y="11477"/>
                    </a:cubicBezTo>
                    <a:cubicBezTo>
                      <a:pt x="9108" y="12477"/>
                      <a:pt x="7751" y="14323"/>
                      <a:pt x="8061" y="15978"/>
                    </a:cubicBezTo>
                    <a:cubicBezTo>
                      <a:pt x="8227" y="16859"/>
                      <a:pt x="8608" y="17442"/>
                      <a:pt x="8466" y="18395"/>
                    </a:cubicBezTo>
                    <a:cubicBezTo>
                      <a:pt x="8323" y="19288"/>
                      <a:pt x="7918" y="20157"/>
                      <a:pt x="7323" y="20847"/>
                    </a:cubicBezTo>
                    <a:cubicBezTo>
                      <a:pt x="6108" y="22276"/>
                      <a:pt x="4358" y="23121"/>
                      <a:pt x="2858" y="24252"/>
                    </a:cubicBezTo>
                    <a:cubicBezTo>
                      <a:pt x="1358" y="25384"/>
                      <a:pt x="0" y="27062"/>
                      <a:pt x="203" y="28932"/>
                    </a:cubicBezTo>
                    <a:cubicBezTo>
                      <a:pt x="536" y="32075"/>
                      <a:pt x="4906" y="33694"/>
                      <a:pt x="5013" y="36849"/>
                    </a:cubicBezTo>
                    <a:cubicBezTo>
                      <a:pt x="5060" y="38302"/>
                      <a:pt x="4144" y="39600"/>
                      <a:pt x="3763" y="41016"/>
                    </a:cubicBezTo>
                    <a:cubicBezTo>
                      <a:pt x="3048" y="43683"/>
                      <a:pt x="4382" y="46600"/>
                      <a:pt x="6477" y="48386"/>
                    </a:cubicBezTo>
                    <a:cubicBezTo>
                      <a:pt x="8585" y="50184"/>
                      <a:pt x="11335" y="51030"/>
                      <a:pt x="14050" y="51542"/>
                    </a:cubicBezTo>
                    <a:cubicBezTo>
                      <a:pt x="16306" y="51960"/>
                      <a:pt x="18601" y="52167"/>
                      <a:pt x="20896" y="52167"/>
                    </a:cubicBezTo>
                    <a:cubicBezTo>
                      <a:pt x="26955" y="52167"/>
                      <a:pt x="33018" y="50726"/>
                      <a:pt x="38398" y="47946"/>
                    </a:cubicBezTo>
                    <a:cubicBezTo>
                      <a:pt x="40731" y="46743"/>
                      <a:pt x="43006" y="45231"/>
                      <a:pt x="44387" y="42993"/>
                    </a:cubicBezTo>
                    <a:cubicBezTo>
                      <a:pt x="45768" y="40766"/>
                      <a:pt x="46054" y="37695"/>
                      <a:pt x="44470" y="35599"/>
                    </a:cubicBezTo>
                    <a:cubicBezTo>
                      <a:pt x="43529" y="34349"/>
                      <a:pt x="41994" y="33480"/>
                      <a:pt x="41577" y="31968"/>
                    </a:cubicBezTo>
                    <a:cubicBezTo>
                      <a:pt x="41541" y="31849"/>
                      <a:pt x="41517" y="31730"/>
                      <a:pt x="41493" y="31599"/>
                    </a:cubicBezTo>
                    <a:cubicBezTo>
                      <a:pt x="41243" y="29956"/>
                      <a:pt x="42386" y="28336"/>
                      <a:pt x="43017" y="26741"/>
                    </a:cubicBezTo>
                    <a:cubicBezTo>
                      <a:pt x="44041" y="24098"/>
                      <a:pt x="43553" y="20943"/>
                      <a:pt x="41863" y="18680"/>
                    </a:cubicBezTo>
                    <a:cubicBezTo>
                      <a:pt x="41458" y="18145"/>
                      <a:pt x="41041" y="17728"/>
                      <a:pt x="40720" y="17168"/>
                    </a:cubicBezTo>
                    <a:cubicBezTo>
                      <a:pt x="40398" y="16597"/>
                      <a:pt x="40136" y="16109"/>
                      <a:pt x="39672" y="15620"/>
                    </a:cubicBezTo>
                    <a:cubicBezTo>
                      <a:pt x="38719" y="14620"/>
                      <a:pt x="37493" y="13870"/>
                      <a:pt x="36743" y="12692"/>
                    </a:cubicBezTo>
                    <a:cubicBezTo>
                      <a:pt x="35493" y="10751"/>
                      <a:pt x="35612" y="7822"/>
                      <a:pt x="35159" y="5607"/>
                    </a:cubicBezTo>
                    <a:cubicBezTo>
                      <a:pt x="34695" y="3321"/>
                      <a:pt x="33302" y="1452"/>
                      <a:pt x="31076" y="535"/>
                    </a:cubicBezTo>
                    <a:cubicBezTo>
                      <a:pt x="30216" y="178"/>
                      <a:pt x="29287" y="1"/>
                      <a:pt x="28358" y="1"/>
                    </a:cubicBezTo>
                    <a:close/>
                  </a:path>
                </a:pathLst>
              </a:custGeom>
              <a:solidFill>
                <a:srgbClr val="FC46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348;p16"/>
              <p:cNvSpPr/>
              <p:nvPr/>
            </p:nvSpPr>
            <p:spPr>
              <a:xfrm>
                <a:off x="1196275" y="2426625"/>
                <a:ext cx="461075" cy="538275"/>
              </a:xfrm>
              <a:custGeom>
                <a:avLst/>
                <a:gdLst/>
                <a:ahLst/>
                <a:cxnLst/>
                <a:rect l="l" t="t" r="r" b="b"/>
                <a:pathLst>
                  <a:path w="18443" h="21531" extrusionOk="0">
                    <a:moveTo>
                      <a:pt x="17145" y="0"/>
                    </a:moveTo>
                    <a:cubicBezTo>
                      <a:pt x="14478" y="750"/>
                      <a:pt x="11811" y="1512"/>
                      <a:pt x="9144" y="2262"/>
                    </a:cubicBezTo>
                    <a:cubicBezTo>
                      <a:pt x="7418" y="2751"/>
                      <a:pt x="3608" y="3024"/>
                      <a:pt x="3072" y="4775"/>
                    </a:cubicBezTo>
                    <a:cubicBezTo>
                      <a:pt x="2762" y="5763"/>
                      <a:pt x="3120" y="7358"/>
                      <a:pt x="3036" y="8418"/>
                    </a:cubicBezTo>
                    <a:cubicBezTo>
                      <a:pt x="2941" y="9644"/>
                      <a:pt x="2774" y="10847"/>
                      <a:pt x="2512" y="12049"/>
                    </a:cubicBezTo>
                    <a:cubicBezTo>
                      <a:pt x="2334" y="12871"/>
                      <a:pt x="893" y="18907"/>
                      <a:pt x="0" y="18907"/>
                    </a:cubicBezTo>
                    <a:cubicBezTo>
                      <a:pt x="2636" y="20911"/>
                      <a:pt x="4634" y="21530"/>
                      <a:pt x="6914" y="21530"/>
                    </a:cubicBezTo>
                    <a:cubicBezTo>
                      <a:pt x="7127" y="21530"/>
                      <a:pt x="7342" y="21525"/>
                      <a:pt x="7561" y="21515"/>
                    </a:cubicBezTo>
                    <a:cubicBezTo>
                      <a:pt x="10787" y="21360"/>
                      <a:pt x="18026" y="21527"/>
                      <a:pt x="18443" y="17931"/>
                    </a:cubicBezTo>
                    <a:cubicBezTo>
                      <a:pt x="16788" y="12561"/>
                      <a:pt x="17217" y="6025"/>
                      <a:pt x="17145" y="0"/>
                    </a:cubicBezTo>
                    <a:close/>
                  </a:path>
                </a:pathLst>
              </a:custGeom>
              <a:solidFill>
                <a:srgbClr val="FA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349;p16"/>
              <p:cNvSpPr/>
              <p:nvPr/>
            </p:nvSpPr>
            <p:spPr>
              <a:xfrm>
                <a:off x="1234375" y="2530500"/>
                <a:ext cx="395000" cy="106825"/>
              </a:xfrm>
              <a:custGeom>
                <a:avLst/>
                <a:gdLst/>
                <a:ahLst/>
                <a:cxnLst/>
                <a:rect l="l" t="t" r="r" b="b"/>
                <a:pathLst>
                  <a:path w="15800" h="4273" extrusionOk="0">
                    <a:moveTo>
                      <a:pt x="15800" y="1"/>
                    </a:moveTo>
                    <a:lnTo>
                      <a:pt x="15800" y="1"/>
                    </a:lnTo>
                    <a:cubicBezTo>
                      <a:pt x="11478" y="620"/>
                      <a:pt x="7168" y="1239"/>
                      <a:pt x="2846" y="1858"/>
                    </a:cubicBezTo>
                    <a:cubicBezTo>
                      <a:pt x="0" y="2263"/>
                      <a:pt x="2012" y="3346"/>
                      <a:pt x="3620" y="3739"/>
                    </a:cubicBezTo>
                    <a:cubicBezTo>
                      <a:pt x="5197" y="4131"/>
                      <a:pt x="6882" y="4273"/>
                      <a:pt x="8528" y="4273"/>
                    </a:cubicBezTo>
                    <a:cubicBezTo>
                      <a:pt x="8782" y="4273"/>
                      <a:pt x="9035" y="4269"/>
                      <a:pt x="9287" y="4263"/>
                    </a:cubicBezTo>
                    <a:cubicBezTo>
                      <a:pt x="10716" y="4227"/>
                      <a:pt x="12192" y="4061"/>
                      <a:pt x="13466" y="3382"/>
                    </a:cubicBezTo>
                    <a:cubicBezTo>
                      <a:pt x="14728" y="2703"/>
                      <a:pt x="15764" y="1441"/>
                      <a:pt x="15800" y="1"/>
                    </a:cubicBezTo>
                    <a:close/>
                  </a:path>
                </a:pathLst>
              </a:custGeom>
              <a:solidFill>
                <a:srgbClr val="FA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350;p16"/>
              <p:cNvSpPr/>
              <p:nvPr/>
            </p:nvSpPr>
            <p:spPr>
              <a:xfrm>
                <a:off x="1389750" y="3900300"/>
                <a:ext cx="360175" cy="901825"/>
              </a:xfrm>
              <a:custGeom>
                <a:avLst/>
                <a:gdLst/>
                <a:ahLst/>
                <a:cxnLst/>
                <a:rect l="l" t="t" r="r" b="b"/>
                <a:pathLst>
                  <a:path w="14407" h="36073" extrusionOk="0">
                    <a:moveTo>
                      <a:pt x="7287" y="1"/>
                    </a:moveTo>
                    <a:lnTo>
                      <a:pt x="286" y="1227"/>
                    </a:lnTo>
                    <a:lnTo>
                      <a:pt x="0" y="7835"/>
                    </a:lnTo>
                    <a:cubicBezTo>
                      <a:pt x="1739" y="13348"/>
                      <a:pt x="9799" y="26814"/>
                      <a:pt x="7775" y="33505"/>
                    </a:cubicBezTo>
                    <a:cubicBezTo>
                      <a:pt x="7310" y="35038"/>
                      <a:pt x="10601" y="36073"/>
                      <a:pt x="12598" y="36073"/>
                    </a:cubicBezTo>
                    <a:cubicBezTo>
                      <a:pt x="13361" y="36073"/>
                      <a:pt x="13936" y="35921"/>
                      <a:pt x="14038" y="35589"/>
                    </a:cubicBezTo>
                    <a:cubicBezTo>
                      <a:pt x="14407" y="34386"/>
                      <a:pt x="13538" y="32815"/>
                      <a:pt x="12919" y="31910"/>
                    </a:cubicBezTo>
                    <a:cubicBezTo>
                      <a:pt x="9275" y="5871"/>
                      <a:pt x="7287" y="1"/>
                      <a:pt x="7287" y="1"/>
                    </a:cubicBezTo>
                    <a:close/>
                  </a:path>
                </a:pathLst>
              </a:custGeom>
              <a:solidFill>
                <a:srgbClr val="FA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351;p16"/>
              <p:cNvSpPr/>
              <p:nvPr/>
            </p:nvSpPr>
            <p:spPr>
              <a:xfrm>
                <a:off x="1551075" y="4680175"/>
                <a:ext cx="367925" cy="186400"/>
              </a:xfrm>
              <a:custGeom>
                <a:avLst/>
                <a:gdLst/>
                <a:ahLst/>
                <a:cxnLst/>
                <a:rect l="l" t="t" r="r" b="b"/>
                <a:pathLst>
                  <a:path w="14717" h="7456" extrusionOk="0">
                    <a:moveTo>
                      <a:pt x="1203" y="0"/>
                    </a:moveTo>
                    <a:lnTo>
                      <a:pt x="1203" y="0"/>
                    </a:lnTo>
                    <a:cubicBezTo>
                      <a:pt x="1417" y="1108"/>
                      <a:pt x="1024" y="1346"/>
                      <a:pt x="643" y="2632"/>
                    </a:cubicBezTo>
                    <a:cubicBezTo>
                      <a:pt x="0" y="4751"/>
                      <a:pt x="2013" y="5263"/>
                      <a:pt x="2013" y="5263"/>
                    </a:cubicBezTo>
                    <a:cubicBezTo>
                      <a:pt x="2013" y="5263"/>
                      <a:pt x="10432" y="7456"/>
                      <a:pt x="13371" y="7456"/>
                    </a:cubicBezTo>
                    <a:cubicBezTo>
                      <a:pt x="13937" y="7456"/>
                      <a:pt x="14300" y="7374"/>
                      <a:pt x="14359" y="7180"/>
                    </a:cubicBezTo>
                    <a:cubicBezTo>
                      <a:pt x="14717" y="5965"/>
                      <a:pt x="10252" y="2965"/>
                      <a:pt x="10252" y="2965"/>
                    </a:cubicBezTo>
                    <a:lnTo>
                      <a:pt x="6358" y="155"/>
                    </a:lnTo>
                    <a:cubicBezTo>
                      <a:pt x="5280" y="293"/>
                      <a:pt x="4550" y="386"/>
                      <a:pt x="3839" y="386"/>
                    </a:cubicBezTo>
                    <a:cubicBezTo>
                      <a:pt x="3075" y="386"/>
                      <a:pt x="2332" y="278"/>
                      <a:pt x="12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352;p16"/>
              <p:cNvSpPr/>
              <p:nvPr/>
            </p:nvSpPr>
            <p:spPr>
              <a:xfrm>
                <a:off x="1144575" y="3800600"/>
                <a:ext cx="429450" cy="921225"/>
              </a:xfrm>
              <a:custGeom>
                <a:avLst/>
                <a:gdLst/>
                <a:ahLst/>
                <a:cxnLst/>
                <a:rect l="l" t="t" r="r" b="b"/>
                <a:pathLst>
                  <a:path w="17178" h="36849" extrusionOk="0">
                    <a:moveTo>
                      <a:pt x="10450" y="0"/>
                    </a:moveTo>
                    <a:lnTo>
                      <a:pt x="7009" y="5644"/>
                    </a:lnTo>
                    <a:cubicBezTo>
                      <a:pt x="5878" y="11311"/>
                      <a:pt x="6438" y="26992"/>
                      <a:pt x="1437" y="31873"/>
                    </a:cubicBezTo>
                    <a:cubicBezTo>
                      <a:pt x="0" y="33278"/>
                      <a:pt x="4112" y="36849"/>
                      <a:pt x="5562" y="36849"/>
                    </a:cubicBezTo>
                    <a:cubicBezTo>
                      <a:pt x="5710" y="36849"/>
                      <a:pt x="5830" y="36812"/>
                      <a:pt x="5914" y="36731"/>
                    </a:cubicBezTo>
                    <a:cubicBezTo>
                      <a:pt x="6807" y="35850"/>
                      <a:pt x="6807" y="34064"/>
                      <a:pt x="6700" y="32969"/>
                    </a:cubicBezTo>
                    <a:cubicBezTo>
                      <a:pt x="16094" y="8406"/>
                      <a:pt x="17177" y="2298"/>
                      <a:pt x="17177" y="2298"/>
                    </a:cubicBezTo>
                    <a:lnTo>
                      <a:pt x="10450" y="0"/>
                    </a:lnTo>
                    <a:close/>
                  </a:path>
                </a:pathLst>
              </a:custGeom>
              <a:solidFill>
                <a:srgbClr val="FA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353;p16"/>
              <p:cNvSpPr/>
              <p:nvPr/>
            </p:nvSpPr>
            <p:spPr>
              <a:xfrm>
                <a:off x="1121850" y="4545625"/>
                <a:ext cx="307800" cy="317450"/>
              </a:xfrm>
              <a:custGeom>
                <a:avLst/>
                <a:gdLst/>
                <a:ahLst/>
                <a:cxnLst/>
                <a:rect l="l" t="t" r="r" b="b"/>
                <a:pathLst>
                  <a:path w="12312" h="12698" extrusionOk="0">
                    <a:moveTo>
                      <a:pt x="3358" y="1"/>
                    </a:moveTo>
                    <a:cubicBezTo>
                      <a:pt x="3001" y="1072"/>
                      <a:pt x="2549" y="1096"/>
                      <a:pt x="1584" y="2025"/>
                    </a:cubicBezTo>
                    <a:cubicBezTo>
                      <a:pt x="1" y="3584"/>
                      <a:pt x="1513" y="5001"/>
                      <a:pt x="1513" y="5001"/>
                    </a:cubicBezTo>
                    <a:cubicBezTo>
                      <a:pt x="1513" y="5001"/>
                      <a:pt x="9639" y="12697"/>
                      <a:pt x="11217" y="12697"/>
                    </a:cubicBezTo>
                    <a:cubicBezTo>
                      <a:pt x="11298" y="12697"/>
                      <a:pt x="11362" y="12677"/>
                      <a:pt x="11407" y="12633"/>
                    </a:cubicBezTo>
                    <a:cubicBezTo>
                      <a:pt x="12312" y="11752"/>
                      <a:pt x="9847" y="6954"/>
                      <a:pt x="9847" y="6954"/>
                    </a:cubicBezTo>
                    <a:lnTo>
                      <a:pt x="7787" y="2620"/>
                    </a:lnTo>
                    <a:cubicBezTo>
                      <a:pt x="5692" y="1787"/>
                      <a:pt x="5001" y="1525"/>
                      <a:pt x="33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354;p16"/>
              <p:cNvSpPr/>
              <p:nvPr/>
            </p:nvSpPr>
            <p:spPr>
              <a:xfrm>
                <a:off x="1213225" y="3071350"/>
                <a:ext cx="523900" cy="1387975"/>
              </a:xfrm>
              <a:custGeom>
                <a:avLst/>
                <a:gdLst/>
                <a:ahLst/>
                <a:cxnLst/>
                <a:rect l="l" t="t" r="r" b="b"/>
                <a:pathLst>
                  <a:path w="20956" h="55519" extrusionOk="0">
                    <a:moveTo>
                      <a:pt x="20801" y="0"/>
                    </a:moveTo>
                    <a:lnTo>
                      <a:pt x="9371" y="3167"/>
                    </a:lnTo>
                    <a:cubicBezTo>
                      <a:pt x="9371" y="3167"/>
                      <a:pt x="1" y="49863"/>
                      <a:pt x="406" y="52626"/>
                    </a:cubicBezTo>
                    <a:cubicBezTo>
                      <a:pt x="822" y="55376"/>
                      <a:pt x="7157" y="55519"/>
                      <a:pt x="7157" y="55519"/>
                    </a:cubicBezTo>
                    <a:cubicBezTo>
                      <a:pt x="7157" y="55519"/>
                      <a:pt x="17634" y="22312"/>
                      <a:pt x="18729" y="18598"/>
                    </a:cubicBezTo>
                    <a:cubicBezTo>
                      <a:pt x="19408" y="16300"/>
                      <a:pt x="20920" y="9954"/>
                      <a:pt x="20932" y="4679"/>
                    </a:cubicBezTo>
                    <a:cubicBezTo>
                      <a:pt x="20956" y="1393"/>
                      <a:pt x="20801" y="0"/>
                      <a:pt x="20801" y="0"/>
                    </a:cubicBezTo>
                    <a:close/>
                  </a:path>
                </a:pathLst>
              </a:custGeom>
              <a:solidFill>
                <a:srgbClr val="252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355;p16"/>
              <p:cNvSpPr/>
              <p:nvPr/>
            </p:nvSpPr>
            <p:spPr>
              <a:xfrm>
                <a:off x="1213225" y="3071350"/>
                <a:ext cx="523900" cy="1387975"/>
              </a:xfrm>
              <a:custGeom>
                <a:avLst/>
                <a:gdLst/>
                <a:ahLst/>
                <a:cxnLst/>
                <a:rect l="l" t="t" r="r" b="b"/>
                <a:pathLst>
                  <a:path w="20956" h="55519" extrusionOk="0">
                    <a:moveTo>
                      <a:pt x="20801" y="0"/>
                    </a:moveTo>
                    <a:lnTo>
                      <a:pt x="9371" y="3167"/>
                    </a:lnTo>
                    <a:cubicBezTo>
                      <a:pt x="9371" y="3167"/>
                      <a:pt x="1" y="49863"/>
                      <a:pt x="406" y="52626"/>
                    </a:cubicBezTo>
                    <a:cubicBezTo>
                      <a:pt x="822" y="55376"/>
                      <a:pt x="7157" y="55519"/>
                      <a:pt x="7157" y="55519"/>
                    </a:cubicBezTo>
                    <a:cubicBezTo>
                      <a:pt x="7157" y="55519"/>
                      <a:pt x="17634" y="22312"/>
                      <a:pt x="18729" y="18598"/>
                    </a:cubicBezTo>
                    <a:cubicBezTo>
                      <a:pt x="19408" y="16300"/>
                      <a:pt x="20920" y="9954"/>
                      <a:pt x="20932" y="4679"/>
                    </a:cubicBezTo>
                    <a:cubicBezTo>
                      <a:pt x="20956" y="1393"/>
                      <a:pt x="20801" y="0"/>
                      <a:pt x="20801" y="0"/>
                    </a:cubicBezTo>
                    <a:close/>
                  </a:path>
                </a:pathLst>
              </a:custGeom>
              <a:solidFill>
                <a:srgbClr val="252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356;p16"/>
              <p:cNvSpPr/>
              <p:nvPr/>
            </p:nvSpPr>
            <p:spPr>
              <a:xfrm>
                <a:off x="1346575" y="1184550"/>
                <a:ext cx="745075" cy="1104500"/>
              </a:xfrm>
              <a:custGeom>
                <a:avLst/>
                <a:gdLst/>
                <a:ahLst/>
                <a:cxnLst/>
                <a:rect l="l" t="t" r="r" b="b"/>
                <a:pathLst>
                  <a:path w="29803" h="44180" extrusionOk="0">
                    <a:moveTo>
                      <a:pt x="25305" y="0"/>
                    </a:moveTo>
                    <a:cubicBezTo>
                      <a:pt x="25148" y="0"/>
                      <a:pt x="24988" y="92"/>
                      <a:pt x="24897" y="225"/>
                    </a:cubicBezTo>
                    <a:cubicBezTo>
                      <a:pt x="24754" y="403"/>
                      <a:pt x="24730" y="642"/>
                      <a:pt x="24718" y="868"/>
                    </a:cubicBezTo>
                    <a:cubicBezTo>
                      <a:pt x="24683" y="1451"/>
                      <a:pt x="24302" y="4916"/>
                      <a:pt x="24671" y="5213"/>
                    </a:cubicBezTo>
                    <a:cubicBezTo>
                      <a:pt x="24373" y="4975"/>
                      <a:pt x="24242" y="4606"/>
                      <a:pt x="23992" y="4321"/>
                    </a:cubicBezTo>
                    <a:cubicBezTo>
                      <a:pt x="23700" y="3972"/>
                      <a:pt x="23501" y="3829"/>
                      <a:pt x="23371" y="3829"/>
                    </a:cubicBezTo>
                    <a:cubicBezTo>
                      <a:pt x="22784" y="3829"/>
                      <a:pt x="23598" y="6742"/>
                      <a:pt x="23647" y="6976"/>
                    </a:cubicBezTo>
                    <a:cubicBezTo>
                      <a:pt x="23778" y="7595"/>
                      <a:pt x="23682" y="8238"/>
                      <a:pt x="23587" y="8857"/>
                    </a:cubicBezTo>
                    <a:cubicBezTo>
                      <a:pt x="22599" y="14905"/>
                      <a:pt x="20623" y="20573"/>
                      <a:pt x="16634" y="25406"/>
                    </a:cubicBezTo>
                    <a:cubicBezTo>
                      <a:pt x="12467" y="30455"/>
                      <a:pt x="6526" y="34122"/>
                      <a:pt x="1" y="35562"/>
                    </a:cubicBezTo>
                    <a:lnTo>
                      <a:pt x="631" y="43771"/>
                    </a:lnTo>
                    <a:lnTo>
                      <a:pt x="631" y="43771"/>
                    </a:lnTo>
                    <a:cubicBezTo>
                      <a:pt x="679" y="43627"/>
                      <a:pt x="761" y="43490"/>
                      <a:pt x="882" y="43444"/>
                    </a:cubicBezTo>
                    <a:cubicBezTo>
                      <a:pt x="13526" y="38825"/>
                      <a:pt x="23170" y="29907"/>
                      <a:pt x="24980" y="16608"/>
                    </a:cubicBezTo>
                    <a:cubicBezTo>
                      <a:pt x="25171" y="15191"/>
                      <a:pt x="25837" y="13965"/>
                      <a:pt x="26195" y="12583"/>
                    </a:cubicBezTo>
                    <a:cubicBezTo>
                      <a:pt x="27076" y="9190"/>
                      <a:pt x="29802" y="7142"/>
                      <a:pt x="28564" y="3404"/>
                    </a:cubicBezTo>
                    <a:cubicBezTo>
                      <a:pt x="28421" y="2951"/>
                      <a:pt x="28207" y="2499"/>
                      <a:pt x="27850" y="2177"/>
                    </a:cubicBezTo>
                    <a:cubicBezTo>
                      <a:pt x="27593" y="1946"/>
                      <a:pt x="27243" y="1795"/>
                      <a:pt x="26903" y="1795"/>
                    </a:cubicBezTo>
                    <a:cubicBezTo>
                      <a:pt x="26771" y="1795"/>
                      <a:pt x="26640" y="1818"/>
                      <a:pt x="26516" y="1868"/>
                    </a:cubicBezTo>
                    <a:cubicBezTo>
                      <a:pt x="26242" y="1356"/>
                      <a:pt x="25980" y="844"/>
                      <a:pt x="25706" y="332"/>
                    </a:cubicBezTo>
                    <a:cubicBezTo>
                      <a:pt x="25659" y="225"/>
                      <a:pt x="25599" y="118"/>
                      <a:pt x="25504" y="58"/>
                    </a:cubicBezTo>
                    <a:cubicBezTo>
                      <a:pt x="25442" y="18"/>
                      <a:pt x="25374" y="0"/>
                      <a:pt x="25305" y="0"/>
                    </a:cubicBezTo>
                    <a:close/>
                    <a:moveTo>
                      <a:pt x="631" y="43771"/>
                    </a:moveTo>
                    <a:cubicBezTo>
                      <a:pt x="563" y="43969"/>
                      <a:pt x="559" y="44180"/>
                      <a:pt x="600" y="44180"/>
                    </a:cubicBezTo>
                    <a:cubicBezTo>
                      <a:pt x="613" y="44180"/>
                      <a:pt x="632" y="44156"/>
                      <a:pt x="656" y="44099"/>
                    </a:cubicBezTo>
                    <a:lnTo>
                      <a:pt x="631" y="43771"/>
                    </a:lnTo>
                    <a:close/>
                  </a:path>
                </a:pathLst>
              </a:custGeom>
              <a:solidFill>
                <a:srgbClr val="FA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357;p16"/>
              <p:cNvSpPr/>
              <p:nvPr/>
            </p:nvSpPr>
            <p:spPr>
              <a:xfrm>
                <a:off x="1423675" y="1397325"/>
                <a:ext cx="593850" cy="913825"/>
              </a:xfrm>
              <a:custGeom>
                <a:avLst/>
                <a:gdLst/>
                <a:ahLst/>
                <a:cxnLst/>
                <a:rect l="l" t="t" r="r" b="b"/>
                <a:pathLst>
                  <a:path w="23754" h="36553" extrusionOk="0">
                    <a:moveTo>
                      <a:pt x="20194" y="1"/>
                    </a:moveTo>
                    <a:cubicBezTo>
                      <a:pt x="19324" y="3572"/>
                      <a:pt x="17789" y="6942"/>
                      <a:pt x="16229" y="10264"/>
                    </a:cubicBezTo>
                    <a:cubicBezTo>
                      <a:pt x="14824" y="13228"/>
                      <a:pt x="13383" y="16217"/>
                      <a:pt x="11264" y="18753"/>
                    </a:cubicBezTo>
                    <a:cubicBezTo>
                      <a:pt x="9145" y="21289"/>
                      <a:pt x="6287" y="23372"/>
                      <a:pt x="2965" y="23944"/>
                    </a:cubicBezTo>
                    <a:lnTo>
                      <a:pt x="1" y="36553"/>
                    </a:lnTo>
                    <a:cubicBezTo>
                      <a:pt x="3061" y="35148"/>
                      <a:pt x="5656" y="32981"/>
                      <a:pt x="8228" y="30850"/>
                    </a:cubicBezTo>
                    <a:cubicBezTo>
                      <a:pt x="11383" y="28206"/>
                      <a:pt x="14586" y="25539"/>
                      <a:pt x="16955" y="22206"/>
                    </a:cubicBezTo>
                    <a:cubicBezTo>
                      <a:pt x="18789" y="19646"/>
                      <a:pt x="20086" y="16753"/>
                      <a:pt x="21110" y="13788"/>
                    </a:cubicBezTo>
                    <a:cubicBezTo>
                      <a:pt x="22468" y="9823"/>
                      <a:pt x="23361" y="5704"/>
                      <a:pt x="23754" y="1525"/>
                    </a:cubicBezTo>
                    <a:cubicBezTo>
                      <a:pt x="22575" y="1024"/>
                      <a:pt x="21384" y="512"/>
                      <a:pt x="20194" y="1"/>
                    </a:cubicBezTo>
                    <a:close/>
                  </a:path>
                </a:pathLst>
              </a:custGeom>
              <a:solidFill>
                <a:srgbClr val="006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358;p16"/>
              <p:cNvSpPr/>
              <p:nvPr/>
            </p:nvSpPr>
            <p:spPr>
              <a:xfrm>
                <a:off x="1097150" y="1979775"/>
                <a:ext cx="635225" cy="640350"/>
              </a:xfrm>
              <a:custGeom>
                <a:avLst/>
                <a:gdLst/>
                <a:ahLst/>
                <a:cxnLst/>
                <a:rect l="l" t="t" r="r" b="b"/>
                <a:pathLst>
                  <a:path w="25409" h="25614" extrusionOk="0">
                    <a:moveTo>
                      <a:pt x="10730" y="0"/>
                    </a:moveTo>
                    <a:cubicBezTo>
                      <a:pt x="10278" y="0"/>
                      <a:pt x="9726" y="386"/>
                      <a:pt x="8763" y="610"/>
                    </a:cubicBezTo>
                    <a:cubicBezTo>
                      <a:pt x="7370" y="932"/>
                      <a:pt x="2334" y="1991"/>
                      <a:pt x="1644" y="3146"/>
                    </a:cubicBezTo>
                    <a:cubicBezTo>
                      <a:pt x="0" y="5932"/>
                      <a:pt x="2013" y="9218"/>
                      <a:pt x="2310" y="12266"/>
                    </a:cubicBezTo>
                    <a:cubicBezTo>
                      <a:pt x="2691" y="16267"/>
                      <a:pt x="3287" y="21613"/>
                      <a:pt x="3679" y="25613"/>
                    </a:cubicBezTo>
                    <a:cubicBezTo>
                      <a:pt x="5096" y="25411"/>
                      <a:pt x="6513" y="25220"/>
                      <a:pt x="7942" y="25018"/>
                    </a:cubicBezTo>
                    <a:lnTo>
                      <a:pt x="24611" y="22720"/>
                    </a:lnTo>
                    <a:cubicBezTo>
                      <a:pt x="24634" y="22720"/>
                      <a:pt x="24515" y="16457"/>
                      <a:pt x="24515" y="16017"/>
                    </a:cubicBezTo>
                    <a:cubicBezTo>
                      <a:pt x="24563" y="14290"/>
                      <a:pt x="24765" y="12981"/>
                      <a:pt x="25135" y="11362"/>
                    </a:cubicBezTo>
                    <a:cubicBezTo>
                      <a:pt x="25408" y="10147"/>
                      <a:pt x="24920" y="8885"/>
                      <a:pt x="24206" y="7861"/>
                    </a:cubicBezTo>
                    <a:cubicBezTo>
                      <a:pt x="23301" y="6587"/>
                      <a:pt x="22075" y="5575"/>
                      <a:pt x="21158" y="4313"/>
                    </a:cubicBezTo>
                    <a:cubicBezTo>
                      <a:pt x="20503" y="3408"/>
                      <a:pt x="19491" y="1479"/>
                      <a:pt x="18693" y="682"/>
                    </a:cubicBezTo>
                    <a:cubicBezTo>
                      <a:pt x="18458" y="444"/>
                      <a:pt x="18121" y="356"/>
                      <a:pt x="17723" y="356"/>
                    </a:cubicBezTo>
                    <a:cubicBezTo>
                      <a:pt x="16597" y="356"/>
                      <a:pt x="14986" y="1061"/>
                      <a:pt x="13831" y="1061"/>
                    </a:cubicBezTo>
                    <a:cubicBezTo>
                      <a:pt x="13577" y="1061"/>
                      <a:pt x="13345" y="1027"/>
                      <a:pt x="13145" y="944"/>
                    </a:cubicBezTo>
                    <a:cubicBezTo>
                      <a:pt x="13331" y="679"/>
                      <a:pt x="13525" y="189"/>
                      <a:pt x="13277" y="189"/>
                    </a:cubicBezTo>
                    <a:cubicBezTo>
                      <a:pt x="13223" y="189"/>
                      <a:pt x="13149" y="212"/>
                      <a:pt x="13050" y="265"/>
                    </a:cubicBezTo>
                    <a:cubicBezTo>
                      <a:pt x="12276" y="669"/>
                      <a:pt x="12144" y="872"/>
                      <a:pt x="12057" y="872"/>
                    </a:cubicBezTo>
                    <a:cubicBezTo>
                      <a:pt x="11958" y="872"/>
                      <a:pt x="11917" y="615"/>
                      <a:pt x="11085" y="98"/>
                    </a:cubicBezTo>
                    <a:cubicBezTo>
                      <a:pt x="10970" y="29"/>
                      <a:pt x="10854" y="0"/>
                      <a:pt x="10730" y="0"/>
                    </a:cubicBezTo>
                    <a:close/>
                  </a:path>
                </a:pathLst>
              </a:custGeom>
              <a:solidFill>
                <a:srgbClr val="006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359;p16"/>
              <p:cNvSpPr/>
              <p:nvPr/>
            </p:nvSpPr>
            <p:spPr>
              <a:xfrm>
                <a:off x="1294500" y="1789050"/>
                <a:ext cx="225350" cy="354150"/>
              </a:xfrm>
              <a:custGeom>
                <a:avLst/>
                <a:gdLst/>
                <a:ahLst/>
                <a:cxnLst/>
                <a:rect l="l" t="t" r="r" b="b"/>
                <a:pathLst>
                  <a:path w="9014" h="14166" extrusionOk="0">
                    <a:moveTo>
                      <a:pt x="6477" y="0"/>
                    </a:moveTo>
                    <a:cubicBezTo>
                      <a:pt x="6477" y="0"/>
                      <a:pt x="786" y="2358"/>
                      <a:pt x="786" y="2358"/>
                    </a:cubicBezTo>
                    <a:cubicBezTo>
                      <a:pt x="881" y="4644"/>
                      <a:pt x="0" y="7120"/>
                      <a:pt x="1393" y="9096"/>
                    </a:cubicBezTo>
                    <a:cubicBezTo>
                      <a:pt x="2560" y="10751"/>
                      <a:pt x="4263" y="12013"/>
                      <a:pt x="5977" y="13061"/>
                    </a:cubicBezTo>
                    <a:cubicBezTo>
                      <a:pt x="6318" y="13268"/>
                      <a:pt x="7484" y="14165"/>
                      <a:pt x="8106" y="14165"/>
                    </a:cubicBezTo>
                    <a:cubicBezTo>
                      <a:pt x="8200" y="14165"/>
                      <a:pt x="8282" y="14144"/>
                      <a:pt x="8347" y="14097"/>
                    </a:cubicBezTo>
                    <a:cubicBezTo>
                      <a:pt x="9013" y="13609"/>
                      <a:pt x="7644" y="11085"/>
                      <a:pt x="7358" y="10418"/>
                    </a:cubicBezTo>
                    <a:cubicBezTo>
                      <a:pt x="6549" y="8513"/>
                      <a:pt x="6382" y="7061"/>
                      <a:pt x="6406" y="4965"/>
                    </a:cubicBezTo>
                    <a:cubicBezTo>
                      <a:pt x="6430" y="3310"/>
                      <a:pt x="6453" y="1655"/>
                      <a:pt x="6477" y="0"/>
                    </a:cubicBezTo>
                    <a:close/>
                  </a:path>
                </a:pathLst>
              </a:custGeom>
              <a:solidFill>
                <a:srgbClr val="FA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360;p16"/>
              <p:cNvSpPr/>
              <p:nvPr/>
            </p:nvSpPr>
            <p:spPr>
              <a:xfrm>
                <a:off x="1314150" y="1789050"/>
                <a:ext cx="142300" cy="166400"/>
              </a:xfrm>
              <a:custGeom>
                <a:avLst/>
                <a:gdLst/>
                <a:ahLst/>
                <a:cxnLst/>
                <a:rect l="l" t="t" r="r" b="b"/>
                <a:pathLst>
                  <a:path w="5692" h="6656" extrusionOk="0">
                    <a:moveTo>
                      <a:pt x="5691" y="0"/>
                    </a:moveTo>
                    <a:lnTo>
                      <a:pt x="0" y="2358"/>
                    </a:lnTo>
                    <a:lnTo>
                      <a:pt x="179" y="6644"/>
                    </a:lnTo>
                    <a:cubicBezTo>
                      <a:pt x="340" y="6652"/>
                      <a:pt x="500" y="6656"/>
                      <a:pt x="660" y="6656"/>
                    </a:cubicBezTo>
                    <a:cubicBezTo>
                      <a:pt x="2378" y="6656"/>
                      <a:pt x="4019" y="6198"/>
                      <a:pt x="5620" y="5501"/>
                    </a:cubicBezTo>
                    <a:lnTo>
                      <a:pt x="5691" y="0"/>
                    </a:lnTo>
                    <a:close/>
                  </a:path>
                </a:pathLst>
              </a:custGeom>
              <a:solidFill>
                <a:srgbClr val="FF99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361;p16"/>
              <p:cNvSpPr/>
              <p:nvPr/>
            </p:nvSpPr>
            <p:spPr>
              <a:xfrm>
                <a:off x="1219775" y="1502425"/>
                <a:ext cx="362575" cy="419650"/>
              </a:xfrm>
              <a:custGeom>
                <a:avLst/>
                <a:gdLst/>
                <a:ahLst/>
                <a:cxnLst/>
                <a:rect l="l" t="t" r="r" b="b"/>
                <a:pathLst>
                  <a:path w="14503" h="16786" extrusionOk="0">
                    <a:moveTo>
                      <a:pt x="10263" y="0"/>
                    </a:moveTo>
                    <a:cubicBezTo>
                      <a:pt x="9300" y="0"/>
                      <a:pt x="8312" y="208"/>
                      <a:pt x="7490" y="404"/>
                    </a:cubicBezTo>
                    <a:cubicBezTo>
                      <a:pt x="6347" y="666"/>
                      <a:pt x="5204" y="952"/>
                      <a:pt x="4132" y="1512"/>
                    </a:cubicBezTo>
                    <a:cubicBezTo>
                      <a:pt x="3049" y="2059"/>
                      <a:pt x="2037" y="2916"/>
                      <a:pt x="1382" y="4119"/>
                    </a:cubicBezTo>
                    <a:cubicBezTo>
                      <a:pt x="763" y="5262"/>
                      <a:pt x="525" y="6607"/>
                      <a:pt x="358" y="7917"/>
                    </a:cubicBezTo>
                    <a:cubicBezTo>
                      <a:pt x="287" y="8453"/>
                      <a:pt x="310" y="8965"/>
                      <a:pt x="263" y="9489"/>
                    </a:cubicBezTo>
                    <a:cubicBezTo>
                      <a:pt x="215" y="10132"/>
                      <a:pt x="1" y="10691"/>
                      <a:pt x="156" y="11346"/>
                    </a:cubicBezTo>
                    <a:cubicBezTo>
                      <a:pt x="290" y="11904"/>
                      <a:pt x="744" y="12385"/>
                      <a:pt x="1221" y="12385"/>
                    </a:cubicBezTo>
                    <a:cubicBezTo>
                      <a:pt x="1334" y="12385"/>
                      <a:pt x="1449" y="12358"/>
                      <a:pt x="1561" y="12299"/>
                    </a:cubicBezTo>
                    <a:cubicBezTo>
                      <a:pt x="2300" y="15546"/>
                      <a:pt x="5143" y="16785"/>
                      <a:pt x="7864" y="16785"/>
                    </a:cubicBezTo>
                    <a:cubicBezTo>
                      <a:pt x="8605" y="16785"/>
                      <a:pt x="9336" y="16693"/>
                      <a:pt x="10014" y="16525"/>
                    </a:cubicBezTo>
                    <a:cubicBezTo>
                      <a:pt x="11014" y="16275"/>
                      <a:pt x="11836" y="16037"/>
                      <a:pt x="12562" y="15156"/>
                    </a:cubicBezTo>
                    <a:cubicBezTo>
                      <a:pt x="13276" y="14287"/>
                      <a:pt x="13895" y="13180"/>
                      <a:pt x="14145" y="12013"/>
                    </a:cubicBezTo>
                    <a:cubicBezTo>
                      <a:pt x="14503" y="10334"/>
                      <a:pt x="14145" y="8655"/>
                      <a:pt x="13955" y="7012"/>
                    </a:cubicBezTo>
                    <a:cubicBezTo>
                      <a:pt x="13764" y="5452"/>
                      <a:pt x="14288" y="3036"/>
                      <a:pt x="13562" y="1702"/>
                    </a:cubicBezTo>
                    <a:cubicBezTo>
                      <a:pt x="12835" y="384"/>
                      <a:pt x="11573" y="0"/>
                      <a:pt x="10263" y="0"/>
                    </a:cubicBezTo>
                    <a:close/>
                  </a:path>
                </a:pathLst>
              </a:custGeom>
              <a:solidFill>
                <a:srgbClr val="FA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362;p16"/>
              <p:cNvSpPr/>
              <p:nvPr/>
            </p:nvSpPr>
            <p:spPr>
              <a:xfrm>
                <a:off x="1167400" y="1680400"/>
                <a:ext cx="117000" cy="140600"/>
              </a:xfrm>
              <a:custGeom>
                <a:avLst/>
                <a:gdLst/>
                <a:ahLst/>
                <a:cxnLst/>
                <a:rect l="l" t="t" r="r" b="b"/>
                <a:pathLst>
                  <a:path w="4680" h="5624" extrusionOk="0">
                    <a:moveTo>
                      <a:pt x="1283" y="1"/>
                    </a:moveTo>
                    <a:cubicBezTo>
                      <a:pt x="1149" y="1"/>
                      <a:pt x="1014" y="31"/>
                      <a:pt x="881" y="96"/>
                    </a:cubicBezTo>
                    <a:cubicBezTo>
                      <a:pt x="358" y="358"/>
                      <a:pt x="131" y="1000"/>
                      <a:pt x="96" y="1584"/>
                    </a:cubicBezTo>
                    <a:cubicBezTo>
                      <a:pt x="0" y="3322"/>
                      <a:pt x="1227" y="5049"/>
                      <a:pt x="2894" y="5537"/>
                    </a:cubicBezTo>
                    <a:cubicBezTo>
                      <a:pt x="3080" y="5590"/>
                      <a:pt x="3284" y="5623"/>
                      <a:pt x="3484" y="5623"/>
                    </a:cubicBezTo>
                    <a:cubicBezTo>
                      <a:pt x="3821" y="5623"/>
                      <a:pt x="4144" y="5529"/>
                      <a:pt x="4346" y="5275"/>
                    </a:cubicBezTo>
                    <a:cubicBezTo>
                      <a:pt x="4679" y="4846"/>
                      <a:pt x="4525" y="4239"/>
                      <a:pt x="4310" y="3751"/>
                    </a:cubicBezTo>
                    <a:cubicBezTo>
                      <a:pt x="3943" y="2886"/>
                      <a:pt x="2604" y="1"/>
                      <a:pt x="1283" y="1"/>
                    </a:cubicBezTo>
                    <a:close/>
                  </a:path>
                </a:pathLst>
              </a:custGeom>
              <a:solidFill>
                <a:srgbClr val="FA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363;p16"/>
              <p:cNvSpPr/>
              <p:nvPr/>
            </p:nvSpPr>
            <p:spPr>
              <a:xfrm>
                <a:off x="1134050" y="1407850"/>
                <a:ext cx="465575" cy="466050"/>
              </a:xfrm>
              <a:custGeom>
                <a:avLst/>
                <a:gdLst/>
                <a:ahLst/>
                <a:cxnLst/>
                <a:rect l="l" t="t" r="r" b="b"/>
                <a:pathLst>
                  <a:path w="18623" h="18642" extrusionOk="0">
                    <a:moveTo>
                      <a:pt x="8776" y="1"/>
                    </a:moveTo>
                    <a:cubicBezTo>
                      <a:pt x="4983" y="1"/>
                      <a:pt x="1260" y="1945"/>
                      <a:pt x="477" y="5747"/>
                    </a:cubicBezTo>
                    <a:cubicBezTo>
                      <a:pt x="1" y="8057"/>
                      <a:pt x="620" y="10450"/>
                      <a:pt x="1465" y="12688"/>
                    </a:cubicBezTo>
                    <a:cubicBezTo>
                      <a:pt x="1355" y="12247"/>
                      <a:pt x="1860" y="11899"/>
                      <a:pt x="2350" y="11899"/>
                    </a:cubicBezTo>
                    <a:cubicBezTo>
                      <a:pt x="2442" y="11899"/>
                      <a:pt x="2533" y="11912"/>
                      <a:pt x="2620" y="11938"/>
                    </a:cubicBezTo>
                    <a:cubicBezTo>
                      <a:pt x="3168" y="12105"/>
                      <a:pt x="3513" y="12605"/>
                      <a:pt x="3751" y="13093"/>
                    </a:cubicBezTo>
                    <a:cubicBezTo>
                      <a:pt x="4632" y="14808"/>
                      <a:pt x="4847" y="16808"/>
                      <a:pt x="4359" y="18641"/>
                    </a:cubicBezTo>
                    <a:cubicBezTo>
                      <a:pt x="5763" y="16832"/>
                      <a:pt x="6144" y="14367"/>
                      <a:pt x="5359" y="12236"/>
                    </a:cubicBezTo>
                    <a:cubicBezTo>
                      <a:pt x="5216" y="11855"/>
                      <a:pt x="5037" y="11438"/>
                      <a:pt x="5204" y="11069"/>
                    </a:cubicBezTo>
                    <a:cubicBezTo>
                      <a:pt x="5335" y="10783"/>
                      <a:pt x="5632" y="10605"/>
                      <a:pt x="5894" y="10426"/>
                    </a:cubicBezTo>
                    <a:cubicBezTo>
                      <a:pt x="7026" y="9676"/>
                      <a:pt x="7811" y="8521"/>
                      <a:pt x="8073" y="7259"/>
                    </a:cubicBezTo>
                    <a:cubicBezTo>
                      <a:pt x="9490" y="9200"/>
                      <a:pt x="11990" y="10438"/>
                      <a:pt x="14526" y="10462"/>
                    </a:cubicBezTo>
                    <a:cubicBezTo>
                      <a:pt x="15431" y="10462"/>
                      <a:pt x="16098" y="10498"/>
                      <a:pt x="16979" y="10700"/>
                    </a:cubicBezTo>
                    <a:cubicBezTo>
                      <a:pt x="17705" y="10879"/>
                      <a:pt x="18015" y="11879"/>
                      <a:pt x="17479" y="12367"/>
                    </a:cubicBezTo>
                    <a:cubicBezTo>
                      <a:pt x="17884" y="12367"/>
                      <a:pt x="18217" y="12069"/>
                      <a:pt x="18372" y="11724"/>
                    </a:cubicBezTo>
                    <a:cubicBezTo>
                      <a:pt x="18622" y="11129"/>
                      <a:pt x="18182" y="10164"/>
                      <a:pt x="18063" y="9545"/>
                    </a:cubicBezTo>
                    <a:cubicBezTo>
                      <a:pt x="17932" y="8771"/>
                      <a:pt x="17824" y="7985"/>
                      <a:pt x="17682" y="7211"/>
                    </a:cubicBezTo>
                    <a:cubicBezTo>
                      <a:pt x="17384" y="5664"/>
                      <a:pt x="16955" y="4104"/>
                      <a:pt x="15872" y="2901"/>
                    </a:cubicBezTo>
                    <a:cubicBezTo>
                      <a:pt x="15086" y="2020"/>
                      <a:pt x="14110" y="1342"/>
                      <a:pt x="13014" y="865"/>
                    </a:cubicBezTo>
                    <a:cubicBezTo>
                      <a:pt x="11700" y="287"/>
                      <a:pt x="10233" y="1"/>
                      <a:pt x="8776" y="1"/>
                    </a:cubicBezTo>
                    <a:close/>
                  </a:path>
                </a:pathLst>
              </a:custGeom>
              <a:solidFill>
                <a:srgbClr val="FC46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364;p16"/>
              <p:cNvSpPr/>
              <p:nvPr/>
            </p:nvSpPr>
            <p:spPr>
              <a:xfrm>
                <a:off x="1100425" y="2857625"/>
                <a:ext cx="632850" cy="1618825"/>
              </a:xfrm>
              <a:custGeom>
                <a:avLst/>
                <a:gdLst/>
                <a:ahLst/>
                <a:cxnLst/>
                <a:rect l="l" t="t" r="r" b="b"/>
                <a:pathLst>
                  <a:path w="25314" h="64753" extrusionOk="0">
                    <a:moveTo>
                      <a:pt x="4513" y="0"/>
                    </a:moveTo>
                    <a:cubicBezTo>
                      <a:pt x="4513" y="0"/>
                      <a:pt x="929" y="3727"/>
                      <a:pt x="512" y="11573"/>
                    </a:cubicBezTo>
                    <a:cubicBezTo>
                      <a:pt x="0" y="21360"/>
                      <a:pt x="16776" y="64473"/>
                      <a:pt x="16776" y="64473"/>
                    </a:cubicBezTo>
                    <a:cubicBezTo>
                      <a:pt x="16776" y="64473"/>
                      <a:pt x="18411" y="64752"/>
                      <a:pt x="20071" y="64752"/>
                    </a:cubicBezTo>
                    <a:cubicBezTo>
                      <a:pt x="21496" y="64752"/>
                      <a:pt x="22939" y="64546"/>
                      <a:pt x="23384" y="63782"/>
                    </a:cubicBezTo>
                    <a:cubicBezTo>
                      <a:pt x="24349" y="62139"/>
                      <a:pt x="15395" y="12812"/>
                      <a:pt x="15395" y="12812"/>
                    </a:cubicBezTo>
                    <a:lnTo>
                      <a:pt x="25313" y="8823"/>
                    </a:lnTo>
                    <a:cubicBezTo>
                      <a:pt x="25313" y="8823"/>
                      <a:pt x="24896" y="3453"/>
                      <a:pt x="22277" y="691"/>
                    </a:cubicBezTo>
                    <a:cubicBezTo>
                      <a:pt x="21767" y="1480"/>
                      <a:pt x="20098" y="1762"/>
                      <a:pt x="17974" y="1762"/>
                    </a:cubicBezTo>
                    <a:cubicBezTo>
                      <a:pt x="12665" y="1762"/>
                      <a:pt x="4513" y="0"/>
                      <a:pt x="4513" y="0"/>
                    </a:cubicBezTo>
                    <a:close/>
                  </a:path>
                </a:pathLst>
              </a:custGeom>
              <a:solidFill>
                <a:srgbClr val="252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365;p16"/>
              <p:cNvSpPr/>
              <p:nvPr/>
            </p:nvSpPr>
            <p:spPr>
              <a:xfrm>
                <a:off x="1213225" y="2791250"/>
                <a:ext cx="457400" cy="112750"/>
              </a:xfrm>
              <a:custGeom>
                <a:avLst/>
                <a:gdLst/>
                <a:ahLst/>
                <a:cxnLst/>
                <a:rect l="l" t="t" r="r" b="b"/>
                <a:pathLst>
                  <a:path w="18296" h="4510" extrusionOk="0">
                    <a:moveTo>
                      <a:pt x="775" y="0"/>
                    </a:moveTo>
                    <a:lnTo>
                      <a:pt x="1" y="2655"/>
                    </a:lnTo>
                    <a:cubicBezTo>
                      <a:pt x="1" y="2655"/>
                      <a:pt x="4478" y="4001"/>
                      <a:pt x="11371" y="4429"/>
                    </a:cubicBezTo>
                    <a:cubicBezTo>
                      <a:pt x="12242" y="4485"/>
                      <a:pt x="12995" y="4509"/>
                      <a:pt x="13645" y="4509"/>
                    </a:cubicBezTo>
                    <a:cubicBezTo>
                      <a:pt x="18147" y="4509"/>
                      <a:pt x="17765" y="3346"/>
                      <a:pt x="17765" y="3346"/>
                    </a:cubicBezTo>
                    <a:cubicBezTo>
                      <a:pt x="17765" y="3346"/>
                      <a:pt x="18296" y="713"/>
                      <a:pt x="17955" y="713"/>
                    </a:cubicBezTo>
                    <a:cubicBezTo>
                      <a:pt x="17921" y="713"/>
                      <a:pt x="17878" y="739"/>
                      <a:pt x="17825" y="798"/>
                    </a:cubicBezTo>
                    <a:cubicBezTo>
                      <a:pt x="16625" y="1087"/>
                      <a:pt x="15058" y="1198"/>
                      <a:pt x="13360" y="1198"/>
                    </a:cubicBezTo>
                    <a:cubicBezTo>
                      <a:pt x="7776" y="1198"/>
                      <a:pt x="775" y="0"/>
                      <a:pt x="775" y="0"/>
                    </a:cubicBezTo>
                    <a:close/>
                  </a:path>
                </a:pathLst>
              </a:custGeom>
              <a:solidFill>
                <a:srgbClr val="252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366;p16"/>
              <p:cNvSpPr/>
              <p:nvPr/>
            </p:nvSpPr>
            <p:spPr>
              <a:xfrm>
                <a:off x="1314450" y="2190400"/>
                <a:ext cx="390075" cy="666275"/>
              </a:xfrm>
              <a:custGeom>
                <a:avLst/>
                <a:gdLst/>
                <a:ahLst/>
                <a:cxnLst/>
                <a:rect l="l" t="t" r="r" b="b"/>
                <a:pathLst>
                  <a:path w="15603" h="26651" extrusionOk="0">
                    <a:moveTo>
                      <a:pt x="14180" y="1"/>
                    </a:moveTo>
                    <a:cubicBezTo>
                      <a:pt x="14106" y="1"/>
                      <a:pt x="14030" y="7"/>
                      <a:pt x="13954" y="20"/>
                    </a:cubicBezTo>
                    <a:lnTo>
                      <a:pt x="0" y="2341"/>
                    </a:lnTo>
                    <a:cubicBezTo>
                      <a:pt x="0" y="2341"/>
                      <a:pt x="2393" y="22082"/>
                      <a:pt x="429" y="25558"/>
                    </a:cubicBezTo>
                    <a:cubicBezTo>
                      <a:pt x="1177" y="26413"/>
                      <a:pt x="3278" y="26650"/>
                      <a:pt x="5376" y="26650"/>
                    </a:cubicBezTo>
                    <a:cubicBezTo>
                      <a:pt x="7983" y="26650"/>
                      <a:pt x="10585" y="26285"/>
                      <a:pt x="10585" y="26285"/>
                    </a:cubicBezTo>
                    <a:lnTo>
                      <a:pt x="13776" y="24832"/>
                    </a:lnTo>
                    <a:lnTo>
                      <a:pt x="15538" y="1472"/>
                    </a:lnTo>
                    <a:cubicBezTo>
                      <a:pt x="15603" y="657"/>
                      <a:pt x="14954" y="1"/>
                      <a:pt x="14180" y="1"/>
                    </a:cubicBezTo>
                    <a:close/>
                  </a:path>
                </a:pathLst>
              </a:custGeom>
              <a:solidFill>
                <a:srgbClr val="252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367;p16"/>
              <p:cNvSpPr/>
              <p:nvPr/>
            </p:nvSpPr>
            <p:spPr>
              <a:xfrm>
                <a:off x="1183775" y="2013175"/>
                <a:ext cx="257950" cy="331200"/>
              </a:xfrm>
              <a:custGeom>
                <a:avLst/>
                <a:gdLst/>
                <a:ahLst/>
                <a:cxnLst/>
                <a:rect l="l" t="t" r="r" b="b"/>
                <a:pathLst>
                  <a:path w="10318" h="13248" extrusionOk="0">
                    <a:moveTo>
                      <a:pt x="2024" y="0"/>
                    </a:moveTo>
                    <a:lnTo>
                      <a:pt x="0" y="584"/>
                    </a:lnTo>
                    <a:cubicBezTo>
                      <a:pt x="0" y="584"/>
                      <a:pt x="7180" y="8930"/>
                      <a:pt x="7692" y="12335"/>
                    </a:cubicBezTo>
                    <a:cubicBezTo>
                      <a:pt x="7773" y="12874"/>
                      <a:pt x="8772" y="13248"/>
                      <a:pt x="9510" y="13248"/>
                    </a:cubicBezTo>
                    <a:cubicBezTo>
                      <a:pt x="9963" y="13248"/>
                      <a:pt x="10317" y="13107"/>
                      <a:pt x="10299" y="12776"/>
                    </a:cubicBezTo>
                    <a:cubicBezTo>
                      <a:pt x="10013" y="7763"/>
                      <a:pt x="2024" y="0"/>
                      <a:pt x="2024" y="0"/>
                    </a:cubicBezTo>
                    <a:close/>
                  </a:path>
                </a:pathLst>
              </a:custGeom>
              <a:solidFill>
                <a:srgbClr val="252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368;p16"/>
              <p:cNvSpPr/>
              <p:nvPr/>
            </p:nvSpPr>
            <p:spPr>
              <a:xfrm>
                <a:off x="1466850" y="1987875"/>
                <a:ext cx="232525" cy="297400"/>
              </a:xfrm>
              <a:custGeom>
                <a:avLst/>
                <a:gdLst/>
                <a:ahLst/>
                <a:cxnLst/>
                <a:rect l="l" t="t" r="r" b="b"/>
                <a:pathLst>
                  <a:path w="9301" h="11896" extrusionOk="0">
                    <a:moveTo>
                      <a:pt x="1810" y="0"/>
                    </a:moveTo>
                    <a:lnTo>
                      <a:pt x="0" y="72"/>
                    </a:lnTo>
                    <a:cubicBezTo>
                      <a:pt x="0" y="72"/>
                      <a:pt x="6239" y="5870"/>
                      <a:pt x="7037" y="10668"/>
                    </a:cubicBezTo>
                    <a:cubicBezTo>
                      <a:pt x="7138" y="11276"/>
                      <a:pt x="8250" y="11895"/>
                      <a:pt x="8872" y="11895"/>
                    </a:cubicBezTo>
                    <a:cubicBezTo>
                      <a:pt x="9128" y="11895"/>
                      <a:pt x="9301" y="11791"/>
                      <a:pt x="9287" y="11538"/>
                    </a:cubicBezTo>
                    <a:cubicBezTo>
                      <a:pt x="8989" y="6525"/>
                      <a:pt x="1810" y="0"/>
                      <a:pt x="1810" y="0"/>
                    </a:cubicBezTo>
                    <a:close/>
                  </a:path>
                </a:pathLst>
              </a:custGeom>
              <a:solidFill>
                <a:srgbClr val="252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369;p16"/>
              <p:cNvSpPr/>
              <p:nvPr/>
            </p:nvSpPr>
            <p:spPr>
              <a:xfrm>
                <a:off x="1412375" y="2310525"/>
                <a:ext cx="208375" cy="179825"/>
              </a:xfrm>
              <a:custGeom>
                <a:avLst/>
                <a:gdLst/>
                <a:ahLst/>
                <a:cxnLst/>
                <a:rect l="l" t="t" r="r" b="b"/>
                <a:pathLst>
                  <a:path w="8335" h="7193" extrusionOk="0">
                    <a:moveTo>
                      <a:pt x="8335" y="1"/>
                    </a:moveTo>
                    <a:lnTo>
                      <a:pt x="429" y="1239"/>
                    </a:lnTo>
                    <a:cubicBezTo>
                      <a:pt x="429" y="1239"/>
                      <a:pt x="0" y="5525"/>
                      <a:pt x="1369" y="6097"/>
                    </a:cubicBezTo>
                    <a:cubicBezTo>
                      <a:pt x="2751" y="6680"/>
                      <a:pt x="5870" y="7192"/>
                      <a:pt x="5870" y="7192"/>
                    </a:cubicBezTo>
                    <a:lnTo>
                      <a:pt x="8263" y="5668"/>
                    </a:lnTo>
                    <a:lnTo>
                      <a:pt x="833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370;p16"/>
              <p:cNvSpPr/>
              <p:nvPr/>
            </p:nvSpPr>
            <p:spPr>
              <a:xfrm>
                <a:off x="1372475" y="2254575"/>
                <a:ext cx="34250" cy="34250"/>
              </a:xfrm>
              <a:custGeom>
                <a:avLst/>
                <a:gdLst/>
                <a:ahLst/>
                <a:cxnLst/>
                <a:rect l="l" t="t" r="r" b="b"/>
                <a:pathLst>
                  <a:path w="1370" h="1370" extrusionOk="0">
                    <a:moveTo>
                      <a:pt x="691" y="0"/>
                    </a:moveTo>
                    <a:cubicBezTo>
                      <a:pt x="310" y="0"/>
                      <a:pt x="1" y="298"/>
                      <a:pt x="1" y="679"/>
                    </a:cubicBezTo>
                    <a:cubicBezTo>
                      <a:pt x="1" y="1060"/>
                      <a:pt x="310" y="1370"/>
                      <a:pt x="691" y="1370"/>
                    </a:cubicBezTo>
                    <a:cubicBezTo>
                      <a:pt x="1060" y="1370"/>
                      <a:pt x="1370" y="1060"/>
                      <a:pt x="1370" y="679"/>
                    </a:cubicBezTo>
                    <a:cubicBezTo>
                      <a:pt x="1370" y="298"/>
                      <a:pt x="1060" y="0"/>
                      <a:pt x="6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371;p16"/>
              <p:cNvSpPr/>
              <p:nvPr/>
            </p:nvSpPr>
            <p:spPr>
              <a:xfrm>
                <a:off x="1634425" y="2209925"/>
                <a:ext cx="34550" cy="34550"/>
              </a:xfrm>
              <a:custGeom>
                <a:avLst/>
                <a:gdLst/>
                <a:ahLst/>
                <a:cxnLst/>
                <a:rect l="l" t="t" r="r" b="b"/>
                <a:pathLst>
                  <a:path w="1382" h="1382" extrusionOk="0">
                    <a:moveTo>
                      <a:pt x="691" y="1"/>
                    </a:moveTo>
                    <a:cubicBezTo>
                      <a:pt x="310" y="1"/>
                      <a:pt x="0" y="310"/>
                      <a:pt x="0" y="691"/>
                    </a:cubicBezTo>
                    <a:cubicBezTo>
                      <a:pt x="0" y="1072"/>
                      <a:pt x="310" y="1382"/>
                      <a:pt x="691" y="1382"/>
                    </a:cubicBezTo>
                    <a:cubicBezTo>
                      <a:pt x="1072" y="1382"/>
                      <a:pt x="1381" y="1072"/>
                      <a:pt x="1381" y="691"/>
                    </a:cubicBezTo>
                    <a:cubicBezTo>
                      <a:pt x="1381" y="310"/>
                      <a:pt x="1072" y="1"/>
                      <a:pt x="6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372;p16"/>
              <p:cNvSpPr/>
              <p:nvPr/>
            </p:nvSpPr>
            <p:spPr>
              <a:xfrm>
                <a:off x="4017450" y="1726825"/>
                <a:ext cx="381925" cy="657250"/>
              </a:xfrm>
              <a:custGeom>
                <a:avLst/>
                <a:gdLst/>
                <a:ahLst/>
                <a:cxnLst/>
                <a:rect l="l" t="t" r="r" b="b"/>
                <a:pathLst>
                  <a:path w="15277" h="26290" extrusionOk="0">
                    <a:moveTo>
                      <a:pt x="3501" y="10752"/>
                    </a:moveTo>
                    <a:cubicBezTo>
                      <a:pt x="2430" y="12395"/>
                      <a:pt x="1370" y="14110"/>
                      <a:pt x="941" y="16026"/>
                    </a:cubicBezTo>
                    <a:cubicBezTo>
                      <a:pt x="1" y="20194"/>
                      <a:pt x="2596" y="24873"/>
                      <a:pt x="6632" y="26290"/>
                    </a:cubicBezTo>
                    <a:cubicBezTo>
                      <a:pt x="5418" y="24920"/>
                      <a:pt x="5216" y="22884"/>
                      <a:pt x="5680" y="21122"/>
                    </a:cubicBezTo>
                    <a:cubicBezTo>
                      <a:pt x="6156" y="19360"/>
                      <a:pt x="7216" y="17812"/>
                      <a:pt x="8323" y="16372"/>
                    </a:cubicBezTo>
                    <a:cubicBezTo>
                      <a:pt x="9430" y="14919"/>
                      <a:pt x="13467" y="13764"/>
                      <a:pt x="14276" y="12121"/>
                    </a:cubicBezTo>
                    <a:cubicBezTo>
                      <a:pt x="15276" y="10073"/>
                      <a:pt x="12740" y="7466"/>
                      <a:pt x="12383" y="5228"/>
                    </a:cubicBezTo>
                    <a:cubicBezTo>
                      <a:pt x="12133" y="3668"/>
                      <a:pt x="11181" y="1"/>
                      <a:pt x="9121" y="1"/>
                    </a:cubicBezTo>
                    <a:cubicBezTo>
                      <a:pt x="6918" y="13"/>
                      <a:pt x="6799" y="3061"/>
                      <a:pt x="6537" y="4525"/>
                    </a:cubicBezTo>
                    <a:cubicBezTo>
                      <a:pt x="6120" y="6835"/>
                      <a:pt x="4751" y="8823"/>
                      <a:pt x="3501" y="1075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373;p16"/>
              <p:cNvSpPr/>
              <p:nvPr/>
            </p:nvSpPr>
            <p:spPr>
              <a:xfrm>
                <a:off x="3818325" y="1115925"/>
                <a:ext cx="512300" cy="1195275"/>
              </a:xfrm>
              <a:custGeom>
                <a:avLst/>
                <a:gdLst/>
                <a:ahLst/>
                <a:cxnLst/>
                <a:rect l="l" t="t" r="r" b="b"/>
                <a:pathLst>
                  <a:path w="20492" h="47811" extrusionOk="0">
                    <a:moveTo>
                      <a:pt x="5868" y="0"/>
                    </a:moveTo>
                    <a:cubicBezTo>
                      <a:pt x="5833" y="0"/>
                      <a:pt x="5798" y="6"/>
                      <a:pt x="5763" y="17"/>
                    </a:cubicBezTo>
                    <a:cubicBezTo>
                      <a:pt x="5656" y="53"/>
                      <a:pt x="5573" y="136"/>
                      <a:pt x="5501" y="219"/>
                    </a:cubicBezTo>
                    <a:cubicBezTo>
                      <a:pt x="5120" y="636"/>
                      <a:pt x="4751" y="1053"/>
                      <a:pt x="4370" y="1470"/>
                    </a:cubicBezTo>
                    <a:cubicBezTo>
                      <a:pt x="4188" y="1334"/>
                      <a:pt x="3962" y="1275"/>
                      <a:pt x="3730" y="1275"/>
                    </a:cubicBezTo>
                    <a:cubicBezTo>
                      <a:pt x="3492" y="1275"/>
                      <a:pt x="3247" y="1337"/>
                      <a:pt x="3036" y="1446"/>
                    </a:cubicBezTo>
                    <a:cubicBezTo>
                      <a:pt x="2620" y="1672"/>
                      <a:pt x="2322" y="2041"/>
                      <a:pt x="2072" y="2422"/>
                    </a:cubicBezTo>
                    <a:cubicBezTo>
                      <a:pt x="0" y="5661"/>
                      <a:pt x="2072" y="8244"/>
                      <a:pt x="2084" y="11661"/>
                    </a:cubicBezTo>
                    <a:cubicBezTo>
                      <a:pt x="2084" y="13054"/>
                      <a:pt x="1786" y="14412"/>
                      <a:pt x="1620" y="15793"/>
                    </a:cubicBezTo>
                    <a:cubicBezTo>
                      <a:pt x="119" y="28771"/>
                      <a:pt x="6906" y="40248"/>
                      <a:pt x="17705" y="47654"/>
                    </a:cubicBezTo>
                    <a:cubicBezTo>
                      <a:pt x="17846" y="47750"/>
                      <a:pt x="18056" y="47811"/>
                      <a:pt x="18232" y="47811"/>
                    </a:cubicBezTo>
                    <a:cubicBezTo>
                      <a:pt x="18428" y="47811"/>
                      <a:pt x="18582" y="47735"/>
                      <a:pt x="18550" y="47547"/>
                    </a:cubicBezTo>
                    <a:lnTo>
                      <a:pt x="20491" y="40593"/>
                    </a:lnTo>
                    <a:cubicBezTo>
                      <a:pt x="14681" y="37653"/>
                      <a:pt x="10716" y="31830"/>
                      <a:pt x="8001" y="26056"/>
                    </a:cubicBezTo>
                    <a:cubicBezTo>
                      <a:pt x="5418" y="20531"/>
                      <a:pt x="4918" y="14721"/>
                      <a:pt x="5442" y="8780"/>
                    </a:cubicBezTo>
                    <a:cubicBezTo>
                      <a:pt x="5501" y="8161"/>
                      <a:pt x="5561" y="7542"/>
                      <a:pt x="5834" y="6982"/>
                    </a:cubicBezTo>
                    <a:cubicBezTo>
                      <a:pt x="5945" y="6772"/>
                      <a:pt x="7498" y="4080"/>
                      <a:pt x="6807" y="4080"/>
                    </a:cubicBezTo>
                    <a:cubicBezTo>
                      <a:pt x="6677" y="4080"/>
                      <a:pt x="6468" y="4175"/>
                      <a:pt x="6156" y="4399"/>
                    </a:cubicBezTo>
                    <a:cubicBezTo>
                      <a:pt x="5859" y="4612"/>
                      <a:pt x="5634" y="4920"/>
                      <a:pt x="5303" y="5075"/>
                    </a:cubicBezTo>
                    <a:lnTo>
                      <a:pt x="5303" y="5075"/>
                    </a:lnTo>
                    <a:cubicBezTo>
                      <a:pt x="5730" y="4866"/>
                      <a:pt x="6204" y="1527"/>
                      <a:pt x="6299" y="970"/>
                    </a:cubicBezTo>
                    <a:cubicBezTo>
                      <a:pt x="6346" y="755"/>
                      <a:pt x="6382" y="529"/>
                      <a:pt x="6299" y="315"/>
                    </a:cubicBezTo>
                    <a:cubicBezTo>
                      <a:pt x="6229" y="145"/>
                      <a:pt x="6050" y="0"/>
                      <a:pt x="5868" y="0"/>
                    </a:cubicBezTo>
                    <a:close/>
                  </a:path>
                </a:pathLst>
              </a:custGeom>
              <a:solidFill>
                <a:srgbClr val="FA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374;p16"/>
              <p:cNvSpPr/>
              <p:nvPr/>
            </p:nvSpPr>
            <p:spPr>
              <a:xfrm>
                <a:off x="4002875" y="3078775"/>
                <a:ext cx="574175" cy="1536200"/>
              </a:xfrm>
              <a:custGeom>
                <a:avLst/>
                <a:gdLst/>
                <a:ahLst/>
                <a:cxnLst/>
                <a:rect l="l" t="t" r="r" b="b"/>
                <a:pathLst>
                  <a:path w="22967" h="61448" extrusionOk="0">
                    <a:moveTo>
                      <a:pt x="12061" y="1"/>
                    </a:moveTo>
                    <a:lnTo>
                      <a:pt x="0" y="5025"/>
                    </a:lnTo>
                    <a:cubicBezTo>
                      <a:pt x="0" y="5025"/>
                      <a:pt x="7311" y="33755"/>
                      <a:pt x="16443" y="57675"/>
                    </a:cubicBezTo>
                    <a:cubicBezTo>
                      <a:pt x="16336" y="58734"/>
                      <a:pt x="16336" y="60473"/>
                      <a:pt x="17217" y="61330"/>
                    </a:cubicBezTo>
                    <a:cubicBezTo>
                      <a:pt x="17299" y="61410"/>
                      <a:pt x="17418" y="61447"/>
                      <a:pt x="17564" y="61447"/>
                    </a:cubicBezTo>
                    <a:cubicBezTo>
                      <a:pt x="18979" y="61447"/>
                      <a:pt x="22966" y="57975"/>
                      <a:pt x="21574" y="56615"/>
                    </a:cubicBezTo>
                    <a:cubicBezTo>
                      <a:pt x="16705" y="51864"/>
                      <a:pt x="16919" y="32469"/>
                      <a:pt x="15824" y="26956"/>
                    </a:cubicBezTo>
                    <a:lnTo>
                      <a:pt x="12061" y="1"/>
                    </a:lnTo>
                    <a:close/>
                  </a:path>
                </a:pathLst>
              </a:custGeom>
              <a:solidFill>
                <a:srgbClr val="FA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375;p16"/>
              <p:cNvSpPr/>
              <p:nvPr/>
            </p:nvSpPr>
            <p:spPr>
              <a:xfrm>
                <a:off x="4022800" y="3280000"/>
                <a:ext cx="554250" cy="1334975"/>
              </a:xfrm>
              <a:custGeom>
                <a:avLst/>
                <a:gdLst/>
                <a:ahLst/>
                <a:cxnLst/>
                <a:rect l="l" t="t" r="r" b="b"/>
                <a:pathLst>
                  <a:path w="22170" h="53399" extrusionOk="0">
                    <a:moveTo>
                      <a:pt x="12681" y="0"/>
                    </a:moveTo>
                    <a:lnTo>
                      <a:pt x="1" y="203"/>
                    </a:lnTo>
                    <a:cubicBezTo>
                      <a:pt x="1" y="203"/>
                      <a:pt x="6514" y="25706"/>
                      <a:pt x="15646" y="49626"/>
                    </a:cubicBezTo>
                    <a:cubicBezTo>
                      <a:pt x="15539" y="50685"/>
                      <a:pt x="15539" y="52424"/>
                      <a:pt x="16420" y="53281"/>
                    </a:cubicBezTo>
                    <a:cubicBezTo>
                      <a:pt x="16502" y="53361"/>
                      <a:pt x="16621" y="53398"/>
                      <a:pt x="16767" y="53398"/>
                    </a:cubicBezTo>
                    <a:cubicBezTo>
                      <a:pt x="18182" y="53398"/>
                      <a:pt x="22169" y="49926"/>
                      <a:pt x="20777" y="48566"/>
                    </a:cubicBezTo>
                    <a:cubicBezTo>
                      <a:pt x="15908" y="43815"/>
                      <a:pt x="16122" y="24420"/>
                      <a:pt x="15027" y="18907"/>
                    </a:cubicBezTo>
                    <a:lnTo>
                      <a:pt x="12681" y="0"/>
                    </a:lnTo>
                    <a:close/>
                  </a:path>
                </a:pathLst>
              </a:custGeom>
              <a:solidFill>
                <a:srgbClr val="FA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376;p16"/>
              <p:cNvSpPr/>
              <p:nvPr/>
            </p:nvSpPr>
            <p:spPr>
              <a:xfrm>
                <a:off x="4299625" y="4443525"/>
                <a:ext cx="299475" cy="308775"/>
              </a:xfrm>
              <a:custGeom>
                <a:avLst/>
                <a:gdLst/>
                <a:ahLst/>
                <a:cxnLst/>
                <a:rect l="l" t="t" r="r" b="b"/>
                <a:pathLst>
                  <a:path w="11979" h="12351" extrusionOk="0">
                    <a:moveTo>
                      <a:pt x="8716" y="1"/>
                    </a:moveTo>
                    <a:cubicBezTo>
                      <a:pt x="7121" y="1477"/>
                      <a:pt x="6442" y="1739"/>
                      <a:pt x="4394" y="2549"/>
                    </a:cubicBezTo>
                    <a:lnTo>
                      <a:pt x="2394" y="6775"/>
                    </a:lnTo>
                    <a:cubicBezTo>
                      <a:pt x="2394" y="6775"/>
                      <a:pt x="1" y="11431"/>
                      <a:pt x="882" y="12288"/>
                    </a:cubicBezTo>
                    <a:cubicBezTo>
                      <a:pt x="925" y="12330"/>
                      <a:pt x="988" y="12350"/>
                      <a:pt x="1067" y="12350"/>
                    </a:cubicBezTo>
                    <a:cubicBezTo>
                      <a:pt x="2602" y="12350"/>
                      <a:pt x="10502" y="4870"/>
                      <a:pt x="10502" y="4870"/>
                    </a:cubicBezTo>
                    <a:cubicBezTo>
                      <a:pt x="10502" y="4870"/>
                      <a:pt x="11978" y="3477"/>
                      <a:pt x="10443" y="1977"/>
                    </a:cubicBezTo>
                    <a:cubicBezTo>
                      <a:pt x="9502" y="1060"/>
                      <a:pt x="9061" y="1037"/>
                      <a:pt x="87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377;p16"/>
              <p:cNvSpPr/>
              <p:nvPr/>
            </p:nvSpPr>
            <p:spPr>
              <a:xfrm>
                <a:off x="3981150" y="3839000"/>
                <a:ext cx="360175" cy="878000"/>
              </a:xfrm>
              <a:custGeom>
                <a:avLst/>
                <a:gdLst/>
                <a:ahLst/>
                <a:cxnLst/>
                <a:rect l="l" t="t" r="r" b="b"/>
                <a:pathLst>
                  <a:path w="14407" h="35120" extrusionOk="0">
                    <a:moveTo>
                      <a:pt x="6930" y="0"/>
                    </a:moveTo>
                    <a:cubicBezTo>
                      <a:pt x="6930" y="0"/>
                      <a:pt x="4989" y="5703"/>
                      <a:pt x="1453" y="31052"/>
                    </a:cubicBezTo>
                    <a:cubicBezTo>
                      <a:pt x="845" y="31933"/>
                      <a:pt x="0" y="33457"/>
                      <a:pt x="357" y="34635"/>
                    </a:cubicBezTo>
                    <a:cubicBezTo>
                      <a:pt x="459" y="34966"/>
                      <a:pt x="994" y="35119"/>
                      <a:pt x="1710" y="35119"/>
                    </a:cubicBezTo>
                    <a:cubicBezTo>
                      <a:pt x="3517" y="35119"/>
                      <a:pt x="6470" y="34144"/>
                      <a:pt x="6453" y="32600"/>
                    </a:cubicBezTo>
                    <a:cubicBezTo>
                      <a:pt x="6370" y="25908"/>
                      <a:pt x="12704" y="10752"/>
                      <a:pt x="14407" y="5394"/>
                    </a:cubicBezTo>
                    <a:lnTo>
                      <a:pt x="13752" y="1191"/>
                    </a:lnTo>
                    <a:lnTo>
                      <a:pt x="6930" y="0"/>
                    </a:lnTo>
                    <a:close/>
                  </a:path>
                </a:pathLst>
              </a:custGeom>
              <a:solidFill>
                <a:srgbClr val="FA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378;p16"/>
              <p:cNvSpPr/>
              <p:nvPr/>
            </p:nvSpPr>
            <p:spPr>
              <a:xfrm>
                <a:off x="3816525" y="4598025"/>
                <a:ext cx="358125" cy="181250"/>
              </a:xfrm>
              <a:custGeom>
                <a:avLst/>
                <a:gdLst/>
                <a:ahLst/>
                <a:cxnLst/>
                <a:rect l="l" t="t" r="r" b="b"/>
                <a:pathLst>
                  <a:path w="14325" h="7250" extrusionOk="0">
                    <a:moveTo>
                      <a:pt x="13157" y="0"/>
                    </a:moveTo>
                    <a:lnTo>
                      <a:pt x="13157" y="0"/>
                    </a:lnTo>
                    <a:cubicBezTo>
                      <a:pt x="12074" y="268"/>
                      <a:pt x="11358" y="371"/>
                      <a:pt x="10623" y="371"/>
                    </a:cubicBezTo>
                    <a:cubicBezTo>
                      <a:pt x="9922" y="371"/>
                      <a:pt x="9204" y="277"/>
                      <a:pt x="8133" y="143"/>
                    </a:cubicBezTo>
                    <a:lnTo>
                      <a:pt x="4347" y="2881"/>
                    </a:lnTo>
                    <a:cubicBezTo>
                      <a:pt x="4347" y="2881"/>
                      <a:pt x="1" y="5810"/>
                      <a:pt x="358" y="6977"/>
                    </a:cubicBezTo>
                    <a:cubicBezTo>
                      <a:pt x="414" y="7169"/>
                      <a:pt x="770" y="7249"/>
                      <a:pt x="1325" y="7249"/>
                    </a:cubicBezTo>
                    <a:cubicBezTo>
                      <a:pt x="4189" y="7249"/>
                      <a:pt x="12372" y="5120"/>
                      <a:pt x="12372" y="5120"/>
                    </a:cubicBezTo>
                    <a:cubicBezTo>
                      <a:pt x="12372" y="5120"/>
                      <a:pt x="14324" y="4620"/>
                      <a:pt x="13705" y="2560"/>
                    </a:cubicBezTo>
                    <a:cubicBezTo>
                      <a:pt x="13324" y="1310"/>
                      <a:pt x="12955" y="1072"/>
                      <a:pt x="131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379;p16"/>
              <p:cNvSpPr/>
              <p:nvPr/>
            </p:nvSpPr>
            <p:spPr>
              <a:xfrm>
                <a:off x="3997500" y="2824000"/>
                <a:ext cx="615875" cy="1781400"/>
              </a:xfrm>
              <a:custGeom>
                <a:avLst/>
                <a:gdLst/>
                <a:ahLst/>
                <a:cxnLst/>
                <a:rect l="l" t="t" r="r" b="b"/>
                <a:pathLst>
                  <a:path w="24635" h="71256" extrusionOk="0">
                    <a:moveTo>
                      <a:pt x="20242" y="0"/>
                    </a:moveTo>
                    <a:cubicBezTo>
                      <a:pt x="20242" y="0"/>
                      <a:pt x="12316" y="1711"/>
                      <a:pt x="7145" y="1711"/>
                    </a:cubicBezTo>
                    <a:cubicBezTo>
                      <a:pt x="5073" y="1711"/>
                      <a:pt x="3442" y="1437"/>
                      <a:pt x="2942" y="667"/>
                    </a:cubicBezTo>
                    <a:cubicBezTo>
                      <a:pt x="394" y="3358"/>
                      <a:pt x="1" y="8584"/>
                      <a:pt x="1" y="8584"/>
                    </a:cubicBezTo>
                    <a:lnTo>
                      <a:pt x="9645" y="12466"/>
                    </a:lnTo>
                    <a:cubicBezTo>
                      <a:pt x="9645" y="12466"/>
                      <a:pt x="346" y="69461"/>
                      <a:pt x="1287" y="71068"/>
                    </a:cubicBezTo>
                    <a:cubicBezTo>
                      <a:pt x="1362" y="71197"/>
                      <a:pt x="1461" y="71256"/>
                      <a:pt x="1580" y="71256"/>
                    </a:cubicBezTo>
                    <a:cubicBezTo>
                      <a:pt x="2947" y="71256"/>
                      <a:pt x="6918" y="63425"/>
                      <a:pt x="6918" y="63425"/>
                    </a:cubicBezTo>
                    <a:cubicBezTo>
                      <a:pt x="6918" y="63425"/>
                      <a:pt x="24635" y="20788"/>
                      <a:pt x="24135" y="11263"/>
                    </a:cubicBezTo>
                    <a:cubicBezTo>
                      <a:pt x="23730" y="3620"/>
                      <a:pt x="20242" y="0"/>
                      <a:pt x="20242" y="0"/>
                    </a:cubicBezTo>
                    <a:close/>
                  </a:path>
                </a:pathLst>
              </a:custGeom>
              <a:solidFill>
                <a:srgbClr val="FA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380;p16"/>
              <p:cNvSpPr/>
              <p:nvPr/>
            </p:nvSpPr>
            <p:spPr>
              <a:xfrm>
                <a:off x="4000775" y="2059900"/>
                <a:ext cx="660825" cy="2231350"/>
              </a:xfrm>
              <a:custGeom>
                <a:avLst/>
                <a:gdLst/>
                <a:ahLst/>
                <a:cxnLst/>
                <a:rect l="l" t="t" r="r" b="b"/>
                <a:pathLst>
                  <a:path w="26433" h="89254" extrusionOk="0">
                    <a:moveTo>
                      <a:pt x="10844" y="1"/>
                    </a:moveTo>
                    <a:cubicBezTo>
                      <a:pt x="10325" y="1"/>
                      <a:pt x="9861" y="84"/>
                      <a:pt x="9490" y="322"/>
                    </a:cubicBezTo>
                    <a:cubicBezTo>
                      <a:pt x="9157" y="3263"/>
                      <a:pt x="7038" y="4799"/>
                      <a:pt x="6216" y="6573"/>
                    </a:cubicBezTo>
                    <a:cubicBezTo>
                      <a:pt x="5918" y="7204"/>
                      <a:pt x="5335" y="8026"/>
                      <a:pt x="5013" y="8609"/>
                    </a:cubicBezTo>
                    <a:cubicBezTo>
                      <a:pt x="4323" y="9907"/>
                      <a:pt x="3882" y="11062"/>
                      <a:pt x="3763" y="12538"/>
                    </a:cubicBezTo>
                    <a:cubicBezTo>
                      <a:pt x="3585" y="14586"/>
                      <a:pt x="4680" y="16681"/>
                      <a:pt x="6454" y="17717"/>
                    </a:cubicBezTo>
                    <a:cubicBezTo>
                      <a:pt x="6645" y="20706"/>
                      <a:pt x="5871" y="23742"/>
                      <a:pt x="4240" y="26254"/>
                    </a:cubicBezTo>
                    <a:cubicBezTo>
                      <a:pt x="4240" y="26254"/>
                      <a:pt x="1" y="32040"/>
                      <a:pt x="1" y="40982"/>
                    </a:cubicBezTo>
                    <a:cubicBezTo>
                      <a:pt x="1" y="49924"/>
                      <a:pt x="334" y="87952"/>
                      <a:pt x="334" y="87952"/>
                    </a:cubicBezTo>
                    <a:cubicBezTo>
                      <a:pt x="334" y="87952"/>
                      <a:pt x="5347" y="89254"/>
                      <a:pt x="10560" y="89254"/>
                    </a:cubicBezTo>
                    <a:cubicBezTo>
                      <a:pt x="14280" y="89254"/>
                      <a:pt x="18101" y="88591"/>
                      <a:pt x="20277" y="86321"/>
                    </a:cubicBezTo>
                    <a:cubicBezTo>
                      <a:pt x="21135" y="84035"/>
                      <a:pt x="21075" y="81023"/>
                      <a:pt x="21361" y="78629"/>
                    </a:cubicBezTo>
                    <a:cubicBezTo>
                      <a:pt x="22468" y="69259"/>
                      <a:pt x="23432" y="59877"/>
                      <a:pt x="24290" y="50483"/>
                    </a:cubicBezTo>
                    <a:cubicBezTo>
                      <a:pt x="24611" y="46983"/>
                      <a:pt x="24956" y="43458"/>
                      <a:pt x="25135" y="39946"/>
                    </a:cubicBezTo>
                    <a:cubicBezTo>
                      <a:pt x="25242" y="37779"/>
                      <a:pt x="24778" y="35958"/>
                      <a:pt x="24230" y="33886"/>
                    </a:cubicBezTo>
                    <a:cubicBezTo>
                      <a:pt x="23694" y="31862"/>
                      <a:pt x="22528" y="30064"/>
                      <a:pt x="21587" y="28195"/>
                    </a:cubicBezTo>
                    <a:cubicBezTo>
                      <a:pt x="20992" y="27016"/>
                      <a:pt x="20480" y="25802"/>
                      <a:pt x="20277" y="24480"/>
                    </a:cubicBezTo>
                    <a:cubicBezTo>
                      <a:pt x="19992" y="22563"/>
                      <a:pt x="20492" y="20587"/>
                      <a:pt x="21349" y="18836"/>
                    </a:cubicBezTo>
                    <a:cubicBezTo>
                      <a:pt x="22385" y="16753"/>
                      <a:pt x="23932" y="15086"/>
                      <a:pt x="24694" y="12848"/>
                    </a:cubicBezTo>
                    <a:cubicBezTo>
                      <a:pt x="25718" y="9800"/>
                      <a:pt x="26433" y="8359"/>
                      <a:pt x="26159" y="5228"/>
                    </a:cubicBezTo>
                    <a:cubicBezTo>
                      <a:pt x="26040" y="3799"/>
                      <a:pt x="24718" y="2763"/>
                      <a:pt x="23444" y="1739"/>
                    </a:cubicBezTo>
                    <a:cubicBezTo>
                      <a:pt x="22403" y="902"/>
                      <a:pt x="21313" y="783"/>
                      <a:pt x="20186" y="783"/>
                    </a:cubicBezTo>
                    <a:cubicBezTo>
                      <a:pt x="19742" y="783"/>
                      <a:pt x="19293" y="802"/>
                      <a:pt x="18838" y="802"/>
                    </a:cubicBezTo>
                    <a:cubicBezTo>
                      <a:pt x="17953" y="802"/>
                      <a:pt x="17050" y="732"/>
                      <a:pt x="16134" y="322"/>
                    </a:cubicBezTo>
                    <a:cubicBezTo>
                      <a:pt x="15778" y="435"/>
                      <a:pt x="15389" y="478"/>
                      <a:pt x="14983" y="478"/>
                    </a:cubicBezTo>
                    <a:cubicBezTo>
                      <a:pt x="13632" y="478"/>
                      <a:pt x="12082" y="1"/>
                      <a:pt x="10844" y="1"/>
                    </a:cubicBezTo>
                    <a:close/>
                  </a:path>
                </a:pathLst>
              </a:custGeom>
              <a:solidFill>
                <a:srgbClr val="FC46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381;p16"/>
              <p:cNvSpPr/>
              <p:nvPr/>
            </p:nvSpPr>
            <p:spPr>
              <a:xfrm>
                <a:off x="4167775" y="3312150"/>
                <a:ext cx="384000" cy="139300"/>
              </a:xfrm>
              <a:custGeom>
                <a:avLst/>
                <a:gdLst/>
                <a:ahLst/>
                <a:cxnLst/>
                <a:rect l="l" t="t" r="r" b="b"/>
                <a:pathLst>
                  <a:path w="15360" h="5572" extrusionOk="0">
                    <a:moveTo>
                      <a:pt x="15181" y="0"/>
                    </a:moveTo>
                    <a:lnTo>
                      <a:pt x="15181" y="0"/>
                    </a:lnTo>
                    <a:cubicBezTo>
                      <a:pt x="14157" y="977"/>
                      <a:pt x="12692" y="1298"/>
                      <a:pt x="11299" y="1572"/>
                    </a:cubicBezTo>
                    <a:cubicBezTo>
                      <a:pt x="9216" y="1989"/>
                      <a:pt x="7120" y="2382"/>
                      <a:pt x="5037" y="2822"/>
                    </a:cubicBezTo>
                    <a:cubicBezTo>
                      <a:pt x="3620" y="3120"/>
                      <a:pt x="0" y="2715"/>
                      <a:pt x="1048" y="4144"/>
                    </a:cubicBezTo>
                    <a:cubicBezTo>
                      <a:pt x="1803" y="5182"/>
                      <a:pt x="3676" y="5572"/>
                      <a:pt x="5772" y="5572"/>
                    </a:cubicBezTo>
                    <a:cubicBezTo>
                      <a:pt x="8770" y="5572"/>
                      <a:pt x="12225" y="4775"/>
                      <a:pt x="13514" y="3941"/>
                    </a:cubicBezTo>
                    <a:cubicBezTo>
                      <a:pt x="15145" y="2858"/>
                      <a:pt x="15359" y="1941"/>
                      <a:pt x="15181" y="0"/>
                    </a:cubicBezTo>
                    <a:close/>
                  </a:path>
                </a:pathLst>
              </a:custGeom>
              <a:solidFill>
                <a:srgbClr val="FA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382;p16"/>
              <p:cNvSpPr/>
              <p:nvPr/>
            </p:nvSpPr>
            <p:spPr>
              <a:xfrm>
                <a:off x="4512450" y="2117325"/>
                <a:ext cx="313750" cy="446550"/>
              </a:xfrm>
              <a:custGeom>
                <a:avLst/>
                <a:gdLst/>
                <a:ahLst/>
                <a:cxnLst/>
                <a:rect l="l" t="t" r="r" b="b"/>
                <a:pathLst>
                  <a:path w="12550" h="17862" extrusionOk="0">
                    <a:moveTo>
                      <a:pt x="3232" y="1"/>
                    </a:moveTo>
                    <a:cubicBezTo>
                      <a:pt x="3106" y="1"/>
                      <a:pt x="2986" y="28"/>
                      <a:pt x="2870" y="85"/>
                    </a:cubicBezTo>
                    <a:cubicBezTo>
                      <a:pt x="2382" y="323"/>
                      <a:pt x="2025" y="764"/>
                      <a:pt x="1727" y="1216"/>
                    </a:cubicBezTo>
                    <a:cubicBezTo>
                      <a:pt x="1275" y="1919"/>
                      <a:pt x="918" y="2681"/>
                      <a:pt x="679" y="3478"/>
                    </a:cubicBezTo>
                    <a:cubicBezTo>
                      <a:pt x="203" y="4990"/>
                      <a:pt x="1" y="5848"/>
                      <a:pt x="358" y="7395"/>
                    </a:cubicBezTo>
                    <a:cubicBezTo>
                      <a:pt x="644" y="8658"/>
                      <a:pt x="1370" y="9705"/>
                      <a:pt x="2192" y="10491"/>
                    </a:cubicBezTo>
                    <a:cubicBezTo>
                      <a:pt x="3084" y="11348"/>
                      <a:pt x="6716" y="16373"/>
                      <a:pt x="7549" y="17861"/>
                    </a:cubicBezTo>
                    <a:cubicBezTo>
                      <a:pt x="7549" y="17861"/>
                      <a:pt x="12550" y="15456"/>
                      <a:pt x="12014" y="14599"/>
                    </a:cubicBezTo>
                    <a:cubicBezTo>
                      <a:pt x="10895" y="12789"/>
                      <a:pt x="10014" y="10991"/>
                      <a:pt x="9073" y="8598"/>
                    </a:cubicBezTo>
                    <a:cubicBezTo>
                      <a:pt x="8513" y="7162"/>
                      <a:pt x="5268" y="1"/>
                      <a:pt x="3232" y="1"/>
                    </a:cubicBezTo>
                    <a:close/>
                  </a:path>
                </a:pathLst>
              </a:custGeom>
              <a:solidFill>
                <a:srgbClr val="FA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383;p16"/>
              <p:cNvSpPr/>
              <p:nvPr/>
            </p:nvSpPr>
            <p:spPr>
              <a:xfrm>
                <a:off x="4196950" y="1528000"/>
                <a:ext cx="413450" cy="522700"/>
              </a:xfrm>
              <a:custGeom>
                <a:avLst/>
                <a:gdLst/>
                <a:ahLst/>
                <a:cxnLst/>
                <a:rect l="l" t="t" r="r" b="b"/>
                <a:pathLst>
                  <a:path w="16538" h="20908" extrusionOk="0">
                    <a:moveTo>
                      <a:pt x="15681" y="12299"/>
                    </a:moveTo>
                    <a:cubicBezTo>
                      <a:pt x="16538" y="8847"/>
                      <a:pt x="15240" y="4941"/>
                      <a:pt x="12466" y="2703"/>
                    </a:cubicBezTo>
                    <a:cubicBezTo>
                      <a:pt x="9692" y="465"/>
                      <a:pt x="5608" y="0"/>
                      <a:pt x="2405" y="1560"/>
                    </a:cubicBezTo>
                    <a:cubicBezTo>
                      <a:pt x="1203" y="2143"/>
                      <a:pt x="0" y="3501"/>
                      <a:pt x="631" y="4679"/>
                    </a:cubicBezTo>
                    <a:cubicBezTo>
                      <a:pt x="1119" y="5584"/>
                      <a:pt x="2346" y="5692"/>
                      <a:pt x="3310" y="6049"/>
                    </a:cubicBezTo>
                    <a:cubicBezTo>
                      <a:pt x="5167" y="6739"/>
                      <a:pt x="6310" y="8573"/>
                      <a:pt x="7322" y="10287"/>
                    </a:cubicBezTo>
                    <a:cubicBezTo>
                      <a:pt x="8049" y="11514"/>
                      <a:pt x="8787" y="12776"/>
                      <a:pt x="8989" y="14193"/>
                    </a:cubicBezTo>
                    <a:cubicBezTo>
                      <a:pt x="9227" y="15895"/>
                      <a:pt x="8596" y="17467"/>
                      <a:pt x="7537" y="18776"/>
                    </a:cubicBezTo>
                    <a:cubicBezTo>
                      <a:pt x="10751" y="20908"/>
                      <a:pt x="15050" y="14859"/>
                      <a:pt x="15681" y="1229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384;p16"/>
              <p:cNvSpPr/>
              <p:nvPr/>
            </p:nvSpPr>
            <p:spPr>
              <a:xfrm>
                <a:off x="4246050" y="1924175"/>
                <a:ext cx="209275" cy="241150"/>
              </a:xfrm>
              <a:custGeom>
                <a:avLst/>
                <a:gdLst/>
                <a:ahLst/>
                <a:cxnLst/>
                <a:rect l="l" t="t" r="r" b="b"/>
                <a:pathLst>
                  <a:path w="8371" h="9646" extrusionOk="0">
                    <a:moveTo>
                      <a:pt x="5763" y="1"/>
                    </a:moveTo>
                    <a:cubicBezTo>
                      <a:pt x="5763" y="1"/>
                      <a:pt x="1" y="584"/>
                      <a:pt x="1" y="584"/>
                    </a:cubicBezTo>
                    <a:cubicBezTo>
                      <a:pt x="12" y="583"/>
                      <a:pt x="23" y="582"/>
                      <a:pt x="34" y="582"/>
                    </a:cubicBezTo>
                    <a:cubicBezTo>
                      <a:pt x="777" y="582"/>
                      <a:pt x="1647" y="2901"/>
                      <a:pt x="1882" y="3394"/>
                    </a:cubicBezTo>
                    <a:cubicBezTo>
                      <a:pt x="2168" y="3965"/>
                      <a:pt x="2501" y="4549"/>
                      <a:pt x="2715" y="5144"/>
                    </a:cubicBezTo>
                    <a:cubicBezTo>
                      <a:pt x="3049" y="6037"/>
                      <a:pt x="2763" y="6966"/>
                      <a:pt x="2644" y="7918"/>
                    </a:cubicBezTo>
                    <a:cubicBezTo>
                      <a:pt x="2584" y="8430"/>
                      <a:pt x="2537" y="9037"/>
                      <a:pt x="2918" y="9395"/>
                    </a:cubicBezTo>
                    <a:cubicBezTo>
                      <a:pt x="3099" y="9569"/>
                      <a:pt x="3345" y="9645"/>
                      <a:pt x="3597" y="9645"/>
                    </a:cubicBezTo>
                    <a:cubicBezTo>
                      <a:pt x="3776" y="9645"/>
                      <a:pt x="3957" y="9607"/>
                      <a:pt x="4120" y="9537"/>
                    </a:cubicBezTo>
                    <a:cubicBezTo>
                      <a:pt x="4513" y="9371"/>
                      <a:pt x="4823" y="9049"/>
                      <a:pt x="5120" y="8740"/>
                    </a:cubicBezTo>
                    <a:cubicBezTo>
                      <a:pt x="6382" y="7347"/>
                      <a:pt x="7490" y="5799"/>
                      <a:pt x="8371" y="4132"/>
                    </a:cubicBezTo>
                    <a:lnTo>
                      <a:pt x="8371" y="4132"/>
                    </a:lnTo>
                    <a:cubicBezTo>
                      <a:pt x="8355" y="4162"/>
                      <a:pt x="8331" y="4176"/>
                      <a:pt x="8302" y="4176"/>
                    </a:cubicBezTo>
                    <a:cubicBezTo>
                      <a:pt x="7992" y="4176"/>
                      <a:pt x="7022" y="2567"/>
                      <a:pt x="6990" y="2513"/>
                    </a:cubicBezTo>
                    <a:cubicBezTo>
                      <a:pt x="6585" y="1667"/>
                      <a:pt x="6180" y="834"/>
                      <a:pt x="5763" y="1"/>
                    </a:cubicBezTo>
                    <a:close/>
                  </a:path>
                </a:pathLst>
              </a:custGeom>
              <a:solidFill>
                <a:srgbClr val="FA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385;p16"/>
              <p:cNvSpPr/>
              <p:nvPr/>
            </p:nvSpPr>
            <p:spPr>
              <a:xfrm>
                <a:off x="4255875" y="1924175"/>
                <a:ext cx="178625" cy="127125"/>
              </a:xfrm>
              <a:custGeom>
                <a:avLst/>
                <a:gdLst/>
                <a:ahLst/>
                <a:cxnLst/>
                <a:rect l="l" t="t" r="r" b="b"/>
                <a:pathLst>
                  <a:path w="7145" h="5085" extrusionOk="0">
                    <a:moveTo>
                      <a:pt x="5466" y="1"/>
                    </a:moveTo>
                    <a:lnTo>
                      <a:pt x="1" y="560"/>
                    </a:lnTo>
                    <a:lnTo>
                      <a:pt x="2394" y="5084"/>
                    </a:lnTo>
                    <a:cubicBezTo>
                      <a:pt x="4084" y="4954"/>
                      <a:pt x="5704" y="4549"/>
                      <a:pt x="7144" y="3620"/>
                    </a:cubicBezTo>
                    <a:lnTo>
                      <a:pt x="5466" y="1"/>
                    </a:lnTo>
                    <a:close/>
                  </a:path>
                </a:pathLst>
              </a:custGeom>
              <a:solidFill>
                <a:srgbClr val="EA9E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386;p16"/>
              <p:cNvSpPr/>
              <p:nvPr/>
            </p:nvSpPr>
            <p:spPr>
              <a:xfrm>
                <a:off x="4146050" y="1624325"/>
                <a:ext cx="340525" cy="396350"/>
              </a:xfrm>
              <a:custGeom>
                <a:avLst/>
                <a:gdLst/>
                <a:ahLst/>
                <a:cxnLst/>
                <a:rect l="l" t="t" r="r" b="b"/>
                <a:pathLst>
                  <a:path w="13621" h="15854" extrusionOk="0">
                    <a:moveTo>
                      <a:pt x="4093" y="1"/>
                    </a:moveTo>
                    <a:cubicBezTo>
                      <a:pt x="2924" y="1"/>
                      <a:pt x="1806" y="353"/>
                      <a:pt x="1119" y="1517"/>
                    </a:cubicBezTo>
                    <a:cubicBezTo>
                      <a:pt x="393" y="2743"/>
                      <a:pt x="822" y="5041"/>
                      <a:pt x="607" y="6494"/>
                    </a:cubicBezTo>
                    <a:cubicBezTo>
                      <a:pt x="369" y="8030"/>
                      <a:pt x="0" y="9601"/>
                      <a:pt x="286" y="11197"/>
                    </a:cubicBezTo>
                    <a:cubicBezTo>
                      <a:pt x="476" y="12292"/>
                      <a:pt x="1036" y="13352"/>
                      <a:pt x="1679" y="14185"/>
                    </a:cubicBezTo>
                    <a:cubicBezTo>
                      <a:pt x="2346" y="15043"/>
                      <a:pt x="3108" y="15281"/>
                      <a:pt x="4036" y="15543"/>
                    </a:cubicBezTo>
                    <a:cubicBezTo>
                      <a:pt x="4747" y="15742"/>
                      <a:pt x="5523" y="15853"/>
                      <a:pt x="6306" y="15853"/>
                    </a:cubicBezTo>
                    <a:cubicBezTo>
                      <a:pt x="8791" y="15853"/>
                      <a:pt x="11348" y="14737"/>
                      <a:pt x="12109" y="11804"/>
                    </a:cubicBezTo>
                    <a:cubicBezTo>
                      <a:pt x="12219" y="11868"/>
                      <a:pt x="12334" y="11897"/>
                      <a:pt x="12447" y="11897"/>
                    </a:cubicBezTo>
                    <a:cubicBezTo>
                      <a:pt x="12885" y="11897"/>
                      <a:pt x="13312" y="11467"/>
                      <a:pt x="13454" y="10947"/>
                    </a:cubicBezTo>
                    <a:cubicBezTo>
                      <a:pt x="13621" y="10340"/>
                      <a:pt x="13430" y="9804"/>
                      <a:pt x="13407" y="9197"/>
                    </a:cubicBezTo>
                    <a:cubicBezTo>
                      <a:pt x="13371" y="8697"/>
                      <a:pt x="13407" y="8220"/>
                      <a:pt x="13359" y="7708"/>
                    </a:cubicBezTo>
                    <a:cubicBezTo>
                      <a:pt x="13240" y="6482"/>
                      <a:pt x="13049" y="5220"/>
                      <a:pt x="12490" y="4125"/>
                    </a:cubicBezTo>
                    <a:cubicBezTo>
                      <a:pt x="11918" y="2982"/>
                      <a:pt x="10990" y="2148"/>
                      <a:pt x="9990" y="1588"/>
                    </a:cubicBezTo>
                    <a:cubicBezTo>
                      <a:pt x="8989" y="1041"/>
                      <a:pt x="7930" y="743"/>
                      <a:pt x="6858" y="457"/>
                    </a:cubicBezTo>
                    <a:cubicBezTo>
                      <a:pt x="6043" y="237"/>
                      <a:pt x="5051" y="1"/>
                      <a:pt x="4093" y="1"/>
                    </a:cubicBezTo>
                    <a:close/>
                  </a:path>
                </a:pathLst>
              </a:custGeom>
              <a:solidFill>
                <a:srgbClr val="FA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387;p16"/>
              <p:cNvSpPr/>
              <p:nvPr/>
            </p:nvSpPr>
            <p:spPr>
              <a:xfrm>
                <a:off x="4424650" y="1799300"/>
                <a:ext cx="111350" cy="130725"/>
              </a:xfrm>
              <a:custGeom>
                <a:avLst/>
                <a:gdLst/>
                <a:ahLst/>
                <a:cxnLst/>
                <a:rect l="l" t="t" r="r" b="b"/>
                <a:pathLst>
                  <a:path w="4454" h="5229" extrusionOk="0">
                    <a:moveTo>
                      <a:pt x="3302" y="1"/>
                    </a:moveTo>
                    <a:cubicBezTo>
                      <a:pt x="2068" y="1"/>
                      <a:pt x="746" y="2642"/>
                      <a:pt x="381" y="3436"/>
                    </a:cubicBezTo>
                    <a:cubicBezTo>
                      <a:pt x="167" y="3900"/>
                      <a:pt x="0" y="4472"/>
                      <a:pt x="310" y="4876"/>
                    </a:cubicBezTo>
                    <a:cubicBezTo>
                      <a:pt x="498" y="5135"/>
                      <a:pt x="820" y="5228"/>
                      <a:pt x="1153" y="5228"/>
                    </a:cubicBezTo>
                    <a:cubicBezTo>
                      <a:pt x="1327" y="5228"/>
                      <a:pt x="1504" y="5203"/>
                      <a:pt x="1667" y="5162"/>
                    </a:cubicBezTo>
                    <a:cubicBezTo>
                      <a:pt x="3251" y="4746"/>
                      <a:pt x="4453" y="3162"/>
                      <a:pt x="4406" y="1519"/>
                    </a:cubicBezTo>
                    <a:cubicBezTo>
                      <a:pt x="4394" y="971"/>
                      <a:pt x="4203" y="352"/>
                      <a:pt x="3703" y="102"/>
                    </a:cubicBezTo>
                    <a:cubicBezTo>
                      <a:pt x="3571" y="33"/>
                      <a:pt x="3437" y="1"/>
                      <a:pt x="3302" y="1"/>
                    </a:cubicBezTo>
                    <a:close/>
                  </a:path>
                </a:pathLst>
              </a:custGeom>
              <a:solidFill>
                <a:srgbClr val="FA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388;p16"/>
              <p:cNvSpPr/>
              <p:nvPr/>
            </p:nvSpPr>
            <p:spPr>
              <a:xfrm>
                <a:off x="4101700" y="1495250"/>
                <a:ext cx="445900" cy="355425"/>
              </a:xfrm>
              <a:custGeom>
                <a:avLst/>
                <a:gdLst/>
                <a:ahLst/>
                <a:cxnLst/>
                <a:rect l="l" t="t" r="r" b="b"/>
                <a:pathLst>
                  <a:path w="17836" h="14217" extrusionOk="0">
                    <a:moveTo>
                      <a:pt x="8144" y="9395"/>
                    </a:moveTo>
                    <a:cubicBezTo>
                      <a:pt x="4572" y="10216"/>
                      <a:pt x="0" y="10466"/>
                      <a:pt x="1381" y="6680"/>
                    </a:cubicBezTo>
                    <a:cubicBezTo>
                      <a:pt x="3048" y="2108"/>
                      <a:pt x="8204" y="1"/>
                      <a:pt x="12395" y="2549"/>
                    </a:cubicBezTo>
                    <a:cubicBezTo>
                      <a:pt x="14109" y="3584"/>
                      <a:pt x="15181" y="5025"/>
                      <a:pt x="15990" y="6823"/>
                    </a:cubicBezTo>
                    <a:cubicBezTo>
                      <a:pt x="16609" y="8192"/>
                      <a:pt x="17836" y="9204"/>
                      <a:pt x="17288" y="10716"/>
                    </a:cubicBezTo>
                    <a:cubicBezTo>
                      <a:pt x="17157" y="11085"/>
                      <a:pt x="14621" y="14217"/>
                      <a:pt x="14335" y="13669"/>
                    </a:cubicBezTo>
                    <a:cubicBezTo>
                      <a:pt x="13430" y="11871"/>
                      <a:pt x="12526" y="10085"/>
                      <a:pt x="11621" y="8299"/>
                    </a:cubicBezTo>
                    <a:cubicBezTo>
                      <a:pt x="10990" y="8585"/>
                      <a:pt x="9656" y="9037"/>
                      <a:pt x="8144" y="939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389;p16"/>
              <p:cNvSpPr/>
              <p:nvPr/>
            </p:nvSpPr>
            <p:spPr>
              <a:xfrm>
                <a:off x="4237125" y="1493775"/>
                <a:ext cx="418825" cy="931075"/>
              </a:xfrm>
              <a:custGeom>
                <a:avLst/>
                <a:gdLst/>
                <a:ahLst/>
                <a:cxnLst/>
                <a:rect l="l" t="t" r="r" b="b"/>
                <a:pathLst>
                  <a:path w="16753" h="37243" extrusionOk="0">
                    <a:moveTo>
                      <a:pt x="6275" y="8192"/>
                    </a:moveTo>
                    <a:cubicBezTo>
                      <a:pt x="7585" y="10597"/>
                      <a:pt x="7382" y="13502"/>
                      <a:pt x="6549" y="16074"/>
                    </a:cubicBezTo>
                    <a:cubicBezTo>
                      <a:pt x="5704" y="18645"/>
                      <a:pt x="4275" y="21015"/>
                      <a:pt x="3132" y="23479"/>
                    </a:cubicBezTo>
                    <a:cubicBezTo>
                      <a:pt x="1989" y="25956"/>
                      <a:pt x="1120" y="28647"/>
                      <a:pt x="1501" y="31314"/>
                    </a:cubicBezTo>
                    <a:cubicBezTo>
                      <a:pt x="1870" y="33981"/>
                      <a:pt x="3763" y="36612"/>
                      <a:pt x="6549" y="37243"/>
                    </a:cubicBezTo>
                    <a:cubicBezTo>
                      <a:pt x="6406" y="36969"/>
                      <a:pt x="6275" y="36695"/>
                      <a:pt x="6144" y="36409"/>
                    </a:cubicBezTo>
                    <a:cubicBezTo>
                      <a:pt x="6847" y="36564"/>
                      <a:pt x="7561" y="36719"/>
                      <a:pt x="8275" y="36874"/>
                    </a:cubicBezTo>
                    <a:cubicBezTo>
                      <a:pt x="8192" y="33111"/>
                      <a:pt x="9859" y="29516"/>
                      <a:pt x="11609" y="26134"/>
                    </a:cubicBezTo>
                    <a:cubicBezTo>
                      <a:pt x="14502" y="20550"/>
                      <a:pt x="16753" y="15216"/>
                      <a:pt x="15467" y="8882"/>
                    </a:cubicBezTo>
                    <a:cubicBezTo>
                      <a:pt x="14990" y="6560"/>
                      <a:pt x="13919" y="4298"/>
                      <a:pt x="12133" y="2643"/>
                    </a:cubicBezTo>
                    <a:cubicBezTo>
                      <a:pt x="10347" y="988"/>
                      <a:pt x="7787" y="0"/>
                      <a:pt x="5311" y="322"/>
                    </a:cubicBezTo>
                    <a:cubicBezTo>
                      <a:pt x="2822" y="643"/>
                      <a:pt x="536" y="2405"/>
                      <a:pt x="0" y="4715"/>
                    </a:cubicBez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390;p16"/>
              <p:cNvSpPr/>
              <p:nvPr/>
            </p:nvSpPr>
            <p:spPr>
              <a:xfrm>
                <a:off x="4264500" y="1395550"/>
                <a:ext cx="295600" cy="241125"/>
              </a:xfrm>
              <a:custGeom>
                <a:avLst/>
                <a:gdLst/>
                <a:ahLst/>
                <a:cxnLst/>
                <a:rect l="l" t="t" r="r" b="b"/>
                <a:pathLst>
                  <a:path w="11824" h="9645" extrusionOk="0">
                    <a:moveTo>
                      <a:pt x="1953" y="5858"/>
                    </a:moveTo>
                    <a:cubicBezTo>
                      <a:pt x="715" y="5703"/>
                      <a:pt x="1" y="4179"/>
                      <a:pt x="358" y="2977"/>
                    </a:cubicBezTo>
                    <a:cubicBezTo>
                      <a:pt x="715" y="1786"/>
                      <a:pt x="1834" y="964"/>
                      <a:pt x="3001" y="512"/>
                    </a:cubicBezTo>
                    <a:cubicBezTo>
                      <a:pt x="3894" y="167"/>
                      <a:pt x="4847" y="0"/>
                      <a:pt x="5811" y="12"/>
                    </a:cubicBezTo>
                    <a:cubicBezTo>
                      <a:pt x="7335" y="48"/>
                      <a:pt x="8871" y="572"/>
                      <a:pt x="10014" y="1596"/>
                    </a:cubicBezTo>
                    <a:cubicBezTo>
                      <a:pt x="11145" y="2619"/>
                      <a:pt x="11824" y="4167"/>
                      <a:pt x="11681" y="5691"/>
                    </a:cubicBezTo>
                    <a:cubicBezTo>
                      <a:pt x="11526" y="7203"/>
                      <a:pt x="10502" y="8644"/>
                      <a:pt x="9050" y="9144"/>
                    </a:cubicBezTo>
                    <a:cubicBezTo>
                      <a:pt x="7609" y="9644"/>
                      <a:pt x="5835" y="9085"/>
                      <a:pt x="5037" y="7775"/>
                    </a:cubicBez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391;p16"/>
              <p:cNvSpPr/>
              <p:nvPr/>
            </p:nvSpPr>
            <p:spPr>
              <a:xfrm>
                <a:off x="1621925" y="2386825"/>
                <a:ext cx="4776200" cy="1864150"/>
              </a:xfrm>
              <a:custGeom>
                <a:avLst/>
                <a:gdLst/>
                <a:ahLst/>
                <a:cxnLst/>
                <a:rect l="l" t="t" r="r" b="b"/>
                <a:pathLst>
                  <a:path w="191048" h="74566" extrusionOk="0">
                    <a:moveTo>
                      <a:pt x="8203" y="1"/>
                    </a:moveTo>
                    <a:cubicBezTo>
                      <a:pt x="7156" y="1"/>
                      <a:pt x="6576" y="721"/>
                      <a:pt x="6358" y="3152"/>
                    </a:cubicBezTo>
                    <a:cubicBezTo>
                      <a:pt x="5691" y="10736"/>
                      <a:pt x="3941" y="18011"/>
                      <a:pt x="2703" y="25512"/>
                    </a:cubicBezTo>
                    <a:cubicBezTo>
                      <a:pt x="0" y="41919"/>
                      <a:pt x="1727" y="59087"/>
                      <a:pt x="7644" y="74565"/>
                    </a:cubicBezTo>
                    <a:cubicBezTo>
                      <a:pt x="43875" y="73768"/>
                      <a:pt x="80094" y="72970"/>
                      <a:pt x="116312" y="72184"/>
                    </a:cubicBezTo>
                    <a:cubicBezTo>
                      <a:pt x="131886" y="71839"/>
                      <a:pt x="147459" y="71494"/>
                      <a:pt x="163032" y="71148"/>
                    </a:cubicBezTo>
                    <a:cubicBezTo>
                      <a:pt x="170819" y="70982"/>
                      <a:pt x="178618" y="70863"/>
                      <a:pt x="186393" y="70636"/>
                    </a:cubicBezTo>
                    <a:cubicBezTo>
                      <a:pt x="190500" y="70529"/>
                      <a:pt x="190119" y="69148"/>
                      <a:pt x="188512" y="65826"/>
                    </a:cubicBezTo>
                    <a:cubicBezTo>
                      <a:pt x="186904" y="62516"/>
                      <a:pt x="185357" y="59183"/>
                      <a:pt x="184333" y="55635"/>
                    </a:cubicBezTo>
                    <a:cubicBezTo>
                      <a:pt x="182964" y="50848"/>
                      <a:pt x="182571" y="45657"/>
                      <a:pt x="184107" y="40919"/>
                    </a:cubicBezTo>
                    <a:cubicBezTo>
                      <a:pt x="185273" y="37287"/>
                      <a:pt x="187512" y="34096"/>
                      <a:pt x="188893" y="30560"/>
                    </a:cubicBezTo>
                    <a:cubicBezTo>
                      <a:pt x="190929" y="25381"/>
                      <a:pt x="191048" y="19487"/>
                      <a:pt x="189250" y="14237"/>
                    </a:cubicBezTo>
                    <a:cubicBezTo>
                      <a:pt x="188155" y="11010"/>
                      <a:pt x="186321" y="8034"/>
                      <a:pt x="183976" y="5569"/>
                    </a:cubicBezTo>
                    <a:cubicBezTo>
                      <a:pt x="181113" y="2541"/>
                      <a:pt x="179421" y="1926"/>
                      <a:pt x="175755" y="1926"/>
                    </a:cubicBezTo>
                    <a:cubicBezTo>
                      <a:pt x="175457" y="1926"/>
                      <a:pt x="175146" y="1930"/>
                      <a:pt x="174820" y="1938"/>
                    </a:cubicBezTo>
                    <a:cubicBezTo>
                      <a:pt x="165735" y="2128"/>
                      <a:pt x="156663" y="2319"/>
                      <a:pt x="147578" y="2521"/>
                    </a:cubicBezTo>
                    <a:lnTo>
                      <a:pt x="93107" y="3676"/>
                    </a:lnTo>
                    <a:lnTo>
                      <a:pt x="65330" y="4259"/>
                    </a:lnTo>
                    <a:cubicBezTo>
                      <a:pt x="60128" y="4369"/>
                      <a:pt x="54915" y="4479"/>
                      <a:pt x="49703" y="4479"/>
                    </a:cubicBezTo>
                    <a:cubicBezTo>
                      <a:pt x="40813" y="4479"/>
                      <a:pt x="31925" y="4159"/>
                      <a:pt x="23098" y="2973"/>
                    </a:cubicBezTo>
                    <a:cubicBezTo>
                      <a:pt x="19598" y="2509"/>
                      <a:pt x="16109" y="1902"/>
                      <a:pt x="12657" y="1128"/>
                    </a:cubicBezTo>
                    <a:cubicBezTo>
                      <a:pt x="10670" y="677"/>
                      <a:pt x="9218" y="1"/>
                      <a:pt x="82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392;p16"/>
              <p:cNvSpPr/>
              <p:nvPr/>
            </p:nvSpPr>
            <p:spPr>
              <a:xfrm>
                <a:off x="1690375" y="2659400"/>
                <a:ext cx="243500" cy="127400"/>
              </a:xfrm>
              <a:custGeom>
                <a:avLst/>
                <a:gdLst/>
                <a:ahLst/>
                <a:cxnLst/>
                <a:rect l="l" t="t" r="r" b="b"/>
                <a:pathLst>
                  <a:path w="9740" h="5096" extrusionOk="0">
                    <a:moveTo>
                      <a:pt x="5583" y="1"/>
                    </a:moveTo>
                    <a:cubicBezTo>
                      <a:pt x="4789" y="1"/>
                      <a:pt x="3992" y="146"/>
                      <a:pt x="3251" y="429"/>
                    </a:cubicBezTo>
                    <a:cubicBezTo>
                      <a:pt x="2632" y="667"/>
                      <a:pt x="1691" y="1274"/>
                      <a:pt x="1048" y="2024"/>
                    </a:cubicBezTo>
                    <a:cubicBezTo>
                      <a:pt x="334" y="2845"/>
                      <a:pt x="1" y="3834"/>
                      <a:pt x="846" y="4679"/>
                    </a:cubicBezTo>
                    <a:cubicBezTo>
                      <a:pt x="1159" y="4988"/>
                      <a:pt x="1619" y="5096"/>
                      <a:pt x="2118" y="5096"/>
                    </a:cubicBezTo>
                    <a:cubicBezTo>
                      <a:pt x="2926" y="5096"/>
                      <a:pt x="3839" y="4813"/>
                      <a:pt x="4406" y="4643"/>
                    </a:cubicBezTo>
                    <a:cubicBezTo>
                      <a:pt x="5608" y="4274"/>
                      <a:pt x="6823" y="3917"/>
                      <a:pt x="8025" y="3560"/>
                    </a:cubicBezTo>
                    <a:cubicBezTo>
                      <a:pt x="8799" y="3322"/>
                      <a:pt x="9740" y="2869"/>
                      <a:pt x="9692" y="2060"/>
                    </a:cubicBezTo>
                    <a:cubicBezTo>
                      <a:pt x="9657" y="1572"/>
                      <a:pt x="9252" y="1191"/>
                      <a:pt x="8835" y="929"/>
                    </a:cubicBezTo>
                    <a:cubicBezTo>
                      <a:pt x="7872" y="303"/>
                      <a:pt x="6730" y="1"/>
                      <a:pt x="5583" y="1"/>
                    </a:cubicBezTo>
                    <a:close/>
                  </a:path>
                </a:pathLst>
              </a:custGeom>
              <a:solidFill>
                <a:srgbClr val="FA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393;p16"/>
              <p:cNvSpPr/>
              <p:nvPr/>
            </p:nvSpPr>
            <p:spPr>
              <a:xfrm>
                <a:off x="1063525" y="2054250"/>
                <a:ext cx="672425" cy="742550"/>
              </a:xfrm>
              <a:custGeom>
                <a:avLst/>
                <a:gdLst/>
                <a:ahLst/>
                <a:cxnLst/>
                <a:rect l="l" t="t" r="r" b="b"/>
                <a:pathLst>
                  <a:path w="26897" h="29702" extrusionOk="0">
                    <a:moveTo>
                      <a:pt x="5120" y="1"/>
                    </a:moveTo>
                    <a:lnTo>
                      <a:pt x="2941" y="1096"/>
                    </a:lnTo>
                    <a:cubicBezTo>
                      <a:pt x="1310" y="2656"/>
                      <a:pt x="0" y="6585"/>
                      <a:pt x="560" y="8775"/>
                    </a:cubicBezTo>
                    <a:cubicBezTo>
                      <a:pt x="2024" y="14550"/>
                      <a:pt x="4822" y="25432"/>
                      <a:pt x="5334" y="26230"/>
                    </a:cubicBezTo>
                    <a:cubicBezTo>
                      <a:pt x="5988" y="27249"/>
                      <a:pt x="22126" y="29702"/>
                      <a:pt x="25229" y="29702"/>
                    </a:cubicBezTo>
                    <a:cubicBezTo>
                      <a:pt x="25460" y="29702"/>
                      <a:pt x="25619" y="29688"/>
                      <a:pt x="25694" y="29659"/>
                    </a:cubicBezTo>
                    <a:cubicBezTo>
                      <a:pt x="26753" y="29254"/>
                      <a:pt x="26896" y="25182"/>
                      <a:pt x="26896" y="25182"/>
                    </a:cubicBezTo>
                    <a:lnTo>
                      <a:pt x="12204" y="21860"/>
                    </a:lnTo>
                    <a:lnTo>
                      <a:pt x="5120" y="1"/>
                    </a:lnTo>
                    <a:close/>
                  </a:path>
                </a:pathLst>
              </a:custGeom>
              <a:solidFill>
                <a:srgbClr val="006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394;p16"/>
              <p:cNvSpPr/>
              <p:nvPr/>
            </p:nvSpPr>
            <p:spPr>
              <a:xfrm>
                <a:off x="2973875" y="2450675"/>
                <a:ext cx="176525" cy="175425"/>
              </a:xfrm>
              <a:custGeom>
                <a:avLst/>
                <a:gdLst/>
                <a:ahLst/>
                <a:cxnLst/>
                <a:rect l="l" t="t" r="r" b="b"/>
                <a:pathLst>
                  <a:path w="7061" h="7017" extrusionOk="0">
                    <a:moveTo>
                      <a:pt x="3239" y="0"/>
                    </a:moveTo>
                    <a:cubicBezTo>
                      <a:pt x="3184" y="0"/>
                      <a:pt x="3128" y="1"/>
                      <a:pt x="3072" y="3"/>
                    </a:cubicBezTo>
                    <a:cubicBezTo>
                      <a:pt x="2251" y="38"/>
                      <a:pt x="1465" y="241"/>
                      <a:pt x="917" y="908"/>
                    </a:cubicBezTo>
                    <a:cubicBezTo>
                      <a:pt x="0" y="2015"/>
                      <a:pt x="893" y="3586"/>
                      <a:pt x="1608" y="4348"/>
                    </a:cubicBezTo>
                    <a:cubicBezTo>
                      <a:pt x="2096" y="4860"/>
                      <a:pt x="2691" y="5551"/>
                      <a:pt x="3310" y="5908"/>
                    </a:cubicBezTo>
                    <a:cubicBezTo>
                      <a:pt x="4096" y="6361"/>
                      <a:pt x="5084" y="6634"/>
                      <a:pt x="5918" y="6992"/>
                    </a:cubicBezTo>
                    <a:cubicBezTo>
                      <a:pt x="5960" y="7009"/>
                      <a:pt x="6003" y="7017"/>
                      <a:pt x="6045" y="7017"/>
                    </a:cubicBezTo>
                    <a:cubicBezTo>
                      <a:pt x="6470" y="7017"/>
                      <a:pt x="6839" y="6200"/>
                      <a:pt x="6882" y="5896"/>
                    </a:cubicBezTo>
                    <a:cubicBezTo>
                      <a:pt x="6954" y="5372"/>
                      <a:pt x="6811" y="4789"/>
                      <a:pt x="6644" y="4277"/>
                    </a:cubicBezTo>
                    <a:cubicBezTo>
                      <a:pt x="6358" y="3408"/>
                      <a:pt x="5811" y="2217"/>
                      <a:pt x="4930" y="1789"/>
                    </a:cubicBezTo>
                    <a:cubicBezTo>
                      <a:pt x="5084" y="1741"/>
                      <a:pt x="6930" y="1777"/>
                      <a:pt x="7061" y="1705"/>
                    </a:cubicBezTo>
                    <a:cubicBezTo>
                      <a:pt x="7061" y="1705"/>
                      <a:pt x="5834" y="693"/>
                      <a:pt x="5501" y="538"/>
                    </a:cubicBezTo>
                    <a:cubicBezTo>
                      <a:pt x="4731" y="170"/>
                      <a:pt x="4065" y="0"/>
                      <a:pt x="3239" y="0"/>
                    </a:cubicBezTo>
                    <a:close/>
                  </a:path>
                </a:pathLst>
              </a:custGeom>
              <a:solidFill>
                <a:srgbClr val="BE3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395;p16"/>
              <p:cNvSpPr/>
              <p:nvPr/>
            </p:nvSpPr>
            <p:spPr>
              <a:xfrm>
                <a:off x="3775450" y="2433150"/>
                <a:ext cx="176550" cy="178225"/>
              </a:xfrm>
              <a:custGeom>
                <a:avLst/>
                <a:gdLst/>
                <a:ahLst/>
                <a:cxnLst/>
                <a:rect l="l" t="t" r="r" b="b"/>
                <a:pathLst>
                  <a:path w="7062" h="7129" extrusionOk="0">
                    <a:moveTo>
                      <a:pt x="3981" y="1"/>
                    </a:moveTo>
                    <a:cubicBezTo>
                      <a:pt x="3956" y="1"/>
                      <a:pt x="3931" y="1"/>
                      <a:pt x="3906" y="1"/>
                    </a:cubicBezTo>
                    <a:cubicBezTo>
                      <a:pt x="3001" y="1"/>
                      <a:pt x="2299" y="204"/>
                      <a:pt x="1501" y="632"/>
                    </a:cubicBezTo>
                    <a:cubicBezTo>
                      <a:pt x="1168" y="799"/>
                      <a:pt x="1" y="1859"/>
                      <a:pt x="1" y="1859"/>
                    </a:cubicBezTo>
                    <a:cubicBezTo>
                      <a:pt x="35" y="1877"/>
                      <a:pt x="187" y="1884"/>
                      <a:pt x="395" y="1884"/>
                    </a:cubicBezTo>
                    <a:cubicBezTo>
                      <a:pt x="862" y="1884"/>
                      <a:pt x="1614" y="1851"/>
                      <a:pt x="1959" y="1851"/>
                    </a:cubicBezTo>
                    <a:cubicBezTo>
                      <a:pt x="2047" y="1851"/>
                      <a:pt x="2109" y="1853"/>
                      <a:pt x="2132" y="1859"/>
                    </a:cubicBezTo>
                    <a:cubicBezTo>
                      <a:pt x="1275" y="2323"/>
                      <a:pt x="775" y="3537"/>
                      <a:pt x="525" y="4418"/>
                    </a:cubicBezTo>
                    <a:cubicBezTo>
                      <a:pt x="382" y="4930"/>
                      <a:pt x="263" y="5514"/>
                      <a:pt x="358" y="6050"/>
                    </a:cubicBezTo>
                    <a:cubicBezTo>
                      <a:pt x="412" y="6339"/>
                      <a:pt x="802" y="7129"/>
                      <a:pt x="1227" y="7129"/>
                    </a:cubicBezTo>
                    <a:cubicBezTo>
                      <a:pt x="1274" y="7129"/>
                      <a:pt x="1322" y="7119"/>
                      <a:pt x="1370" y="7097"/>
                    </a:cubicBezTo>
                    <a:cubicBezTo>
                      <a:pt x="2192" y="6704"/>
                      <a:pt x="3168" y="6383"/>
                      <a:pt x="3918" y="5907"/>
                    </a:cubicBezTo>
                    <a:cubicBezTo>
                      <a:pt x="4537" y="5514"/>
                      <a:pt x="5085" y="4799"/>
                      <a:pt x="5561" y="4264"/>
                    </a:cubicBezTo>
                    <a:cubicBezTo>
                      <a:pt x="6240" y="3478"/>
                      <a:pt x="7061" y="1859"/>
                      <a:pt x="6097" y="811"/>
                    </a:cubicBezTo>
                    <a:cubicBezTo>
                      <a:pt x="5543" y="188"/>
                      <a:pt x="4776" y="1"/>
                      <a:pt x="3981" y="1"/>
                    </a:cubicBezTo>
                    <a:close/>
                  </a:path>
                </a:pathLst>
              </a:custGeom>
              <a:solidFill>
                <a:srgbClr val="BE3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396;p16"/>
              <p:cNvSpPr/>
              <p:nvPr/>
            </p:nvSpPr>
            <p:spPr>
              <a:xfrm>
                <a:off x="4806850" y="2410500"/>
                <a:ext cx="176525" cy="179450"/>
              </a:xfrm>
              <a:custGeom>
                <a:avLst/>
                <a:gdLst/>
                <a:ahLst/>
                <a:cxnLst/>
                <a:rect l="l" t="t" r="r" b="b"/>
                <a:pathLst>
                  <a:path w="7061" h="7178" extrusionOk="0">
                    <a:moveTo>
                      <a:pt x="4029" y="0"/>
                    </a:moveTo>
                    <a:cubicBezTo>
                      <a:pt x="3980" y="0"/>
                      <a:pt x="3931" y="1"/>
                      <a:pt x="3881" y="2"/>
                    </a:cubicBezTo>
                    <a:cubicBezTo>
                      <a:pt x="2977" y="14"/>
                      <a:pt x="2274" y="229"/>
                      <a:pt x="1476" y="669"/>
                    </a:cubicBezTo>
                    <a:cubicBezTo>
                      <a:pt x="1155" y="848"/>
                      <a:pt x="0" y="1919"/>
                      <a:pt x="0" y="1919"/>
                    </a:cubicBezTo>
                    <a:cubicBezTo>
                      <a:pt x="27" y="1934"/>
                      <a:pt x="126" y="1940"/>
                      <a:pt x="267" y="1940"/>
                    </a:cubicBezTo>
                    <a:cubicBezTo>
                      <a:pt x="735" y="1940"/>
                      <a:pt x="1671" y="1878"/>
                      <a:pt x="2014" y="1878"/>
                    </a:cubicBezTo>
                    <a:cubicBezTo>
                      <a:pt x="2071" y="1878"/>
                      <a:pt x="2112" y="1879"/>
                      <a:pt x="2131" y="1883"/>
                    </a:cubicBezTo>
                    <a:cubicBezTo>
                      <a:pt x="1274" y="2360"/>
                      <a:pt x="798" y="3586"/>
                      <a:pt x="560" y="4467"/>
                    </a:cubicBezTo>
                    <a:cubicBezTo>
                      <a:pt x="429" y="4979"/>
                      <a:pt x="310" y="5574"/>
                      <a:pt x="417" y="6098"/>
                    </a:cubicBezTo>
                    <a:cubicBezTo>
                      <a:pt x="470" y="6387"/>
                      <a:pt x="880" y="7177"/>
                      <a:pt x="1300" y="7177"/>
                    </a:cubicBezTo>
                    <a:cubicBezTo>
                      <a:pt x="1347" y="7177"/>
                      <a:pt x="1394" y="7168"/>
                      <a:pt x="1441" y="7146"/>
                    </a:cubicBezTo>
                    <a:cubicBezTo>
                      <a:pt x="2250" y="6729"/>
                      <a:pt x="3227" y="6396"/>
                      <a:pt x="3977" y="5908"/>
                    </a:cubicBezTo>
                    <a:cubicBezTo>
                      <a:pt x="4584" y="5515"/>
                      <a:pt x="5132" y="4789"/>
                      <a:pt x="5584" y="4241"/>
                    </a:cubicBezTo>
                    <a:cubicBezTo>
                      <a:pt x="6263" y="3443"/>
                      <a:pt x="7060" y="1824"/>
                      <a:pt x="6084" y="776"/>
                    </a:cubicBezTo>
                    <a:cubicBezTo>
                      <a:pt x="5524" y="183"/>
                      <a:pt x="4796" y="0"/>
                      <a:pt x="4029" y="0"/>
                    </a:cubicBezTo>
                    <a:close/>
                  </a:path>
                </a:pathLst>
              </a:custGeom>
              <a:solidFill>
                <a:srgbClr val="FA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397;p16"/>
              <p:cNvSpPr/>
              <p:nvPr/>
            </p:nvSpPr>
            <p:spPr>
              <a:xfrm>
                <a:off x="5761125" y="2374825"/>
                <a:ext cx="245000" cy="248400"/>
              </a:xfrm>
              <a:custGeom>
                <a:avLst/>
                <a:gdLst/>
                <a:ahLst/>
                <a:cxnLst/>
                <a:rect l="l" t="t" r="r" b="b"/>
                <a:pathLst>
                  <a:path w="9800" h="9936" extrusionOk="0">
                    <a:moveTo>
                      <a:pt x="5486" y="0"/>
                    </a:moveTo>
                    <a:cubicBezTo>
                      <a:pt x="5459" y="0"/>
                      <a:pt x="5433" y="0"/>
                      <a:pt x="5406" y="1"/>
                    </a:cubicBezTo>
                    <a:cubicBezTo>
                      <a:pt x="4156" y="24"/>
                      <a:pt x="3179" y="310"/>
                      <a:pt x="2072" y="905"/>
                    </a:cubicBezTo>
                    <a:cubicBezTo>
                      <a:pt x="1620" y="1144"/>
                      <a:pt x="0" y="2632"/>
                      <a:pt x="0" y="2632"/>
                    </a:cubicBezTo>
                    <a:cubicBezTo>
                      <a:pt x="40" y="2649"/>
                      <a:pt x="179" y="2656"/>
                      <a:pt x="378" y="2656"/>
                    </a:cubicBezTo>
                    <a:cubicBezTo>
                      <a:pt x="1018" y="2656"/>
                      <a:pt x="2272" y="2587"/>
                      <a:pt x="2763" y="2587"/>
                    </a:cubicBezTo>
                    <a:cubicBezTo>
                      <a:pt x="2859" y="2587"/>
                      <a:pt x="2926" y="2590"/>
                      <a:pt x="2953" y="2596"/>
                    </a:cubicBezTo>
                    <a:cubicBezTo>
                      <a:pt x="1775" y="3251"/>
                      <a:pt x="1096" y="4954"/>
                      <a:pt x="751" y="6180"/>
                    </a:cubicBezTo>
                    <a:cubicBezTo>
                      <a:pt x="560" y="6882"/>
                      <a:pt x="393" y="7704"/>
                      <a:pt x="524" y="8442"/>
                    </a:cubicBezTo>
                    <a:cubicBezTo>
                      <a:pt x="600" y="8840"/>
                      <a:pt x="1169" y="9935"/>
                      <a:pt x="1752" y="9935"/>
                    </a:cubicBezTo>
                    <a:cubicBezTo>
                      <a:pt x="1815" y="9935"/>
                      <a:pt x="1878" y="9923"/>
                      <a:pt x="1941" y="9895"/>
                    </a:cubicBezTo>
                    <a:cubicBezTo>
                      <a:pt x="3072" y="9323"/>
                      <a:pt x="4430" y="8883"/>
                      <a:pt x="5477" y="8204"/>
                    </a:cubicBezTo>
                    <a:cubicBezTo>
                      <a:pt x="6323" y="7656"/>
                      <a:pt x="7097" y="6668"/>
                      <a:pt x="7740" y="5918"/>
                    </a:cubicBezTo>
                    <a:cubicBezTo>
                      <a:pt x="8680" y="4811"/>
                      <a:pt x="9799" y="2572"/>
                      <a:pt x="8466" y="1108"/>
                    </a:cubicBezTo>
                    <a:cubicBezTo>
                      <a:pt x="7663" y="247"/>
                      <a:pt x="6600" y="0"/>
                      <a:pt x="5486" y="0"/>
                    </a:cubicBezTo>
                    <a:close/>
                  </a:path>
                </a:pathLst>
              </a:custGeom>
              <a:solidFill>
                <a:srgbClr val="DC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398;p16"/>
              <p:cNvSpPr/>
              <p:nvPr/>
            </p:nvSpPr>
            <p:spPr>
              <a:xfrm>
                <a:off x="6099850" y="2922575"/>
                <a:ext cx="235775" cy="206300"/>
              </a:xfrm>
              <a:custGeom>
                <a:avLst/>
                <a:gdLst/>
                <a:ahLst/>
                <a:cxnLst/>
                <a:rect l="l" t="t" r="r" b="b"/>
                <a:pathLst>
                  <a:path w="9431" h="8252" extrusionOk="0">
                    <a:moveTo>
                      <a:pt x="5158" y="1"/>
                    </a:moveTo>
                    <a:cubicBezTo>
                      <a:pt x="2380" y="1"/>
                      <a:pt x="11" y="3240"/>
                      <a:pt x="1" y="5927"/>
                    </a:cubicBezTo>
                    <a:cubicBezTo>
                      <a:pt x="1" y="5939"/>
                      <a:pt x="1" y="5951"/>
                      <a:pt x="1" y="5963"/>
                    </a:cubicBezTo>
                    <a:cubicBezTo>
                      <a:pt x="16" y="7644"/>
                      <a:pt x="642" y="8251"/>
                      <a:pt x="1546" y="8251"/>
                    </a:cubicBezTo>
                    <a:cubicBezTo>
                      <a:pt x="3508" y="8251"/>
                      <a:pt x="6777" y="5385"/>
                      <a:pt x="7918" y="4439"/>
                    </a:cubicBezTo>
                    <a:cubicBezTo>
                      <a:pt x="8978" y="3558"/>
                      <a:pt x="9431" y="3272"/>
                      <a:pt x="8692" y="2034"/>
                    </a:cubicBezTo>
                    <a:cubicBezTo>
                      <a:pt x="8180" y="1189"/>
                      <a:pt x="7454" y="653"/>
                      <a:pt x="6561" y="284"/>
                    </a:cubicBezTo>
                    <a:cubicBezTo>
                      <a:pt x="6088" y="89"/>
                      <a:pt x="5617" y="1"/>
                      <a:pt x="5158" y="1"/>
                    </a:cubicBezTo>
                    <a:close/>
                  </a:path>
                </a:pathLst>
              </a:custGeom>
              <a:solidFill>
                <a:srgbClr val="FFC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399;p16"/>
              <p:cNvSpPr/>
              <p:nvPr/>
            </p:nvSpPr>
            <p:spPr>
              <a:xfrm>
                <a:off x="6238275" y="2051575"/>
                <a:ext cx="670925" cy="958775"/>
              </a:xfrm>
              <a:custGeom>
                <a:avLst/>
                <a:gdLst/>
                <a:ahLst/>
                <a:cxnLst/>
                <a:rect l="l" t="t" r="r" b="b"/>
                <a:pathLst>
                  <a:path w="26837" h="38351" extrusionOk="0">
                    <a:moveTo>
                      <a:pt x="24027" y="0"/>
                    </a:moveTo>
                    <a:lnTo>
                      <a:pt x="16324" y="6168"/>
                    </a:lnTo>
                    <a:lnTo>
                      <a:pt x="16967" y="24134"/>
                    </a:lnTo>
                    <a:lnTo>
                      <a:pt x="0" y="34695"/>
                    </a:lnTo>
                    <a:cubicBezTo>
                      <a:pt x="0" y="34695"/>
                      <a:pt x="2006" y="38350"/>
                      <a:pt x="3529" y="38350"/>
                    </a:cubicBezTo>
                    <a:cubicBezTo>
                      <a:pt x="3531" y="38350"/>
                      <a:pt x="3534" y="38350"/>
                      <a:pt x="3536" y="38350"/>
                    </a:cubicBezTo>
                    <a:cubicBezTo>
                      <a:pt x="5060" y="38327"/>
                      <a:pt x="26158" y="29349"/>
                      <a:pt x="26504" y="27635"/>
                    </a:cubicBezTo>
                    <a:cubicBezTo>
                      <a:pt x="26837" y="25920"/>
                      <a:pt x="24027" y="0"/>
                      <a:pt x="24027" y="0"/>
                    </a:cubicBezTo>
                    <a:close/>
                  </a:path>
                </a:pathLst>
              </a:custGeom>
              <a:solidFill>
                <a:srgbClr val="252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 name="Rectangle 5"/>
          <p:cNvSpPr/>
          <p:nvPr/>
        </p:nvSpPr>
        <p:spPr>
          <a:xfrm>
            <a:off x="2856379" y="1963082"/>
            <a:ext cx="2803587" cy="646331"/>
          </a:xfrm>
          <a:prstGeom prst="rect">
            <a:avLst/>
          </a:prstGeom>
        </p:spPr>
        <p:txBody>
          <a:bodyPr wrap="square">
            <a:spAutoFit/>
          </a:bodyPr>
          <a:lstStyle/>
          <a:p>
            <a:pPr algn="ctr"/>
            <a:r>
              <a:rPr lang="ro-RO" sz="1200">
                <a:solidFill>
                  <a:schemeClr val="tx1">
                    <a:lumMod val="95000"/>
                  </a:schemeClr>
                </a:solidFill>
                <a:latin typeface="Times New Roman" panose="02020603050405020304" pitchFamily="18" charset="0"/>
                <a:cs typeface="Times New Roman" panose="02020603050405020304" pitchFamily="18" charset="0"/>
              </a:rPr>
              <a:t>Amenințările sociale sunt generate de politica pe care statele o duc în interiorul lor, dar şi în relaţiile cu alte state</a:t>
            </a:r>
            <a:r>
              <a:rPr lang="ro-RO" sz="1200">
                <a:solidFill>
                  <a:schemeClr val="tx1">
                    <a:lumMod val="95000"/>
                  </a:schemeClr>
                </a:solidFill>
                <a:latin typeface="Times New Roman" panose="02020603050405020304" pitchFamily="18" charset="0"/>
                <a:cs typeface="Times New Roman" panose="02020603050405020304" pitchFamily="18" charset="0"/>
              </a:rPr>
              <a:t>. </a:t>
            </a:r>
            <a:endParaRPr lang="ro-RO" sz="1200">
              <a:solidFill>
                <a:schemeClr val="tx1">
                  <a:lumMod val="95000"/>
                </a:schemeClr>
              </a:solidFill>
              <a:latin typeface="Times New Roman" panose="02020603050405020304" pitchFamily="18" charset="0"/>
              <a:cs typeface="Times New Roman" panose="02020603050405020304" pitchFamily="18" charset="0"/>
            </a:endParaRPr>
          </a:p>
        </p:txBody>
      </p:sp>
      <p:sp>
        <p:nvSpPr>
          <p:cNvPr id="2" name="Rectangle 1"/>
          <p:cNvSpPr/>
          <p:nvPr/>
        </p:nvSpPr>
        <p:spPr>
          <a:xfrm>
            <a:off x="3475412" y="114404"/>
            <a:ext cx="1587294" cy="307777"/>
          </a:xfrm>
          <a:prstGeom prst="rect">
            <a:avLst/>
          </a:prstGeom>
        </p:spPr>
        <p:txBody>
          <a:bodyPr wrap="none">
            <a:spAutoFit/>
          </a:bodyPr>
          <a:lstStyle/>
          <a:p>
            <a:pPr lvl="0"/>
            <a:r>
              <a:rPr lang="ro-MD" b="1" i="1" smtClean="0">
                <a:latin typeface="Times New Roman" panose="02020603050405020304" pitchFamily="18" charset="0"/>
                <a:cs typeface="Times New Roman" panose="02020603050405020304" pitchFamily="18" charset="0"/>
              </a:rPr>
              <a:t>Amenințări sociale</a:t>
            </a:r>
            <a:endParaRPr lang="it-IT" b="1" i="1">
              <a:latin typeface="Times New Roman" panose="02020603050405020304" pitchFamily="18" charset="0"/>
              <a:cs typeface="Times New Roman" panose="02020603050405020304" pitchFamily="18" charset="0"/>
              <a:sym typeface="Passion One"/>
            </a:endParaRPr>
          </a:p>
        </p:txBody>
      </p:sp>
      <p:sp>
        <p:nvSpPr>
          <p:cNvPr id="3" name="Rectangle 2"/>
          <p:cNvSpPr/>
          <p:nvPr/>
        </p:nvSpPr>
        <p:spPr>
          <a:xfrm>
            <a:off x="111125" y="3191892"/>
            <a:ext cx="4572000" cy="1384995"/>
          </a:xfrm>
          <a:prstGeom prst="rect">
            <a:avLst/>
          </a:prstGeom>
        </p:spPr>
        <p:txBody>
          <a:bodyPr>
            <a:spAutoFit/>
          </a:bodyPr>
          <a:lstStyle/>
          <a:p>
            <a:r>
              <a:rPr lang="ro-RO">
                <a:solidFill>
                  <a:schemeClr val="tx1">
                    <a:lumMod val="95000"/>
                  </a:schemeClr>
                </a:solidFill>
                <a:latin typeface="Times New Roman" panose="02020603050405020304" pitchFamily="18" charset="0"/>
                <a:cs typeface="Times New Roman" panose="02020603050405020304" pitchFamily="18" charset="0"/>
              </a:rPr>
              <a:t>	</a:t>
            </a:r>
            <a:endParaRPr lang="ro-RO" smtClean="0">
              <a:solidFill>
                <a:schemeClr val="tx1">
                  <a:lumMod val="95000"/>
                </a:schemeClr>
              </a:solidFill>
              <a:latin typeface="Times New Roman" panose="02020603050405020304" pitchFamily="18" charset="0"/>
              <a:cs typeface="Times New Roman" panose="02020603050405020304" pitchFamily="18" charset="0"/>
            </a:endParaRPr>
          </a:p>
          <a:p>
            <a:r>
              <a:rPr lang="ro-RO" smtClean="0">
                <a:solidFill>
                  <a:schemeClr val="tx1">
                    <a:lumMod val="95000"/>
                  </a:schemeClr>
                </a:solidFill>
                <a:latin typeface="Times New Roman" panose="02020603050405020304" pitchFamily="18" charset="0"/>
                <a:cs typeface="Times New Roman" panose="02020603050405020304" pitchFamily="18" charset="0"/>
              </a:rPr>
              <a:t>În </a:t>
            </a:r>
            <a:r>
              <a:rPr lang="ro-RO">
                <a:solidFill>
                  <a:schemeClr val="tx1">
                    <a:lumMod val="95000"/>
                  </a:schemeClr>
                </a:solidFill>
                <a:latin typeface="Times New Roman" panose="02020603050405020304" pitchFamily="18" charset="0"/>
                <a:cs typeface="Times New Roman" panose="02020603050405020304" pitchFamily="18" charset="0"/>
              </a:rPr>
              <a:t>prezent, conflictele etnice iau naştere ca urmare a dezvoltării fenomenului de extremism etnic care are cauze multiple. Sursa ameninţărilor sociale este diferită de la stat la stat, motiv pentru care predictibilitatea lor nu este deloc facilă.</a:t>
            </a:r>
            <a:endParaRPr lang="ro-RO" dirty="0">
              <a:solidFill>
                <a:schemeClr val="tx1">
                  <a:lumMod val="95000"/>
                </a:schemeClr>
              </a:solidFill>
              <a:latin typeface="Times New Roman" panose="02020603050405020304" pitchFamily="18" charset="0"/>
              <a:cs typeface="Times New Roman" panose="02020603050405020304" pitchFamily="18" charset="0"/>
            </a:endParaRPr>
          </a:p>
        </p:txBody>
      </p:sp>
      <p:sp>
        <p:nvSpPr>
          <p:cNvPr id="5" name="Rectangle 4"/>
          <p:cNvSpPr/>
          <p:nvPr/>
        </p:nvSpPr>
        <p:spPr>
          <a:xfrm>
            <a:off x="5843989" y="496957"/>
            <a:ext cx="3213862" cy="2246769"/>
          </a:xfrm>
          <a:prstGeom prst="rect">
            <a:avLst/>
          </a:prstGeom>
        </p:spPr>
        <p:txBody>
          <a:bodyPr wrap="square">
            <a:spAutoFit/>
          </a:bodyPr>
          <a:lstStyle/>
          <a:p>
            <a:r>
              <a:rPr lang="ro-RO">
                <a:solidFill>
                  <a:schemeClr val="tx1">
                    <a:lumMod val="95000"/>
                  </a:schemeClr>
                </a:solidFill>
                <a:latin typeface="Times New Roman" panose="02020603050405020304" pitchFamily="18" charset="0"/>
                <a:cs typeface="Times New Roman" panose="02020603050405020304" pitchFamily="18" charset="0"/>
              </a:rPr>
              <a:t>Nemulțumirile sociale de orice natură perturbă securitatea naţională, iar nerezolvarea sau întârzierea soluţionării conflictelor de ordin etnic, religios, de muncă, de asigurări sociale etc. reprezintă un factor de instabilitate a statului respectiv. În ultimele decenii s-a observat că o sursă de ameninţare a mediului de securitate globală o reprezintă conflictele de natură:</a:t>
            </a:r>
          </a:p>
        </p:txBody>
      </p:sp>
      <p:sp>
        <p:nvSpPr>
          <p:cNvPr id="8" name="Rectangle 7"/>
          <p:cNvSpPr/>
          <p:nvPr/>
        </p:nvSpPr>
        <p:spPr>
          <a:xfrm>
            <a:off x="74084" y="942200"/>
            <a:ext cx="2860050" cy="1600438"/>
          </a:xfrm>
          <a:prstGeom prst="rect">
            <a:avLst/>
          </a:prstGeom>
        </p:spPr>
        <p:txBody>
          <a:bodyPr wrap="square">
            <a:spAutoFit/>
          </a:bodyPr>
          <a:lstStyle/>
          <a:p>
            <a:r>
              <a:rPr lang="ro-RO">
                <a:solidFill>
                  <a:schemeClr val="tx1">
                    <a:lumMod val="95000"/>
                  </a:schemeClr>
                </a:solidFill>
                <a:latin typeface="Times New Roman" panose="02020603050405020304" pitchFamily="18" charset="0"/>
                <a:cs typeface="Times New Roman" panose="02020603050405020304" pitchFamily="18" charset="0"/>
              </a:rPr>
              <a:t>Amenințările sociale îşi au originea în interiorul statului, iar lipsa unor soluţii în acest sens din partea statului creează premise clare de externalizare, acestea devenind ameninţări sociale la nivel regional sau global. </a:t>
            </a:r>
          </a:p>
        </p:txBody>
      </p:sp>
      <p:sp>
        <p:nvSpPr>
          <p:cNvPr id="9" name="Rectangle 8"/>
          <p:cNvSpPr/>
          <p:nvPr/>
        </p:nvSpPr>
        <p:spPr>
          <a:xfrm>
            <a:off x="4917274" y="3606509"/>
            <a:ext cx="4572000" cy="1169551"/>
          </a:xfrm>
          <a:prstGeom prst="rect">
            <a:avLst/>
          </a:prstGeom>
        </p:spPr>
        <p:txBody>
          <a:bodyPr>
            <a:spAutoFit/>
          </a:bodyPr>
          <a:lstStyle/>
          <a:p>
            <a:pPr marL="342900" indent="-342900">
              <a:buFont typeface="Wingdings" panose="05000000000000000000" pitchFamily="2" charset="2"/>
              <a:buChar char="q"/>
            </a:pPr>
            <a:r>
              <a:rPr lang="ro-RO">
                <a:solidFill>
                  <a:schemeClr val="tx1">
                    <a:lumMod val="95000"/>
                  </a:schemeClr>
                </a:solidFill>
                <a:latin typeface="Times New Roman" panose="02020603050405020304" pitchFamily="18" charset="0"/>
                <a:cs typeface="Times New Roman" panose="02020603050405020304" pitchFamily="18" charset="0"/>
              </a:rPr>
              <a:t>etnic-religioasă, fapt ce a determinat comunitatea internaţională să se implice direct şi activ în găsirea de soluţii; </a:t>
            </a:r>
          </a:p>
          <a:p>
            <a:pPr marL="342900" indent="-342900">
              <a:buFont typeface="Wingdings" panose="05000000000000000000" pitchFamily="2" charset="2"/>
              <a:buChar char="q"/>
            </a:pPr>
            <a:r>
              <a:rPr lang="ro-RO">
                <a:solidFill>
                  <a:schemeClr val="tx1">
                    <a:lumMod val="95000"/>
                  </a:schemeClr>
                </a:solidFill>
                <a:latin typeface="Times New Roman" panose="02020603050405020304" pitchFamily="18" charset="0"/>
                <a:cs typeface="Times New Roman" panose="02020603050405020304" pitchFamily="18" charset="0"/>
              </a:rPr>
              <a:t>prin abordarea unor stategii de natură să contracareze astfel de conflicte şi să le prevină în viitor. </a:t>
            </a:r>
            <a:endParaRPr lang="ro-RO">
              <a:solidFill>
                <a:schemeClr val="tx1">
                  <a:lumMod val="95000"/>
                </a:scheme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 name="Rectangle 3"/>
          <p:cNvSpPr/>
          <p:nvPr/>
        </p:nvSpPr>
        <p:spPr>
          <a:xfrm>
            <a:off x="3110566" y="23718"/>
            <a:ext cx="2722220" cy="400110"/>
          </a:xfrm>
          <a:prstGeom prst="rect">
            <a:avLst/>
          </a:prstGeom>
        </p:spPr>
        <p:txBody>
          <a:bodyPr wrap="none">
            <a:spAutoFit/>
          </a:bodyPr>
          <a:lstStyle/>
          <a:p>
            <a:pPr lvl="0"/>
            <a:r>
              <a:rPr lang="ro-MD" sz="2000" b="1" i="1" smtClean="0">
                <a:latin typeface="Times New Roman" panose="02020603050405020304" pitchFamily="18" charset="0"/>
                <a:cs typeface="Times New Roman" panose="02020603050405020304" pitchFamily="18" charset="0"/>
              </a:rPr>
              <a:t>Amenințări intenționale</a:t>
            </a:r>
            <a:endParaRPr lang="it-IT" sz="2000" b="1" i="1">
              <a:latin typeface="Times New Roman" panose="02020603050405020304" pitchFamily="18" charset="0"/>
              <a:cs typeface="Times New Roman" panose="02020603050405020304" pitchFamily="18" charset="0"/>
              <a:sym typeface="Passion One"/>
            </a:endParaRPr>
          </a:p>
        </p:txBody>
      </p:sp>
      <p:sp>
        <p:nvSpPr>
          <p:cNvPr id="5" name="Rectangle 4"/>
          <p:cNvSpPr/>
          <p:nvPr/>
        </p:nvSpPr>
        <p:spPr>
          <a:xfrm>
            <a:off x="184239" y="428072"/>
            <a:ext cx="8647932" cy="508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2050" name="Picture 2" descr="Download Free png Threat Computer security Cyberattack Firewall Computer  network ... - DLPNG.com"/>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451" b="96226" l="3077" r="95275">
                        <a14:foregroundMark x1="23297" y1="44654" x2="21429" y2="58491"/>
                        <a14:foregroundMark x1="37912" y1="59748" x2="37582" y2="80713"/>
                        <a14:foregroundMark x1="50000" y1="75052" x2="49890" y2="91405"/>
                        <a14:foregroundMark x1="63187" y1="55136" x2="62857" y2="73795"/>
                        <a14:foregroundMark x1="86923" y1="63103" x2="85714" y2="85115"/>
                        <a14:foregroundMark x1="59451" y1="36688" x2="58132" y2="49686"/>
                      </a14:backgroundRemoval>
                    </a14:imgEffect>
                  </a14:imgLayer>
                </a14:imgProps>
              </a:ext>
              <a:ext uri="{28A0092B-C50C-407E-A947-70E740481C1C}">
                <a14:useLocalDpi xmlns:a14="http://schemas.microsoft.com/office/drawing/2010/main" val="0"/>
              </a:ext>
            </a:extLst>
          </a:blip>
          <a:srcRect/>
          <a:stretch>
            <a:fillRect/>
          </a:stretch>
        </p:blipFill>
        <p:spPr bwMode="auto">
          <a:xfrm>
            <a:off x="184239" y="151031"/>
            <a:ext cx="6233886" cy="326765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Diagram 6"/>
          <p:cNvGraphicFramePr/>
          <p:nvPr>
            <p:extLst>
              <p:ext uri="{D42A27DB-BD31-4B8C-83A1-F6EECF244321}">
                <p14:modId xmlns:p14="http://schemas.microsoft.com/office/powerpoint/2010/main" val="2459293127"/>
              </p:ext>
            </p:extLst>
          </p:nvPr>
        </p:nvGraphicFramePr>
        <p:xfrm>
          <a:off x="60960" y="1576152"/>
          <a:ext cx="9144000" cy="466462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572551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62" name="Rectangle 61"/>
          <p:cNvSpPr/>
          <p:nvPr/>
        </p:nvSpPr>
        <p:spPr>
          <a:xfrm>
            <a:off x="222339" y="458552"/>
            <a:ext cx="8647932" cy="508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ro-RO" sz="2400" u="sng" smtClean="0">
                <a:solidFill>
                  <a:schemeClr val="tx1">
                    <a:lumMod val="9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Ameninţări politice </a:t>
            </a:r>
          </a:p>
          <a:p>
            <a:pPr algn="ctr"/>
            <a:endParaRPr lang="en-US" b="1"/>
          </a:p>
        </p:txBody>
      </p:sp>
      <p:graphicFrame>
        <p:nvGraphicFramePr>
          <p:cNvPr id="12" name="Diagram 11"/>
          <p:cNvGraphicFramePr/>
          <p:nvPr>
            <p:extLst>
              <p:ext uri="{D42A27DB-BD31-4B8C-83A1-F6EECF244321}">
                <p14:modId xmlns:p14="http://schemas.microsoft.com/office/powerpoint/2010/main" val="150197016"/>
              </p:ext>
            </p:extLst>
          </p:nvPr>
        </p:nvGraphicFramePr>
        <p:xfrm>
          <a:off x="944880" y="906780"/>
          <a:ext cx="6819900" cy="38633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theme/theme1.xml><?xml version="1.0" encoding="utf-8"?>
<a:theme xmlns:a="http://schemas.openxmlformats.org/drawingml/2006/main" name="Equality and Fundamental Rights by Slidesgo">
  <a:themeElements>
    <a:clrScheme name="Simple Light">
      <a:dk1>
        <a:srgbClr val="241F29"/>
      </a:dk1>
      <a:lt1>
        <a:srgbClr val="FFEBEB"/>
      </a:lt1>
      <a:dk2>
        <a:srgbClr val="EA1A63"/>
      </a:dk2>
      <a:lt2>
        <a:srgbClr val="FF8C64"/>
      </a:lt2>
      <a:accent1>
        <a:srgbClr val="FFA731"/>
      </a:accent1>
      <a:accent2>
        <a:srgbClr val="00AE3F"/>
      </a:accent2>
      <a:accent3>
        <a:srgbClr val="3B67E2"/>
      </a:accent3>
      <a:accent4>
        <a:srgbClr val="793DD8"/>
      </a:accent4>
      <a:accent5>
        <a:srgbClr val="C66D58"/>
      </a:accent5>
      <a:accent6>
        <a:srgbClr val="FFFFFF"/>
      </a:accent6>
      <a:hlink>
        <a:srgbClr val="241F2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TotalTime>
  <Words>2353</Words>
  <Application>Microsoft Office PowerPoint</Application>
  <PresentationFormat>On-screen Show (16:9)</PresentationFormat>
  <Paragraphs>128</Paragraphs>
  <Slides>17</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Abel</vt:lpstr>
      <vt:lpstr>Tahoma</vt:lpstr>
      <vt:lpstr>Times New Roman</vt:lpstr>
      <vt:lpstr>Arial</vt:lpstr>
      <vt:lpstr>Passion One</vt:lpstr>
      <vt:lpstr>Wingdings</vt:lpstr>
      <vt:lpstr>Calibri</vt:lpstr>
      <vt:lpstr>Equality and Fundamental Rights by Slidesgo</vt:lpstr>
      <vt:lpstr>Tipologia  și clasificarea amenințărilor și provocărilor la adresa securității internaționale</vt:lpstr>
      <vt:lpstr>03</vt:lpstr>
      <vt:lpstr> INTRODUCERE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Drepturi civile și politice în regiunea Europeană.</dc:title>
  <cp:lastModifiedBy>tania cercel</cp:lastModifiedBy>
  <cp:revision>14</cp:revision>
  <dcterms:modified xsi:type="dcterms:W3CDTF">2021-12-12T01:27:40Z</dcterms:modified>
</cp:coreProperties>
</file>