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59" r:id="rId6"/>
    <p:sldId id="265" r:id="rId7"/>
    <p:sldId id="272" r:id="rId8"/>
    <p:sldId id="267" r:id="rId9"/>
    <p:sldId id="273" r:id="rId10"/>
    <p:sldId id="262" r:id="rId11"/>
    <p:sldId id="274" r:id="rId12"/>
    <p:sldId id="268" r:id="rId13"/>
    <p:sldId id="260"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3" d="100"/>
          <a:sy n="43" d="100"/>
        </p:scale>
        <p:origin x="77" y="9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3148F-2868-482D-8F3D-DD24EF67E19B}" type="doc">
      <dgm:prSet loTypeId="urn:microsoft.com/office/officeart/2005/8/layout/arrow2" loCatId="process" qsTypeId="urn:microsoft.com/office/officeart/2005/8/quickstyle/simple1" qsCatId="simple" csTypeId="urn:microsoft.com/office/officeart/2005/8/colors/colorful5" csCatId="colorful" phldr="1"/>
      <dgm:spPr/>
    </dgm:pt>
    <dgm:pt modelId="{B715E65E-8B13-463F-BDA7-64B38277822F}">
      <dgm:prSet phldrT="[Текст]" custT="1"/>
      <dgm:spPr/>
      <dgm:t>
        <a:bodyPr/>
        <a:lstStyle/>
        <a:p>
          <a:pPr algn="ctr"/>
          <a:r>
            <a:rPr lang="en-US" sz="1600" dirty="0" err="1">
              <a:latin typeface="Times New Roman" panose="02020603050405020304" pitchFamily="18" charset="0"/>
              <a:cs typeface="Times New Roman" panose="02020603050405020304" pitchFamily="18" charset="0"/>
            </a:rPr>
            <a:t>Analiza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valorificarea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informaţiilor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obţinute</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Departamentul</a:t>
          </a:r>
          <a:r>
            <a:rPr lang="en-US" sz="1600" dirty="0">
              <a:latin typeface="Times New Roman" panose="02020603050405020304" pitchFamily="18" charset="0"/>
              <a:cs typeface="Times New Roman" panose="02020603050405020304" pitchFamily="18" charset="0"/>
            </a:rPr>
            <a:t> de Stat, </a:t>
          </a:r>
          <a:r>
            <a:rPr lang="en-US" sz="1600" dirty="0" err="1">
              <a:latin typeface="Times New Roman" panose="02020603050405020304" pitchFamily="18" charset="0"/>
              <a:cs typeface="Times New Roman" panose="02020603050405020304" pitchFamily="18" charset="0"/>
            </a:rPr>
            <a:t>Departamentul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Apărării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celelalte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ramuri</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puterii</a:t>
          </a:r>
          <a:r>
            <a:rPr lang="en-US" sz="1600" dirty="0">
              <a:latin typeface="Times New Roman" panose="02020603050405020304" pitchFamily="18" charset="0"/>
              <a:cs typeface="Times New Roman" panose="02020603050405020304" pitchFamily="18" charset="0"/>
            </a:rPr>
            <a:t> executive</a:t>
          </a:r>
          <a:endParaRPr lang="en-US" sz="1600" dirty="0"/>
        </a:p>
      </dgm:t>
    </dgm:pt>
    <dgm:pt modelId="{EBCCF537-9635-4B7C-B327-40F89FCC382F}" type="parTrans" cxnId="{B6297CE7-F23B-4AC3-B566-5E4BD10033E8}">
      <dgm:prSet/>
      <dgm:spPr/>
      <dgm:t>
        <a:bodyPr/>
        <a:lstStyle/>
        <a:p>
          <a:endParaRPr lang="en-US"/>
        </a:p>
      </dgm:t>
    </dgm:pt>
    <dgm:pt modelId="{BC200103-5A17-45EC-AB74-E22E7D4D220B}" type="sibTrans" cxnId="{B6297CE7-F23B-4AC3-B566-5E4BD10033E8}">
      <dgm:prSet/>
      <dgm:spPr/>
      <dgm:t>
        <a:bodyPr/>
        <a:lstStyle/>
        <a:p>
          <a:endParaRPr lang="en-US"/>
        </a:p>
      </dgm:t>
    </dgm:pt>
    <dgm:pt modelId="{31D7A128-4B79-4022-8797-DFC269722F0E}">
      <dgm:prSet phldrT="[Текст]" custT="1"/>
      <dgm:spPr/>
      <dgm:t>
        <a:bodyPr/>
        <a:lstStyle/>
        <a:p>
          <a:pPr algn="ctr"/>
          <a:r>
            <a:rPr lang="en-US" sz="1600" dirty="0" err="1">
              <a:latin typeface="Times New Roman" panose="02020603050405020304" pitchFamily="18" charset="0"/>
              <a:cs typeface="Times New Roman" panose="02020603050405020304" pitchFamily="18" charset="0"/>
            </a:rPr>
            <a:t>Elaborarea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recomandărilor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Consiliul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Naţional</a:t>
          </a:r>
          <a:r>
            <a:rPr lang="en-US" sz="1600" dirty="0">
              <a:latin typeface="Times New Roman" panose="02020603050405020304" pitchFamily="18" charset="0"/>
              <a:cs typeface="Times New Roman" panose="02020603050405020304" pitchFamily="18" charset="0"/>
            </a:rPr>
            <a:t> de Securitate </a:t>
          </a:r>
          <a:r>
            <a:rPr lang="en-US" sz="1600" dirty="0" err="1">
              <a:latin typeface="Times New Roman" panose="02020603050405020304" pitchFamily="18" charset="0"/>
              <a:cs typeface="Times New Roman" panose="02020603050405020304" pitchFamily="18" charset="0"/>
            </a:rPr>
            <a:t>pentru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luarea</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măsuri</a:t>
          </a:r>
          <a:r>
            <a:rPr lang="en-US" sz="1600" dirty="0">
              <a:latin typeface="Times New Roman" panose="02020603050405020304" pitchFamily="18" charset="0"/>
              <a:cs typeface="Times New Roman" panose="02020603050405020304" pitchFamily="18" charset="0"/>
            </a:rPr>
            <a:t> de </a:t>
          </a:r>
          <a:r>
            <a:rPr lang="en-US" sz="1600" dirty="0" err="1">
              <a:latin typeface="Times New Roman" panose="02020603050405020304" pitchFamily="18" charset="0"/>
              <a:cs typeface="Times New Roman" panose="02020603050405020304" pitchFamily="18" charset="0"/>
            </a:rPr>
            <a:t>apărare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împortiva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pericolul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comunist</a:t>
          </a:r>
          <a:r>
            <a:rPr lang="en-US" sz="1600" dirty="0">
              <a:latin typeface="Times New Roman" panose="02020603050405020304" pitchFamily="18" charset="0"/>
              <a:cs typeface="Times New Roman" panose="02020603050405020304" pitchFamily="18" charset="0"/>
            </a:rPr>
            <a:t>; </a:t>
          </a:r>
          <a:endParaRPr lang="en-US" sz="1600" dirty="0"/>
        </a:p>
      </dgm:t>
    </dgm:pt>
    <dgm:pt modelId="{5F09425A-0FA2-4F4D-8BB1-CB7894016209}" type="parTrans" cxnId="{A5BCC4CE-F47B-4AA1-81BC-B7D4197937D4}">
      <dgm:prSet/>
      <dgm:spPr/>
      <dgm:t>
        <a:bodyPr/>
        <a:lstStyle/>
        <a:p>
          <a:endParaRPr lang="en-US"/>
        </a:p>
      </dgm:t>
    </dgm:pt>
    <dgm:pt modelId="{C0C37E54-7EA6-4EC2-AA6B-CAB15590ECED}" type="sibTrans" cxnId="{A5BCC4CE-F47B-4AA1-81BC-B7D4197937D4}">
      <dgm:prSet/>
      <dgm:spPr/>
      <dgm:t>
        <a:bodyPr/>
        <a:lstStyle/>
        <a:p>
          <a:endParaRPr lang="en-US"/>
        </a:p>
      </dgm:t>
    </dgm:pt>
    <dgm:pt modelId="{26C3999C-AEB8-4A10-B87E-BDD81B2E5F16}">
      <dgm:prSet phldrT="[Текст]" custT="1"/>
      <dgm:spPr/>
      <dgm:t>
        <a:bodyPr/>
        <a:lstStyle/>
        <a:p>
          <a:pPr algn="ctr"/>
          <a:r>
            <a:rPr lang="en-US" sz="1600" dirty="0" err="1">
              <a:latin typeface="Times New Roman" panose="02020603050405020304" pitchFamily="18" charset="0"/>
              <a:cs typeface="Times New Roman" panose="02020603050405020304" pitchFamily="18" charset="0"/>
            </a:rPr>
            <a:t>Îndeplinirea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obligaţiuni</a:t>
          </a:r>
          <a:r>
            <a:rPr lang="en-US" sz="1600" dirty="0">
              <a:latin typeface="Times New Roman" panose="02020603050405020304" pitchFamily="18" charset="0"/>
              <a:cs typeface="Times New Roman" panose="02020603050405020304" pitchFamily="18" charset="0"/>
            </a:rPr>
            <a:t> ale </a:t>
          </a:r>
          <a:r>
            <a:rPr lang="en-US" sz="1600" dirty="0" err="1">
              <a:latin typeface="Times New Roman" panose="02020603050405020304" pitchFamily="18" charset="0"/>
              <a:cs typeface="Times New Roman" panose="02020603050405020304" pitchFamily="18" charset="0"/>
            </a:rPr>
            <a:t>Consiliului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Naţional</a:t>
          </a:r>
          <a:r>
            <a:rPr lang="en-US" sz="1600" dirty="0">
              <a:latin typeface="Times New Roman" panose="02020603050405020304" pitchFamily="18" charset="0"/>
              <a:cs typeface="Times New Roman" panose="02020603050405020304" pitchFamily="18" charset="0"/>
            </a:rPr>
            <a:t> de Securitate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sfera</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apărării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securităţii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statului</a:t>
          </a:r>
          <a:r>
            <a:rPr lang="en-US" sz="1600" dirty="0">
              <a:latin typeface="Times New Roman" panose="02020603050405020304" pitchFamily="18" charset="0"/>
              <a:cs typeface="Times New Roman" panose="02020603050405020304" pitchFamily="18" charset="0"/>
            </a:rPr>
            <a:t>.</a:t>
          </a:r>
          <a:endParaRPr lang="en-US" sz="1600" dirty="0"/>
        </a:p>
      </dgm:t>
    </dgm:pt>
    <dgm:pt modelId="{0F488B12-A75F-4C2A-9164-F6EE26BDD7AB}" type="parTrans" cxnId="{35DAA3D0-510A-4A19-A389-15C5744C53D7}">
      <dgm:prSet/>
      <dgm:spPr/>
      <dgm:t>
        <a:bodyPr/>
        <a:lstStyle/>
        <a:p>
          <a:endParaRPr lang="en-US"/>
        </a:p>
      </dgm:t>
    </dgm:pt>
    <dgm:pt modelId="{F738C660-4B90-4F39-956A-4EFAC1F1E299}" type="sibTrans" cxnId="{35DAA3D0-510A-4A19-A389-15C5744C53D7}">
      <dgm:prSet/>
      <dgm:spPr/>
      <dgm:t>
        <a:bodyPr/>
        <a:lstStyle/>
        <a:p>
          <a:endParaRPr lang="en-US"/>
        </a:p>
      </dgm:t>
    </dgm:pt>
    <dgm:pt modelId="{2D793E05-FA33-4BAE-9925-C8E072101D49}" type="pres">
      <dgm:prSet presAssocID="{9793148F-2868-482D-8F3D-DD24EF67E19B}" presName="arrowDiagram" presStyleCnt="0">
        <dgm:presLayoutVars>
          <dgm:chMax val="5"/>
          <dgm:dir/>
          <dgm:resizeHandles val="exact"/>
        </dgm:presLayoutVars>
      </dgm:prSet>
      <dgm:spPr/>
    </dgm:pt>
    <dgm:pt modelId="{68DD8B52-0321-4208-A319-1766DAA407A6}" type="pres">
      <dgm:prSet presAssocID="{9793148F-2868-482D-8F3D-DD24EF67E19B}" presName="arrow" presStyleLbl="bgShp" presStyleIdx="0" presStyleCnt="1"/>
      <dgm:spPr/>
    </dgm:pt>
    <dgm:pt modelId="{F03C4E61-76B2-4653-811F-1CBEA1BB2934}" type="pres">
      <dgm:prSet presAssocID="{9793148F-2868-482D-8F3D-DD24EF67E19B}" presName="arrowDiagram3" presStyleCnt="0"/>
      <dgm:spPr/>
    </dgm:pt>
    <dgm:pt modelId="{04C140A5-597E-434A-9AE4-4B6867649FDB}" type="pres">
      <dgm:prSet presAssocID="{B715E65E-8B13-463F-BDA7-64B38277822F}" presName="bullet3a" presStyleLbl="node1" presStyleIdx="0" presStyleCnt="3"/>
      <dgm:spPr/>
    </dgm:pt>
    <dgm:pt modelId="{7DF05AD8-3B10-4A33-8478-6CDB39F07726}" type="pres">
      <dgm:prSet presAssocID="{B715E65E-8B13-463F-BDA7-64B38277822F}" presName="textBox3a" presStyleLbl="revTx" presStyleIdx="0" presStyleCnt="3" custScaleY="154141">
        <dgm:presLayoutVars>
          <dgm:bulletEnabled val="1"/>
        </dgm:presLayoutVars>
      </dgm:prSet>
      <dgm:spPr/>
    </dgm:pt>
    <dgm:pt modelId="{0B160429-5A3B-496C-BADB-88BFA4099773}" type="pres">
      <dgm:prSet presAssocID="{31D7A128-4B79-4022-8797-DFC269722F0E}" presName="bullet3b" presStyleLbl="node1" presStyleIdx="1" presStyleCnt="3"/>
      <dgm:spPr/>
    </dgm:pt>
    <dgm:pt modelId="{47826927-1586-4C88-BE5E-DD52B75C3538}" type="pres">
      <dgm:prSet presAssocID="{31D7A128-4B79-4022-8797-DFC269722F0E}" presName="textBox3b" presStyleLbl="revTx" presStyleIdx="1" presStyleCnt="3">
        <dgm:presLayoutVars>
          <dgm:bulletEnabled val="1"/>
        </dgm:presLayoutVars>
      </dgm:prSet>
      <dgm:spPr/>
    </dgm:pt>
    <dgm:pt modelId="{EB258BC3-472B-4B48-8B95-9BC676B5A9CD}" type="pres">
      <dgm:prSet presAssocID="{26C3999C-AEB8-4A10-B87E-BDD81B2E5F16}" presName="bullet3c" presStyleLbl="node1" presStyleIdx="2" presStyleCnt="3"/>
      <dgm:spPr/>
    </dgm:pt>
    <dgm:pt modelId="{7674136E-D947-4D5F-AAFD-BA85D47478F2}" type="pres">
      <dgm:prSet presAssocID="{26C3999C-AEB8-4A10-B87E-BDD81B2E5F16}" presName="textBox3c" presStyleLbl="revTx" presStyleIdx="2" presStyleCnt="3">
        <dgm:presLayoutVars>
          <dgm:bulletEnabled val="1"/>
        </dgm:presLayoutVars>
      </dgm:prSet>
      <dgm:spPr/>
    </dgm:pt>
  </dgm:ptLst>
  <dgm:cxnLst>
    <dgm:cxn modelId="{CDC8F25C-A162-4F43-B4A7-DA90B944662C}" type="presOf" srcId="{9793148F-2868-482D-8F3D-DD24EF67E19B}" destId="{2D793E05-FA33-4BAE-9925-C8E072101D49}" srcOrd="0" destOrd="0" presId="urn:microsoft.com/office/officeart/2005/8/layout/arrow2"/>
    <dgm:cxn modelId="{DB3ABB41-FE91-4207-88BC-CE89B27AEEE7}" type="presOf" srcId="{B715E65E-8B13-463F-BDA7-64B38277822F}" destId="{7DF05AD8-3B10-4A33-8478-6CDB39F07726}" srcOrd="0" destOrd="0" presId="urn:microsoft.com/office/officeart/2005/8/layout/arrow2"/>
    <dgm:cxn modelId="{60AF2F64-A9AD-4D8A-9408-F96BE7782C1F}" type="presOf" srcId="{26C3999C-AEB8-4A10-B87E-BDD81B2E5F16}" destId="{7674136E-D947-4D5F-AAFD-BA85D47478F2}" srcOrd="0" destOrd="0" presId="urn:microsoft.com/office/officeart/2005/8/layout/arrow2"/>
    <dgm:cxn modelId="{51634898-59E9-4F47-934F-02C41CAEFC74}" type="presOf" srcId="{31D7A128-4B79-4022-8797-DFC269722F0E}" destId="{47826927-1586-4C88-BE5E-DD52B75C3538}" srcOrd="0" destOrd="0" presId="urn:microsoft.com/office/officeart/2005/8/layout/arrow2"/>
    <dgm:cxn modelId="{A5BCC4CE-F47B-4AA1-81BC-B7D4197937D4}" srcId="{9793148F-2868-482D-8F3D-DD24EF67E19B}" destId="{31D7A128-4B79-4022-8797-DFC269722F0E}" srcOrd="1" destOrd="0" parTransId="{5F09425A-0FA2-4F4D-8BB1-CB7894016209}" sibTransId="{C0C37E54-7EA6-4EC2-AA6B-CAB15590ECED}"/>
    <dgm:cxn modelId="{35DAA3D0-510A-4A19-A389-15C5744C53D7}" srcId="{9793148F-2868-482D-8F3D-DD24EF67E19B}" destId="{26C3999C-AEB8-4A10-B87E-BDD81B2E5F16}" srcOrd="2" destOrd="0" parTransId="{0F488B12-A75F-4C2A-9164-F6EE26BDD7AB}" sibTransId="{F738C660-4B90-4F39-956A-4EFAC1F1E299}"/>
    <dgm:cxn modelId="{B6297CE7-F23B-4AC3-B566-5E4BD10033E8}" srcId="{9793148F-2868-482D-8F3D-DD24EF67E19B}" destId="{B715E65E-8B13-463F-BDA7-64B38277822F}" srcOrd="0" destOrd="0" parTransId="{EBCCF537-9635-4B7C-B327-40F89FCC382F}" sibTransId="{BC200103-5A17-45EC-AB74-E22E7D4D220B}"/>
    <dgm:cxn modelId="{38A9D4C7-F4D7-42D9-B04B-5E693DDCA542}" type="presParOf" srcId="{2D793E05-FA33-4BAE-9925-C8E072101D49}" destId="{68DD8B52-0321-4208-A319-1766DAA407A6}" srcOrd="0" destOrd="0" presId="urn:microsoft.com/office/officeart/2005/8/layout/arrow2"/>
    <dgm:cxn modelId="{180EA9A7-E594-489B-B7F9-739986F8CFEF}" type="presParOf" srcId="{2D793E05-FA33-4BAE-9925-C8E072101D49}" destId="{F03C4E61-76B2-4653-811F-1CBEA1BB2934}" srcOrd="1" destOrd="0" presId="urn:microsoft.com/office/officeart/2005/8/layout/arrow2"/>
    <dgm:cxn modelId="{535C2EAF-8BB5-4759-B0F8-537CFAFB1267}" type="presParOf" srcId="{F03C4E61-76B2-4653-811F-1CBEA1BB2934}" destId="{04C140A5-597E-434A-9AE4-4B6867649FDB}" srcOrd="0" destOrd="0" presId="urn:microsoft.com/office/officeart/2005/8/layout/arrow2"/>
    <dgm:cxn modelId="{23499641-83C4-4E69-A5ED-5D045FEA0B35}" type="presParOf" srcId="{F03C4E61-76B2-4653-811F-1CBEA1BB2934}" destId="{7DF05AD8-3B10-4A33-8478-6CDB39F07726}" srcOrd="1" destOrd="0" presId="urn:microsoft.com/office/officeart/2005/8/layout/arrow2"/>
    <dgm:cxn modelId="{A0756E64-51E1-4384-AD84-87F9F03DA489}" type="presParOf" srcId="{F03C4E61-76B2-4653-811F-1CBEA1BB2934}" destId="{0B160429-5A3B-496C-BADB-88BFA4099773}" srcOrd="2" destOrd="0" presId="urn:microsoft.com/office/officeart/2005/8/layout/arrow2"/>
    <dgm:cxn modelId="{1FCE60EC-59E4-4748-988D-851232CA40E8}" type="presParOf" srcId="{F03C4E61-76B2-4653-811F-1CBEA1BB2934}" destId="{47826927-1586-4C88-BE5E-DD52B75C3538}" srcOrd="3" destOrd="0" presId="urn:microsoft.com/office/officeart/2005/8/layout/arrow2"/>
    <dgm:cxn modelId="{19A239B1-C0A4-4740-B443-FC90BE79C93C}" type="presParOf" srcId="{F03C4E61-76B2-4653-811F-1CBEA1BB2934}" destId="{EB258BC3-472B-4B48-8B95-9BC676B5A9CD}" srcOrd="4" destOrd="0" presId="urn:microsoft.com/office/officeart/2005/8/layout/arrow2"/>
    <dgm:cxn modelId="{8CB4D3D9-0639-4BEC-9B8A-2213A35D9FB6}" type="presParOf" srcId="{F03C4E61-76B2-4653-811F-1CBEA1BB2934}" destId="{7674136E-D947-4D5F-AAFD-BA85D47478F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30A53F-1580-4AD1-80EA-478260ADCEFF}" type="doc">
      <dgm:prSet loTypeId="urn:microsoft.com/office/officeart/2005/8/layout/cycle4" loCatId="matrix" qsTypeId="urn:microsoft.com/office/officeart/2005/8/quickstyle/3d1" qsCatId="3D" csTypeId="urn:microsoft.com/office/officeart/2005/8/colors/colorful5" csCatId="colorful" phldr="1"/>
      <dgm:spPr/>
      <dgm:t>
        <a:bodyPr/>
        <a:lstStyle/>
        <a:p>
          <a:endParaRPr lang="en-US"/>
        </a:p>
      </dgm:t>
    </dgm:pt>
    <dgm:pt modelId="{926F58E7-13B7-4889-939E-4F4B2F2CDA46}">
      <dgm:prSet phldrT="[Текст]" custT="1"/>
      <dgm:spPr/>
      <dgm:t>
        <a:bodyPr/>
        <a:lstStyle/>
        <a:p>
          <a:r>
            <a:rPr lang="en-US" sz="1600" b="1" dirty="0" err="1">
              <a:solidFill>
                <a:schemeClr val="tx1"/>
              </a:solidFill>
              <a:latin typeface="Times New Roman" panose="02020603050405020304" pitchFamily="18" charset="0"/>
              <a:cs typeface="Times New Roman" panose="02020603050405020304" pitchFamily="18" charset="0"/>
            </a:rPr>
            <a:t>Directoratul</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pentru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Operaţiuni</a:t>
          </a:r>
          <a:r>
            <a:rPr lang="en-US" sz="1600" b="1" dirty="0">
              <a:solidFill>
                <a:schemeClr val="tx1"/>
              </a:solidFill>
              <a:latin typeface="Times New Roman" panose="02020603050405020304" pitchFamily="18" charset="0"/>
              <a:cs typeface="Times New Roman" panose="02020603050405020304" pitchFamily="18" charset="0"/>
            </a:rPr>
            <a:t> </a:t>
          </a:r>
          <a:endParaRPr lang="en-US" sz="1600" b="1" dirty="0">
            <a:solidFill>
              <a:schemeClr val="tx1"/>
            </a:solidFill>
          </a:endParaRPr>
        </a:p>
      </dgm:t>
    </dgm:pt>
    <dgm:pt modelId="{F56488FD-2AF4-42D8-8004-209C1F087467}" type="parTrans" cxnId="{2C7FFD7E-24C6-4B09-AA04-926D188E5036}">
      <dgm:prSet/>
      <dgm:spPr/>
      <dgm:t>
        <a:bodyPr/>
        <a:lstStyle/>
        <a:p>
          <a:endParaRPr lang="en-US"/>
        </a:p>
      </dgm:t>
    </dgm:pt>
    <dgm:pt modelId="{0894C8B9-A560-4840-8E08-44AFFB79689E}" type="sibTrans" cxnId="{2C7FFD7E-24C6-4B09-AA04-926D188E5036}">
      <dgm:prSet/>
      <dgm:spPr/>
      <dgm:t>
        <a:bodyPr/>
        <a:lstStyle/>
        <a:p>
          <a:endParaRPr lang="en-US"/>
        </a:p>
      </dgm:t>
    </dgm:pt>
    <dgm:pt modelId="{CAE7CE61-0942-42B3-81A5-4E630DB1D3B4}">
      <dgm:prSet phldrT="[Текст]"/>
      <dgm:spPr/>
      <dgm:t>
        <a:bodyPr/>
        <a:lstStyle/>
        <a:p>
          <a:r>
            <a:rPr lang="en-US" dirty="0" err="1">
              <a:latin typeface="Times New Roman" panose="02020603050405020304" pitchFamily="18" charset="0"/>
              <a:cs typeface="Times New Roman" panose="02020603050405020304" pitchFamily="18" charset="0"/>
            </a:rPr>
            <a:t>primește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surse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umane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rezindenţi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spoini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a:t>
          </a:r>
          <a:r>
            <a:rPr lang="en-US" dirty="0">
              <a:latin typeface="Times New Roman" panose="02020603050405020304" pitchFamily="18" charset="0"/>
              <a:cs typeface="Times New Roman" panose="02020603050405020304" pitchFamily="18" charset="0"/>
            </a:rPr>
            <a:t>); </a:t>
          </a:r>
          <a:endParaRPr lang="en-US" dirty="0"/>
        </a:p>
      </dgm:t>
    </dgm:pt>
    <dgm:pt modelId="{FC158512-B75C-494C-881C-1CC2ED254299}" type="parTrans" cxnId="{0075DBC7-3E3D-47B0-B1B8-F2DC9DF94D60}">
      <dgm:prSet/>
      <dgm:spPr/>
      <dgm:t>
        <a:bodyPr/>
        <a:lstStyle/>
        <a:p>
          <a:endParaRPr lang="en-US"/>
        </a:p>
      </dgm:t>
    </dgm:pt>
    <dgm:pt modelId="{755EE616-0666-4F70-8D32-E67E7267715B}" type="sibTrans" cxnId="{0075DBC7-3E3D-47B0-B1B8-F2DC9DF94D60}">
      <dgm:prSet/>
      <dgm:spPr/>
      <dgm:t>
        <a:bodyPr/>
        <a:lstStyle/>
        <a:p>
          <a:endParaRPr lang="en-US"/>
        </a:p>
      </dgm:t>
    </dgm:pt>
    <dgm:pt modelId="{1652D76D-22FA-4565-B297-12B2D8377B4C}">
      <dgm:prSet phldrT="[Текст]" custT="1"/>
      <dgm:spPr/>
      <dgm:t>
        <a:bodyPr/>
        <a:lstStyle/>
        <a:p>
          <a:r>
            <a:rPr lang="en-US" sz="1600" b="1" dirty="0" err="1">
              <a:solidFill>
                <a:schemeClr val="tx1"/>
              </a:solidFill>
              <a:latin typeface="Times New Roman" panose="02020603050405020304" pitchFamily="18" charset="0"/>
              <a:cs typeface="Times New Roman" panose="02020603050405020304" pitchFamily="18" charset="0"/>
            </a:rPr>
            <a:t>Directoratul</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pentru</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Știinţă</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și</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Tehnologie</a:t>
          </a:r>
          <a:r>
            <a:rPr lang="en-US" sz="1600" b="1" dirty="0">
              <a:solidFill>
                <a:schemeClr val="tx1"/>
              </a:solidFill>
              <a:latin typeface="Times New Roman" panose="02020603050405020304" pitchFamily="18" charset="0"/>
              <a:cs typeface="Times New Roman" panose="02020603050405020304" pitchFamily="18" charset="0"/>
            </a:rPr>
            <a:t> </a:t>
          </a:r>
          <a:endParaRPr lang="en-US" sz="1600" b="1" dirty="0">
            <a:solidFill>
              <a:schemeClr val="tx1"/>
            </a:solidFill>
          </a:endParaRPr>
        </a:p>
      </dgm:t>
    </dgm:pt>
    <dgm:pt modelId="{EE925B52-9EB6-4FF8-AB0F-9CC595F18952}" type="parTrans" cxnId="{68F38C3B-C414-47A3-9BDA-8B77D33FD50A}">
      <dgm:prSet/>
      <dgm:spPr/>
      <dgm:t>
        <a:bodyPr/>
        <a:lstStyle/>
        <a:p>
          <a:endParaRPr lang="en-US"/>
        </a:p>
      </dgm:t>
    </dgm:pt>
    <dgm:pt modelId="{928512AF-C3F9-46E0-A975-BF04D02D7C8C}" type="sibTrans" cxnId="{68F38C3B-C414-47A3-9BDA-8B77D33FD50A}">
      <dgm:prSet/>
      <dgm:spPr/>
      <dgm:t>
        <a:bodyPr/>
        <a:lstStyle/>
        <a:p>
          <a:endParaRPr lang="en-US"/>
        </a:p>
      </dgm:t>
    </dgm:pt>
    <dgm:pt modelId="{AD9A13AC-E1D6-47D8-AE4A-91B8443F6464}">
      <dgm:prSet phldrT="[Текст]"/>
      <dgm:spPr/>
      <dgm:t>
        <a:bodyPr/>
        <a:lstStyle/>
        <a:p>
          <a:r>
            <a:rPr lang="en-US" dirty="0" err="1">
              <a:latin typeface="Times New Roman" panose="02020603050405020304" pitchFamily="18" charset="0"/>
              <a:cs typeface="Times New Roman" panose="02020603050405020304" pitchFamily="18" charset="0"/>
            </a:rPr>
            <a:t>culege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sateliţi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mijloace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electronice</a:t>
          </a:r>
          <a:r>
            <a:rPr lang="en-US" dirty="0">
              <a:latin typeface="Times New Roman" panose="02020603050405020304" pitchFamily="18" charset="0"/>
              <a:cs typeface="Times New Roman" panose="02020603050405020304" pitchFamily="18" charset="0"/>
            </a:rPr>
            <a:t>; </a:t>
          </a:r>
          <a:endParaRPr lang="en-US" dirty="0"/>
        </a:p>
      </dgm:t>
    </dgm:pt>
    <dgm:pt modelId="{B944BA3F-40CA-4133-86D1-C248F8CFB416}" type="parTrans" cxnId="{B8D4B865-67BF-4570-B8F7-BB6F34307E31}">
      <dgm:prSet/>
      <dgm:spPr/>
      <dgm:t>
        <a:bodyPr/>
        <a:lstStyle/>
        <a:p>
          <a:endParaRPr lang="en-US"/>
        </a:p>
      </dgm:t>
    </dgm:pt>
    <dgm:pt modelId="{81544316-8FD4-458E-B433-3B3BA841B7E2}" type="sibTrans" cxnId="{B8D4B865-67BF-4570-B8F7-BB6F34307E31}">
      <dgm:prSet/>
      <dgm:spPr/>
      <dgm:t>
        <a:bodyPr/>
        <a:lstStyle/>
        <a:p>
          <a:endParaRPr lang="en-US"/>
        </a:p>
      </dgm:t>
    </dgm:pt>
    <dgm:pt modelId="{20D996AA-E4CF-4E25-9E8A-BBC7554BAA3C}">
      <dgm:prSet phldrT="[Текст]" custT="1"/>
      <dgm:spPr/>
      <dgm:t>
        <a:bodyPr/>
        <a:lstStyle/>
        <a:p>
          <a:r>
            <a:rPr lang="en-US" sz="1600" b="1" dirty="0" err="1">
              <a:solidFill>
                <a:schemeClr val="tx1"/>
              </a:solidFill>
              <a:latin typeface="Times New Roman" panose="02020603050405020304" pitchFamily="18" charset="0"/>
              <a:cs typeface="Times New Roman" panose="02020603050405020304" pitchFamily="18" charset="0"/>
            </a:rPr>
            <a:t>Directoratul</a:t>
          </a:r>
          <a:r>
            <a:rPr lang="en-US" sz="1600" b="1" dirty="0">
              <a:solidFill>
                <a:schemeClr val="tx1"/>
              </a:solidFill>
              <a:latin typeface="Times New Roman" panose="02020603050405020304" pitchFamily="18" charset="0"/>
              <a:cs typeface="Times New Roman" panose="02020603050405020304" pitchFamily="18" charset="0"/>
            </a:rPr>
            <a:t> </a:t>
          </a:r>
          <a:r>
            <a:rPr lang="en-US" sz="1600" b="1" dirty="0" err="1">
              <a:solidFill>
                <a:schemeClr val="tx1"/>
              </a:solidFill>
              <a:latin typeface="Times New Roman" panose="02020603050405020304" pitchFamily="18" charset="0"/>
              <a:cs typeface="Times New Roman" panose="02020603050405020304" pitchFamily="18" charset="0"/>
            </a:rPr>
            <a:t>analitic</a:t>
          </a:r>
          <a:r>
            <a:rPr lang="en-US" sz="1600" b="1" dirty="0">
              <a:solidFill>
                <a:schemeClr val="tx1"/>
              </a:solidFill>
              <a:latin typeface="Times New Roman" panose="02020603050405020304" pitchFamily="18" charset="0"/>
              <a:cs typeface="Times New Roman" panose="02020603050405020304" pitchFamily="18" charset="0"/>
            </a:rPr>
            <a:t> </a:t>
          </a:r>
          <a:endParaRPr lang="en-US" sz="1600" b="1" dirty="0">
            <a:solidFill>
              <a:schemeClr val="tx1"/>
            </a:solidFill>
          </a:endParaRPr>
        </a:p>
      </dgm:t>
    </dgm:pt>
    <dgm:pt modelId="{15DBA705-09AA-4BFF-A030-DC42C192D9CA}" type="parTrans" cxnId="{1A3B0875-8ECA-41C2-BE4D-A0CC9D658EA6}">
      <dgm:prSet/>
      <dgm:spPr/>
      <dgm:t>
        <a:bodyPr/>
        <a:lstStyle/>
        <a:p>
          <a:endParaRPr lang="en-US"/>
        </a:p>
      </dgm:t>
    </dgm:pt>
    <dgm:pt modelId="{95B190F5-AADB-4473-936E-BC276ABE8D39}" type="sibTrans" cxnId="{1A3B0875-8ECA-41C2-BE4D-A0CC9D658EA6}">
      <dgm:prSet/>
      <dgm:spPr/>
      <dgm:t>
        <a:bodyPr/>
        <a:lstStyle/>
        <a:p>
          <a:endParaRPr lang="en-US"/>
        </a:p>
      </dgm:t>
    </dgm:pt>
    <dgm:pt modelId="{A25F6576-7862-47AB-BE23-959834D7D8D1}">
      <dgm:prSet phldrT="[Текст]"/>
      <dgm:spPr/>
      <dgm:t>
        <a:bodyPr/>
        <a:lstStyle/>
        <a:p>
          <a:r>
            <a:rPr lang="en-US" dirty="0" err="1">
              <a:latin typeface="Times New Roman" panose="02020603050405020304" pitchFamily="18" charset="0"/>
              <a:cs typeface="Times New Roman" panose="02020603050405020304" pitchFamily="18" charset="0"/>
            </a:rPr>
            <a:t>analizează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distribuie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conducerii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vârf</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obţinute</a:t>
          </a:r>
          <a:r>
            <a:rPr lang="en-US" dirty="0">
              <a:latin typeface="Times New Roman" panose="02020603050405020304" pitchFamily="18" charset="0"/>
              <a:cs typeface="Times New Roman" panose="02020603050405020304" pitchFamily="18" charset="0"/>
            </a:rPr>
            <a:t> de CIA; </a:t>
          </a:r>
          <a:endParaRPr lang="en-US" dirty="0"/>
        </a:p>
      </dgm:t>
    </dgm:pt>
    <dgm:pt modelId="{85863DE3-B040-4A52-A462-77727DA91993}" type="parTrans" cxnId="{30B104D2-9F43-420B-8CCB-884392A937BB}">
      <dgm:prSet/>
      <dgm:spPr/>
      <dgm:t>
        <a:bodyPr/>
        <a:lstStyle/>
        <a:p>
          <a:endParaRPr lang="en-US"/>
        </a:p>
      </dgm:t>
    </dgm:pt>
    <dgm:pt modelId="{F06EC241-FC48-4D2B-8F89-C44C0B784055}" type="sibTrans" cxnId="{30B104D2-9F43-420B-8CCB-884392A937BB}">
      <dgm:prSet/>
      <dgm:spPr/>
      <dgm:t>
        <a:bodyPr/>
        <a:lstStyle/>
        <a:p>
          <a:endParaRPr lang="en-US"/>
        </a:p>
      </dgm:t>
    </dgm:pt>
    <dgm:pt modelId="{8DE1542F-3DDB-41D7-A7FD-119FB3F408B9}">
      <dgm:prSet phldrT="[Текст]" custT="1"/>
      <dgm:spPr/>
      <dgm:t>
        <a:bodyPr/>
        <a:lstStyle/>
        <a:p>
          <a:r>
            <a:rPr lang="en-US" sz="1400" b="1" dirty="0" err="1">
              <a:solidFill>
                <a:schemeClr val="tx1"/>
              </a:solidFill>
              <a:latin typeface="Times New Roman" panose="02020603050405020304" pitchFamily="18" charset="0"/>
              <a:cs typeface="Times New Roman" panose="02020603050405020304" pitchFamily="18" charset="0"/>
            </a:rPr>
            <a:t>Directoratul</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Administrativ</a:t>
          </a:r>
          <a:endParaRPr lang="en-US" sz="1400" b="1" dirty="0">
            <a:solidFill>
              <a:schemeClr val="tx1"/>
            </a:solidFill>
          </a:endParaRPr>
        </a:p>
      </dgm:t>
    </dgm:pt>
    <dgm:pt modelId="{D12FCF45-8A3D-4CC0-812F-B014BD8E367B}" type="parTrans" cxnId="{0CFB2478-BED1-48C9-B503-2675346DC080}">
      <dgm:prSet/>
      <dgm:spPr/>
      <dgm:t>
        <a:bodyPr/>
        <a:lstStyle/>
        <a:p>
          <a:endParaRPr lang="en-US"/>
        </a:p>
      </dgm:t>
    </dgm:pt>
    <dgm:pt modelId="{81E80EB0-2231-495F-8497-75D1D3BD2E90}" type="sibTrans" cxnId="{0CFB2478-BED1-48C9-B503-2675346DC080}">
      <dgm:prSet/>
      <dgm:spPr/>
      <dgm:t>
        <a:bodyPr/>
        <a:lstStyle/>
        <a:p>
          <a:endParaRPr lang="en-US"/>
        </a:p>
      </dgm:t>
    </dgm:pt>
    <dgm:pt modelId="{C4EA0AA2-1376-4F59-9670-91048AEEA564}">
      <dgm:prSet phldrT="[Текст]"/>
      <dgm:spPr/>
      <dgm:t>
        <a:bodyPr/>
        <a:lstStyle/>
        <a:p>
          <a:r>
            <a:rPr lang="en-US" dirty="0" err="1">
              <a:latin typeface="Times New Roman" panose="02020603050405020304" pitchFamily="18" charset="0"/>
              <a:cs typeface="Times New Roman" panose="02020603050405020304" pitchFamily="18" charset="0"/>
            </a:rPr>
            <a:t>asigură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logist</a:t>
          </a:r>
          <a:r>
            <a:rPr lang="ro-MD"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ca </a:t>
          </a:r>
          <a:r>
            <a:rPr lang="en-US" dirty="0" err="1">
              <a:latin typeface="Times New Roman" panose="02020603050405020304" pitchFamily="18" charset="0"/>
              <a:cs typeface="Times New Roman" panose="02020603050405020304" pitchFamily="18" charset="0"/>
            </a:rPr>
            <a:t>activităţii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cotidiene</a:t>
          </a:r>
          <a:r>
            <a:rPr lang="en-US" dirty="0">
              <a:latin typeface="Times New Roman" panose="02020603050405020304" pitchFamily="18" charset="0"/>
              <a:cs typeface="Times New Roman" panose="02020603050405020304" pitchFamily="18" charset="0"/>
            </a:rPr>
            <a:t> a CIA. </a:t>
          </a:r>
          <a:endParaRPr lang="en-US" dirty="0"/>
        </a:p>
      </dgm:t>
    </dgm:pt>
    <dgm:pt modelId="{51E0EA0F-8F58-474F-B4F1-FF06AAE5F262}" type="parTrans" cxnId="{44230ECA-782C-4558-A9E3-168CD555DC43}">
      <dgm:prSet/>
      <dgm:spPr/>
      <dgm:t>
        <a:bodyPr/>
        <a:lstStyle/>
        <a:p>
          <a:endParaRPr lang="en-US"/>
        </a:p>
      </dgm:t>
    </dgm:pt>
    <dgm:pt modelId="{8941EDA2-3B38-4F17-954C-5CC7DB6B3EC8}" type="sibTrans" cxnId="{44230ECA-782C-4558-A9E3-168CD555DC43}">
      <dgm:prSet/>
      <dgm:spPr/>
      <dgm:t>
        <a:bodyPr/>
        <a:lstStyle/>
        <a:p>
          <a:endParaRPr lang="en-US"/>
        </a:p>
      </dgm:t>
    </dgm:pt>
    <dgm:pt modelId="{69988206-890D-4F71-9274-B7B459481152}" type="pres">
      <dgm:prSet presAssocID="{C630A53F-1580-4AD1-80EA-478260ADCEFF}" presName="cycleMatrixDiagram" presStyleCnt="0">
        <dgm:presLayoutVars>
          <dgm:chMax val="1"/>
          <dgm:dir/>
          <dgm:animLvl val="lvl"/>
          <dgm:resizeHandles val="exact"/>
        </dgm:presLayoutVars>
      </dgm:prSet>
      <dgm:spPr/>
    </dgm:pt>
    <dgm:pt modelId="{588E2447-C650-4058-AEBC-1D69329DE596}" type="pres">
      <dgm:prSet presAssocID="{C630A53F-1580-4AD1-80EA-478260ADCEFF}" presName="children" presStyleCnt="0"/>
      <dgm:spPr/>
    </dgm:pt>
    <dgm:pt modelId="{6E5290CF-64F7-4341-AA5B-4076F9169E1C}" type="pres">
      <dgm:prSet presAssocID="{C630A53F-1580-4AD1-80EA-478260ADCEFF}" presName="child1group" presStyleCnt="0"/>
      <dgm:spPr/>
    </dgm:pt>
    <dgm:pt modelId="{2DAA4D53-0AA1-4B98-A7DB-A29E9A8C00F6}" type="pres">
      <dgm:prSet presAssocID="{C630A53F-1580-4AD1-80EA-478260ADCEFF}" presName="child1" presStyleLbl="bgAcc1" presStyleIdx="0" presStyleCnt="4"/>
      <dgm:spPr/>
    </dgm:pt>
    <dgm:pt modelId="{E69C20F6-FB8F-42DA-A838-DDFBD48C79E0}" type="pres">
      <dgm:prSet presAssocID="{C630A53F-1580-4AD1-80EA-478260ADCEFF}" presName="child1Text" presStyleLbl="bgAcc1" presStyleIdx="0" presStyleCnt="4">
        <dgm:presLayoutVars>
          <dgm:bulletEnabled val="1"/>
        </dgm:presLayoutVars>
      </dgm:prSet>
      <dgm:spPr/>
    </dgm:pt>
    <dgm:pt modelId="{7CAE1323-BC51-4BAF-810A-2BE7D443EBAF}" type="pres">
      <dgm:prSet presAssocID="{C630A53F-1580-4AD1-80EA-478260ADCEFF}" presName="child2group" presStyleCnt="0"/>
      <dgm:spPr/>
    </dgm:pt>
    <dgm:pt modelId="{454AC899-2417-4CA9-941C-B4D5323E35AE}" type="pres">
      <dgm:prSet presAssocID="{C630A53F-1580-4AD1-80EA-478260ADCEFF}" presName="child2" presStyleLbl="bgAcc1" presStyleIdx="1" presStyleCnt="4"/>
      <dgm:spPr/>
    </dgm:pt>
    <dgm:pt modelId="{8F2D0CD3-B645-44BA-A894-C7DF9BA5CCAF}" type="pres">
      <dgm:prSet presAssocID="{C630A53F-1580-4AD1-80EA-478260ADCEFF}" presName="child2Text" presStyleLbl="bgAcc1" presStyleIdx="1" presStyleCnt="4">
        <dgm:presLayoutVars>
          <dgm:bulletEnabled val="1"/>
        </dgm:presLayoutVars>
      </dgm:prSet>
      <dgm:spPr/>
    </dgm:pt>
    <dgm:pt modelId="{3F0C2AE3-FD69-4CB4-9492-6DB2012D3240}" type="pres">
      <dgm:prSet presAssocID="{C630A53F-1580-4AD1-80EA-478260ADCEFF}" presName="child3group" presStyleCnt="0"/>
      <dgm:spPr/>
    </dgm:pt>
    <dgm:pt modelId="{A8E6DCD6-192A-479E-95A9-47B44C2FC8A0}" type="pres">
      <dgm:prSet presAssocID="{C630A53F-1580-4AD1-80EA-478260ADCEFF}" presName="child3" presStyleLbl="bgAcc1" presStyleIdx="2" presStyleCnt="4"/>
      <dgm:spPr/>
    </dgm:pt>
    <dgm:pt modelId="{7CE46DD5-1693-4B4E-97F8-CEF0A0620F60}" type="pres">
      <dgm:prSet presAssocID="{C630A53F-1580-4AD1-80EA-478260ADCEFF}" presName="child3Text" presStyleLbl="bgAcc1" presStyleIdx="2" presStyleCnt="4">
        <dgm:presLayoutVars>
          <dgm:bulletEnabled val="1"/>
        </dgm:presLayoutVars>
      </dgm:prSet>
      <dgm:spPr/>
    </dgm:pt>
    <dgm:pt modelId="{3D04839B-D681-4C2E-9B95-DF2930F3EABB}" type="pres">
      <dgm:prSet presAssocID="{C630A53F-1580-4AD1-80EA-478260ADCEFF}" presName="child4group" presStyleCnt="0"/>
      <dgm:spPr/>
    </dgm:pt>
    <dgm:pt modelId="{4149A7E2-B8F2-47EA-8186-73AA76481A44}" type="pres">
      <dgm:prSet presAssocID="{C630A53F-1580-4AD1-80EA-478260ADCEFF}" presName="child4" presStyleLbl="bgAcc1" presStyleIdx="3" presStyleCnt="4"/>
      <dgm:spPr/>
    </dgm:pt>
    <dgm:pt modelId="{C5F35715-9AE7-47B6-9F55-8F2F078B2173}" type="pres">
      <dgm:prSet presAssocID="{C630A53F-1580-4AD1-80EA-478260ADCEFF}" presName="child4Text" presStyleLbl="bgAcc1" presStyleIdx="3" presStyleCnt="4">
        <dgm:presLayoutVars>
          <dgm:bulletEnabled val="1"/>
        </dgm:presLayoutVars>
      </dgm:prSet>
      <dgm:spPr/>
    </dgm:pt>
    <dgm:pt modelId="{31C6B00E-93EA-4A86-B905-37E0D04AFCE2}" type="pres">
      <dgm:prSet presAssocID="{C630A53F-1580-4AD1-80EA-478260ADCEFF}" presName="childPlaceholder" presStyleCnt="0"/>
      <dgm:spPr/>
    </dgm:pt>
    <dgm:pt modelId="{FEA68770-077C-4774-BD15-C93516FD6E46}" type="pres">
      <dgm:prSet presAssocID="{C630A53F-1580-4AD1-80EA-478260ADCEFF}" presName="circle" presStyleCnt="0"/>
      <dgm:spPr/>
    </dgm:pt>
    <dgm:pt modelId="{4793C645-0DE0-4F98-99E2-567E67E4BF6D}" type="pres">
      <dgm:prSet presAssocID="{C630A53F-1580-4AD1-80EA-478260ADCEFF}" presName="quadrant1" presStyleLbl="node1" presStyleIdx="0" presStyleCnt="4">
        <dgm:presLayoutVars>
          <dgm:chMax val="1"/>
          <dgm:bulletEnabled val="1"/>
        </dgm:presLayoutVars>
      </dgm:prSet>
      <dgm:spPr/>
    </dgm:pt>
    <dgm:pt modelId="{ABD317F9-30BC-4183-98F5-5662498708F0}" type="pres">
      <dgm:prSet presAssocID="{C630A53F-1580-4AD1-80EA-478260ADCEFF}" presName="quadrant2" presStyleLbl="node1" presStyleIdx="1" presStyleCnt="4">
        <dgm:presLayoutVars>
          <dgm:chMax val="1"/>
          <dgm:bulletEnabled val="1"/>
        </dgm:presLayoutVars>
      </dgm:prSet>
      <dgm:spPr/>
    </dgm:pt>
    <dgm:pt modelId="{6A6056E0-DCAD-4463-A4D6-A02516CE3F96}" type="pres">
      <dgm:prSet presAssocID="{C630A53F-1580-4AD1-80EA-478260ADCEFF}" presName="quadrant3" presStyleLbl="node1" presStyleIdx="2" presStyleCnt="4">
        <dgm:presLayoutVars>
          <dgm:chMax val="1"/>
          <dgm:bulletEnabled val="1"/>
        </dgm:presLayoutVars>
      </dgm:prSet>
      <dgm:spPr/>
    </dgm:pt>
    <dgm:pt modelId="{31EAEC7F-51D1-4F95-BF54-29C77C102EA9}" type="pres">
      <dgm:prSet presAssocID="{C630A53F-1580-4AD1-80EA-478260ADCEFF}" presName="quadrant4" presStyleLbl="node1" presStyleIdx="3" presStyleCnt="4">
        <dgm:presLayoutVars>
          <dgm:chMax val="1"/>
          <dgm:bulletEnabled val="1"/>
        </dgm:presLayoutVars>
      </dgm:prSet>
      <dgm:spPr/>
    </dgm:pt>
    <dgm:pt modelId="{2BC61FAA-07D6-455C-BAE2-B451C0A97DF0}" type="pres">
      <dgm:prSet presAssocID="{C630A53F-1580-4AD1-80EA-478260ADCEFF}" presName="quadrantPlaceholder" presStyleCnt="0"/>
      <dgm:spPr/>
    </dgm:pt>
    <dgm:pt modelId="{E175D7CB-BD72-4824-9A5B-8AF5886B7340}" type="pres">
      <dgm:prSet presAssocID="{C630A53F-1580-4AD1-80EA-478260ADCEFF}" presName="center1" presStyleLbl="fgShp" presStyleIdx="0" presStyleCnt="2"/>
      <dgm:spPr/>
    </dgm:pt>
    <dgm:pt modelId="{8844BCC8-640F-4813-95D3-72D4D82C584F}" type="pres">
      <dgm:prSet presAssocID="{C630A53F-1580-4AD1-80EA-478260ADCEFF}" presName="center2" presStyleLbl="fgShp" presStyleIdx="1" presStyleCnt="2"/>
      <dgm:spPr/>
    </dgm:pt>
  </dgm:ptLst>
  <dgm:cxnLst>
    <dgm:cxn modelId="{3D51FD0A-0167-4BD1-999F-013FB41FF108}" type="presOf" srcId="{A25F6576-7862-47AB-BE23-959834D7D8D1}" destId="{7CE46DD5-1693-4B4E-97F8-CEF0A0620F60}" srcOrd="1" destOrd="0" presId="urn:microsoft.com/office/officeart/2005/8/layout/cycle4"/>
    <dgm:cxn modelId="{68F38C3B-C414-47A3-9BDA-8B77D33FD50A}" srcId="{C630A53F-1580-4AD1-80EA-478260ADCEFF}" destId="{1652D76D-22FA-4565-B297-12B2D8377B4C}" srcOrd="1" destOrd="0" parTransId="{EE925B52-9EB6-4FF8-AB0F-9CC595F18952}" sibTransId="{928512AF-C3F9-46E0-A975-BF04D02D7C8C}"/>
    <dgm:cxn modelId="{B8D4B865-67BF-4570-B8F7-BB6F34307E31}" srcId="{1652D76D-22FA-4565-B297-12B2D8377B4C}" destId="{AD9A13AC-E1D6-47D8-AE4A-91B8443F6464}" srcOrd="0" destOrd="0" parTransId="{B944BA3F-40CA-4133-86D1-C248F8CFB416}" sibTransId="{81544316-8FD4-458E-B433-3B3BA841B7E2}"/>
    <dgm:cxn modelId="{F8717E4A-E518-4142-A7DD-ABE1DBF8891A}" type="presOf" srcId="{AD9A13AC-E1D6-47D8-AE4A-91B8443F6464}" destId="{454AC899-2417-4CA9-941C-B4D5323E35AE}" srcOrd="0" destOrd="0" presId="urn:microsoft.com/office/officeart/2005/8/layout/cycle4"/>
    <dgm:cxn modelId="{6FCB1054-094D-424D-9878-AADF728FCA0A}" type="presOf" srcId="{1652D76D-22FA-4565-B297-12B2D8377B4C}" destId="{ABD317F9-30BC-4183-98F5-5662498708F0}" srcOrd="0" destOrd="0" presId="urn:microsoft.com/office/officeart/2005/8/layout/cycle4"/>
    <dgm:cxn modelId="{6AC5DF74-5ACD-4528-9320-31182FF9AF37}" type="presOf" srcId="{A25F6576-7862-47AB-BE23-959834D7D8D1}" destId="{A8E6DCD6-192A-479E-95A9-47B44C2FC8A0}" srcOrd="0" destOrd="0" presId="urn:microsoft.com/office/officeart/2005/8/layout/cycle4"/>
    <dgm:cxn modelId="{1A3B0875-8ECA-41C2-BE4D-A0CC9D658EA6}" srcId="{C630A53F-1580-4AD1-80EA-478260ADCEFF}" destId="{20D996AA-E4CF-4E25-9E8A-BBC7554BAA3C}" srcOrd="2" destOrd="0" parTransId="{15DBA705-09AA-4BFF-A030-DC42C192D9CA}" sibTransId="{95B190F5-AADB-4473-936E-BC276ABE8D39}"/>
    <dgm:cxn modelId="{0CFB2478-BED1-48C9-B503-2675346DC080}" srcId="{C630A53F-1580-4AD1-80EA-478260ADCEFF}" destId="{8DE1542F-3DDB-41D7-A7FD-119FB3F408B9}" srcOrd="3" destOrd="0" parTransId="{D12FCF45-8A3D-4CC0-812F-B014BD8E367B}" sibTransId="{81E80EB0-2231-495F-8497-75D1D3BD2E90}"/>
    <dgm:cxn modelId="{A272E559-85B5-49B8-A216-023B92B4F535}" type="presOf" srcId="{20D996AA-E4CF-4E25-9E8A-BBC7554BAA3C}" destId="{6A6056E0-DCAD-4463-A4D6-A02516CE3F96}" srcOrd="0" destOrd="0" presId="urn:microsoft.com/office/officeart/2005/8/layout/cycle4"/>
    <dgm:cxn modelId="{4008F97B-28D7-4647-BE2D-F4B35842D2AB}" type="presOf" srcId="{8DE1542F-3DDB-41D7-A7FD-119FB3F408B9}" destId="{31EAEC7F-51D1-4F95-BF54-29C77C102EA9}" srcOrd="0" destOrd="0" presId="urn:microsoft.com/office/officeart/2005/8/layout/cycle4"/>
    <dgm:cxn modelId="{2C7FFD7E-24C6-4B09-AA04-926D188E5036}" srcId="{C630A53F-1580-4AD1-80EA-478260ADCEFF}" destId="{926F58E7-13B7-4889-939E-4F4B2F2CDA46}" srcOrd="0" destOrd="0" parTransId="{F56488FD-2AF4-42D8-8004-209C1F087467}" sibTransId="{0894C8B9-A560-4840-8E08-44AFFB79689E}"/>
    <dgm:cxn modelId="{0E483C9C-12D1-4953-9241-12A0FEC15E38}" type="presOf" srcId="{CAE7CE61-0942-42B3-81A5-4E630DB1D3B4}" destId="{E69C20F6-FB8F-42DA-A838-DDFBD48C79E0}" srcOrd="1" destOrd="0" presId="urn:microsoft.com/office/officeart/2005/8/layout/cycle4"/>
    <dgm:cxn modelId="{0075DBC7-3E3D-47B0-B1B8-F2DC9DF94D60}" srcId="{926F58E7-13B7-4889-939E-4F4B2F2CDA46}" destId="{CAE7CE61-0942-42B3-81A5-4E630DB1D3B4}" srcOrd="0" destOrd="0" parTransId="{FC158512-B75C-494C-881C-1CC2ED254299}" sibTransId="{755EE616-0666-4F70-8D32-E67E7267715B}"/>
    <dgm:cxn modelId="{44230ECA-782C-4558-A9E3-168CD555DC43}" srcId="{8DE1542F-3DDB-41D7-A7FD-119FB3F408B9}" destId="{C4EA0AA2-1376-4F59-9670-91048AEEA564}" srcOrd="0" destOrd="0" parTransId="{51E0EA0F-8F58-474F-B4F1-FF06AAE5F262}" sibTransId="{8941EDA2-3B38-4F17-954C-5CC7DB6B3EC8}"/>
    <dgm:cxn modelId="{D53B35CA-48B5-42B0-8DAA-BC06CFA9149D}" type="presOf" srcId="{CAE7CE61-0942-42B3-81A5-4E630DB1D3B4}" destId="{2DAA4D53-0AA1-4B98-A7DB-A29E9A8C00F6}" srcOrd="0" destOrd="0" presId="urn:microsoft.com/office/officeart/2005/8/layout/cycle4"/>
    <dgm:cxn modelId="{738439CB-6687-44D6-8C52-AB4F3A2A81AB}" type="presOf" srcId="{AD9A13AC-E1D6-47D8-AE4A-91B8443F6464}" destId="{8F2D0CD3-B645-44BA-A894-C7DF9BA5CCAF}" srcOrd="1" destOrd="0" presId="urn:microsoft.com/office/officeart/2005/8/layout/cycle4"/>
    <dgm:cxn modelId="{30B104D2-9F43-420B-8CCB-884392A937BB}" srcId="{20D996AA-E4CF-4E25-9E8A-BBC7554BAA3C}" destId="{A25F6576-7862-47AB-BE23-959834D7D8D1}" srcOrd="0" destOrd="0" parTransId="{85863DE3-B040-4A52-A462-77727DA91993}" sibTransId="{F06EC241-FC48-4D2B-8F89-C44C0B784055}"/>
    <dgm:cxn modelId="{7FA274F1-3AE0-4487-9002-54A5ECB31848}" type="presOf" srcId="{C4EA0AA2-1376-4F59-9670-91048AEEA564}" destId="{4149A7E2-B8F2-47EA-8186-73AA76481A44}" srcOrd="0" destOrd="0" presId="urn:microsoft.com/office/officeart/2005/8/layout/cycle4"/>
    <dgm:cxn modelId="{C857B7F1-62D1-4710-9E2D-36F600415D8A}" type="presOf" srcId="{C630A53F-1580-4AD1-80EA-478260ADCEFF}" destId="{69988206-890D-4F71-9274-B7B459481152}" srcOrd="0" destOrd="0" presId="urn:microsoft.com/office/officeart/2005/8/layout/cycle4"/>
    <dgm:cxn modelId="{8DECFDF6-C8FC-474E-BEDE-90F3C4230DB3}" type="presOf" srcId="{C4EA0AA2-1376-4F59-9670-91048AEEA564}" destId="{C5F35715-9AE7-47B6-9F55-8F2F078B2173}" srcOrd="1" destOrd="0" presId="urn:microsoft.com/office/officeart/2005/8/layout/cycle4"/>
    <dgm:cxn modelId="{6B619DFA-03EE-4440-9C52-47E40372108C}" type="presOf" srcId="{926F58E7-13B7-4889-939E-4F4B2F2CDA46}" destId="{4793C645-0DE0-4F98-99E2-567E67E4BF6D}" srcOrd="0" destOrd="0" presId="urn:microsoft.com/office/officeart/2005/8/layout/cycle4"/>
    <dgm:cxn modelId="{1D83E117-D76D-41C2-8A88-54A05B32CA49}" type="presParOf" srcId="{69988206-890D-4F71-9274-B7B459481152}" destId="{588E2447-C650-4058-AEBC-1D69329DE596}" srcOrd="0" destOrd="0" presId="urn:microsoft.com/office/officeart/2005/8/layout/cycle4"/>
    <dgm:cxn modelId="{4CEA9D00-C5C7-46FF-A593-EC8A5D720D17}" type="presParOf" srcId="{588E2447-C650-4058-AEBC-1D69329DE596}" destId="{6E5290CF-64F7-4341-AA5B-4076F9169E1C}" srcOrd="0" destOrd="0" presId="urn:microsoft.com/office/officeart/2005/8/layout/cycle4"/>
    <dgm:cxn modelId="{9545F21D-8021-4E56-B73B-9506493C526E}" type="presParOf" srcId="{6E5290CF-64F7-4341-AA5B-4076F9169E1C}" destId="{2DAA4D53-0AA1-4B98-A7DB-A29E9A8C00F6}" srcOrd="0" destOrd="0" presId="urn:microsoft.com/office/officeart/2005/8/layout/cycle4"/>
    <dgm:cxn modelId="{6D4B768F-8B7E-44F8-9B05-D47FC292BBDF}" type="presParOf" srcId="{6E5290CF-64F7-4341-AA5B-4076F9169E1C}" destId="{E69C20F6-FB8F-42DA-A838-DDFBD48C79E0}" srcOrd="1" destOrd="0" presId="urn:microsoft.com/office/officeart/2005/8/layout/cycle4"/>
    <dgm:cxn modelId="{DF4598D0-E9E3-44C2-ADF0-E0B51F1A2A50}" type="presParOf" srcId="{588E2447-C650-4058-AEBC-1D69329DE596}" destId="{7CAE1323-BC51-4BAF-810A-2BE7D443EBAF}" srcOrd="1" destOrd="0" presId="urn:microsoft.com/office/officeart/2005/8/layout/cycle4"/>
    <dgm:cxn modelId="{8575E6DC-7AAD-4540-A05E-A7026F98E1E9}" type="presParOf" srcId="{7CAE1323-BC51-4BAF-810A-2BE7D443EBAF}" destId="{454AC899-2417-4CA9-941C-B4D5323E35AE}" srcOrd="0" destOrd="0" presId="urn:microsoft.com/office/officeart/2005/8/layout/cycle4"/>
    <dgm:cxn modelId="{5B2DAB21-9D76-4946-B30D-B2507A36554B}" type="presParOf" srcId="{7CAE1323-BC51-4BAF-810A-2BE7D443EBAF}" destId="{8F2D0CD3-B645-44BA-A894-C7DF9BA5CCAF}" srcOrd="1" destOrd="0" presId="urn:microsoft.com/office/officeart/2005/8/layout/cycle4"/>
    <dgm:cxn modelId="{6CB27181-547A-4F5C-AF3A-3AB895264D77}" type="presParOf" srcId="{588E2447-C650-4058-AEBC-1D69329DE596}" destId="{3F0C2AE3-FD69-4CB4-9492-6DB2012D3240}" srcOrd="2" destOrd="0" presId="urn:microsoft.com/office/officeart/2005/8/layout/cycle4"/>
    <dgm:cxn modelId="{38467432-EB72-4878-9792-ADFA0800A7BC}" type="presParOf" srcId="{3F0C2AE3-FD69-4CB4-9492-6DB2012D3240}" destId="{A8E6DCD6-192A-479E-95A9-47B44C2FC8A0}" srcOrd="0" destOrd="0" presId="urn:microsoft.com/office/officeart/2005/8/layout/cycle4"/>
    <dgm:cxn modelId="{E07751F0-0783-4B14-B07B-778C913ED4C9}" type="presParOf" srcId="{3F0C2AE3-FD69-4CB4-9492-6DB2012D3240}" destId="{7CE46DD5-1693-4B4E-97F8-CEF0A0620F60}" srcOrd="1" destOrd="0" presId="urn:microsoft.com/office/officeart/2005/8/layout/cycle4"/>
    <dgm:cxn modelId="{AEA1C4A8-6270-41DA-B71F-813E5EA79804}" type="presParOf" srcId="{588E2447-C650-4058-AEBC-1D69329DE596}" destId="{3D04839B-D681-4C2E-9B95-DF2930F3EABB}" srcOrd="3" destOrd="0" presId="urn:microsoft.com/office/officeart/2005/8/layout/cycle4"/>
    <dgm:cxn modelId="{E515986C-672C-48F7-9DBB-588490C63F27}" type="presParOf" srcId="{3D04839B-D681-4C2E-9B95-DF2930F3EABB}" destId="{4149A7E2-B8F2-47EA-8186-73AA76481A44}" srcOrd="0" destOrd="0" presId="urn:microsoft.com/office/officeart/2005/8/layout/cycle4"/>
    <dgm:cxn modelId="{F6E5FAB8-1B8C-4C42-91A5-51CB9EB887DE}" type="presParOf" srcId="{3D04839B-D681-4C2E-9B95-DF2930F3EABB}" destId="{C5F35715-9AE7-47B6-9F55-8F2F078B2173}" srcOrd="1" destOrd="0" presId="urn:microsoft.com/office/officeart/2005/8/layout/cycle4"/>
    <dgm:cxn modelId="{D9991365-6845-4BC9-86A2-C64CA1A87E5E}" type="presParOf" srcId="{588E2447-C650-4058-AEBC-1D69329DE596}" destId="{31C6B00E-93EA-4A86-B905-37E0D04AFCE2}" srcOrd="4" destOrd="0" presId="urn:microsoft.com/office/officeart/2005/8/layout/cycle4"/>
    <dgm:cxn modelId="{5B47CE04-1CDC-43C5-8BD9-D93F87FE41A6}" type="presParOf" srcId="{69988206-890D-4F71-9274-B7B459481152}" destId="{FEA68770-077C-4774-BD15-C93516FD6E46}" srcOrd="1" destOrd="0" presId="urn:microsoft.com/office/officeart/2005/8/layout/cycle4"/>
    <dgm:cxn modelId="{62ABD75E-89F1-4CB4-BB30-538BAE3898D0}" type="presParOf" srcId="{FEA68770-077C-4774-BD15-C93516FD6E46}" destId="{4793C645-0DE0-4F98-99E2-567E67E4BF6D}" srcOrd="0" destOrd="0" presId="urn:microsoft.com/office/officeart/2005/8/layout/cycle4"/>
    <dgm:cxn modelId="{A492A58C-BC38-4E72-9150-F43A430441F7}" type="presParOf" srcId="{FEA68770-077C-4774-BD15-C93516FD6E46}" destId="{ABD317F9-30BC-4183-98F5-5662498708F0}" srcOrd="1" destOrd="0" presId="urn:microsoft.com/office/officeart/2005/8/layout/cycle4"/>
    <dgm:cxn modelId="{31C8BCD7-B79C-4B87-AA6A-264369BA3E74}" type="presParOf" srcId="{FEA68770-077C-4774-BD15-C93516FD6E46}" destId="{6A6056E0-DCAD-4463-A4D6-A02516CE3F96}" srcOrd="2" destOrd="0" presId="urn:microsoft.com/office/officeart/2005/8/layout/cycle4"/>
    <dgm:cxn modelId="{9464D05E-4BBA-4CE5-8D0B-EAC4616B63EB}" type="presParOf" srcId="{FEA68770-077C-4774-BD15-C93516FD6E46}" destId="{31EAEC7F-51D1-4F95-BF54-29C77C102EA9}" srcOrd="3" destOrd="0" presId="urn:microsoft.com/office/officeart/2005/8/layout/cycle4"/>
    <dgm:cxn modelId="{ECCE44E5-A6FF-479D-86DD-3199BA63E1D9}" type="presParOf" srcId="{FEA68770-077C-4774-BD15-C93516FD6E46}" destId="{2BC61FAA-07D6-455C-BAE2-B451C0A97DF0}" srcOrd="4" destOrd="0" presId="urn:microsoft.com/office/officeart/2005/8/layout/cycle4"/>
    <dgm:cxn modelId="{B3B164AF-6EEF-4CA9-91B8-93905BDFD6E1}" type="presParOf" srcId="{69988206-890D-4F71-9274-B7B459481152}" destId="{E175D7CB-BD72-4824-9A5B-8AF5886B7340}" srcOrd="2" destOrd="0" presId="urn:microsoft.com/office/officeart/2005/8/layout/cycle4"/>
    <dgm:cxn modelId="{B339F11B-C4D8-4C5C-8F1A-729537363A6A}" type="presParOf" srcId="{69988206-890D-4F71-9274-B7B459481152}" destId="{8844BCC8-640F-4813-95D3-72D4D82C584F}"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BE9943-6098-42E7-9C9A-ACC10109D34A}" type="doc">
      <dgm:prSet loTypeId="urn:microsoft.com/office/officeart/2005/8/layout/process2" loCatId="process" qsTypeId="urn:microsoft.com/office/officeart/2005/8/quickstyle/simple1" qsCatId="simple" csTypeId="urn:microsoft.com/office/officeart/2005/8/colors/colorful4" csCatId="colorful" phldr="1"/>
      <dgm:spPr/>
    </dgm:pt>
    <dgm:pt modelId="{7C233A2C-6B2A-4352-8956-9D3C1F668BDC}">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Colectează informații străine</a:t>
          </a:r>
          <a:endParaRPr lang="en-US" sz="2000" dirty="0">
            <a:solidFill>
              <a:schemeClr val="tx1"/>
            </a:solidFill>
            <a:latin typeface="Times New Roman" panose="02020603050405020304" pitchFamily="18" charset="0"/>
            <a:cs typeface="Times New Roman" panose="02020603050405020304" pitchFamily="18" charset="0"/>
          </a:endParaRPr>
        </a:p>
      </dgm:t>
    </dgm:pt>
    <dgm:pt modelId="{1B87F986-896C-443F-8A12-139A91C34B54}" type="parTrans" cxnId="{0FC10E11-D2E9-4883-AFDE-E6AAFFEFD095}">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F1FA22A6-6C28-419A-AA73-0A610D9AF45F}" type="sibTrans" cxnId="{0FC10E11-D2E9-4883-AFDE-E6AAFFEFD095}">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CCFCB930-9199-4AF7-A701-B7C5973AD28C}">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Realizează analize obiective</a:t>
          </a:r>
          <a:endParaRPr lang="en-US" sz="2000" dirty="0">
            <a:solidFill>
              <a:schemeClr val="tx1"/>
            </a:solidFill>
            <a:latin typeface="Times New Roman" panose="02020603050405020304" pitchFamily="18" charset="0"/>
            <a:cs typeface="Times New Roman" panose="02020603050405020304" pitchFamily="18" charset="0"/>
          </a:endParaRPr>
        </a:p>
      </dgm:t>
    </dgm:pt>
    <dgm:pt modelId="{CE91FBEC-6878-4D96-9177-588F262C88C0}" type="parTrans" cxnId="{AFD8163B-5FA9-4292-B932-F4467BB05FCA}">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B942A3F0-05EA-4C9A-9C5B-E66700453075}" type="sibTrans" cxnId="{AFD8163B-5FA9-4292-B932-F4467BB05FCA}">
      <dgm:prSet custT="1"/>
      <dgm:spPr/>
      <dgm:t>
        <a:bodyPr/>
        <a:lstStyle/>
        <a:p>
          <a:endParaRPr lang="en-US" sz="1600">
            <a:solidFill>
              <a:schemeClr val="tx1"/>
            </a:solidFill>
            <a:latin typeface="Times New Roman" panose="02020603050405020304" pitchFamily="18" charset="0"/>
            <a:cs typeface="Times New Roman" panose="02020603050405020304" pitchFamily="18" charset="0"/>
          </a:endParaRPr>
        </a:p>
      </dgm:t>
    </dgm:pt>
    <dgm:pt modelId="{031C7755-75ED-404F-BC6A-43ED0072E697}">
      <dgm:prSet phldrT="[Текст]" custT="1"/>
      <dgm:spPr/>
      <dgm:t>
        <a:bodyPr/>
        <a:lstStyle/>
        <a:p>
          <a:r>
            <a:rPr lang="ro-MD" sz="2000" dirty="0">
              <a:solidFill>
                <a:schemeClr val="tx1"/>
              </a:solidFill>
              <a:latin typeface="Times New Roman" panose="02020603050405020304" pitchFamily="18" charset="0"/>
              <a:cs typeface="Times New Roman" panose="02020603050405020304" pitchFamily="18" charset="0"/>
            </a:rPr>
            <a:t>Efectuează acțiuni sub acoperire, conform indicațiilor președintelui</a:t>
          </a:r>
          <a:endParaRPr lang="en-US" sz="2000" dirty="0">
            <a:solidFill>
              <a:schemeClr val="tx1"/>
            </a:solidFill>
            <a:latin typeface="Times New Roman" panose="02020603050405020304" pitchFamily="18" charset="0"/>
            <a:cs typeface="Times New Roman" panose="02020603050405020304" pitchFamily="18" charset="0"/>
          </a:endParaRPr>
        </a:p>
      </dgm:t>
    </dgm:pt>
    <dgm:pt modelId="{F00A7E71-CD42-4C2A-86E4-418F49B2BA02}" type="parTrans" cxnId="{710E0258-6366-4560-B288-B61217BD5656}">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3835CA35-E404-45DB-98E1-69B49709A57C}" type="sibTrans" cxnId="{710E0258-6366-4560-B288-B61217BD5656}">
      <dgm:prSet/>
      <dgm:spPr/>
      <dgm:t>
        <a:bodyPr/>
        <a:lstStyle/>
        <a:p>
          <a:endParaRPr lang="en-US" sz="2000">
            <a:solidFill>
              <a:schemeClr val="tx1"/>
            </a:solidFill>
            <a:latin typeface="Times New Roman" panose="02020603050405020304" pitchFamily="18" charset="0"/>
            <a:cs typeface="Times New Roman" panose="02020603050405020304" pitchFamily="18" charset="0"/>
          </a:endParaRPr>
        </a:p>
      </dgm:t>
    </dgm:pt>
    <dgm:pt modelId="{DE4DEC5F-64C2-47CB-B7E0-BAEB92A94F33}" type="pres">
      <dgm:prSet presAssocID="{E7BE9943-6098-42E7-9C9A-ACC10109D34A}" presName="linearFlow" presStyleCnt="0">
        <dgm:presLayoutVars>
          <dgm:resizeHandles val="exact"/>
        </dgm:presLayoutVars>
      </dgm:prSet>
      <dgm:spPr/>
    </dgm:pt>
    <dgm:pt modelId="{544414C0-9E77-4C86-B0D9-E2E702407CF7}" type="pres">
      <dgm:prSet presAssocID="{7C233A2C-6B2A-4352-8956-9D3C1F668BDC}" presName="node" presStyleLbl="node1" presStyleIdx="0" presStyleCnt="3">
        <dgm:presLayoutVars>
          <dgm:bulletEnabled val="1"/>
        </dgm:presLayoutVars>
      </dgm:prSet>
      <dgm:spPr/>
    </dgm:pt>
    <dgm:pt modelId="{4B7F1BC1-ABEB-43A6-9452-C0DEB24FCF6C}" type="pres">
      <dgm:prSet presAssocID="{F1FA22A6-6C28-419A-AA73-0A610D9AF45F}" presName="sibTrans" presStyleLbl="sibTrans2D1" presStyleIdx="0" presStyleCnt="2"/>
      <dgm:spPr/>
    </dgm:pt>
    <dgm:pt modelId="{29D46CE6-68A6-41A7-A883-3DA6ED53B5EB}" type="pres">
      <dgm:prSet presAssocID="{F1FA22A6-6C28-419A-AA73-0A610D9AF45F}" presName="connectorText" presStyleLbl="sibTrans2D1" presStyleIdx="0" presStyleCnt="2"/>
      <dgm:spPr/>
    </dgm:pt>
    <dgm:pt modelId="{8B8A272E-66C1-4B2B-9E7B-0D916DF0E008}" type="pres">
      <dgm:prSet presAssocID="{CCFCB930-9199-4AF7-A701-B7C5973AD28C}" presName="node" presStyleLbl="node1" presStyleIdx="1" presStyleCnt="3" custScaleX="112281">
        <dgm:presLayoutVars>
          <dgm:bulletEnabled val="1"/>
        </dgm:presLayoutVars>
      </dgm:prSet>
      <dgm:spPr/>
    </dgm:pt>
    <dgm:pt modelId="{CC015BF5-3446-4DF5-8D91-4B74127395E2}" type="pres">
      <dgm:prSet presAssocID="{B942A3F0-05EA-4C9A-9C5B-E66700453075}" presName="sibTrans" presStyleLbl="sibTrans2D1" presStyleIdx="1" presStyleCnt="2"/>
      <dgm:spPr/>
    </dgm:pt>
    <dgm:pt modelId="{B1F71D5E-8503-4A10-8F4E-1486600EFA68}" type="pres">
      <dgm:prSet presAssocID="{B942A3F0-05EA-4C9A-9C5B-E66700453075}" presName="connectorText" presStyleLbl="sibTrans2D1" presStyleIdx="1" presStyleCnt="2"/>
      <dgm:spPr/>
    </dgm:pt>
    <dgm:pt modelId="{FE1B9456-41E3-43CA-8FA3-B8BCFA18A3F8}" type="pres">
      <dgm:prSet presAssocID="{031C7755-75ED-404F-BC6A-43ED0072E697}" presName="node" presStyleLbl="node1" presStyleIdx="2" presStyleCnt="3" custScaleX="130743">
        <dgm:presLayoutVars>
          <dgm:bulletEnabled val="1"/>
        </dgm:presLayoutVars>
      </dgm:prSet>
      <dgm:spPr/>
    </dgm:pt>
  </dgm:ptLst>
  <dgm:cxnLst>
    <dgm:cxn modelId="{0FC10E11-D2E9-4883-AFDE-E6AAFFEFD095}" srcId="{E7BE9943-6098-42E7-9C9A-ACC10109D34A}" destId="{7C233A2C-6B2A-4352-8956-9D3C1F668BDC}" srcOrd="0" destOrd="0" parTransId="{1B87F986-896C-443F-8A12-139A91C34B54}" sibTransId="{F1FA22A6-6C28-419A-AA73-0A610D9AF45F}"/>
    <dgm:cxn modelId="{7FC2771A-A958-4D27-B608-11E5A37E110E}" type="presOf" srcId="{031C7755-75ED-404F-BC6A-43ED0072E697}" destId="{FE1B9456-41E3-43CA-8FA3-B8BCFA18A3F8}" srcOrd="0" destOrd="0" presId="urn:microsoft.com/office/officeart/2005/8/layout/process2"/>
    <dgm:cxn modelId="{65D1B921-9A03-4477-B23A-E16AF78680B8}" type="presOf" srcId="{7C233A2C-6B2A-4352-8956-9D3C1F668BDC}" destId="{544414C0-9E77-4C86-B0D9-E2E702407CF7}" srcOrd="0" destOrd="0" presId="urn:microsoft.com/office/officeart/2005/8/layout/process2"/>
    <dgm:cxn modelId="{AFD8163B-5FA9-4292-B932-F4467BB05FCA}" srcId="{E7BE9943-6098-42E7-9C9A-ACC10109D34A}" destId="{CCFCB930-9199-4AF7-A701-B7C5973AD28C}" srcOrd="1" destOrd="0" parTransId="{CE91FBEC-6878-4D96-9177-588F262C88C0}" sibTransId="{B942A3F0-05EA-4C9A-9C5B-E66700453075}"/>
    <dgm:cxn modelId="{01EA0B49-6962-41C7-933F-B0755CBC1C29}" type="presOf" srcId="{B942A3F0-05EA-4C9A-9C5B-E66700453075}" destId="{B1F71D5E-8503-4A10-8F4E-1486600EFA68}" srcOrd="1" destOrd="0" presId="urn:microsoft.com/office/officeart/2005/8/layout/process2"/>
    <dgm:cxn modelId="{8857E669-F77C-4992-8B66-E9DAD82C2A6B}" type="presOf" srcId="{F1FA22A6-6C28-419A-AA73-0A610D9AF45F}" destId="{29D46CE6-68A6-41A7-A883-3DA6ED53B5EB}" srcOrd="1" destOrd="0" presId="urn:microsoft.com/office/officeart/2005/8/layout/process2"/>
    <dgm:cxn modelId="{1CF57674-C1CB-42EF-A526-EFC8746C81C9}" type="presOf" srcId="{E7BE9943-6098-42E7-9C9A-ACC10109D34A}" destId="{DE4DEC5F-64C2-47CB-B7E0-BAEB92A94F33}" srcOrd="0" destOrd="0" presId="urn:microsoft.com/office/officeart/2005/8/layout/process2"/>
    <dgm:cxn modelId="{710E0258-6366-4560-B288-B61217BD5656}" srcId="{E7BE9943-6098-42E7-9C9A-ACC10109D34A}" destId="{031C7755-75ED-404F-BC6A-43ED0072E697}" srcOrd="2" destOrd="0" parTransId="{F00A7E71-CD42-4C2A-86E4-418F49B2BA02}" sibTransId="{3835CA35-E404-45DB-98E1-69B49709A57C}"/>
    <dgm:cxn modelId="{FEF93759-70E5-4DC9-B5B4-5B37FE9E526D}" type="presOf" srcId="{F1FA22A6-6C28-419A-AA73-0A610D9AF45F}" destId="{4B7F1BC1-ABEB-43A6-9452-C0DEB24FCF6C}" srcOrd="0" destOrd="0" presId="urn:microsoft.com/office/officeart/2005/8/layout/process2"/>
    <dgm:cxn modelId="{62D5B48A-7F54-4660-B8E7-BFE9B824F354}" type="presOf" srcId="{B942A3F0-05EA-4C9A-9C5B-E66700453075}" destId="{CC015BF5-3446-4DF5-8D91-4B74127395E2}" srcOrd="0" destOrd="0" presId="urn:microsoft.com/office/officeart/2005/8/layout/process2"/>
    <dgm:cxn modelId="{CD50D9B4-7A46-47AF-A712-47E0CF0C5FB2}" type="presOf" srcId="{CCFCB930-9199-4AF7-A701-B7C5973AD28C}" destId="{8B8A272E-66C1-4B2B-9E7B-0D916DF0E008}" srcOrd="0" destOrd="0" presId="urn:microsoft.com/office/officeart/2005/8/layout/process2"/>
    <dgm:cxn modelId="{5FD230FC-40AA-4E91-8903-A042408583B5}" type="presParOf" srcId="{DE4DEC5F-64C2-47CB-B7E0-BAEB92A94F33}" destId="{544414C0-9E77-4C86-B0D9-E2E702407CF7}" srcOrd="0" destOrd="0" presId="urn:microsoft.com/office/officeart/2005/8/layout/process2"/>
    <dgm:cxn modelId="{AA69CE68-104A-4BA9-9CCD-235FC910EB8B}" type="presParOf" srcId="{DE4DEC5F-64C2-47CB-B7E0-BAEB92A94F33}" destId="{4B7F1BC1-ABEB-43A6-9452-C0DEB24FCF6C}" srcOrd="1" destOrd="0" presId="urn:microsoft.com/office/officeart/2005/8/layout/process2"/>
    <dgm:cxn modelId="{6F399761-F29B-4A4C-86BF-B2371EE7970B}" type="presParOf" srcId="{4B7F1BC1-ABEB-43A6-9452-C0DEB24FCF6C}" destId="{29D46CE6-68A6-41A7-A883-3DA6ED53B5EB}" srcOrd="0" destOrd="0" presId="urn:microsoft.com/office/officeart/2005/8/layout/process2"/>
    <dgm:cxn modelId="{E031C8AF-A360-4C4D-9517-C0E62B643819}" type="presParOf" srcId="{DE4DEC5F-64C2-47CB-B7E0-BAEB92A94F33}" destId="{8B8A272E-66C1-4B2B-9E7B-0D916DF0E008}" srcOrd="2" destOrd="0" presId="urn:microsoft.com/office/officeart/2005/8/layout/process2"/>
    <dgm:cxn modelId="{DAB50F7A-61DC-4DF8-ABA9-677DE1F82B1D}" type="presParOf" srcId="{DE4DEC5F-64C2-47CB-B7E0-BAEB92A94F33}" destId="{CC015BF5-3446-4DF5-8D91-4B74127395E2}" srcOrd="3" destOrd="0" presId="urn:microsoft.com/office/officeart/2005/8/layout/process2"/>
    <dgm:cxn modelId="{12DBB96B-3F64-4088-82AC-479A4292ECC4}" type="presParOf" srcId="{CC015BF5-3446-4DF5-8D91-4B74127395E2}" destId="{B1F71D5E-8503-4A10-8F4E-1486600EFA68}" srcOrd="0" destOrd="0" presId="urn:microsoft.com/office/officeart/2005/8/layout/process2"/>
    <dgm:cxn modelId="{A7E27FCD-61F4-46D6-B301-1CCC8901A5CA}" type="presParOf" srcId="{DE4DEC5F-64C2-47CB-B7E0-BAEB92A94F33}" destId="{FE1B9456-41E3-43CA-8FA3-B8BCFA18A3F8}" srcOrd="4"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CED329-316A-47ED-BD6E-FB3C5DD47307}" type="doc">
      <dgm:prSet loTypeId="urn:microsoft.com/office/officeart/2005/8/layout/pyramid2" loCatId="list" qsTypeId="urn:microsoft.com/office/officeart/2005/8/quickstyle/simple1" qsCatId="simple" csTypeId="urn:microsoft.com/office/officeart/2005/8/colors/colorful5" csCatId="colorful" phldr="1"/>
      <dgm:spPr/>
    </dgm:pt>
    <dgm:pt modelId="{8796771D-A713-40AD-9177-4AD01D7A57A6}">
      <dgm:prSet phldrT="[Текст]" custT="1"/>
      <dgm:spPr/>
      <dgm:t>
        <a:bodyPr/>
        <a:lstStyle/>
        <a:p>
          <a:r>
            <a:rPr lang="ro-MD" sz="1400" b="1" dirty="0">
              <a:latin typeface="Times New Roman" panose="02020603050405020304" pitchFamily="18" charset="0"/>
              <a:cs typeface="Times New Roman" panose="02020603050405020304" pitchFamily="18" charset="0"/>
            </a:rPr>
            <a:t>Ordinele, instrucțiunile și indicațiile Președintelui și Procurorului General</a:t>
          </a:r>
          <a:endParaRPr lang="en-US" sz="1400" b="1" dirty="0">
            <a:latin typeface="Times New Roman" panose="02020603050405020304" pitchFamily="18" charset="0"/>
            <a:cs typeface="Times New Roman" panose="02020603050405020304" pitchFamily="18" charset="0"/>
          </a:endParaRPr>
        </a:p>
      </dgm:t>
    </dgm:pt>
    <dgm:pt modelId="{B7B0DA25-B9CB-4785-B128-52509D46A81D}" type="parTrans" cxnId="{C110E4E4-F8B4-4219-9423-4ADE86DF5B20}">
      <dgm:prSet/>
      <dgm:spPr/>
      <dgm:t>
        <a:bodyPr/>
        <a:lstStyle/>
        <a:p>
          <a:endParaRPr lang="en-US" sz="2000" b="1">
            <a:latin typeface="Times New Roman" panose="02020603050405020304" pitchFamily="18" charset="0"/>
            <a:cs typeface="Times New Roman" panose="02020603050405020304" pitchFamily="18" charset="0"/>
          </a:endParaRPr>
        </a:p>
      </dgm:t>
    </dgm:pt>
    <dgm:pt modelId="{4FEE96D7-3204-447F-BF9C-3359B364A5A9}" type="sibTrans" cxnId="{C110E4E4-F8B4-4219-9423-4ADE86DF5B20}">
      <dgm:prSet/>
      <dgm:spPr/>
      <dgm:t>
        <a:bodyPr/>
        <a:lstStyle/>
        <a:p>
          <a:endParaRPr lang="en-US" sz="2000" b="1">
            <a:latin typeface="Times New Roman" panose="02020603050405020304" pitchFamily="18" charset="0"/>
            <a:cs typeface="Times New Roman" panose="02020603050405020304" pitchFamily="18" charset="0"/>
          </a:endParaRPr>
        </a:p>
      </dgm:t>
    </dgm:pt>
    <dgm:pt modelId="{502651FB-EBC7-4DCE-882D-42CFB2924CEA}">
      <dgm:prSet phldrT="[Текст]" custT="1"/>
      <dgm:spPr/>
      <dgm:t>
        <a:bodyPr/>
        <a:lstStyle/>
        <a:p>
          <a:r>
            <a:rPr lang="ro-MD" sz="1400" b="1" dirty="0">
              <a:latin typeface="Times New Roman" panose="02020603050405020304" pitchFamily="18" charset="0"/>
              <a:cs typeface="Times New Roman" panose="02020603050405020304" pitchFamily="18" charset="0"/>
            </a:rPr>
            <a:t>Deciziile Judecătoriei Supreme a SUA</a:t>
          </a:r>
          <a:endParaRPr lang="en-US" sz="1400" b="1" dirty="0">
            <a:latin typeface="Times New Roman" panose="02020603050405020304" pitchFamily="18" charset="0"/>
            <a:cs typeface="Times New Roman" panose="02020603050405020304" pitchFamily="18" charset="0"/>
          </a:endParaRPr>
        </a:p>
      </dgm:t>
    </dgm:pt>
    <dgm:pt modelId="{91B5A806-9D99-4853-BC79-E8221BC1D716}" type="parTrans" cxnId="{2576B254-EF54-4C25-A7A8-8EE57585FC52}">
      <dgm:prSet/>
      <dgm:spPr/>
      <dgm:t>
        <a:bodyPr/>
        <a:lstStyle/>
        <a:p>
          <a:endParaRPr lang="en-US" sz="2000" b="1">
            <a:latin typeface="Times New Roman" panose="02020603050405020304" pitchFamily="18" charset="0"/>
            <a:cs typeface="Times New Roman" panose="02020603050405020304" pitchFamily="18" charset="0"/>
          </a:endParaRPr>
        </a:p>
      </dgm:t>
    </dgm:pt>
    <dgm:pt modelId="{B36F8FE3-6DD2-409A-8DF8-575C9D1DD554}" type="sibTrans" cxnId="{2576B254-EF54-4C25-A7A8-8EE57585FC52}">
      <dgm:prSet/>
      <dgm:spPr/>
      <dgm:t>
        <a:bodyPr/>
        <a:lstStyle/>
        <a:p>
          <a:endParaRPr lang="en-US" sz="2000" b="1">
            <a:latin typeface="Times New Roman" panose="02020603050405020304" pitchFamily="18" charset="0"/>
            <a:cs typeface="Times New Roman" panose="02020603050405020304" pitchFamily="18" charset="0"/>
          </a:endParaRPr>
        </a:p>
      </dgm:t>
    </dgm:pt>
    <dgm:pt modelId="{2E85C61C-0AED-4DB4-A5E3-54649DB2AEF2}">
      <dgm:prSet phldrT="[Текст]" custT="1"/>
      <dgm:spPr/>
      <dgm:t>
        <a:bodyPr/>
        <a:lstStyle/>
        <a:p>
          <a:r>
            <a:rPr lang="ro-MD" sz="1400" b="1" dirty="0">
              <a:latin typeface="Times New Roman" panose="02020603050405020304" pitchFamily="18" charset="0"/>
              <a:cs typeface="Times New Roman" panose="02020603050405020304" pitchFamily="18" charset="0"/>
            </a:rPr>
            <a:t>Legislația Federală</a:t>
          </a:r>
          <a:endParaRPr lang="en-US" sz="1400" b="1" dirty="0">
            <a:latin typeface="Times New Roman" panose="02020603050405020304" pitchFamily="18" charset="0"/>
            <a:cs typeface="Times New Roman" panose="02020603050405020304" pitchFamily="18" charset="0"/>
          </a:endParaRPr>
        </a:p>
      </dgm:t>
    </dgm:pt>
    <dgm:pt modelId="{45FE2B89-2579-4E8A-8D0D-B359FF118A75}" type="parTrans" cxnId="{547B3E05-FFDB-4432-A945-8129B5E93D9E}">
      <dgm:prSet/>
      <dgm:spPr/>
      <dgm:t>
        <a:bodyPr/>
        <a:lstStyle/>
        <a:p>
          <a:endParaRPr lang="en-US" sz="2000" b="1">
            <a:latin typeface="Times New Roman" panose="02020603050405020304" pitchFamily="18" charset="0"/>
            <a:cs typeface="Times New Roman" panose="02020603050405020304" pitchFamily="18" charset="0"/>
          </a:endParaRPr>
        </a:p>
      </dgm:t>
    </dgm:pt>
    <dgm:pt modelId="{0560340C-929C-48AE-86A4-C17111BE4A54}" type="sibTrans" cxnId="{547B3E05-FFDB-4432-A945-8129B5E93D9E}">
      <dgm:prSet/>
      <dgm:spPr/>
      <dgm:t>
        <a:bodyPr/>
        <a:lstStyle/>
        <a:p>
          <a:endParaRPr lang="en-US" sz="2000" b="1">
            <a:latin typeface="Times New Roman" panose="02020603050405020304" pitchFamily="18" charset="0"/>
            <a:cs typeface="Times New Roman" panose="02020603050405020304" pitchFamily="18" charset="0"/>
          </a:endParaRPr>
        </a:p>
      </dgm:t>
    </dgm:pt>
    <dgm:pt modelId="{1687D1F3-165D-4872-89AC-3467F16B0635}">
      <dgm:prSet custT="1"/>
      <dgm:spPr/>
      <dgm:t>
        <a:bodyPr/>
        <a:lstStyle/>
        <a:p>
          <a:r>
            <a:rPr lang="ro-MD" sz="1400" b="1" dirty="0">
              <a:latin typeface="Times New Roman" panose="02020603050405020304" pitchFamily="18" charset="0"/>
              <a:cs typeface="Times New Roman" panose="02020603050405020304" pitchFamily="18" charset="0"/>
            </a:rPr>
            <a:t>Codul Penal și de Procedură</a:t>
          </a:r>
          <a:endParaRPr lang="en-US" sz="1400" b="1" dirty="0">
            <a:latin typeface="Times New Roman" panose="02020603050405020304" pitchFamily="18" charset="0"/>
            <a:cs typeface="Times New Roman" panose="02020603050405020304" pitchFamily="18" charset="0"/>
          </a:endParaRPr>
        </a:p>
      </dgm:t>
    </dgm:pt>
    <dgm:pt modelId="{3FD81027-6737-407C-81FB-7847BCC0F08E}" type="parTrans" cxnId="{F57698D8-1F3A-4182-ADBB-10E42CF6A22D}">
      <dgm:prSet/>
      <dgm:spPr/>
      <dgm:t>
        <a:bodyPr/>
        <a:lstStyle/>
        <a:p>
          <a:endParaRPr lang="en-US" sz="2000" b="1">
            <a:latin typeface="Times New Roman" panose="02020603050405020304" pitchFamily="18" charset="0"/>
            <a:cs typeface="Times New Roman" panose="02020603050405020304" pitchFamily="18" charset="0"/>
          </a:endParaRPr>
        </a:p>
      </dgm:t>
    </dgm:pt>
    <dgm:pt modelId="{2CC2B9C5-7555-437B-ABB8-2C523EEE3CD9}" type="sibTrans" cxnId="{F57698D8-1F3A-4182-ADBB-10E42CF6A22D}">
      <dgm:prSet/>
      <dgm:spPr/>
      <dgm:t>
        <a:bodyPr/>
        <a:lstStyle/>
        <a:p>
          <a:endParaRPr lang="en-US" sz="2000" b="1">
            <a:latin typeface="Times New Roman" panose="02020603050405020304" pitchFamily="18" charset="0"/>
            <a:cs typeface="Times New Roman" panose="02020603050405020304" pitchFamily="18" charset="0"/>
          </a:endParaRPr>
        </a:p>
      </dgm:t>
    </dgm:pt>
    <dgm:pt modelId="{6D8A4F21-73DF-4A31-9F73-E6D2C13105D3}" type="pres">
      <dgm:prSet presAssocID="{A6CED329-316A-47ED-BD6E-FB3C5DD47307}" presName="compositeShape" presStyleCnt="0">
        <dgm:presLayoutVars>
          <dgm:dir/>
          <dgm:resizeHandles/>
        </dgm:presLayoutVars>
      </dgm:prSet>
      <dgm:spPr/>
    </dgm:pt>
    <dgm:pt modelId="{0EB6B58B-954E-4087-A4FB-F6D1E9DFB229}" type="pres">
      <dgm:prSet presAssocID="{A6CED329-316A-47ED-BD6E-FB3C5DD47307}" presName="pyramid" presStyleLbl="node1" presStyleIdx="0" presStyleCnt="1"/>
      <dgm:spPr/>
    </dgm:pt>
    <dgm:pt modelId="{5E09459E-D625-4896-BF95-3031FFE45574}" type="pres">
      <dgm:prSet presAssocID="{A6CED329-316A-47ED-BD6E-FB3C5DD47307}" presName="theList" presStyleCnt="0"/>
      <dgm:spPr/>
    </dgm:pt>
    <dgm:pt modelId="{949E9BCA-B272-4967-A56B-581975B676BE}" type="pres">
      <dgm:prSet presAssocID="{8796771D-A713-40AD-9177-4AD01D7A57A6}" presName="aNode" presStyleLbl="fgAcc1" presStyleIdx="0" presStyleCnt="4">
        <dgm:presLayoutVars>
          <dgm:bulletEnabled val="1"/>
        </dgm:presLayoutVars>
      </dgm:prSet>
      <dgm:spPr/>
    </dgm:pt>
    <dgm:pt modelId="{AEFF5439-CF21-4033-81C3-D248D0E3C012}" type="pres">
      <dgm:prSet presAssocID="{8796771D-A713-40AD-9177-4AD01D7A57A6}" presName="aSpace" presStyleCnt="0"/>
      <dgm:spPr/>
    </dgm:pt>
    <dgm:pt modelId="{30EDF387-30F0-4B34-BEB9-A481C15DEE92}" type="pres">
      <dgm:prSet presAssocID="{502651FB-EBC7-4DCE-882D-42CFB2924CEA}" presName="aNode" presStyleLbl="fgAcc1" presStyleIdx="1" presStyleCnt="4">
        <dgm:presLayoutVars>
          <dgm:bulletEnabled val="1"/>
        </dgm:presLayoutVars>
      </dgm:prSet>
      <dgm:spPr/>
    </dgm:pt>
    <dgm:pt modelId="{1DC7DDB6-D5EC-468F-8853-A0E1D4197560}" type="pres">
      <dgm:prSet presAssocID="{502651FB-EBC7-4DCE-882D-42CFB2924CEA}" presName="aSpace" presStyleCnt="0"/>
      <dgm:spPr/>
    </dgm:pt>
    <dgm:pt modelId="{99CAB379-7897-407B-A2DE-92197C82C680}" type="pres">
      <dgm:prSet presAssocID="{1687D1F3-165D-4872-89AC-3467F16B0635}" presName="aNode" presStyleLbl="fgAcc1" presStyleIdx="2" presStyleCnt="4">
        <dgm:presLayoutVars>
          <dgm:bulletEnabled val="1"/>
        </dgm:presLayoutVars>
      </dgm:prSet>
      <dgm:spPr/>
    </dgm:pt>
    <dgm:pt modelId="{63E1D27E-E463-4083-8228-B5226DEBE11D}" type="pres">
      <dgm:prSet presAssocID="{1687D1F3-165D-4872-89AC-3467F16B0635}" presName="aSpace" presStyleCnt="0"/>
      <dgm:spPr/>
    </dgm:pt>
    <dgm:pt modelId="{CC6D39BE-103E-4BB0-A1EA-2DF9B8828229}" type="pres">
      <dgm:prSet presAssocID="{2E85C61C-0AED-4DB4-A5E3-54649DB2AEF2}" presName="aNode" presStyleLbl="fgAcc1" presStyleIdx="3" presStyleCnt="4">
        <dgm:presLayoutVars>
          <dgm:bulletEnabled val="1"/>
        </dgm:presLayoutVars>
      </dgm:prSet>
      <dgm:spPr/>
    </dgm:pt>
    <dgm:pt modelId="{3558E401-BACB-4F9E-8B0A-BD203B95394B}" type="pres">
      <dgm:prSet presAssocID="{2E85C61C-0AED-4DB4-A5E3-54649DB2AEF2}" presName="aSpace" presStyleCnt="0"/>
      <dgm:spPr/>
    </dgm:pt>
  </dgm:ptLst>
  <dgm:cxnLst>
    <dgm:cxn modelId="{547B3E05-FFDB-4432-A945-8129B5E93D9E}" srcId="{A6CED329-316A-47ED-BD6E-FB3C5DD47307}" destId="{2E85C61C-0AED-4DB4-A5E3-54649DB2AEF2}" srcOrd="3" destOrd="0" parTransId="{45FE2B89-2579-4E8A-8D0D-B359FF118A75}" sibTransId="{0560340C-929C-48AE-86A4-C17111BE4A54}"/>
    <dgm:cxn modelId="{D6096A1E-F544-41C5-A529-8E23B5A8E3C4}" type="presOf" srcId="{1687D1F3-165D-4872-89AC-3467F16B0635}" destId="{99CAB379-7897-407B-A2DE-92197C82C680}" srcOrd="0" destOrd="0" presId="urn:microsoft.com/office/officeart/2005/8/layout/pyramid2"/>
    <dgm:cxn modelId="{BC182638-EA1D-4FF7-BB51-DC7412F58F23}" type="presOf" srcId="{502651FB-EBC7-4DCE-882D-42CFB2924CEA}" destId="{30EDF387-30F0-4B34-BEB9-A481C15DEE92}" srcOrd="0" destOrd="0" presId="urn:microsoft.com/office/officeart/2005/8/layout/pyramid2"/>
    <dgm:cxn modelId="{2576B254-EF54-4C25-A7A8-8EE57585FC52}" srcId="{A6CED329-316A-47ED-BD6E-FB3C5DD47307}" destId="{502651FB-EBC7-4DCE-882D-42CFB2924CEA}" srcOrd="1" destOrd="0" parTransId="{91B5A806-9D99-4853-BC79-E8221BC1D716}" sibTransId="{B36F8FE3-6DD2-409A-8DF8-575C9D1DD554}"/>
    <dgm:cxn modelId="{214AD57C-A123-405C-ACED-9C2FD96E6F5E}" type="presOf" srcId="{2E85C61C-0AED-4DB4-A5E3-54649DB2AEF2}" destId="{CC6D39BE-103E-4BB0-A1EA-2DF9B8828229}" srcOrd="0" destOrd="0" presId="urn:microsoft.com/office/officeart/2005/8/layout/pyramid2"/>
    <dgm:cxn modelId="{F57698D8-1F3A-4182-ADBB-10E42CF6A22D}" srcId="{A6CED329-316A-47ED-BD6E-FB3C5DD47307}" destId="{1687D1F3-165D-4872-89AC-3467F16B0635}" srcOrd="2" destOrd="0" parTransId="{3FD81027-6737-407C-81FB-7847BCC0F08E}" sibTransId="{2CC2B9C5-7555-437B-ABB8-2C523EEE3CD9}"/>
    <dgm:cxn modelId="{C110E4E4-F8B4-4219-9423-4ADE86DF5B20}" srcId="{A6CED329-316A-47ED-BD6E-FB3C5DD47307}" destId="{8796771D-A713-40AD-9177-4AD01D7A57A6}" srcOrd="0" destOrd="0" parTransId="{B7B0DA25-B9CB-4785-B128-52509D46A81D}" sibTransId="{4FEE96D7-3204-447F-BF9C-3359B364A5A9}"/>
    <dgm:cxn modelId="{7E3B49EA-77FB-4510-9B9B-E4704C7E0182}" type="presOf" srcId="{8796771D-A713-40AD-9177-4AD01D7A57A6}" destId="{949E9BCA-B272-4967-A56B-581975B676BE}" srcOrd="0" destOrd="0" presId="urn:microsoft.com/office/officeart/2005/8/layout/pyramid2"/>
    <dgm:cxn modelId="{61197EFE-0232-48D7-AFEE-C27196042EA4}" type="presOf" srcId="{A6CED329-316A-47ED-BD6E-FB3C5DD47307}" destId="{6D8A4F21-73DF-4A31-9F73-E6D2C13105D3}" srcOrd="0" destOrd="0" presId="urn:microsoft.com/office/officeart/2005/8/layout/pyramid2"/>
    <dgm:cxn modelId="{30A298DE-4FFC-4EBA-9BBA-F86EB837C497}" type="presParOf" srcId="{6D8A4F21-73DF-4A31-9F73-E6D2C13105D3}" destId="{0EB6B58B-954E-4087-A4FB-F6D1E9DFB229}" srcOrd="0" destOrd="0" presId="urn:microsoft.com/office/officeart/2005/8/layout/pyramid2"/>
    <dgm:cxn modelId="{E1A24952-8A3C-4EEC-BA5C-2AB418A145D7}" type="presParOf" srcId="{6D8A4F21-73DF-4A31-9F73-E6D2C13105D3}" destId="{5E09459E-D625-4896-BF95-3031FFE45574}" srcOrd="1" destOrd="0" presId="urn:microsoft.com/office/officeart/2005/8/layout/pyramid2"/>
    <dgm:cxn modelId="{6453E9CB-D96C-4161-980A-4BD2338B8A84}" type="presParOf" srcId="{5E09459E-D625-4896-BF95-3031FFE45574}" destId="{949E9BCA-B272-4967-A56B-581975B676BE}" srcOrd="0" destOrd="0" presId="urn:microsoft.com/office/officeart/2005/8/layout/pyramid2"/>
    <dgm:cxn modelId="{A8C67DFE-0381-428E-B88E-5C9E203D894D}" type="presParOf" srcId="{5E09459E-D625-4896-BF95-3031FFE45574}" destId="{AEFF5439-CF21-4033-81C3-D248D0E3C012}" srcOrd="1" destOrd="0" presId="urn:microsoft.com/office/officeart/2005/8/layout/pyramid2"/>
    <dgm:cxn modelId="{E0B57C4F-A137-4143-9893-37B04812AF31}" type="presParOf" srcId="{5E09459E-D625-4896-BF95-3031FFE45574}" destId="{30EDF387-30F0-4B34-BEB9-A481C15DEE92}" srcOrd="2" destOrd="0" presId="urn:microsoft.com/office/officeart/2005/8/layout/pyramid2"/>
    <dgm:cxn modelId="{F45287F5-566E-4DDA-90CE-2E4A82F1BC33}" type="presParOf" srcId="{5E09459E-D625-4896-BF95-3031FFE45574}" destId="{1DC7DDB6-D5EC-468F-8853-A0E1D4197560}" srcOrd="3" destOrd="0" presId="urn:microsoft.com/office/officeart/2005/8/layout/pyramid2"/>
    <dgm:cxn modelId="{AE589109-390A-409C-9A7B-ED722B052537}" type="presParOf" srcId="{5E09459E-D625-4896-BF95-3031FFE45574}" destId="{99CAB379-7897-407B-A2DE-92197C82C680}" srcOrd="4" destOrd="0" presId="urn:microsoft.com/office/officeart/2005/8/layout/pyramid2"/>
    <dgm:cxn modelId="{1B146F07-CDA9-42C9-A2C4-E8410D07836A}" type="presParOf" srcId="{5E09459E-D625-4896-BF95-3031FFE45574}" destId="{63E1D27E-E463-4083-8228-B5226DEBE11D}" srcOrd="5" destOrd="0" presId="urn:microsoft.com/office/officeart/2005/8/layout/pyramid2"/>
    <dgm:cxn modelId="{D53D3911-7BC7-4852-AA77-0853EDB6EAB0}" type="presParOf" srcId="{5E09459E-D625-4896-BF95-3031FFE45574}" destId="{CC6D39BE-103E-4BB0-A1EA-2DF9B8828229}" srcOrd="6" destOrd="0" presId="urn:microsoft.com/office/officeart/2005/8/layout/pyramid2"/>
    <dgm:cxn modelId="{09DA8418-BE0F-47EC-93C8-03B37599F6F9}" type="presParOf" srcId="{5E09459E-D625-4896-BF95-3031FFE45574}" destId="{3558E401-BACB-4F9E-8B0A-BD203B95394B}"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734646-7EBA-4171-A49E-C5A9B63164CF}"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DE03F6C2-4204-4B5A-ADBB-43780600A5F0}">
      <dgm:prSet phldrT="[Текст]" custT="1"/>
      <dgm:spPr/>
      <dgm:t>
        <a:bodyPr/>
        <a:lstStyle/>
        <a:p>
          <a:r>
            <a:rPr lang="ro-MD" sz="1800" dirty="0">
              <a:solidFill>
                <a:schemeClr val="tx1"/>
              </a:solidFill>
              <a:latin typeface="Times New Roman" panose="02020603050405020304" pitchFamily="18" charset="0"/>
              <a:cs typeface="Times New Roman" panose="02020603050405020304" pitchFamily="18" charset="0"/>
            </a:rPr>
            <a:t>Contrainformația</a:t>
          </a:r>
          <a:endParaRPr lang="en-US" sz="1800" dirty="0">
            <a:solidFill>
              <a:schemeClr val="tx1"/>
            </a:solidFill>
            <a:latin typeface="Times New Roman" panose="02020603050405020304" pitchFamily="18" charset="0"/>
            <a:cs typeface="Times New Roman" panose="02020603050405020304" pitchFamily="18" charset="0"/>
          </a:endParaRPr>
        </a:p>
      </dgm:t>
    </dgm:pt>
    <dgm:pt modelId="{3ECFAAB2-5D8E-4468-8F68-4A96B548AF48}" type="parTrans" cxnId="{614204B9-4246-4EEA-819B-23C82D54CEB7}">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1389EE94-CA96-4739-8B57-F514B99A8E41}" type="sibTrans" cxnId="{614204B9-4246-4EEA-819B-23C82D54CEB7}">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50E08DF7-CD40-40DD-80B0-85F6F790D5F8}">
      <dgm:prSet phldrT="[Текст]" custT="1"/>
      <dgm:spPr/>
      <dgm:t>
        <a:bodyPr/>
        <a:lstStyle/>
        <a:p>
          <a:r>
            <a:rPr lang="ro-MD" sz="1800" dirty="0">
              <a:solidFill>
                <a:schemeClr val="tx1"/>
              </a:solidFill>
              <a:latin typeface="Times New Roman" panose="02020603050405020304" pitchFamily="18" charset="0"/>
              <a:cs typeface="Times New Roman" panose="02020603050405020304" pitchFamily="18" charset="0"/>
            </a:rPr>
            <a:t>Investigații pe marginea dosarelor ce vizează încălcarea drepturilor omului</a:t>
          </a:r>
          <a:endParaRPr lang="en-US" sz="1800" dirty="0">
            <a:solidFill>
              <a:schemeClr val="tx1"/>
            </a:solidFill>
            <a:latin typeface="Times New Roman" panose="02020603050405020304" pitchFamily="18" charset="0"/>
            <a:cs typeface="Times New Roman" panose="02020603050405020304" pitchFamily="18" charset="0"/>
          </a:endParaRPr>
        </a:p>
      </dgm:t>
    </dgm:pt>
    <dgm:pt modelId="{711F3635-DFC4-4A55-9995-904DD13E9E10}" type="parTrans" cxnId="{3C6BD8F6-86AC-4B8F-B643-05F56EF6223D}">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65F9F6EF-29ED-4192-AE98-48D176943354}" type="sibTrans" cxnId="{3C6BD8F6-86AC-4B8F-B643-05F56EF6223D}">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FE9D4F23-632D-4002-AAFB-670419EDBE08}">
      <dgm:prSet phldrT="[Текст]" custT="1"/>
      <dgm:spPr/>
      <dgm:t>
        <a:bodyPr/>
        <a:lstStyle/>
        <a:p>
          <a:r>
            <a:rPr lang="ro-MD" sz="1800" dirty="0">
              <a:solidFill>
                <a:schemeClr val="tx1"/>
              </a:solidFill>
              <a:latin typeface="Times New Roman" panose="02020603050405020304" pitchFamily="18" charset="0"/>
              <a:cs typeface="Times New Roman" panose="02020603050405020304" pitchFamily="18" charset="0"/>
            </a:rPr>
            <a:t>Combaterea terorismului și a crimei organizate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C8772D22-7E27-438C-B748-902E3D78AEB2}" type="parTrans" cxnId="{7CF4B928-1091-49E2-88DB-717F17E5DCA3}">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CF8D1483-BFEF-4357-A705-41C002B7A14C}" type="sibTrans" cxnId="{7CF4B928-1091-49E2-88DB-717F17E5DCA3}">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F6F18F7B-1D2D-4EF7-A63C-EA3B09BE7B53}">
      <dgm:prSet custT="1"/>
      <dgm:spPr/>
      <dgm:t>
        <a:bodyPr/>
        <a:lstStyle/>
        <a:p>
          <a:r>
            <a:rPr lang="ro-MD" sz="1800" dirty="0">
              <a:solidFill>
                <a:schemeClr val="tx1"/>
              </a:solidFill>
              <a:latin typeface="Times New Roman" panose="02020603050405020304" pitchFamily="18" charset="0"/>
              <a:cs typeface="Times New Roman" panose="02020603050405020304" pitchFamily="18" charset="0"/>
            </a:rPr>
            <a:t>Combaterea traficul de droguri</a:t>
          </a:r>
          <a:endParaRPr lang="en-US" sz="1800" dirty="0">
            <a:solidFill>
              <a:schemeClr val="tx1"/>
            </a:solidFill>
            <a:latin typeface="Times New Roman" panose="02020603050405020304" pitchFamily="18" charset="0"/>
            <a:cs typeface="Times New Roman" panose="02020603050405020304" pitchFamily="18" charset="0"/>
          </a:endParaRPr>
        </a:p>
      </dgm:t>
    </dgm:pt>
    <dgm:pt modelId="{932C1491-9602-4B39-8B20-0DFCCECD6B9F}" type="parTrans" cxnId="{5305D1A6-C956-4FAF-9088-80CC43E7EB7F}">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E627A74B-8A24-43D3-96C5-6B0EE55E2914}" type="sibTrans" cxnId="{5305D1A6-C956-4FAF-9088-80CC43E7EB7F}">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F7B55F89-0A2B-4AA4-9C03-33BC2AF9B387}">
      <dgm:prSet custT="1"/>
      <dgm:spPr/>
      <dgm:t>
        <a:bodyPr/>
        <a:lstStyle/>
        <a:p>
          <a:r>
            <a:rPr lang="ro-MD" sz="1800" dirty="0">
              <a:solidFill>
                <a:schemeClr val="tx1"/>
              </a:solidFill>
              <a:latin typeface="Times New Roman" panose="02020603050405020304" pitchFamily="18" charset="0"/>
              <a:cs typeface="Times New Roman" panose="02020603050405020304" pitchFamily="18" charset="0"/>
            </a:rPr>
            <a:t>Combaterea infracțiunilor grave contra personalităților</a:t>
          </a:r>
          <a:endParaRPr lang="en-US" sz="1800" dirty="0">
            <a:solidFill>
              <a:schemeClr val="tx1"/>
            </a:solidFill>
            <a:latin typeface="Times New Roman" panose="02020603050405020304" pitchFamily="18" charset="0"/>
            <a:cs typeface="Times New Roman" panose="02020603050405020304" pitchFamily="18" charset="0"/>
          </a:endParaRPr>
        </a:p>
      </dgm:t>
    </dgm:pt>
    <dgm:pt modelId="{20D71421-6694-435B-9DED-C8D6FDBE891D}" type="parTrans" cxnId="{29860638-3E2B-47D7-8C75-0BC97E7EC9B6}">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7A93C5B1-D2D8-48A2-AB76-62A83F67702B}" type="sibTrans" cxnId="{29860638-3E2B-47D7-8C75-0BC97E7EC9B6}">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7F575D5F-92D8-4178-942F-03C9BF226F9F}">
      <dgm:prSet custT="1"/>
      <dgm:spPr/>
      <dgm:t>
        <a:bodyPr/>
        <a:lstStyle/>
        <a:p>
          <a:r>
            <a:rPr lang="ro-MD" sz="1800" dirty="0">
              <a:solidFill>
                <a:schemeClr val="tx1"/>
              </a:solidFill>
              <a:latin typeface="Times New Roman" panose="02020603050405020304" pitchFamily="18" charset="0"/>
              <a:cs typeface="Times New Roman" panose="02020603050405020304" pitchFamily="18" charset="0"/>
            </a:rPr>
            <a:t>Lupta cu infracționalitatea</a:t>
          </a:r>
          <a:r>
            <a:rPr lang="ro-MD" sz="1800" i="1" dirty="0">
              <a:solidFill>
                <a:schemeClr val="tx1"/>
              </a:solidFill>
              <a:latin typeface="Times New Roman" panose="02020603050405020304" pitchFamily="18" charset="0"/>
              <a:cs typeface="Times New Roman" panose="02020603050405020304" pitchFamily="18" charset="0"/>
            </a:rPr>
            <a:t> gulerașelor albe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E92188D8-B090-44F3-8FBA-DA5229AD7895}" type="parTrans" cxnId="{4A674290-C10D-4BDB-B7C8-A51161F55134}">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D838D288-4D64-4C3F-829C-C753B879C393}" type="sibTrans" cxnId="{4A674290-C10D-4BDB-B7C8-A51161F55134}">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C2F958F0-ED59-407C-AD4A-B8DF5410DF45}">
      <dgm:prSet custT="1"/>
      <dgm:spPr/>
      <dgm:t>
        <a:bodyPr/>
        <a:lstStyle/>
        <a:p>
          <a:r>
            <a:rPr lang="ro-MD" sz="1800" dirty="0">
              <a:solidFill>
                <a:schemeClr val="tx1"/>
              </a:solidFill>
              <a:latin typeface="Times New Roman" panose="02020603050405020304" pitchFamily="18" charset="0"/>
              <a:cs typeface="Times New Roman" panose="02020603050405020304" pitchFamily="18" charset="0"/>
            </a:rPr>
            <a:t>Corupția în eșaloanele de vârf ale puterii federale și locale</a:t>
          </a:r>
          <a:endParaRPr lang="en-US" sz="1800" dirty="0">
            <a:solidFill>
              <a:schemeClr val="tx1"/>
            </a:solidFill>
            <a:latin typeface="Times New Roman" panose="02020603050405020304" pitchFamily="18" charset="0"/>
            <a:cs typeface="Times New Roman" panose="02020603050405020304" pitchFamily="18" charset="0"/>
          </a:endParaRPr>
        </a:p>
      </dgm:t>
    </dgm:pt>
    <dgm:pt modelId="{E74D0324-4DE1-4901-A626-4C1C2F0D47A6}" type="parTrans" cxnId="{8F2C6DB5-A97E-4060-9174-0293A23DA40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F3C5A608-A18B-4E49-904A-24DBA0EE70A8}" type="sibTrans" cxnId="{8F2C6DB5-A97E-4060-9174-0293A23DA40B}">
      <dgm:prSet/>
      <dgm:spPr/>
      <dgm:t>
        <a:bodyPr/>
        <a:lstStyle/>
        <a:p>
          <a:endParaRPr lang="en-US" sz="2400">
            <a:solidFill>
              <a:schemeClr val="tx1"/>
            </a:solidFill>
            <a:latin typeface="Times New Roman" panose="02020603050405020304" pitchFamily="18" charset="0"/>
            <a:cs typeface="Times New Roman" panose="02020603050405020304" pitchFamily="18" charset="0"/>
          </a:endParaRPr>
        </a:p>
      </dgm:t>
    </dgm:pt>
    <dgm:pt modelId="{61F6C23C-2911-49EB-A411-DC36090C6AB5}" type="pres">
      <dgm:prSet presAssocID="{0C734646-7EBA-4171-A49E-C5A9B63164CF}" presName="Name0" presStyleCnt="0">
        <dgm:presLayoutVars>
          <dgm:chMax val="7"/>
          <dgm:chPref val="7"/>
          <dgm:dir/>
        </dgm:presLayoutVars>
      </dgm:prSet>
      <dgm:spPr/>
    </dgm:pt>
    <dgm:pt modelId="{3C6E6125-11D2-4D4F-8539-F92B2DCB3D17}" type="pres">
      <dgm:prSet presAssocID="{0C734646-7EBA-4171-A49E-C5A9B63164CF}" presName="Name1" presStyleCnt="0"/>
      <dgm:spPr/>
    </dgm:pt>
    <dgm:pt modelId="{3ECE4BE9-EB89-4F61-AB09-010121D7EA69}" type="pres">
      <dgm:prSet presAssocID="{0C734646-7EBA-4171-A49E-C5A9B63164CF}" presName="cycle" presStyleCnt="0"/>
      <dgm:spPr/>
    </dgm:pt>
    <dgm:pt modelId="{97BF23E3-DC15-4E46-9A6C-CFE55246CDDE}" type="pres">
      <dgm:prSet presAssocID="{0C734646-7EBA-4171-A49E-C5A9B63164CF}" presName="srcNode" presStyleLbl="node1" presStyleIdx="0" presStyleCnt="7"/>
      <dgm:spPr/>
    </dgm:pt>
    <dgm:pt modelId="{47740022-23F3-4920-B93B-C569C39B6F60}" type="pres">
      <dgm:prSet presAssocID="{0C734646-7EBA-4171-A49E-C5A9B63164CF}" presName="conn" presStyleLbl="parChTrans1D2" presStyleIdx="0" presStyleCnt="1"/>
      <dgm:spPr/>
    </dgm:pt>
    <dgm:pt modelId="{A42F4B86-723C-457E-8F06-995F3747F44E}" type="pres">
      <dgm:prSet presAssocID="{0C734646-7EBA-4171-A49E-C5A9B63164CF}" presName="extraNode" presStyleLbl="node1" presStyleIdx="0" presStyleCnt="7"/>
      <dgm:spPr/>
    </dgm:pt>
    <dgm:pt modelId="{33C24F11-E409-4679-BA5E-06A7CDFEAFDE}" type="pres">
      <dgm:prSet presAssocID="{0C734646-7EBA-4171-A49E-C5A9B63164CF}" presName="dstNode" presStyleLbl="node1" presStyleIdx="0" presStyleCnt="7"/>
      <dgm:spPr/>
    </dgm:pt>
    <dgm:pt modelId="{FB2170B6-74C9-4A3B-BF16-FB80C43A8F6D}" type="pres">
      <dgm:prSet presAssocID="{DE03F6C2-4204-4B5A-ADBB-43780600A5F0}" presName="text_1" presStyleLbl="node1" presStyleIdx="0" presStyleCnt="7">
        <dgm:presLayoutVars>
          <dgm:bulletEnabled val="1"/>
        </dgm:presLayoutVars>
      </dgm:prSet>
      <dgm:spPr/>
    </dgm:pt>
    <dgm:pt modelId="{2AF6DDB7-38CC-4B78-8428-1E5D49FF4785}" type="pres">
      <dgm:prSet presAssocID="{DE03F6C2-4204-4B5A-ADBB-43780600A5F0}" presName="accent_1" presStyleCnt="0"/>
      <dgm:spPr/>
    </dgm:pt>
    <dgm:pt modelId="{790EB877-A875-4062-943E-7680F85E0313}" type="pres">
      <dgm:prSet presAssocID="{DE03F6C2-4204-4B5A-ADBB-43780600A5F0}" presName="accentRepeatNode" presStyleLbl="solidFgAcc1" presStyleIdx="0" presStyleCnt="7"/>
      <dgm:spPr/>
    </dgm:pt>
    <dgm:pt modelId="{63CBD785-34E6-4764-A335-7791A52AD4A6}" type="pres">
      <dgm:prSet presAssocID="{50E08DF7-CD40-40DD-80B0-85F6F790D5F8}" presName="text_2" presStyleLbl="node1" presStyleIdx="1" presStyleCnt="7">
        <dgm:presLayoutVars>
          <dgm:bulletEnabled val="1"/>
        </dgm:presLayoutVars>
      </dgm:prSet>
      <dgm:spPr/>
    </dgm:pt>
    <dgm:pt modelId="{44DCA825-314D-4B12-A6F6-AFAE1BDABAD1}" type="pres">
      <dgm:prSet presAssocID="{50E08DF7-CD40-40DD-80B0-85F6F790D5F8}" presName="accent_2" presStyleCnt="0"/>
      <dgm:spPr/>
    </dgm:pt>
    <dgm:pt modelId="{3A69D4B9-8591-48C6-87EB-CC0F59DD5F2B}" type="pres">
      <dgm:prSet presAssocID="{50E08DF7-CD40-40DD-80B0-85F6F790D5F8}" presName="accentRepeatNode" presStyleLbl="solidFgAcc1" presStyleIdx="1" presStyleCnt="7"/>
      <dgm:spPr/>
    </dgm:pt>
    <dgm:pt modelId="{32061A09-85AE-499E-BA48-AD070243F0A1}" type="pres">
      <dgm:prSet presAssocID="{FE9D4F23-632D-4002-AAFB-670419EDBE08}" presName="text_3" presStyleLbl="node1" presStyleIdx="2" presStyleCnt="7">
        <dgm:presLayoutVars>
          <dgm:bulletEnabled val="1"/>
        </dgm:presLayoutVars>
      </dgm:prSet>
      <dgm:spPr/>
    </dgm:pt>
    <dgm:pt modelId="{8E58574B-DD5B-4D6C-B7E7-9301D1C20FD5}" type="pres">
      <dgm:prSet presAssocID="{FE9D4F23-632D-4002-AAFB-670419EDBE08}" presName="accent_3" presStyleCnt="0"/>
      <dgm:spPr/>
    </dgm:pt>
    <dgm:pt modelId="{A0CD2D14-CDD7-4E3B-9588-7EEACF0851CD}" type="pres">
      <dgm:prSet presAssocID="{FE9D4F23-632D-4002-AAFB-670419EDBE08}" presName="accentRepeatNode" presStyleLbl="solidFgAcc1" presStyleIdx="2" presStyleCnt="7"/>
      <dgm:spPr/>
    </dgm:pt>
    <dgm:pt modelId="{9E582E39-F57D-41F0-BD1B-D8A813C08B62}" type="pres">
      <dgm:prSet presAssocID="{F6F18F7B-1D2D-4EF7-A63C-EA3B09BE7B53}" presName="text_4" presStyleLbl="node1" presStyleIdx="3" presStyleCnt="7">
        <dgm:presLayoutVars>
          <dgm:bulletEnabled val="1"/>
        </dgm:presLayoutVars>
      </dgm:prSet>
      <dgm:spPr/>
    </dgm:pt>
    <dgm:pt modelId="{05360816-F7F9-471B-AB03-1E8FBA26BA76}" type="pres">
      <dgm:prSet presAssocID="{F6F18F7B-1D2D-4EF7-A63C-EA3B09BE7B53}" presName="accent_4" presStyleCnt="0"/>
      <dgm:spPr/>
    </dgm:pt>
    <dgm:pt modelId="{A42F03D6-78FB-4398-A28B-9A8008F72D22}" type="pres">
      <dgm:prSet presAssocID="{F6F18F7B-1D2D-4EF7-A63C-EA3B09BE7B53}" presName="accentRepeatNode" presStyleLbl="solidFgAcc1" presStyleIdx="3" presStyleCnt="7"/>
      <dgm:spPr/>
    </dgm:pt>
    <dgm:pt modelId="{478785C8-C968-42C3-AED7-639FE28C05C0}" type="pres">
      <dgm:prSet presAssocID="{F7B55F89-0A2B-4AA4-9C03-33BC2AF9B387}" presName="text_5" presStyleLbl="node1" presStyleIdx="4" presStyleCnt="7">
        <dgm:presLayoutVars>
          <dgm:bulletEnabled val="1"/>
        </dgm:presLayoutVars>
      </dgm:prSet>
      <dgm:spPr/>
    </dgm:pt>
    <dgm:pt modelId="{686DDB67-5376-4F3A-9DBF-E313934729E3}" type="pres">
      <dgm:prSet presAssocID="{F7B55F89-0A2B-4AA4-9C03-33BC2AF9B387}" presName="accent_5" presStyleCnt="0"/>
      <dgm:spPr/>
    </dgm:pt>
    <dgm:pt modelId="{E5AE5A6B-4D28-467D-AA52-C3E823EC392F}" type="pres">
      <dgm:prSet presAssocID="{F7B55F89-0A2B-4AA4-9C03-33BC2AF9B387}" presName="accentRepeatNode" presStyleLbl="solidFgAcc1" presStyleIdx="4" presStyleCnt="7"/>
      <dgm:spPr/>
    </dgm:pt>
    <dgm:pt modelId="{46BAEE45-EF06-4F77-A4D9-3437877FD5C3}" type="pres">
      <dgm:prSet presAssocID="{7F575D5F-92D8-4178-942F-03C9BF226F9F}" presName="text_6" presStyleLbl="node1" presStyleIdx="5" presStyleCnt="7">
        <dgm:presLayoutVars>
          <dgm:bulletEnabled val="1"/>
        </dgm:presLayoutVars>
      </dgm:prSet>
      <dgm:spPr/>
    </dgm:pt>
    <dgm:pt modelId="{F107C8E5-C5D5-4EA2-B5D5-268B622DEB0E}" type="pres">
      <dgm:prSet presAssocID="{7F575D5F-92D8-4178-942F-03C9BF226F9F}" presName="accent_6" presStyleCnt="0"/>
      <dgm:spPr/>
    </dgm:pt>
    <dgm:pt modelId="{A4F3E952-0997-48DF-8B76-8B1C7FAECE63}" type="pres">
      <dgm:prSet presAssocID="{7F575D5F-92D8-4178-942F-03C9BF226F9F}" presName="accentRepeatNode" presStyleLbl="solidFgAcc1" presStyleIdx="5" presStyleCnt="7"/>
      <dgm:spPr/>
    </dgm:pt>
    <dgm:pt modelId="{0336A63F-7F5F-4F1A-8233-22F43BF9E7CD}" type="pres">
      <dgm:prSet presAssocID="{C2F958F0-ED59-407C-AD4A-B8DF5410DF45}" presName="text_7" presStyleLbl="node1" presStyleIdx="6" presStyleCnt="7">
        <dgm:presLayoutVars>
          <dgm:bulletEnabled val="1"/>
        </dgm:presLayoutVars>
      </dgm:prSet>
      <dgm:spPr/>
    </dgm:pt>
    <dgm:pt modelId="{2C10EEBC-6155-405E-894A-ECE2CD816E34}" type="pres">
      <dgm:prSet presAssocID="{C2F958F0-ED59-407C-AD4A-B8DF5410DF45}" presName="accent_7" presStyleCnt="0"/>
      <dgm:spPr/>
    </dgm:pt>
    <dgm:pt modelId="{F9F7DFA6-B5C0-4FF1-A3F3-C33588F69A88}" type="pres">
      <dgm:prSet presAssocID="{C2F958F0-ED59-407C-AD4A-B8DF5410DF45}" presName="accentRepeatNode" presStyleLbl="solidFgAcc1" presStyleIdx="6" presStyleCnt="7"/>
      <dgm:spPr/>
    </dgm:pt>
  </dgm:ptLst>
  <dgm:cxnLst>
    <dgm:cxn modelId="{FDB4850C-EB78-4BE7-A36C-A3717A71B058}" type="presOf" srcId="{FE9D4F23-632D-4002-AAFB-670419EDBE08}" destId="{32061A09-85AE-499E-BA48-AD070243F0A1}" srcOrd="0" destOrd="0" presId="urn:microsoft.com/office/officeart/2008/layout/VerticalCurvedList"/>
    <dgm:cxn modelId="{77D19A0E-A918-4097-82B0-59CC151E3AF1}" type="presOf" srcId="{0C734646-7EBA-4171-A49E-C5A9B63164CF}" destId="{61F6C23C-2911-49EB-A411-DC36090C6AB5}" srcOrd="0" destOrd="0" presId="urn:microsoft.com/office/officeart/2008/layout/VerticalCurvedList"/>
    <dgm:cxn modelId="{7CF4B928-1091-49E2-88DB-717F17E5DCA3}" srcId="{0C734646-7EBA-4171-A49E-C5A9B63164CF}" destId="{FE9D4F23-632D-4002-AAFB-670419EDBE08}" srcOrd="2" destOrd="0" parTransId="{C8772D22-7E27-438C-B748-902E3D78AEB2}" sibTransId="{CF8D1483-BFEF-4357-A705-41C002B7A14C}"/>
    <dgm:cxn modelId="{E746AE2A-B151-4D1E-89A5-8BBCFEE17B70}" type="presOf" srcId="{1389EE94-CA96-4739-8B57-F514B99A8E41}" destId="{47740022-23F3-4920-B93B-C569C39B6F60}" srcOrd="0" destOrd="0" presId="urn:microsoft.com/office/officeart/2008/layout/VerticalCurvedList"/>
    <dgm:cxn modelId="{29860638-3E2B-47D7-8C75-0BC97E7EC9B6}" srcId="{0C734646-7EBA-4171-A49E-C5A9B63164CF}" destId="{F7B55F89-0A2B-4AA4-9C03-33BC2AF9B387}" srcOrd="4" destOrd="0" parTransId="{20D71421-6694-435B-9DED-C8D6FDBE891D}" sibTransId="{7A93C5B1-D2D8-48A2-AB76-62A83F67702B}"/>
    <dgm:cxn modelId="{DBF4FA42-9AC9-42D6-B4EC-D325FE8A5CCD}" type="presOf" srcId="{DE03F6C2-4204-4B5A-ADBB-43780600A5F0}" destId="{FB2170B6-74C9-4A3B-BF16-FB80C43A8F6D}" srcOrd="0" destOrd="0" presId="urn:microsoft.com/office/officeart/2008/layout/VerticalCurvedList"/>
    <dgm:cxn modelId="{CFD3FE56-CCEE-4E75-93A3-01358B707073}" type="presOf" srcId="{C2F958F0-ED59-407C-AD4A-B8DF5410DF45}" destId="{0336A63F-7F5F-4F1A-8233-22F43BF9E7CD}" srcOrd="0" destOrd="0" presId="urn:microsoft.com/office/officeart/2008/layout/VerticalCurvedList"/>
    <dgm:cxn modelId="{5CD07E89-4C06-43E0-AE94-75FABB970C18}" type="presOf" srcId="{F6F18F7B-1D2D-4EF7-A63C-EA3B09BE7B53}" destId="{9E582E39-F57D-41F0-BD1B-D8A813C08B62}" srcOrd="0" destOrd="0" presId="urn:microsoft.com/office/officeart/2008/layout/VerticalCurvedList"/>
    <dgm:cxn modelId="{4A674290-C10D-4BDB-B7C8-A51161F55134}" srcId="{0C734646-7EBA-4171-A49E-C5A9B63164CF}" destId="{7F575D5F-92D8-4178-942F-03C9BF226F9F}" srcOrd="5" destOrd="0" parTransId="{E92188D8-B090-44F3-8FBA-DA5229AD7895}" sibTransId="{D838D288-4D64-4C3F-829C-C753B879C393}"/>
    <dgm:cxn modelId="{5305D1A6-C956-4FAF-9088-80CC43E7EB7F}" srcId="{0C734646-7EBA-4171-A49E-C5A9B63164CF}" destId="{F6F18F7B-1D2D-4EF7-A63C-EA3B09BE7B53}" srcOrd="3" destOrd="0" parTransId="{932C1491-9602-4B39-8B20-0DFCCECD6B9F}" sibTransId="{E627A74B-8A24-43D3-96C5-6B0EE55E2914}"/>
    <dgm:cxn modelId="{8F2C6DB5-A97E-4060-9174-0293A23DA40B}" srcId="{0C734646-7EBA-4171-A49E-C5A9B63164CF}" destId="{C2F958F0-ED59-407C-AD4A-B8DF5410DF45}" srcOrd="6" destOrd="0" parTransId="{E74D0324-4DE1-4901-A626-4C1C2F0D47A6}" sibTransId="{F3C5A608-A18B-4E49-904A-24DBA0EE70A8}"/>
    <dgm:cxn modelId="{02C051B7-2B86-4298-B263-E8C996BAB7CD}" type="presOf" srcId="{50E08DF7-CD40-40DD-80B0-85F6F790D5F8}" destId="{63CBD785-34E6-4764-A335-7791A52AD4A6}" srcOrd="0" destOrd="0" presId="urn:microsoft.com/office/officeart/2008/layout/VerticalCurvedList"/>
    <dgm:cxn modelId="{614204B9-4246-4EEA-819B-23C82D54CEB7}" srcId="{0C734646-7EBA-4171-A49E-C5A9B63164CF}" destId="{DE03F6C2-4204-4B5A-ADBB-43780600A5F0}" srcOrd="0" destOrd="0" parTransId="{3ECFAAB2-5D8E-4468-8F68-4A96B548AF48}" sibTransId="{1389EE94-CA96-4739-8B57-F514B99A8E41}"/>
    <dgm:cxn modelId="{FE479DE4-5C3B-495B-8F9E-F1B41E097505}" type="presOf" srcId="{F7B55F89-0A2B-4AA4-9C03-33BC2AF9B387}" destId="{478785C8-C968-42C3-AED7-639FE28C05C0}" srcOrd="0" destOrd="0" presId="urn:microsoft.com/office/officeart/2008/layout/VerticalCurvedList"/>
    <dgm:cxn modelId="{E6F300E5-A0C4-4D01-872C-A049769161D2}" type="presOf" srcId="{7F575D5F-92D8-4178-942F-03C9BF226F9F}" destId="{46BAEE45-EF06-4F77-A4D9-3437877FD5C3}" srcOrd="0" destOrd="0" presId="urn:microsoft.com/office/officeart/2008/layout/VerticalCurvedList"/>
    <dgm:cxn modelId="{3C6BD8F6-86AC-4B8F-B643-05F56EF6223D}" srcId="{0C734646-7EBA-4171-A49E-C5A9B63164CF}" destId="{50E08DF7-CD40-40DD-80B0-85F6F790D5F8}" srcOrd="1" destOrd="0" parTransId="{711F3635-DFC4-4A55-9995-904DD13E9E10}" sibTransId="{65F9F6EF-29ED-4192-AE98-48D176943354}"/>
    <dgm:cxn modelId="{E96EA8D6-3C31-4681-A4A8-AC773DA60F2D}" type="presParOf" srcId="{61F6C23C-2911-49EB-A411-DC36090C6AB5}" destId="{3C6E6125-11D2-4D4F-8539-F92B2DCB3D17}" srcOrd="0" destOrd="0" presId="urn:microsoft.com/office/officeart/2008/layout/VerticalCurvedList"/>
    <dgm:cxn modelId="{2E02616D-33ED-469D-91F2-B1DF934BAE63}" type="presParOf" srcId="{3C6E6125-11D2-4D4F-8539-F92B2DCB3D17}" destId="{3ECE4BE9-EB89-4F61-AB09-010121D7EA69}" srcOrd="0" destOrd="0" presId="urn:microsoft.com/office/officeart/2008/layout/VerticalCurvedList"/>
    <dgm:cxn modelId="{9D6C22C5-225F-47ED-A376-9C207C704D5F}" type="presParOf" srcId="{3ECE4BE9-EB89-4F61-AB09-010121D7EA69}" destId="{97BF23E3-DC15-4E46-9A6C-CFE55246CDDE}" srcOrd="0" destOrd="0" presId="urn:microsoft.com/office/officeart/2008/layout/VerticalCurvedList"/>
    <dgm:cxn modelId="{F8DDB172-30AD-4226-BD2F-DFA77E088BC9}" type="presParOf" srcId="{3ECE4BE9-EB89-4F61-AB09-010121D7EA69}" destId="{47740022-23F3-4920-B93B-C569C39B6F60}" srcOrd="1" destOrd="0" presId="urn:microsoft.com/office/officeart/2008/layout/VerticalCurvedList"/>
    <dgm:cxn modelId="{6CCE9562-8493-4FA3-B409-99F7BC696FBD}" type="presParOf" srcId="{3ECE4BE9-EB89-4F61-AB09-010121D7EA69}" destId="{A42F4B86-723C-457E-8F06-995F3747F44E}" srcOrd="2" destOrd="0" presId="urn:microsoft.com/office/officeart/2008/layout/VerticalCurvedList"/>
    <dgm:cxn modelId="{8F2D77E8-7937-436A-B4AA-A6D9A7CD0A8C}" type="presParOf" srcId="{3ECE4BE9-EB89-4F61-AB09-010121D7EA69}" destId="{33C24F11-E409-4679-BA5E-06A7CDFEAFDE}" srcOrd="3" destOrd="0" presId="urn:microsoft.com/office/officeart/2008/layout/VerticalCurvedList"/>
    <dgm:cxn modelId="{1453B293-1EA1-429C-AFF0-B0A29A49968B}" type="presParOf" srcId="{3C6E6125-11D2-4D4F-8539-F92B2DCB3D17}" destId="{FB2170B6-74C9-4A3B-BF16-FB80C43A8F6D}" srcOrd="1" destOrd="0" presId="urn:microsoft.com/office/officeart/2008/layout/VerticalCurvedList"/>
    <dgm:cxn modelId="{AC4BF050-A24A-437E-BD6A-0CA89B34F243}" type="presParOf" srcId="{3C6E6125-11D2-4D4F-8539-F92B2DCB3D17}" destId="{2AF6DDB7-38CC-4B78-8428-1E5D49FF4785}" srcOrd="2" destOrd="0" presId="urn:microsoft.com/office/officeart/2008/layout/VerticalCurvedList"/>
    <dgm:cxn modelId="{012D1D53-111F-4129-999B-39DC4561773C}" type="presParOf" srcId="{2AF6DDB7-38CC-4B78-8428-1E5D49FF4785}" destId="{790EB877-A875-4062-943E-7680F85E0313}" srcOrd="0" destOrd="0" presId="urn:microsoft.com/office/officeart/2008/layout/VerticalCurvedList"/>
    <dgm:cxn modelId="{DA15376B-9B3F-41F1-9CFA-1FEFAF0BEE66}" type="presParOf" srcId="{3C6E6125-11D2-4D4F-8539-F92B2DCB3D17}" destId="{63CBD785-34E6-4764-A335-7791A52AD4A6}" srcOrd="3" destOrd="0" presId="urn:microsoft.com/office/officeart/2008/layout/VerticalCurvedList"/>
    <dgm:cxn modelId="{DF40D540-004E-4CCD-86A9-02E8AB4385F4}" type="presParOf" srcId="{3C6E6125-11D2-4D4F-8539-F92B2DCB3D17}" destId="{44DCA825-314D-4B12-A6F6-AFAE1BDABAD1}" srcOrd="4" destOrd="0" presId="urn:microsoft.com/office/officeart/2008/layout/VerticalCurvedList"/>
    <dgm:cxn modelId="{99CC19BE-C146-43C2-AF69-8A52E06585F4}" type="presParOf" srcId="{44DCA825-314D-4B12-A6F6-AFAE1BDABAD1}" destId="{3A69D4B9-8591-48C6-87EB-CC0F59DD5F2B}" srcOrd="0" destOrd="0" presId="urn:microsoft.com/office/officeart/2008/layout/VerticalCurvedList"/>
    <dgm:cxn modelId="{52D8946B-0766-4F89-9DDC-D2112331DEF3}" type="presParOf" srcId="{3C6E6125-11D2-4D4F-8539-F92B2DCB3D17}" destId="{32061A09-85AE-499E-BA48-AD070243F0A1}" srcOrd="5" destOrd="0" presId="urn:microsoft.com/office/officeart/2008/layout/VerticalCurvedList"/>
    <dgm:cxn modelId="{7BDD7A7D-121F-455B-9021-5DC4E1725730}" type="presParOf" srcId="{3C6E6125-11D2-4D4F-8539-F92B2DCB3D17}" destId="{8E58574B-DD5B-4D6C-B7E7-9301D1C20FD5}" srcOrd="6" destOrd="0" presId="urn:microsoft.com/office/officeart/2008/layout/VerticalCurvedList"/>
    <dgm:cxn modelId="{BA2A50A8-016F-4442-B68B-AE234C63EE80}" type="presParOf" srcId="{8E58574B-DD5B-4D6C-B7E7-9301D1C20FD5}" destId="{A0CD2D14-CDD7-4E3B-9588-7EEACF0851CD}" srcOrd="0" destOrd="0" presId="urn:microsoft.com/office/officeart/2008/layout/VerticalCurvedList"/>
    <dgm:cxn modelId="{D1D9E88D-32C1-4CC2-96F3-AFF65C98705C}" type="presParOf" srcId="{3C6E6125-11D2-4D4F-8539-F92B2DCB3D17}" destId="{9E582E39-F57D-41F0-BD1B-D8A813C08B62}" srcOrd="7" destOrd="0" presId="urn:microsoft.com/office/officeart/2008/layout/VerticalCurvedList"/>
    <dgm:cxn modelId="{6828943F-BF3D-4B42-8016-2347A6C36666}" type="presParOf" srcId="{3C6E6125-11D2-4D4F-8539-F92B2DCB3D17}" destId="{05360816-F7F9-471B-AB03-1E8FBA26BA76}" srcOrd="8" destOrd="0" presId="urn:microsoft.com/office/officeart/2008/layout/VerticalCurvedList"/>
    <dgm:cxn modelId="{808DA45E-2ABF-4744-8195-01AD99E54327}" type="presParOf" srcId="{05360816-F7F9-471B-AB03-1E8FBA26BA76}" destId="{A42F03D6-78FB-4398-A28B-9A8008F72D22}" srcOrd="0" destOrd="0" presId="urn:microsoft.com/office/officeart/2008/layout/VerticalCurvedList"/>
    <dgm:cxn modelId="{4D35839E-15F9-4AE0-B52F-7D882EA82167}" type="presParOf" srcId="{3C6E6125-11D2-4D4F-8539-F92B2DCB3D17}" destId="{478785C8-C968-42C3-AED7-639FE28C05C0}" srcOrd="9" destOrd="0" presId="urn:microsoft.com/office/officeart/2008/layout/VerticalCurvedList"/>
    <dgm:cxn modelId="{0CE1AED8-1FD2-4B9B-9C7E-09B2710F8A18}" type="presParOf" srcId="{3C6E6125-11D2-4D4F-8539-F92B2DCB3D17}" destId="{686DDB67-5376-4F3A-9DBF-E313934729E3}" srcOrd="10" destOrd="0" presId="urn:microsoft.com/office/officeart/2008/layout/VerticalCurvedList"/>
    <dgm:cxn modelId="{D131C851-2228-47E7-AFD2-13BF8F474340}" type="presParOf" srcId="{686DDB67-5376-4F3A-9DBF-E313934729E3}" destId="{E5AE5A6B-4D28-467D-AA52-C3E823EC392F}" srcOrd="0" destOrd="0" presId="urn:microsoft.com/office/officeart/2008/layout/VerticalCurvedList"/>
    <dgm:cxn modelId="{B473C7D5-E683-4C26-9202-EA86FE3329E4}" type="presParOf" srcId="{3C6E6125-11D2-4D4F-8539-F92B2DCB3D17}" destId="{46BAEE45-EF06-4F77-A4D9-3437877FD5C3}" srcOrd="11" destOrd="0" presId="urn:microsoft.com/office/officeart/2008/layout/VerticalCurvedList"/>
    <dgm:cxn modelId="{F83A48D7-2BD7-4D8F-8F11-54D30B5E0A99}" type="presParOf" srcId="{3C6E6125-11D2-4D4F-8539-F92B2DCB3D17}" destId="{F107C8E5-C5D5-4EA2-B5D5-268B622DEB0E}" srcOrd="12" destOrd="0" presId="urn:microsoft.com/office/officeart/2008/layout/VerticalCurvedList"/>
    <dgm:cxn modelId="{2061A93A-CEAD-4F36-AC23-36CB30959D81}" type="presParOf" srcId="{F107C8E5-C5D5-4EA2-B5D5-268B622DEB0E}" destId="{A4F3E952-0997-48DF-8B76-8B1C7FAECE63}" srcOrd="0" destOrd="0" presId="urn:microsoft.com/office/officeart/2008/layout/VerticalCurvedList"/>
    <dgm:cxn modelId="{C56228F7-E1FF-4540-9701-1FEA9919A795}" type="presParOf" srcId="{3C6E6125-11D2-4D4F-8539-F92B2DCB3D17}" destId="{0336A63F-7F5F-4F1A-8233-22F43BF9E7CD}" srcOrd="13" destOrd="0" presId="urn:microsoft.com/office/officeart/2008/layout/VerticalCurvedList"/>
    <dgm:cxn modelId="{ADE81D3F-7134-494B-AA04-A1B2CDAC10D4}" type="presParOf" srcId="{3C6E6125-11D2-4D4F-8539-F92B2DCB3D17}" destId="{2C10EEBC-6155-405E-894A-ECE2CD816E34}" srcOrd="14" destOrd="0" presId="urn:microsoft.com/office/officeart/2008/layout/VerticalCurvedList"/>
    <dgm:cxn modelId="{E9E1D2A3-0EA6-458B-975C-E60F5CA2D57A}" type="presParOf" srcId="{2C10EEBC-6155-405E-894A-ECE2CD816E34}" destId="{F9F7DFA6-B5C0-4FF1-A3F3-C33588F69A8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D8B52-0321-4208-A319-1766DAA407A6}">
      <dsp:nvSpPr>
        <dsp:cNvPr id="0" name=""/>
        <dsp:cNvSpPr/>
      </dsp:nvSpPr>
      <dsp:spPr>
        <a:xfrm>
          <a:off x="31700" y="-189977"/>
          <a:ext cx="7770649" cy="4856656"/>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C140A5-597E-434A-9AE4-4B6867649FDB}">
      <dsp:nvSpPr>
        <dsp:cNvPr id="0" name=""/>
        <dsp:cNvSpPr/>
      </dsp:nvSpPr>
      <dsp:spPr>
        <a:xfrm>
          <a:off x="1018573" y="3162086"/>
          <a:ext cx="202036" cy="202036"/>
        </a:xfrm>
        <a:prstGeom prst="ellips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05AD8-3B10-4A33-8478-6CDB39F07726}">
      <dsp:nvSpPr>
        <dsp:cNvPr id="0" name=""/>
        <dsp:cNvSpPr/>
      </dsp:nvSpPr>
      <dsp:spPr>
        <a:xfrm>
          <a:off x="1119591" y="2883150"/>
          <a:ext cx="1810561" cy="216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55"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Analiza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și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valorificarea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informaţiilor</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obţinute</a:t>
          </a:r>
          <a:r>
            <a:rPr lang="en-US" sz="1600" kern="1200" dirty="0">
              <a:latin typeface="Times New Roman" panose="02020603050405020304" pitchFamily="18" charset="0"/>
              <a:cs typeface="Times New Roman" panose="02020603050405020304" pitchFamily="18" charset="0"/>
            </a:rPr>
            <a:t> de </a:t>
          </a:r>
          <a:r>
            <a:rPr lang="en-US" sz="1600" kern="1200" dirty="0" err="1">
              <a:latin typeface="Times New Roman" panose="02020603050405020304" pitchFamily="18" charset="0"/>
              <a:cs typeface="Times New Roman" panose="02020603050405020304" pitchFamily="18" charset="0"/>
            </a:rPr>
            <a:t>Departamentul</a:t>
          </a:r>
          <a:r>
            <a:rPr lang="en-US" sz="1600" kern="1200" dirty="0">
              <a:latin typeface="Times New Roman" panose="02020603050405020304" pitchFamily="18" charset="0"/>
              <a:cs typeface="Times New Roman" panose="02020603050405020304" pitchFamily="18" charset="0"/>
            </a:rPr>
            <a:t> de Stat, </a:t>
          </a:r>
          <a:r>
            <a:rPr lang="en-US" sz="1600" kern="1200" dirty="0" err="1">
              <a:latin typeface="Times New Roman" panose="02020603050405020304" pitchFamily="18" charset="0"/>
              <a:cs typeface="Times New Roman" panose="02020603050405020304" pitchFamily="18" charset="0"/>
            </a:rPr>
            <a:t>Departamentul</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Apărării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și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celelalte</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ramuri</a:t>
          </a:r>
          <a:r>
            <a:rPr lang="en-US" sz="1600" kern="1200" dirty="0">
              <a:latin typeface="Times New Roman" panose="02020603050405020304" pitchFamily="18" charset="0"/>
              <a:cs typeface="Times New Roman" panose="02020603050405020304" pitchFamily="18" charset="0"/>
            </a:rPr>
            <a:t> ale </a:t>
          </a:r>
          <a:r>
            <a:rPr lang="en-US" sz="1600" kern="1200" dirty="0" err="1">
              <a:latin typeface="Times New Roman" panose="02020603050405020304" pitchFamily="18" charset="0"/>
              <a:cs typeface="Times New Roman" panose="02020603050405020304" pitchFamily="18" charset="0"/>
            </a:rPr>
            <a:t>puterii</a:t>
          </a:r>
          <a:r>
            <a:rPr lang="en-US" sz="1600" kern="1200" dirty="0">
              <a:latin typeface="Times New Roman" panose="02020603050405020304" pitchFamily="18" charset="0"/>
              <a:cs typeface="Times New Roman" panose="02020603050405020304" pitchFamily="18" charset="0"/>
            </a:rPr>
            <a:t> executive</a:t>
          </a:r>
          <a:endParaRPr lang="en-US" sz="1600" kern="1200" dirty="0"/>
        </a:p>
      </dsp:txBody>
      <dsp:txXfrm>
        <a:off x="1119591" y="2883150"/>
        <a:ext cx="1810561" cy="2163482"/>
      </dsp:txXfrm>
    </dsp:sp>
    <dsp:sp modelId="{0B160429-5A3B-496C-BADB-88BFA4099773}">
      <dsp:nvSpPr>
        <dsp:cNvPr id="0" name=""/>
        <dsp:cNvSpPr/>
      </dsp:nvSpPr>
      <dsp:spPr>
        <a:xfrm>
          <a:off x="2801937" y="1842047"/>
          <a:ext cx="365220" cy="365220"/>
        </a:xfrm>
        <a:prstGeom prst="ellipse">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826927-1586-4C88-BE5E-DD52B75C3538}">
      <dsp:nvSpPr>
        <dsp:cNvPr id="0" name=""/>
        <dsp:cNvSpPr/>
      </dsp:nvSpPr>
      <dsp:spPr>
        <a:xfrm>
          <a:off x="2984547" y="2024657"/>
          <a:ext cx="1864955" cy="264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23"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Elaborarea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recomandărilor</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pentru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Consiliul</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Naţional</a:t>
          </a:r>
          <a:r>
            <a:rPr lang="en-US" sz="1600" kern="1200" dirty="0">
              <a:latin typeface="Times New Roman" panose="02020603050405020304" pitchFamily="18" charset="0"/>
              <a:cs typeface="Times New Roman" panose="02020603050405020304" pitchFamily="18" charset="0"/>
            </a:rPr>
            <a:t> de Securitate </a:t>
          </a:r>
          <a:r>
            <a:rPr lang="en-US" sz="1600" kern="1200" dirty="0" err="1">
              <a:latin typeface="Times New Roman" panose="02020603050405020304" pitchFamily="18" charset="0"/>
              <a:cs typeface="Times New Roman" panose="02020603050405020304" pitchFamily="18" charset="0"/>
            </a:rPr>
            <a:t>pentru</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luarea</a:t>
          </a:r>
          <a:r>
            <a:rPr lang="en-US" sz="1600" kern="1200" dirty="0">
              <a:latin typeface="Times New Roman" panose="02020603050405020304" pitchFamily="18" charset="0"/>
              <a:cs typeface="Times New Roman" panose="02020603050405020304" pitchFamily="18" charset="0"/>
            </a:rPr>
            <a:t> de </a:t>
          </a:r>
          <a:r>
            <a:rPr lang="en-US" sz="1600" kern="1200" dirty="0" err="1">
              <a:latin typeface="Times New Roman" panose="02020603050405020304" pitchFamily="18" charset="0"/>
              <a:cs typeface="Times New Roman" panose="02020603050405020304" pitchFamily="18" charset="0"/>
            </a:rPr>
            <a:t>măsuri</a:t>
          </a:r>
          <a:r>
            <a:rPr lang="en-US" sz="1600" kern="1200" dirty="0">
              <a:latin typeface="Times New Roman" panose="02020603050405020304" pitchFamily="18" charset="0"/>
              <a:cs typeface="Times New Roman" panose="02020603050405020304" pitchFamily="18" charset="0"/>
            </a:rPr>
            <a:t> de </a:t>
          </a:r>
          <a:r>
            <a:rPr lang="en-US" sz="1600" kern="1200" dirty="0" err="1">
              <a:latin typeface="Times New Roman" panose="02020603050405020304" pitchFamily="18" charset="0"/>
              <a:cs typeface="Times New Roman" panose="02020603050405020304" pitchFamily="18" charset="0"/>
            </a:rPr>
            <a:t>apărare</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împortiva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pericolul</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comunist</a:t>
          </a:r>
          <a:r>
            <a:rPr lang="en-US" sz="1600" kern="1200" dirty="0">
              <a:latin typeface="Times New Roman" panose="02020603050405020304" pitchFamily="18" charset="0"/>
              <a:cs typeface="Times New Roman" panose="02020603050405020304" pitchFamily="18" charset="0"/>
            </a:rPr>
            <a:t>; </a:t>
          </a:r>
          <a:endParaRPr lang="en-US" sz="1600" kern="1200" dirty="0"/>
        </a:p>
      </dsp:txBody>
      <dsp:txXfrm>
        <a:off x="2984547" y="2024657"/>
        <a:ext cx="1864955" cy="2642020"/>
      </dsp:txXfrm>
    </dsp:sp>
    <dsp:sp modelId="{EB258BC3-472B-4B48-8B95-9BC676B5A9CD}">
      <dsp:nvSpPr>
        <dsp:cNvPr id="0" name=""/>
        <dsp:cNvSpPr/>
      </dsp:nvSpPr>
      <dsp:spPr>
        <a:xfrm>
          <a:off x="4946636" y="1038756"/>
          <a:ext cx="505092" cy="505092"/>
        </a:xfrm>
        <a:prstGeom prst="ellipse">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74136E-D947-4D5F-AAFD-BA85D47478F2}">
      <dsp:nvSpPr>
        <dsp:cNvPr id="0" name=""/>
        <dsp:cNvSpPr/>
      </dsp:nvSpPr>
      <dsp:spPr>
        <a:xfrm>
          <a:off x="5199182" y="1291302"/>
          <a:ext cx="1864955" cy="3375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638" tIns="0" rIns="0" bIns="0" numCol="1" spcCol="1270" anchor="t" anchorCtr="0">
          <a:noAutofit/>
        </a:bodyPr>
        <a:lstStyle/>
        <a:p>
          <a:pPr marL="0" lvl="0" indent="0" algn="ctr" defTabSz="711200">
            <a:lnSpc>
              <a:spcPct val="90000"/>
            </a:lnSpc>
            <a:spcBef>
              <a:spcPct val="0"/>
            </a:spcBef>
            <a:spcAft>
              <a:spcPct val="35000"/>
            </a:spcAft>
            <a:buNone/>
          </a:pPr>
          <a:r>
            <a:rPr lang="en-US" sz="1600" kern="1200" dirty="0" err="1">
              <a:latin typeface="Times New Roman" panose="02020603050405020304" pitchFamily="18" charset="0"/>
              <a:cs typeface="Times New Roman" panose="02020603050405020304" pitchFamily="18" charset="0"/>
            </a:rPr>
            <a:t>Îndeplinirea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altor</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obligaţiuni</a:t>
          </a:r>
          <a:r>
            <a:rPr lang="en-US" sz="1600" kern="1200" dirty="0">
              <a:latin typeface="Times New Roman" panose="02020603050405020304" pitchFamily="18" charset="0"/>
              <a:cs typeface="Times New Roman" panose="02020603050405020304" pitchFamily="18" charset="0"/>
            </a:rPr>
            <a:t> ale </a:t>
          </a:r>
          <a:r>
            <a:rPr lang="en-US" sz="1600" kern="1200" dirty="0" err="1">
              <a:latin typeface="Times New Roman" panose="02020603050405020304" pitchFamily="18" charset="0"/>
              <a:cs typeface="Times New Roman" panose="02020603050405020304" pitchFamily="18" charset="0"/>
            </a:rPr>
            <a:t>Consiliului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Naţional</a:t>
          </a:r>
          <a:r>
            <a:rPr lang="en-US" sz="1600" kern="1200" dirty="0">
              <a:latin typeface="Times New Roman" panose="02020603050405020304" pitchFamily="18" charset="0"/>
              <a:cs typeface="Times New Roman" panose="02020603050405020304" pitchFamily="18" charset="0"/>
            </a:rPr>
            <a:t> de Securitate </a:t>
          </a:r>
          <a:r>
            <a:rPr lang="en-US" sz="1600" kern="1200" dirty="0" err="1">
              <a:latin typeface="Times New Roman" panose="02020603050405020304" pitchFamily="18" charset="0"/>
              <a:cs typeface="Times New Roman" panose="02020603050405020304" pitchFamily="18" charset="0"/>
            </a:rPr>
            <a:t>în</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sfera</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apărării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securităţii</a:t>
          </a:r>
          <a:r>
            <a:rPr lang="en-US" sz="1600" kern="1200" dirty="0">
              <a:latin typeface="Times New Roman" panose="02020603050405020304" pitchFamily="18" charset="0"/>
              <a:cs typeface="Times New Roman" panose="02020603050405020304" pitchFamily="18" charset="0"/>
            </a:rPr>
            <a:t> </a:t>
          </a:r>
          <a:r>
            <a:rPr lang="en-US" sz="1600" kern="1200" dirty="0" err="1">
              <a:latin typeface="Times New Roman" panose="02020603050405020304" pitchFamily="18" charset="0"/>
              <a:cs typeface="Times New Roman" panose="02020603050405020304" pitchFamily="18" charset="0"/>
            </a:rPr>
            <a:t>statului</a:t>
          </a:r>
          <a:r>
            <a:rPr lang="en-US" sz="1600" kern="1200" dirty="0">
              <a:latin typeface="Times New Roman" panose="02020603050405020304" pitchFamily="18" charset="0"/>
              <a:cs typeface="Times New Roman" panose="02020603050405020304" pitchFamily="18" charset="0"/>
            </a:rPr>
            <a:t>.</a:t>
          </a:r>
          <a:endParaRPr lang="en-US" sz="1600" kern="1200" dirty="0"/>
        </a:p>
      </dsp:txBody>
      <dsp:txXfrm>
        <a:off x="5199182" y="1291302"/>
        <a:ext cx="1864955" cy="3375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6DCD6-192A-479E-95A9-47B44C2FC8A0}">
      <dsp:nvSpPr>
        <dsp:cNvPr id="0" name=""/>
        <dsp:cNvSpPr/>
      </dsp:nvSpPr>
      <dsp:spPr>
        <a:xfrm>
          <a:off x="3600328" y="3363032"/>
          <a:ext cx="2206652" cy="1429410"/>
        </a:xfrm>
        <a:prstGeom prst="roundRect">
          <a:avLst>
            <a:gd name="adj" fmla="val 10000"/>
          </a:avLst>
        </a:prstGeom>
        <a:solidFill>
          <a:schemeClr val="lt1">
            <a:alpha val="90000"/>
            <a:hueOff val="0"/>
            <a:satOff val="0"/>
            <a:lumOff val="0"/>
            <a:alphaOff val="0"/>
          </a:schemeClr>
        </a:solidFill>
        <a:ln w="6350" cap="flat" cmpd="sng" algn="in">
          <a:solidFill>
            <a:schemeClr val="accent5">
              <a:hueOff val="5888237"/>
              <a:satOff val="19172"/>
              <a:lumOff val="6667"/>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analizează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și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distribuie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conducerii</a:t>
          </a:r>
          <a:r>
            <a:rPr lang="en-US" sz="1200" kern="1200" dirty="0">
              <a:latin typeface="Times New Roman" panose="02020603050405020304" pitchFamily="18" charset="0"/>
              <a:cs typeface="Times New Roman" panose="02020603050405020304" pitchFamily="18" charset="0"/>
            </a:rPr>
            <a:t> de </a:t>
          </a:r>
          <a:r>
            <a:rPr lang="en-US" sz="1200" kern="1200" dirty="0" err="1">
              <a:latin typeface="Times New Roman" panose="02020603050405020304" pitchFamily="18" charset="0"/>
              <a:cs typeface="Times New Roman" panose="02020603050405020304" pitchFamily="18" charset="0"/>
            </a:rPr>
            <a:t>vârf</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informaţii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obţinute</a:t>
          </a:r>
          <a:r>
            <a:rPr lang="en-US" sz="1200" kern="1200" dirty="0">
              <a:latin typeface="Times New Roman" panose="02020603050405020304" pitchFamily="18" charset="0"/>
              <a:cs typeface="Times New Roman" panose="02020603050405020304" pitchFamily="18" charset="0"/>
            </a:rPr>
            <a:t> de CIA; </a:t>
          </a:r>
          <a:endParaRPr lang="en-US" sz="1200" kern="1200" dirty="0"/>
        </a:p>
      </dsp:txBody>
      <dsp:txXfrm>
        <a:off x="4293724" y="3751784"/>
        <a:ext cx="1481856" cy="1009258"/>
      </dsp:txXfrm>
    </dsp:sp>
    <dsp:sp modelId="{4149A7E2-B8F2-47EA-8186-73AA76481A44}">
      <dsp:nvSpPr>
        <dsp:cNvPr id="0" name=""/>
        <dsp:cNvSpPr/>
      </dsp:nvSpPr>
      <dsp:spPr>
        <a:xfrm>
          <a:off x="0" y="3363032"/>
          <a:ext cx="2206652" cy="1429410"/>
        </a:xfrm>
        <a:prstGeom prst="roundRect">
          <a:avLst>
            <a:gd name="adj" fmla="val 10000"/>
          </a:avLst>
        </a:prstGeom>
        <a:solidFill>
          <a:schemeClr val="lt1">
            <a:alpha val="90000"/>
            <a:hueOff val="0"/>
            <a:satOff val="0"/>
            <a:lumOff val="0"/>
            <a:alphaOff val="0"/>
          </a:schemeClr>
        </a:solidFill>
        <a:ln w="6350" cap="flat" cmpd="sng" algn="in">
          <a:solidFill>
            <a:schemeClr val="accent5">
              <a:hueOff val="8832355"/>
              <a:satOff val="28758"/>
              <a:lumOff val="1000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asigură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logist</a:t>
          </a:r>
          <a:r>
            <a:rPr lang="ro-MD" sz="1200" kern="1200" dirty="0">
              <a:latin typeface="Times New Roman" panose="02020603050405020304" pitchFamily="18" charset="0"/>
              <a:cs typeface="Times New Roman" panose="02020603050405020304" pitchFamily="18" charset="0"/>
            </a:rPr>
            <a:t>i</a:t>
          </a:r>
          <a:r>
            <a:rPr lang="en-US" sz="1200" kern="1200" dirty="0">
              <a:latin typeface="Times New Roman" panose="02020603050405020304" pitchFamily="18" charset="0"/>
              <a:cs typeface="Times New Roman" panose="02020603050405020304" pitchFamily="18" charset="0"/>
            </a:rPr>
            <a:t>ca </a:t>
          </a:r>
          <a:r>
            <a:rPr lang="en-US" sz="1200" kern="1200" dirty="0" err="1">
              <a:latin typeface="Times New Roman" panose="02020603050405020304" pitchFamily="18" charset="0"/>
              <a:cs typeface="Times New Roman" panose="02020603050405020304" pitchFamily="18" charset="0"/>
            </a:rPr>
            <a:t>activităţii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cotidiene</a:t>
          </a:r>
          <a:r>
            <a:rPr lang="en-US" sz="1200" kern="1200" dirty="0">
              <a:latin typeface="Times New Roman" panose="02020603050405020304" pitchFamily="18" charset="0"/>
              <a:cs typeface="Times New Roman" panose="02020603050405020304" pitchFamily="18" charset="0"/>
            </a:rPr>
            <a:t> a CIA. </a:t>
          </a:r>
          <a:endParaRPr lang="en-US" sz="1200" kern="1200" dirty="0"/>
        </a:p>
      </dsp:txBody>
      <dsp:txXfrm>
        <a:off x="31400" y="3751784"/>
        <a:ext cx="1481856" cy="1009258"/>
      </dsp:txXfrm>
    </dsp:sp>
    <dsp:sp modelId="{454AC899-2417-4CA9-941C-B4D5323E35AE}">
      <dsp:nvSpPr>
        <dsp:cNvPr id="0" name=""/>
        <dsp:cNvSpPr/>
      </dsp:nvSpPr>
      <dsp:spPr>
        <a:xfrm>
          <a:off x="3600328" y="325534"/>
          <a:ext cx="2206652" cy="1429410"/>
        </a:xfrm>
        <a:prstGeom prst="roundRect">
          <a:avLst>
            <a:gd name="adj" fmla="val 10000"/>
          </a:avLst>
        </a:prstGeom>
        <a:solidFill>
          <a:schemeClr val="lt1">
            <a:alpha val="90000"/>
            <a:hueOff val="0"/>
            <a:satOff val="0"/>
            <a:lumOff val="0"/>
            <a:alphaOff val="0"/>
          </a:schemeClr>
        </a:solidFill>
        <a:ln w="6350" cap="flat" cmpd="sng" algn="in">
          <a:solidFill>
            <a:schemeClr val="accent5">
              <a:hueOff val="2944118"/>
              <a:satOff val="9586"/>
              <a:lumOff val="3333"/>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culege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informaţii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prin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sateliţi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și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mijloace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electronice</a:t>
          </a:r>
          <a:r>
            <a:rPr lang="en-US" sz="1200" kern="1200" dirty="0">
              <a:latin typeface="Times New Roman" panose="02020603050405020304" pitchFamily="18" charset="0"/>
              <a:cs typeface="Times New Roman" panose="02020603050405020304" pitchFamily="18" charset="0"/>
            </a:rPr>
            <a:t>; </a:t>
          </a:r>
          <a:endParaRPr lang="en-US" sz="1200" kern="1200" dirty="0"/>
        </a:p>
      </dsp:txBody>
      <dsp:txXfrm>
        <a:off x="4293724" y="356934"/>
        <a:ext cx="1481856" cy="1009258"/>
      </dsp:txXfrm>
    </dsp:sp>
    <dsp:sp modelId="{2DAA4D53-0AA1-4B98-A7DB-A29E9A8C00F6}">
      <dsp:nvSpPr>
        <dsp:cNvPr id="0" name=""/>
        <dsp:cNvSpPr/>
      </dsp:nvSpPr>
      <dsp:spPr>
        <a:xfrm>
          <a:off x="0" y="325534"/>
          <a:ext cx="2206652" cy="1429410"/>
        </a:xfrm>
        <a:prstGeom prst="roundRect">
          <a:avLst>
            <a:gd name="adj" fmla="val 10000"/>
          </a:avLst>
        </a:prstGeom>
        <a:solidFill>
          <a:schemeClr val="lt1">
            <a:alpha val="90000"/>
            <a:hueOff val="0"/>
            <a:satOff val="0"/>
            <a:lumOff val="0"/>
            <a:alphaOff val="0"/>
          </a:schemeClr>
        </a:solidFill>
        <a:ln w="6350" cap="flat" cmpd="sng" algn="in">
          <a:solidFill>
            <a:schemeClr val="accent5">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0960" tIns="60960" rIns="60960" bIns="60960"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a:latin typeface="Times New Roman" panose="02020603050405020304" pitchFamily="18" charset="0"/>
              <a:cs typeface="Times New Roman" panose="02020603050405020304" pitchFamily="18" charset="0"/>
            </a:rPr>
            <a:t>primește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și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analizează</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informaţii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prin</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surse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umane</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rezindenţi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spoini</a:t>
          </a:r>
          <a:r>
            <a:rPr lang="en-US" sz="1200" kern="1200" dirty="0">
              <a:latin typeface="Times New Roman" panose="02020603050405020304" pitchFamily="18" charset="0"/>
              <a:cs typeface="Times New Roman" panose="02020603050405020304" pitchFamily="18" charset="0"/>
            </a:rPr>
            <a:t>, </a:t>
          </a:r>
          <a:r>
            <a:rPr lang="en-US" sz="1200" kern="1200" dirty="0" err="1">
              <a:latin typeface="Times New Roman" panose="02020603050405020304" pitchFamily="18" charset="0"/>
              <a:cs typeface="Times New Roman" panose="02020603050405020304" pitchFamily="18" charset="0"/>
            </a:rPr>
            <a:t>agenţi</a:t>
          </a:r>
          <a:r>
            <a:rPr lang="en-US" sz="1200" kern="1200" dirty="0">
              <a:latin typeface="Times New Roman" panose="02020603050405020304" pitchFamily="18" charset="0"/>
              <a:cs typeface="Times New Roman" panose="02020603050405020304" pitchFamily="18" charset="0"/>
            </a:rPr>
            <a:t>); </a:t>
          </a:r>
          <a:endParaRPr lang="en-US" sz="1200" kern="1200" dirty="0"/>
        </a:p>
      </dsp:txBody>
      <dsp:txXfrm>
        <a:off x="31400" y="356934"/>
        <a:ext cx="1481856" cy="1009258"/>
      </dsp:txXfrm>
    </dsp:sp>
    <dsp:sp modelId="{4793C645-0DE0-4F98-99E2-567E67E4BF6D}">
      <dsp:nvSpPr>
        <dsp:cNvPr id="0" name=""/>
        <dsp:cNvSpPr/>
      </dsp:nvSpPr>
      <dsp:spPr>
        <a:xfrm>
          <a:off x="924650" y="580148"/>
          <a:ext cx="1934171" cy="1934171"/>
        </a:xfrm>
        <a:prstGeom prst="pieWedge">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Directoratul</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pentru</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Operaţiuni</a:t>
          </a:r>
          <a:r>
            <a:rPr lang="en-US" sz="1600" b="1" kern="1200" dirty="0">
              <a:solidFill>
                <a:schemeClr val="tx1"/>
              </a:solidFill>
              <a:latin typeface="Times New Roman" panose="02020603050405020304" pitchFamily="18" charset="0"/>
              <a:cs typeface="Times New Roman" panose="02020603050405020304" pitchFamily="18" charset="0"/>
            </a:rPr>
            <a:t> </a:t>
          </a:r>
          <a:endParaRPr lang="en-US" sz="1600" b="1" kern="1200" dirty="0">
            <a:solidFill>
              <a:schemeClr val="tx1"/>
            </a:solidFill>
          </a:endParaRPr>
        </a:p>
      </dsp:txBody>
      <dsp:txXfrm>
        <a:off x="1491156" y="1146654"/>
        <a:ext cx="1367665" cy="1367665"/>
      </dsp:txXfrm>
    </dsp:sp>
    <dsp:sp modelId="{ABD317F9-30BC-4183-98F5-5662498708F0}">
      <dsp:nvSpPr>
        <dsp:cNvPr id="0" name=""/>
        <dsp:cNvSpPr/>
      </dsp:nvSpPr>
      <dsp:spPr>
        <a:xfrm rot="5400000">
          <a:off x="2948159" y="580148"/>
          <a:ext cx="1934171" cy="1934171"/>
        </a:xfrm>
        <a:prstGeom prst="pieWedge">
          <a:avLst/>
        </a:prstGeom>
        <a:gradFill rotWithShape="0">
          <a:gsLst>
            <a:gs pos="0">
              <a:schemeClr val="accent5">
                <a:hueOff val="2944118"/>
                <a:satOff val="9586"/>
                <a:lumOff val="3333"/>
                <a:alphaOff val="0"/>
                <a:tint val="94000"/>
                <a:satMod val="103000"/>
                <a:lumMod val="102000"/>
              </a:schemeClr>
            </a:gs>
            <a:gs pos="50000">
              <a:schemeClr val="accent5">
                <a:hueOff val="2944118"/>
                <a:satOff val="9586"/>
                <a:lumOff val="3333"/>
                <a:alphaOff val="0"/>
                <a:shade val="100000"/>
                <a:satMod val="110000"/>
                <a:lumMod val="100000"/>
              </a:schemeClr>
            </a:gs>
            <a:gs pos="100000">
              <a:schemeClr val="accent5">
                <a:hueOff val="2944118"/>
                <a:satOff val="9586"/>
                <a:lumOff val="3333"/>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Directoratul</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pentru</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Știinţă</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și</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Tehnologie</a:t>
          </a:r>
          <a:r>
            <a:rPr lang="en-US" sz="1600" b="1" kern="1200" dirty="0">
              <a:solidFill>
                <a:schemeClr val="tx1"/>
              </a:solidFill>
              <a:latin typeface="Times New Roman" panose="02020603050405020304" pitchFamily="18" charset="0"/>
              <a:cs typeface="Times New Roman" panose="02020603050405020304" pitchFamily="18" charset="0"/>
            </a:rPr>
            <a:t> </a:t>
          </a:r>
          <a:endParaRPr lang="en-US" sz="1600" b="1" kern="1200" dirty="0">
            <a:solidFill>
              <a:schemeClr val="tx1"/>
            </a:solidFill>
          </a:endParaRPr>
        </a:p>
      </dsp:txBody>
      <dsp:txXfrm rot="-5400000">
        <a:off x="2948159" y="1146654"/>
        <a:ext cx="1367665" cy="1367665"/>
      </dsp:txXfrm>
    </dsp:sp>
    <dsp:sp modelId="{6A6056E0-DCAD-4463-A4D6-A02516CE3F96}">
      <dsp:nvSpPr>
        <dsp:cNvPr id="0" name=""/>
        <dsp:cNvSpPr/>
      </dsp:nvSpPr>
      <dsp:spPr>
        <a:xfrm rot="10800000">
          <a:off x="2948159" y="2603657"/>
          <a:ext cx="1934171" cy="1934171"/>
        </a:xfrm>
        <a:prstGeom prst="pieWedge">
          <a:avLst/>
        </a:prstGeom>
        <a:gradFill rotWithShape="0">
          <a:gsLst>
            <a:gs pos="0">
              <a:schemeClr val="accent5">
                <a:hueOff val="5888237"/>
                <a:satOff val="19172"/>
                <a:lumOff val="6667"/>
                <a:alphaOff val="0"/>
                <a:tint val="94000"/>
                <a:satMod val="103000"/>
                <a:lumMod val="102000"/>
              </a:schemeClr>
            </a:gs>
            <a:gs pos="50000">
              <a:schemeClr val="accent5">
                <a:hueOff val="5888237"/>
                <a:satOff val="19172"/>
                <a:lumOff val="6667"/>
                <a:alphaOff val="0"/>
                <a:shade val="100000"/>
                <a:satMod val="110000"/>
                <a:lumMod val="100000"/>
              </a:schemeClr>
            </a:gs>
            <a:gs pos="100000">
              <a:schemeClr val="accent5">
                <a:hueOff val="5888237"/>
                <a:satOff val="19172"/>
                <a:lumOff val="6667"/>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chemeClr val="tx1"/>
              </a:solidFill>
              <a:latin typeface="Times New Roman" panose="02020603050405020304" pitchFamily="18" charset="0"/>
              <a:cs typeface="Times New Roman" panose="02020603050405020304" pitchFamily="18" charset="0"/>
            </a:rPr>
            <a:t>Directoratul</a:t>
          </a:r>
          <a:r>
            <a:rPr lang="en-US" sz="1600" b="1" kern="1200" dirty="0">
              <a:solidFill>
                <a:schemeClr val="tx1"/>
              </a:solidFill>
              <a:latin typeface="Times New Roman" panose="02020603050405020304" pitchFamily="18" charset="0"/>
              <a:cs typeface="Times New Roman" panose="02020603050405020304" pitchFamily="18" charset="0"/>
            </a:rPr>
            <a:t> </a:t>
          </a:r>
          <a:r>
            <a:rPr lang="en-US" sz="1600" b="1" kern="1200" dirty="0" err="1">
              <a:solidFill>
                <a:schemeClr val="tx1"/>
              </a:solidFill>
              <a:latin typeface="Times New Roman" panose="02020603050405020304" pitchFamily="18" charset="0"/>
              <a:cs typeface="Times New Roman" panose="02020603050405020304" pitchFamily="18" charset="0"/>
            </a:rPr>
            <a:t>analitic</a:t>
          </a:r>
          <a:r>
            <a:rPr lang="en-US" sz="1600" b="1" kern="1200" dirty="0">
              <a:solidFill>
                <a:schemeClr val="tx1"/>
              </a:solidFill>
              <a:latin typeface="Times New Roman" panose="02020603050405020304" pitchFamily="18" charset="0"/>
              <a:cs typeface="Times New Roman" panose="02020603050405020304" pitchFamily="18" charset="0"/>
            </a:rPr>
            <a:t> </a:t>
          </a:r>
          <a:endParaRPr lang="en-US" sz="1600" b="1" kern="1200" dirty="0">
            <a:solidFill>
              <a:schemeClr val="tx1"/>
            </a:solidFill>
          </a:endParaRPr>
        </a:p>
      </dsp:txBody>
      <dsp:txXfrm rot="10800000">
        <a:off x="2948159" y="2603657"/>
        <a:ext cx="1367665" cy="1367665"/>
      </dsp:txXfrm>
    </dsp:sp>
    <dsp:sp modelId="{31EAEC7F-51D1-4F95-BF54-29C77C102EA9}">
      <dsp:nvSpPr>
        <dsp:cNvPr id="0" name=""/>
        <dsp:cNvSpPr/>
      </dsp:nvSpPr>
      <dsp:spPr>
        <a:xfrm rot="16200000">
          <a:off x="924650" y="2603657"/>
          <a:ext cx="1934171" cy="1934171"/>
        </a:xfrm>
        <a:prstGeom prst="pieWedge">
          <a:avLst/>
        </a:prstGeom>
        <a:gradFill rotWithShape="0">
          <a:gsLst>
            <a:gs pos="0">
              <a:schemeClr val="accent5">
                <a:hueOff val="8832355"/>
                <a:satOff val="28758"/>
                <a:lumOff val="10000"/>
                <a:alphaOff val="0"/>
                <a:tint val="94000"/>
                <a:satMod val="103000"/>
                <a:lumMod val="102000"/>
              </a:schemeClr>
            </a:gs>
            <a:gs pos="50000">
              <a:schemeClr val="accent5">
                <a:hueOff val="8832355"/>
                <a:satOff val="28758"/>
                <a:lumOff val="10000"/>
                <a:alphaOff val="0"/>
                <a:shade val="100000"/>
                <a:satMod val="110000"/>
                <a:lumMod val="100000"/>
              </a:schemeClr>
            </a:gs>
            <a:gs pos="100000">
              <a:schemeClr val="accent5">
                <a:hueOff val="8832355"/>
                <a:satOff val="28758"/>
                <a:lumOff val="10000"/>
                <a:alphaOff val="0"/>
                <a:shade val="78000"/>
                <a:satMod val="120000"/>
                <a:lumMod val="99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tx1"/>
              </a:solidFill>
              <a:latin typeface="Times New Roman" panose="02020603050405020304" pitchFamily="18" charset="0"/>
              <a:cs typeface="Times New Roman" panose="02020603050405020304" pitchFamily="18" charset="0"/>
            </a:rPr>
            <a:t>Directoratul</a:t>
          </a:r>
          <a:r>
            <a:rPr lang="en-US" sz="1400" b="1" kern="1200" dirty="0">
              <a:solidFill>
                <a:schemeClr val="tx1"/>
              </a:solidFill>
              <a:latin typeface="Times New Roman" panose="02020603050405020304" pitchFamily="18" charset="0"/>
              <a:cs typeface="Times New Roman" panose="02020603050405020304" pitchFamily="18" charset="0"/>
            </a:rPr>
            <a:t> </a:t>
          </a:r>
          <a:r>
            <a:rPr lang="en-US" sz="1400" b="1" kern="1200" dirty="0" err="1">
              <a:solidFill>
                <a:schemeClr val="tx1"/>
              </a:solidFill>
              <a:latin typeface="Times New Roman" panose="02020603050405020304" pitchFamily="18" charset="0"/>
              <a:cs typeface="Times New Roman" panose="02020603050405020304" pitchFamily="18" charset="0"/>
            </a:rPr>
            <a:t>Administrativ</a:t>
          </a:r>
          <a:endParaRPr lang="en-US" sz="1400" b="1" kern="1200" dirty="0">
            <a:solidFill>
              <a:schemeClr val="tx1"/>
            </a:solidFill>
          </a:endParaRPr>
        </a:p>
      </dsp:txBody>
      <dsp:txXfrm rot="5400000">
        <a:off x="1491156" y="2603657"/>
        <a:ext cx="1367665" cy="1367665"/>
      </dsp:txXfrm>
    </dsp:sp>
    <dsp:sp modelId="{E175D7CB-BD72-4824-9A5B-8AF5886B7340}">
      <dsp:nvSpPr>
        <dsp:cNvPr id="0" name=""/>
        <dsp:cNvSpPr/>
      </dsp:nvSpPr>
      <dsp:spPr>
        <a:xfrm>
          <a:off x="2569589" y="2156966"/>
          <a:ext cx="667802" cy="580698"/>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8844BCC8-640F-4813-95D3-72D4D82C584F}">
      <dsp:nvSpPr>
        <dsp:cNvPr id="0" name=""/>
        <dsp:cNvSpPr/>
      </dsp:nvSpPr>
      <dsp:spPr>
        <a:xfrm rot="10800000">
          <a:off x="2569589" y="2380312"/>
          <a:ext cx="667802" cy="580698"/>
        </a:xfrm>
        <a:prstGeom prst="circularArrow">
          <a:avLst/>
        </a:prstGeom>
        <a:solidFill>
          <a:schemeClr val="accent5">
            <a:tint val="40000"/>
            <a:hueOff val="0"/>
            <a:satOff val="0"/>
            <a:lumOff val="0"/>
            <a:alphaOff val="0"/>
          </a:schemeClr>
        </a:solidFill>
        <a:ln>
          <a:noFill/>
        </a:ln>
        <a:effectLst>
          <a:outerShdw blurRad="57150" dist="19050" dir="5400000" algn="ctr"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414C0-9E77-4C86-B0D9-E2E702407CF7}">
      <dsp:nvSpPr>
        <dsp:cNvPr id="0" name=""/>
        <dsp:cNvSpPr/>
      </dsp:nvSpPr>
      <dsp:spPr>
        <a:xfrm>
          <a:off x="866604" y="1598"/>
          <a:ext cx="3269850" cy="817462"/>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Colectează informații străine</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890547" y="25541"/>
        <a:ext cx="3221964" cy="769576"/>
      </dsp:txXfrm>
    </dsp:sp>
    <dsp:sp modelId="{4B7F1BC1-ABEB-43A6-9452-C0DEB24FCF6C}">
      <dsp:nvSpPr>
        <dsp:cNvPr id="0" name=""/>
        <dsp:cNvSpPr/>
      </dsp:nvSpPr>
      <dsp:spPr>
        <a:xfrm rot="5400000">
          <a:off x="2348255" y="839497"/>
          <a:ext cx="306548" cy="3678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latin typeface="Times New Roman" panose="02020603050405020304" pitchFamily="18" charset="0"/>
            <a:cs typeface="Times New Roman" panose="02020603050405020304" pitchFamily="18" charset="0"/>
          </a:endParaRPr>
        </a:p>
      </dsp:txBody>
      <dsp:txXfrm rot="-5400000">
        <a:off x="2391172" y="870152"/>
        <a:ext cx="220714" cy="214584"/>
      </dsp:txXfrm>
    </dsp:sp>
    <dsp:sp modelId="{8B8A272E-66C1-4B2B-9E7B-0D916DF0E008}">
      <dsp:nvSpPr>
        <dsp:cNvPr id="0" name=""/>
        <dsp:cNvSpPr/>
      </dsp:nvSpPr>
      <dsp:spPr>
        <a:xfrm>
          <a:off x="665819" y="1227792"/>
          <a:ext cx="3671421" cy="817462"/>
        </a:xfrm>
        <a:prstGeom prst="roundRect">
          <a:avLst>
            <a:gd name="adj" fmla="val 10000"/>
          </a:avLst>
        </a:prstGeom>
        <a:solidFill>
          <a:schemeClr val="accent4">
            <a:hueOff val="2401755"/>
            <a:satOff val="9091"/>
            <a:lumOff val="-58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Realizează analize obiective</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689762" y="1251735"/>
        <a:ext cx="3623535" cy="769576"/>
      </dsp:txXfrm>
    </dsp:sp>
    <dsp:sp modelId="{CC015BF5-3446-4DF5-8D91-4B74127395E2}">
      <dsp:nvSpPr>
        <dsp:cNvPr id="0" name=""/>
        <dsp:cNvSpPr/>
      </dsp:nvSpPr>
      <dsp:spPr>
        <a:xfrm rot="5400000">
          <a:off x="2348255" y="2065691"/>
          <a:ext cx="306548" cy="367858"/>
        </a:xfrm>
        <a:prstGeom prst="rightArrow">
          <a:avLst>
            <a:gd name="adj1" fmla="val 60000"/>
            <a:gd name="adj2" fmla="val 50000"/>
          </a:avLst>
        </a:prstGeom>
        <a:solidFill>
          <a:schemeClr val="accent4">
            <a:hueOff val="4803510"/>
            <a:satOff val="1818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solidFill>
              <a:schemeClr val="tx1"/>
            </a:solidFill>
            <a:latin typeface="Times New Roman" panose="02020603050405020304" pitchFamily="18" charset="0"/>
            <a:cs typeface="Times New Roman" panose="02020603050405020304" pitchFamily="18" charset="0"/>
          </a:endParaRPr>
        </a:p>
      </dsp:txBody>
      <dsp:txXfrm rot="-5400000">
        <a:off x="2391172" y="2096346"/>
        <a:ext cx="220714" cy="214584"/>
      </dsp:txXfrm>
    </dsp:sp>
    <dsp:sp modelId="{FE1B9456-41E3-43CA-8FA3-B8BCFA18A3F8}">
      <dsp:nvSpPr>
        <dsp:cNvPr id="0" name=""/>
        <dsp:cNvSpPr/>
      </dsp:nvSpPr>
      <dsp:spPr>
        <a:xfrm>
          <a:off x="363979" y="2453986"/>
          <a:ext cx="4275100" cy="817462"/>
        </a:xfrm>
        <a:prstGeom prst="roundRect">
          <a:avLst>
            <a:gd name="adj" fmla="val 10000"/>
          </a:avLst>
        </a:prstGeom>
        <a:solidFill>
          <a:schemeClr val="accent4">
            <a:hueOff val="4803510"/>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o-MD" sz="2000" kern="1200" dirty="0">
              <a:solidFill>
                <a:schemeClr val="tx1"/>
              </a:solidFill>
              <a:latin typeface="Times New Roman" panose="02020603050405020304" pitchFamily="18" charset="0"/>
              <a:cs typeface="Times New Roman" panose="02020603050405020304" pitchFamily="18" charset="0"/>
            </a:rPr>
            <a:t>Efectuează acțiuni sub acoperire, conform indicațiilor președintelui</a:t>
          </a:r>
          <a:endParaRPr lang="en-US" sz="2000" kern="1200" dirty="0">
            <a:solidFill>
              <a:schemeClr val="tx1"/>
            </a:solidFill>
            <a:latin typeface="Times New Roman" panose="02020603050405020304" pitchFamily="18" charset="0"/>
            <a:cs typeface="Times New Roman" panose="02020603050405020304" pitchFamily="18" charset="0"/>
          </a:endParaRPr>
        </a:p>
      </dsp:txBody>
      <dsp:txXfrm>
        <a:off x="387922" y="2477929"/>
        <a:ext cx="4227214" cy="769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6B58B-954E-4087-A4FB-F6D1E9DFB229}">
      <dsp:nvSpPr>
        <dsp:cNvPr id="0" name=""/>
        <dsp:cNvSpPr/>
      </dsp:nvSpPr>
      <dsp:spPr>
        <a:xfrm>
          <a:off x="200784" y="0"/>
          <a:ext cx="3852908" cy="3852908"/>
        </a:xfrm>
        <a:prstGeom prst="triangle">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9E9BCA-B272-4967-A56B-581975B676BE}">
      <dsp:nvSpPr>
        <dsp:cNvPr id="0" name=""/>
        <dsp:cNvSpPr/>
      </dsp:nvSpPr>
      <dsp:spPr>
        <a:xfrm>
          <a:off x="2127238" y="385667"/>
          <a:ext cx="2504390" cy="684794"/>
        </a:xfrm>
        <a:prstGeom prst="roundRect">
          <a:avLst/>
        </a:prstGeom>
        <a:solidFill>
          <a:schemeClr val="lt1">
            <a:alpha val="90000"/>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MD" sz="1400" b="1" kern="1200" dirty="0">
              <a:latin typeface="Times New Roman" panose="02020603050405020304" pitchFamily="18" charset="0"/>
              <a:cs typeface="Times New Roman" panose="02020603050405020304" pitchFamily="18" charset="0"/>
            </a:rPr>
            <a:t>Ordinele, instrucțiunile și indicațiile Președintelui și Procurorului General</a:t>
          </a:r>
          <a:endParaRPr lang="en-US" sz="1400" b="1" kern="1200" dirty="0">
            <a:latin typeface="Times New Roman" panose="02020603050405020304" pitchFamily="18" charset="0"/>
            <a:cs typeface="Times New Roman" panose="02020603050405020304" pitchFamily="18" charset="0"/>
          </a:endParaRPr>
        </a:p>
      </dsp:txBody>
      <dsp:txXfrm>
        <a:off x="2160667" y="419096"/>
        <a:ext cx="2437532" cy="617936"/>
      </dsp:txXfrm>
    </dsp:sp>
    <dsp:sp modelId="{30EDF387-30F0-4B34-BEB9-A481C15DEE92}">
      <dsp:nvSpPr>
        <dsp:cNvPr id="0" name=""/>
        <dsp:cNvSpPr/>
      </dsp:nvSpPr>
      <dsp:spPr>
        <a:xfrm>
          <a:off x="2127238" y="1156060"/>
          <a:ext cx="2504390" cy="684794"/>
        </a:xfrm>
        <a:prstGeom prst="roundRect">
          <a:avLst/>
        </a:prstGeom>
        <a:solidFill>
          <a:schemeClr val="lt1">
            <a:alpha val="90000"/>
            <a:hueOff val="0"/>
            <a:satOff val="0"/>
            <a:lumOff val="0"/>
            <a:alphaOff val="0"/>
          </a:schemeClr>
        </a:solidFill>
        <a:ln w="34925" cap="flat" cmpd="sng" algn="in">
          <a:solidFill>
            <a:schemeClr val="accent5">
              <a:hueOff val="2944118"/>
              <a:satOff val="9586"/>
              <a:lumOff val="33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MD" sz="1400" b="1" kern="1200" dirty="0">
              <a:latin typeface="Times New Roman" panose="02020603050405020304" pitchFamily="18" charset="0"/>
              <a:cs typeface="Times New Roman" panose="02020603050405020304" pitchFamily="18" charset="0"/>
            </a:rPr>
            <a:t>Deciziile Judecătoriei Supreme a SUA</a:t>
          </a:r>
          <a:endParaRPr lang="en-US" sz="1400" b="1" kern="1200" dirty="0">
            <a:latin typeface="Times New Roman" panose="02020603050405020304" pitchFamily="18" charset="0"/>
            <a:cs typeface="Times New Roman" panose="02020603050405020304" pitchFamily="18" charset="0"/>
          </a:endParaRPr>
        </a:p>
      </dsp:txBody>
      <dsp:txXfrm>
        <a:off x="2160667" y="1189489"/>
        <a:ext cx="2437532" cy="617936"/>
      </dsp:txXfrm>
    </dsp:sp>
    <dsp:sp modelId="{99CAB379-7897-407B-A2DE-92197C82C680}">
      <dsp:nvSpPr>
        <dsp:cNvPr id="0" name=""/>
        <dsp:cNvSpPr/>
      </dsp:nvSpPr>
      <dsp:spPr>
        <a:xfrm>
          <a:off x="2127238" y="1926454"/>
          <a:ext cx="2504390" cy="684794"/>
        </a:xfrm>
        <a:prstGeom prst="roundRect">
          <a:avLst/>
        </a:prstGeom>
        <a:solidFill>
          <a:schemeClr val="lt1">
            <a:alpha val="90000"/>
            <a:hueOff val="0"/>
            <a:satOff val="0"/>
            <a:lumOff val="0"/>
            <a:alphaOff val="0"/>
          </a:schemeClr>
        </a:solidFill>
        <a:ln w="34925" cap="flat" cmpd="sng" algn="in">
          <a:solidFill>
            <a:schemeClr val="accent5">
              <a:hueOff val="5888237"/>
              <a:satOff val="19172"/>
              <a:lumOff val="6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MD" sz="1400" b="1" kern="1200" dirty="0">
              <a:latin typeface="Times New Roman" panose="02020603050405020304" pitchFamily="18" charset="0"/>
              <a:cs typeface="Times New Roman" panose="02020603050405020304" pitchFamily="18" charset="0"/>
            </a:rPr>
            <a:t>Codul Penal și de Procedură</a:t>
          </a:r>
          <a:endParaRPr lang="en-US" sz="1400" b="1" kern="1200" dirty="0">
            <a:latin typeface="Times New Roman" panose="02020603050405020304" pitchFamily="18" charset="0"/>
            <a:cs typeface="Times New Roman" panose="02020603050405020304" pitchFamily="18" charset="0"/>
          </a:endParaRPr>
        </a:p>
      </dsp:txBody>
      <dsp:txXfrm>
        <a:off x="2160667" y="1959883"/>
        <a:ext cx="2437532" cy="617936"/>
      </dsp:txXfrm>
    </dsp:sp>
    <dsp:sp modelId="{CC6D39BE-103E-4BB0-A1EA-2DF9B8828229}">
      <dsp:nvSpPr>
        <dsp:cNvPr id="0" name=""/>
        <dsp:cNvSpPr/>
      </dsp:nvSpPr>
      <dsp:spPr>
        <a:xfrm>
          <a:off x="2127238" y="2696847"/>
          <a:ext cx="2504390" cy="684794"/>
        </a:xfrm>
        <a:prstGeom prst="roundRect">
          <a:avLst/>
        </a:prstGeom>
        <a:solidFill>
          <a:schemeClr val="lt1">
            <a:alpha val="90000"/>
            <a:hueOff val="0"/>
            <a:satOff val="0"/>
            <a:lumOff val="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ro-MD" sz="1400" b="1" kern="1200" dirty="0">
              <a:latin typeface="Times New Roman" panose="02020603050405020304" pitchFamily="18" charset="0"/>
              <a:cs typeface="Times New Roman" panose="02020603050405020304" pitchFamily="18" charset="0"/>
            </a:rPr>
            <a:t>Legislația Federală</a:t>
          </a:r>
          <a:endParaRPr lang="en-US" sz="1400" b="1" kern="1200" dirty="0">
            <a:latin typeface="Times New Roman" panose="02020603050405020304" pitchFamily="18" charset="0"/>
            <a:cs typeface="Times New Roman" panose="02020603050405020304" pitchFamily="18" charset="0"/>
          </a:endParaRPr>
        </a:p>
      </dsp:txBody>
      <dsp:txXfrm>
        <a:off x="2160667" y="2730276"/>
        <a:ext cx="2437532" cy="617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40022-23F3-4920-B93B-C569C39B6F60}">
      <dsp:nvSpPr>
        <dsp:cNvPr id="0" name=""/>
        <dsp:cNvSpPr/>
      </dsp:nvSpPr>
      <dsp:spPr>
        <a:xfrm>
          <a:off x="-5702711" y="-873417"/>
          <a:ext cx="6793446" cy="6793446"/>
        </a:xfrm>
        <a:prstGeom prst="blockArc">
          <a:avLst>
            <a:gd name="adj1" fmla="val 18900000"/>
            <a:gd name="adj2" fmla="val 2700000"/>
            <a:gd name="adj3" fmla="val 318"/>
          </a:avLst>
        </a:prstGeom>
        <a:noFill/>
        <a:ln w="34925" cap="flat" cmpd="sng" algn="in">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170B6-74C9-4A3B-BF16-FB80C43A8F6D}">
      <dsp:nvSpPr>
        <dsp:cNvPr id="0" name=""/>
        <dsp:cNvSpPr/>
      </dsp:nvSpPr>
      <dsp:spPr>
        <a:xfrm>
          <a:off x="354019" y="229418"/>
          <a:ext cx="6662986" cy="458636"/>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Contrainformația</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354019" y="229418"/>
        <a:ext cx="6662986" cy="458636"/>
      </dsp:txXfrm>
    </dsp:sp>
    <dsp:sp modelId="{790EB877-A875-4062-943E-7680F85E0313}">
      <dsp:nvSpPr>
        <dsp:cNvPr id="0" name=""/>
        <dsp:cNvSpPr/>
      </dsp:nvSpPr>
      <dsp:spPr>
        <a:xfrm>
          <a:off x="67372" y="172089"/>
          <a:ext cx="573295" cy="573295"/>
        </a:xfrm>
        <a:prstGeom prst="ellipse">
          <a:avLst/>
        </a:prstGeom>
        <a:solidFill>
          <a:schemeClr val="lt1">
            <a:hueOff val="0"/>
            <a:satOff val="0"/>
            <a:lumOff val="0"/>
            <a:alphaOff val="0"/>
          </a:schemeClr>
        </a:solidFill>
        <a:ln w="34925" cap="flat" cmpd="sng" algn="in">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BD785-34E6-4764-A335-7791A52AD4A6}">
      <dsp:nvSpPr>
        <dsp:cNvPr id="0" name=""/>
        <dsp:cNvSpPr/>
      </dsp:nvSpPr>
      <dsp:spPr>
        <a:xfrm>
          <a:off x="769355" y="917776"/>
          <a:ext cx="6247650" cy="458636"/>
        </a:xfrm>
        <a:prstGeom prst="rect">
          <a:avLst/>
        </a:prstGeom>
        <a:solidFill>
          <a:schemeClr val="accent5">
            <a:hueOff val="1472059"/>
            <a:satOff val="4793"/>
            <a:lumOff val="1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Investigații pe marginea dosarelor ce vizează încălcarea drepturilor omului</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769355" y="917776"/>
        <a:ext cx="6247650" cy="458636"/>
      </dsp:txXfrm>
    </dsp:sp>
    <dsp:sp modelId="{3A69D4B9-8591-48C6-87EB-CC0F59DD5F2B}">
      <dsp:nvSpPr>
        <dsp:cNvPr id="0" name=""/>
        <dsp:cNvSpPr/>
      </dsp:nvSpPr>
      <dsp:spPr>
        <a:xfrm>
          <a:off x="482708" y="860447"/>
          <a:ext cx="573295" cy="573295"/>
        </a:xfrm>
        <a:prstGeom prst="ellipse">
          <a:avLst/>
        </a:prstGeom>
        <a:solidFill>
          <a:schemeClr val="lt1">
            <a:hueOff val="0"/>
            <a:satOff val="0"/>
            <a:lumOff val="0"/>
            <a:alphaOff val="0"/>
          </a:schemeClr>
        </a:solidFill>
        <a:ln w="34925" cap="flat" cmpd="sng" algn="in">
          <a:solidFill>
            <a:schemeClr val="accent5">
              <a:hueOff val="1472059"/>
              <a:satOff val="4793"/>
              <a:lumOff val="1667"/>
              <a:alphaOff val="0"/>
            </a:schemeClr>
          </a:solidFill>
          <a:prstDash val="solid"/>
        </a:ln>
        <a:effectLst/>
      </dsp:spPr>
      <dsp:style>
        <a:lnRef idx="2">
          <a:scrgbClr r="0" g="0" b="0"/>
        </a:lnRef>
        <a:fillRef idx="1">
          <a:scrgbClr r="0" g="0" b="0"/>
        </a:fillRef>
        <a:effectRef idx="0">
          <a:scrgbClr r="0" g="0" b="0"/>
        </a:effectRef>
        <a:fontRef idx="minor"/>
      </dsp:style>
    </dsp:sp>
    <dsp:sp modelId="{32061A09-85AE-499E-BA48-AD070243F0A1}">
      <dsp:nvSpPr>
        <dsp:cNvPr id="0" name=""/>
        <dsp:cNvSpPr/>
      </dsp:nvSpPr>
      <dsp:spPr>
        <a:xfrm>
          <a:off x="996958" y="1605630"/>
          <a:ext cx="6020048" cy="458636"/>
        </a:xfrm>
        <a:prstGeom prst="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Combaterea terorismului și a crimei organizate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996958" y="1605630"/>
        <a:ext cx="6020048" cy="458636"/>
      </dsp:txXfrm>
    </dsp:sp>
    <dsp:sp modelId="{A0CD2D14-CDD7-4E3B-9588-7EEACF0851CD}">
      <dsp:nvSpPr>
        <dsp:cNvPr id="0" name=""/>
        <dsp:cNvSpPr/>
      </dsp:nvSpPr>
      <dsp:spPr>
        <a:xfrm>
          <a:off x="710310" y="1548300"/>
          <a:ext cx="573295" cy="573295"/>
        </a:xfrm>
        <a:prstGeom prst="ellipse">
          <a:avLst/>
        </a:prstGeom>
        <a:solidFill>
          <a:schemeClr val="lt1">
            <a:hueOff val="0"/>
            <a:satOff val="0"/>
            <a:lumOff val="0"/>
            <a:alphaOff val="0"/>
          </a:schemeClr>
        </a:solidFill>
        <a:ln w="34925" cap="flat" cmpd="sng" algn="in">
          <a:solidFill>
            <a:schemeClr val="accent5">
              <a:hueOff val="2944118"/>
              <a:satOff val="9586"/>
              <a:lumOff val="3333"/>
              <a:alphaOff val="0"/>
            </a:schemeClr>
          </a:solidFill>
          <a:prstDash val="solid"/>
        </a:ln>
        <a:effectLst/>
      </dsp:spPr>
      <dsp:style>
        <a:lnRef idx="2">
          <a:scrgbClr r="0" g="0" b="0"/>
        </a:lnRef>
        <a:fillRef idx="1">
          <a:scrgbClr r="0" g="0" b="0"/>
        </a:fillRef>
        <a:effectRef idx="0">
          <a:scrgbClr r="0" g="0" b="0"/>
        </a:effectRef>
        <a:fontRef idx="minor"/>
      </dsp:style>
    </dsp:sp>
    <dsp:sp modelId="{9E582E39-F57D-41F0-BD1B-D8A813C08B62}">
      <dsp:nvSpPr>
        <dsp:cNvPr id="0" name=""/>
        <dsp:cNvSpPr/>
      </dsp:nvSpPr>
      <dsp:spPr>
        <a:xfrm>
          <a:off x="1069629" y="2293987"/>
          <a:ext cx="5947377" cy="458636"/>
        </a:xfrm>
        <a:prstGeom prst="rect">
          <a:avLst/>
        </a:prstGeom>
        <a:solidFill>
          <a:schemeClr val="accent5">
            <a:hueOff val="4416178"/>
            <a:satOff val="14379"/>
            <a:lumOff val="5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Combaterea traficul de droguri</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1069629" y="2293987"/>
        <a:ext cx="5947377" cy="458636"/>
      </dsp:txXfrm>
    </dsp:sp>
    <dsp:sp modelId="{A42F03D6-78FB-4398-A28B-9A8008F72D22}">
      <dsp:nvSpPr>
        <dsp:cNvPr id="0" name=""/>
        <dsp:cNvSpPr/>
      </dsp:nvSpPr>
      <dsp:spPr>
        <a:xfrm>
          <a:off x="782981" y="2236658"/>
          <a:ext cx="573295" cy="573295"/>
        </a:xfrm>
        <a:prstGeom prst="ellipse">
          <a:avLst/>
        </a:prstGeom>
        <a:solidFill>
          <a:schemeClr val="lt1">
            <a:hueOff val="0"/>
            <a:satOff val="0"/>
            <a:lumOff val="0"/>
            <a:alphaOff val="0"/>
          </a:schemeClr>
        </a:solidFill>
        <a:ln w="34925" cap="flat" cmpd="sng" algn="in">
          <a:solidFill>
            <a:schemeClr val="accent5">
              <a:hueOff val="4416178"/>
              <a:satOff val="14379"/>
              <a:lumOff val="5000"/>
              <a:alphaOff val="0"/>
            </a:schemeClr>
          </a:solidFill>
          <a:prstDash val="solid"/>
        </a:ln>
        <a:effectLst/>
      </dsp:spPr>
      <dsp:style>
        <a:lnRef idx="2">
          <a:scrgbClr r="0" g="0" b="0"/>
        </a:lnRef>
        <a:fillRef idx="1">
          <a:scrgbClr r="0" g="0" b="0"/>
        </a:fillRef>
        <a:effectRef idx="0">
          <a:scrgbClr r="0" g="0" b="0"/>
        </a:effectRef>
        <a:fontRef idx="minor"/>
      </dsp:style>
    </dsp:sp>
    <dsp:sp modelId="{478785C8-C968-42C3-AED7-639FE28C05C0}">
      <dsp:nvSpPr>
        <dsp:cNvPr id="0" name=""/>
        <dsp:cNvSpPr/>
      </dsp:nvSpPr>
      <dsp:spPr>
        <a:xfrm>
          <a:off x="996958" y="2982345"/>
          <a:ext cx="6020048" cy="458636"/>
        </a:xfrm>
        <a:prstGeom prst="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Combaterea infracțiunilor grave contra personalităților</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996958" y="2982345"/>
        <a:ext cx="6020048" cy="458636"/>
      </dsp:txXfrm>
    </dsp:sp>
    <dsp:sp modelId="{E5AE5A6B-4D28-467D-AA52-C3E823EC392F}">
      <dsp:nvSpPr>
        <dsp:cNvPr id="0" name=""/>
        <dsp:cNvSpPr/>
      </dsp:nvSpPr>
      <dsp:spPr>
        <a:xfrm>
          <a:off x="710310" y="2925016"/>
          <a:ext cx="573295" cy="573295"/>
        </a:xfrm>
        <a:prstGeom prst="ellipse">
          <a:avLst/>
        </a:prstGeom>
        <a:solidFill>
          <a:schemeClr val="lt1">
            <a:hueOff val="0"/>
            <a:satOff val="0"/>
            <a:lumOff val="0"/>
            <a:alphaOff val="0"/>
          </a:schemeClr>
        </a:solidFill>
        <a:ln w="34925" cap="flat" cmpd="sng" algn="in">
          <a:solidFill>
            <a:schemeClr val="accent5">
              <a:hueOff val="5888237"/>
              <a:satOff val="19172"/>
              <a:lumOff val="6667"/>
              <a:alphaOff val="0"/>
            </a:schemeClr>
          </a:solidFill>
          <a:prstDash val="solid"/>
        </a:ln>
        <a:effectLst/>
      </dsp:spPr>
      <dsp:style>
        <a:lnRef idx="2">
          <a:scrgbClr r="0" g="0" b="0"/>
        </a:lnRef>
        <a:fillRef idx="1">
          <a:scrgbClr r="0" g="0" b="0"/>
        </a:fillRef>
        <a:effectRef idx="0">
          <a:scrgbClr r="0" g="0" b="0"/>
        </a:effectRef>
        <a:fontRef idx="minor"/>
      </dsp:style>
    </dsp:sp>
    <dsp:sp modelId="{46BAEE45-EF06-4F77-A4D9-3437877FD5C3}">
      <dsp:nvSpPr>
        <dsp:cNvPr id="0" name=""/>
        <dsp:cNvSpPr/>
      </dsp:nvSpPr>
      <dsp:spPr>
        <a:xfrm>
          <a:off x="769355" y="3670199"/>
          <a:ext cx="6247650" cy="458636"/>
        </a:xfrm>
        <a:prstGeom prst="rect">
          <a:avLst/>
        </a:prstGeom>
        <a:solidFill>
          <a:schemeClr val="accent5">
            <a:hueOff val="7360296"/>
            <a:satOff val="23965"/>
            <a:lumOff val="8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Lupta cu infracționalitatea</a:t>
          </a:r>
          <a:r>
            <a:rPr lang="ro-MD" sz="1800" i="1" kern="1200" dirty="0">
              <a:solidFill>
                <a:schemeClr val="tx1"/>
              </a:solidFill>
              <a:latin typeface="Times New Roman" panose="02020603050405020304" pitchFamily="18" charset="0"/>
              <a:cs typeface="Times New Roman" panose="02020603050405020304" pitchFamily="18" charset="0"/>
            </a:rPr>
            <a:t> gulerașelor albe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769355" y="3670199"/>
        <a:ext cx="6247650" cy="458636"/>
      </dsp:txXfrm>
    </dsp:sp>
    <dsp:sp modelId="{A4F3E952-0997-48DF-8B76-8B1C7FAECE63}">
      <dsp:nvSpPr>
        <dsp:cNvPr id="0" name=""/>
        <dsp:cNvSpPr/>
      </dsp:nvSpPr>
      <dsp:spPr>
        <a:xfrm>
          <a:off x="482708" y="3612869"/>
          <a:ext cx="573295" cy="573295"/>
        </a:xfrm>
        <a:prstGeom prst="ellipse">
          <a:avLst/>
        </a:prstGeom>
        <a:solidFill>
          <a:schemeClr val="lt1">
            <a:hueOff val="0"/>
            <a:satOff val="0"/>
            <a:lumOff val="0"/>
            <a:alphaOff val="0"/>
          </a:schemeClr>
        </a:solidFill>
        <a:ln w="34925" cap="flat" cmpd="sng" algn="in">
          <a:solidFill>
            <a:schemeClr val="accent5">
              <a:hueOff val="7360296"/>
              <a:satOff val="23965"/>
              <a:lumOff val="8333"/>
              <a:alphaOff val="0"/>
            </a:schemeClr>
          </a:solidFill>
          <a:prstDash val="solid"/>
        </a:ln>
        <a:effectLst/>
      </dsp:spPr>
      <dsp:style>
        <a:lnRef idx="2">
          <a:scrgbClr r="0" g="0" b="0"/>
        </a:lnRef>
        <a:fillRef idx="1">
          <a:scrgbClr r="0" g="0" b="0"/>
        </a:fillRef>
        <a:effectRef idx="0">
          <a:scrgbClr r="0" g="0" b="0"/>
        </a:effectRef>
        <a:fontRef idx="minor"/>
      </dsp:style>
    </dsp:sp>
    <dsp:sp modelId="{0336A63F-7F5F-4F1A-8233-22F43BF9E7CD}">
      <dsp:nvSpPr>
        <dsp:cNvPr id="0" name=""/>
        <dsp:cNvSpPr/>
      </dsp:nvSpPr>
      <dsp:spPr>
        <a:xfrm>
          <a:off x="354019" y="4358556"/>
          <a:ext cx="6662986" cy="458636"/>
        </a:xfrm>
        <a:prstGeom prst="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42" tIns="45720" rIns="45720" bIns="45720" numCol="1" spcCol="1270" anchor="ctr" anchorCtr="0">
          <a:noAutofit/>
        </a:bodyPr>
        <a:lstStyle/>
        <a:p>
          <a:pPr marL="0" lvl="0" indent="0" algn="l" defTabSz="800100">
            <a:lnSpc>
              <a:spcPct val="90000"/>
            </a:lnSpc>
            <a:spcBef>
              <a:spcPct val="0"/>
            </a:spcBef>
            <a:spcAft>
              <a:spcPct val="35000"/>
            </a:spcAft>
            <a:buNone/>
          </a:pPr>
          <a:r>
            <a:rPr lang="ro-MD" sz="1800" kern="1200" dirty="0">
              <a:solidFill>
                <a:schemeClr val="tx1"/>
              </a:solidFill>
              <a:latin typeface="Times New Roman" panose="02020603050405020304" pitchFamily="18" charset="0"/>
              <a:cs typeface="Times New Roman" panose="02020603050405020304" pitchFamily="18" charset="0"/>
            </a:rPr>
            <a:t>Corupția în eșaloanele de vârf ale puterii federale și locale</a:t>
          </a:r>
          <a:endParaRPr lang="en-US" sz="1800" kern="1200" dirty="0">
            <a:solidFill>
              <a:schemeClr val="tx1"/>
            </a:solidFill>
            <a:latin typeface="Times New Roman" panose="02020603050405020304" pitchFamily="18" charset="0"/>
            <a:cs typeface="Times New Roman" panose="02020603050405020304" pitchFamily="18" charset="0"/>
          </a:endParaRPr>
        </a:p>
      </dsp:txBody>
      <dsp:txXfrm>
        <a:off x="354019" y="4358556"/>
        <a:ext cx="6662986" cy="458636"/>
      </dsp:txXfrm>
    </dsp:sp>
    <dsp:sp modelId="{F9F7DFA6-B5C0-4FF1-A3F3-C33588F69A88}">
      <dsp:nvSpPr>
        <dsp:cNvPr id="0" name=""/>
        <dsp:cNvSpPr/>
      </dsp:nvSpPr>
      <dsp:spPr>
        <a:xfrm>
          <a:off x="67372" y="4301227"/>
          <a:ext cx="573295" cy="573295"/>
        </a:xfrm>
        <a:prstGeom prst="ellipse">
          <a:avLst/>
        </a:prstGeom>
        <a:solidFill>
          <a:schemeClr val="lt1">
            <a:hueOff val="0"/>
            <a:satOff val="0"/>
            <a:lumOff val="0"/>
            <a:alphaOff val="0"/>
          </a:schemeClr>
        </a:solidFill>
        <a:ln w="34925" cap="flat" cmpd="sng" algn="in">
          <a:solidFill>
            <a:schemeClr val="accent5">
              <a:hueOff val="8832355"/>
              <a:satOff val="28758"/>
              <a:lumOff val="1000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11/3/2021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11/3/2021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11/3/2021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11/3/2021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B73C468-D875-4A8E-A540-E43BF8232D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3FA2EEB9-089C-4BAD-B8A8-11EBE097E8CD}"/>
              </a:ext>
            </a:extLst>
          </p:cNvPr>
          <p:cNvSpPr>
            <a:spLocks noGrp="1"/>
          </p:cNvSpPr>
          <p:nvPr>
            <p:ph type="ctrTitle"/>
          </p:nvPr>
        </p:nvSpPr>
        <p:spPr>
          <a:xfrm>
            <a:off x="6711885" y="634028"/>
            <a:ext cx="4798243" cy="3732835"/>
          </a:xfrm>
        </p:spPr>
        <p:txBody>
          <a:bodyPr>
            <a:normAutofit/>
          </a:bodyPr>
          <a:lstStyle/>
          <a:p>
            <a:r>
              <a:rPr lang="ro-MD" sz="6100">
                <a:latin typeface="Times New Roman" panose="02020603050405020304" pitchFamily="18" charset="0"/>
                <a:cs typeface="Times New Roman" panose="02020603050405020304" pitchFamily="18" charset="0"/>
              </a:rPr>
              <a:t>Serviciile de informații din SUA</a:t>
            </a:r>
            <a:endParaRPr lang="en-US" sz="610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C834E12D-BAAA-4493-8CF5-EEBC5E67D28B}"/>
              </a:ext>
            </a:extLst>
          </p:cNvPr>
          <p:cNvSpPr>
            <a:spLocks noGrp="1"/>
          </p:cNvSpPr>
          <p:nvPr>
            <p:ph type="subTitle" idx="1"/>
          </p:nvPr>
        </p:nvSpPr>
        <p:spPr>
          <a:xfrm>
            <a:off x="6711885" y="4436462"/>
            <a:ext cx="4798243" cy="1794656"/>
          </a:xfrm>
        </p:spPr>
        <p:txBody>
          <a:bodyPr>
            <a:normAutofit/>
          </a:bodyPr>
          <a:lstStyle/>
          <a:p>
            <a:pPr>
              <a:spcAft>
                <a:spcPts val="600"/>
              </a:spcAft>
            </a:pPr>
            <a:r>
              <a:rPr lang="ro-MD" b="1" dirty="0">
                <a:latin typeface="Times New Roman" panose="02020603050405020304" pitchFamily="18" charset="0"/>
                <a:cs typeface="Times New Roman" panose="02020603050405020304" pitchFamily="18" charset="0"/>
              </a:rPr>
              <a:t>Realizat: Iana Caraman</a:t>
            </a:r>
            <a:br>
              <a:rPr lang="ro-MD" b="1" dirty="0">
                <a:latin typeface="Times New Roman" panose="02020603050405020304" pitchFamily="18" charset="0"/>
                <a:cs typeface="Times New Roman" panose="02020603050405020304" pitchFamily="18" charset="0"/>
              </a:rPr>
            </a:br>
            <a:r>
              <a:rPr lang="ro-MD" b="1" dirty="0">
                <a:latin typeface="Times New Roman" panose="02020603050405020304" pitchFamily="18" charset="0"/>
                <a:cs typeface="Times New Roman" panose="02020603050405020304" pitchFamily="18" charset="0"/>
              </a:rPr>
              <a:t>Gr. RI 301</a:t>
            </a:r>
            <a:endParaRPr lang="en-US" b="1">
              <a:latin typeface="Times New Roman" panose="02020603050405020304" pitchFamily="18" charset="0"/>
              <a:cs typeface="Times New Roman" panose="02020603050405020304" pitchFamily="18" charset="0"/>
            </a:endParaRPr>
          </a:p>
        </p:txBody>
      </p:sp>
      <p:sp>
        <p:nvSpPr>
          <p:cNvPr id="73" name="Freeform 6">
            <a:extLst>
              <a:ext uri="{FF2B5EF4-FFF2-40B4-BE49-F238E27FC236}">
                <a16:creationId xmlns:a16="http://schemas.microsoft.com/office/drawing/2014/main" id="{B4734F2F-19FC-4D35-9BDE-5CEAD57D9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27878"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75" name="Freeform 6">
            <a:extLst>
              <a:ext uri="{FF2B5EF4-FFF2-40B4-BE49-F238E27FC236}">
                <a16:creationId xmlns:a16="http://schemas.microsoft.com/office/drawing/2014/main" id="{D97A8A26-FD96-4968-A34A-727382AC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2050" name="Picture 2" descr="United States Intelligence Community - Wikipedia">
            <a:extLst>
              <a:ext uri="{FF2B5EF4-FFF2-40B4-BE49-F238E27FC236}">
                <a16:creationId xmlns:a16="http://schemas.microsoft.com/office/drawing/2014/main" id="{5A98D8C5-8068-4668-A6B7-C5BA9E3F03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71403" y="1501677"/>
            <a:ext cx="4207669" cy="405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67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B2E0E9-6C95-43C9-9852-9B7403673B47}"/>
              </a:ext>
            </a:extLst>
          </p:cNvPr>
          <p:cNvSpPr>
            <a:spLocks noGrp="1"/>
          </p:cNvSpPr>
          <p:nvPr>
            <p:ph type="title"/>
          </p:nvPr>
        </p:nvSpPr>
        <p:spPr>
          <a:xfrm>
            <a:off x="1375299" y="99873"/>
            <a:ext cx="9920796" cy="681361"/>
          </a:xfrm>
        </p:spPr>
        <p:txBody>
          <a:bodyPr>
            <a:normAutofit fontScale="90000"/>
          </a:bodyPr>
          <a:lstStyle/>
          <a:p>
            <a:pPr algn="ctr"/>
            <a:r>
              <a:rPr lang="ro-MD" b="1" dirty="0">
                <a:latin typeface="Times New Roman" panose="02020603050405020304" pitchFamily="18" charset="0"/>
                <a:cs typeface="Times New Roman" panose="02020603050405020304" pitchFamily="18" charset="0"/>
              </a:rPr>
              <a:t>NSA (NATIONAL SECURITY AGENCY)</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E3E72C6-37FE-4341-B1AF-1CA9FED0FF4A}"/>
              </a:ext>
            </a:extLst>
          </p:cNvPr>
          <p:cNvSpPr>
            <a:spLocks noGrp="1"/>
          </p:cNvSpPr>
          <p:nvPr>
            <p:ph idx="1"/>
          </p:nvPr>
        </p:nvSpPr>
        <p:spPr>
          <a:xfrm>
            <a:off x="881848" y="852255"/>
            <a:ext cx="6486618" cy="5905872"/>
          </a:xfrm>
        </p:spPr>
        <p:txBody>
          <a:bodyPr>
            <a:normAutofit fontScale="70000" lnSpcReduction="20000"/>
          </a:bodyPr>
          <a:lstStyle/>
          <a:p>
            <a:pPr>
              <a:lnSpc>
                <a:spcPct val="120000"/>
              </a:lnSpc>
              <a:spcBef>
                <a:spcPts val="600"/>
              </a:spcBef>
            </a:pPr>
            <a:r>
              <a:rPr lang="ro-MD" dirty="0">
                <a:latin typeface="Times New Roman" panose="02020603050405020304" pitchFamily="18" charset="0"/>
                <a:cs typeface="Times New Roman" panose="02020603050405020304" pitchFamily="18" charset="0"/>
              </a:rPr>
              <a:t>NSA (National Security Agency), Agenția de Securitate Națională, este o agenție guvernamentală a Departamentului Apărării al Statelor Unite ale Americii, fondată de președintele Harry Truman la ora 12:01AM în noaptea de 4 noiembrie 1952. </a:t>
            </a:r>
          </a:p>
          <a:p>
            <a:pPr>
              <a:lnSpc>
                <a:spcPct val="120000"/>
              </a:lnSpc>
              <a:spcBef>
                <a:spcPts val="600"/>
              </a:spcBef>
            </a:pPr>
            <a:r>
              <a:rPr lang="ro-MD" dirty="0">
                <a:latin typeface="Times New Roman" panose="02020603050405020304" pitchFamily="18" charset="0"/>
                <a:cs typeface="Times New Roman" panose="02020603050405020304" pitchFamily="18" charset="0"/>
              </a:rPr>
              <a:t>Statutul său inițial prevedea un scop foarte concis: să protejeze comunicațiile guvernamentale americane și să intercepteze comunicațiile puterilor străine. În prezent este cel mai puternic și dotat serviciu american de spionaj extern. Are competența supravegherii, descifrării și prelucrării comunicațiilor electronice internaționale. </a:t>
            </a:r>
          </a:p>
          <a:p>
            <a:pPr>
              <a:lnSpc>
                <a:spcPct val="120000"/>
              </a:lnSpc>
              <a:spcBef>
                <a:spcPts val="600"/>
              </a:spcBef>
            </a:pPr>
            <a:r>
              <a:rPr lang="ro-MD" dirty="0">
                <a:latin typeface="Times New Roman" panose="02020603050405020304" pitchFamily="18" charset="0"/>
                <a:cs typeface="Times New Roman" panose="02020603050405020304" pitchFamily="18" charset="0"/>
              </a:rPr>
              <a:t>Acualmente, directorul NSA este Keith Bill AlexanderFuncționează conform jurisdicției Ministerului Apărării al SUA. </a:t>
            </a:r>
          </a:p>
          <a:p>
            <a:pPr>
              <a:lnSpc>
                <a:spcPct val="120000"/>
              </a:lnSpc>
              <a:spcBef>
                <a:spcPts val="600"/>
              </a:spcBef>
            </a:pPr>
            <a:r>
              <a:rPr lang="ro-MD" dirty="0">
                <a:latin typeface="Times New Roman" panose="02020603050405020304" pitchFamily="18" charset="0"/>
                <a:cs typeface="Times New Roman" panose="02020603050405020304" pitchFamily="18" charset="0"/>
              </a:rPr>
              <a:t>Originile Agenției Naționale se Securitate pot fi urmărite din 28 aprilie 1917, la trei săptămâni după ce Congresul Statelor Unite a declarat război Germaniei în primul război mondial. A fost creată o unitate de codificare și de decriptare a cifrei de cod ca secțiuni de cablu și telegraf, care a fost, de asemenea, cunoscută sub denumirea de Biroul de cifre. A avut sediul la Washington DC și a făcut parte din efortul de război sub conducerea executivă fără autorizare directă a Congresului. În cursul războiului a fost mutat de mai multe ori în schema organizatorică a armatei. Pe 5 iulie 1917, Herbert O. Yardley a fost repartizat la conducerea unității. În acel moment, unitatea era formată din Yardley și doi funcționari civili. </a:t>
            </a:r>
          </a:p>
          <a:p>
            <a:pPr>
              <a:lnSpc>
                <a:spcPct val="120000"/>
              </a:lnSpc>
              <a:spcBef>
                <a:spcPts val="600"/>
              </a:spcBef>
            </a:pPr>
            <a:r>
              <a:rPr lang="ro-MD" dirty="0">
                <a:latin typeface="Times New Roman" panose="02020603050405020304" pitchFamily="18" charset="0"/>
                <a:cs typeface="Times New Roman" panose="02020603050405020304" pitchFamily="18" charset="0"/>
              </a:rPr>
              <a:t>NSA este responsabilă de monitorizarea, colectarea și prelucrarea globală a informațiilor și datelor în scopuri de informații externe și interne și contrainformații, specializată într-o disciplină cunoscută sub numele de informații de semnale (SIGINT). NSA are, de asemenea, sarcina de a proteja rețelele de comunicații și sistemele informaționale din SUA. Existența NSA nu a fost dezvăluită decât în ​​1975.</a:t>
            </a:r>
          </a:p>
        </p:txBody>
      </p:sp>
      <p:pic>
        <p:nvPicPr>
          <p:cNvPr id="8194" name="Picture 2" descr="National Security Agency - Wikipedia">
            <a:extLst>
              <a:ext uri="{FF2B5EF4-FFF2-40B4-BE49-F238E27FC236}">
                <a16:creationId xmlns:a16="http://schemas.microsoft.com/office/drawing/2014/main" id="{46671347-64A9-416A-9674-945505D75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466" y="1291571"/>
            <a:ext cx="4714174" cy="471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08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EAB17B-803B-4E51-8E18-CB30C1A4E63D}"/>
              </a:ext>
            </a:extLst>
          </p:cNvPr>
          <p:cNvSpPr>
            <a:spLocks noGrp="1"/>
          </p:cNvSpPr>
          <p:nvPr>
            <p:ph type="title"/>
          </p:nvPr>
        </p:nvSpPr>
        <p:spPr>
          <a:xfrm>
            <a:off x="1091954" y="264850"/>
            <a:ext cx="10821879" cy="725750"/>
          </a:xfrm>
        </p:spPr>
        <p:txBody>
          <a:bodyPr/>
          <a:lstStyle/>
          <a:p>
            <a:pPr algn="ctr"/>
            <a:r>
              <a:rPr lang="ro-MD" b="1" dirty="0">
                <a:latin typeface="Times New Roman" panose="02020603050405020304" pitchFamily="18" charset="0"/>
                <a:cs typeface="Times New Roman" panose="02020603050405020304" pitchFamily="18" charset="0"/>
              </a:rPr>
              <a:t>NSA (NATIONAL SECURITY AGENCY)</a:t>
            </a:r>
            <a:endParaRPr lang="en-US" dirty="0"/>
          </a:p>
        </p:txBody>
      </p:sp>
      <p:sp>
        <p:nvSpPr>
          <p:cNvPr id="3" name="Объект 2">
            <a:extLst>
              <a:ext uri="{FF2B5EF4-FFF2-40B4-BE49-F238E27FC236}">
                <a16:creationId xmlns:a16="http://schemas.microsoft.com/office/drawing/2014/main" id="{1EC0C7FB-815E-4199-8093-C202871BA440}"/>
              </a:ext>
            </a:extLst>
          </p:cNvPr>
          <p:cNvSpPr>
            <a:spLocks noGrp="1"/>
          </p:cNvSpPr>
          <p:nvPr>
            <p:ph idx="1"/>
          </p:nvPr>
        </p:nvSpPr>
        <p:spPr>
          <a:xfrm>
            <a:off x="5095783" y="1069758"/>
            <a:ext cx="6915703" cy="5712781"/>
          </a:xfrm>
        </p:spPr>
        <p:txBody>
          <a:bodyPr>
            <a:normAutofit fontScale="70000" lnSpcReduction="20000"/>
          </a:bodyPr>
          <a:lstStyle/>
          <a:p>
            <a:pPr>
              <a:lnSpc>
                <a:spcPct val="120000"/>
              </a:lnSpc>
              <a:spcBef>
                <a:spcPts val="600"/>
              </a:spcBef>
            </a:pPr>
            <a:r>
              <a:rPr lang="ro-MD" dirty="0">
                <a:latin typeface="Times New Roman" panose="02020603050405020304" pitchFamily="18" charset="0"/>
                <a:cs typeface="Times New Roman" panose="02020603050405020304" pitchFamily="18" charset="0"/>
              </a:rPr>
              <a:t>În prezent, NSA realizează colectarea de date în masă la nivel mondial și se știe că defectează fizic sistemele electronice ca o metodă în acest scop. De asemenea, NSA ar fi fost în spatele unui astfel de software de atac precum Stuxnet, care a deteriorat grav programul nuclear al Iranului. NSA, alături de Agenția Centrală de Informații (CIA), menține o prezență fizică în multe țări de pe glob. Serviciul de colectare specială comun CIA/NSA introduce dispozitive de interceptare în ținte de mare valoare (cum ar fi palatele prezidențiale sau ambasadele). Se presupune că tacticile de colectare SCS includ „supravegherea atentă, spargerea, interceptarea telefoanelor, pătrunderea prin efracție”.</a:t>
            </a:r>
          </a:p>
          <a:p>
            <a:pPr>
              <a:lnSpc>
                <a:spcPct val="120000"/>
              </a:lnSpc>
              <a:spcBef>
                <a:spcPts val="600"/>
              </a:spcBef>
            </a:pPr>
            <a:r>
              <a:rPr lang="ro-MD" dirty="0">
                <a:latin typeface="Times New Roman" panose="02020603050405020304" pitchFamily="18" charset="0"/>
                <a:cs typeface="Times New Roman" panose="02020603050405020304" pitchFamily="18" charset="0"/>
              </a:rPr>
              <a:t>Spre deosebire de CIA și DIA, ambele specializate în principal în spionaj uman străin, NSA nu desfășoară public colectări de informații despre surse umane. Ca parte a acestor responsabilități, agenția are o organizație co-locată numită Serviciul Central de Securitate (CSS), care facilitează cooperarea dintre NSA și alte componente de criptoanaliza apărării din SUA. Pentru a asigura și mai mult o comunicare eficientă între diviziile comunității de informații de semnal, directorul NSA servește simultan ca comandant al Comandamentului cibernetic al Statelor Unite și ca șef al Serviciului Central de Securitate.</a:t>
            </a:r>
          </a:p>
          <a:p>
            <a:pPr>
              <a:lnSpc>
                <a:spcPct val="120000"/>
              </a:lnSpc>
              <a:spcBef>
                <a:spcPts val="600"/>
              </a:spcBef>
            </a:pPr>
            <a:r>
              <a:rPr lang="ro-MD" dirty="0">
                <a:latin typeface="Times New Roman" panose="02020603050405020304" pitchFamily="18" charset="0"/>
                <a:cs typeface="Times New Roman" panose="02020603050405020304" pitchFamily="18" charset="0"/>
              </a:rPr>
              <a:t>Acțiunile NSA au fost o chestiune de controversă politică de mai multe ori, inclusiv spionajul liderilor anti-războiului din Vietnam și participarea agenției la spionaj economic. În 2013, NSA a avut multe dintre programele sale secrete de supraveghere dezvăluite publicului de Edward Snowden, un fost contractant NSA. Potrivit documentelor scurse, NSA interceptează și stochează comunicațiile a peste un miliard de oameni din întreaga lume, inclusiv cetățeni americani. Documentele au dezvăluit, de asemenea, că NSA urmărește mișcările a sute de milioane de oameni folosind metadatele telefoanelor mobile. Pe plan internațional, cercetările au evidențiat capacitatea NSA de a supraveghea traficul intern de internet al țărilor străine prin „rutare bumerang”.</a:t>
            </a:r>
          </a:p>
        </p:txBody>
      </p:sp>
      <p:pic>
        <p:nvPicPr>
          <p:cNvPr id="9218" name="Picture 2" descr="A Brief History of the NSA: From 1917 to 2014 | The Saturday Evening Post">
            <a:extLst>
              <a:ext uri="{FF2B5EF4-FFF2-40B4-BE49-F238E27FC236}">
                <a16:creationId xmlns:a16="http://schemas.microsoft.com/office/drawing/2014/main" id="{76A66F7A-0866-45DC-A824-88270824C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85" y="1069758"/>
            <a:ext cx="4285598" cy="253707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rom offense to defense: NSA&amp;#39;s Microsoft flaw alert shows shift in public  strategy">
            <a:extLst>
              <a:ext uri="{FF2B5EF4-FFF2-40B4-BE49-F238E27FC236}">
                <a16:creationId xmlns:a16="http://schemas.microsoft.com/office/drawing/2014/main" id="{372F837F-407F-4C9D-975B-E8FBC3AB4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65" y="3944015"/>
            <a:ext cx="4449837" cy="2716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20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48630-DE07-4A1E-8FBD-4E0A2F00B480}"/>
              </a:ext>
            </a:extLst>
          </p:cNvPr>
          <p:cNvSpPr>
            <a:spLocks noGrp="1"/>
          </p:cNvSpPr>
          <p:nvPr>
            <p:ph type="title"/>
          </p:nvPr>
        </p:nvSpPr>
        <p:spPr>
          <a:xfrm>
            <a:off x="1154097" y="282606"/>
            <a:ext cx="10262587" cy="707994"/>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DEPARTAMENTUL DE APĂRARE (DOD)</a:t>
            </a:r>
          </a:p>
        </p:txBody>
      </p:sp>
      <p:sp>
        <p:nvSpPr>
          <p:cNvPr id="3" name="Объект 2">
            <a:extLst>
              <a:ext uri="{FF2B5EF4-FFF2-40B4-BE49-F238E27FC236}">
                <a16:creationId xmlns:a16="http://schemas.microsoft.com/office/drawing/2014/main" id="{4079C4B3-E181-4EB2-A2E5-960C63E95E50}"/>
              </a:ext>
            </a:extLst>
          </p:cNvPr>
          <p:cNvSpPr>
            <a:spLocks noGrp="1"/>
          </p:cNvSpPr>
          <p:nvPr>
            <p:ph idx="1"/>
          </p:nvPr>
        </p:nvSpPr>
        <p:spPr>
          <a:xfrm>
            <a:off x="980983" y="1140779"/>
            <a:ext cx="5632882" cy="5597371"/>
          </a:xfrm>
        </p:spPr>
        <p:txBody>
          <a:bodyPr>
            <a:normAutofit/>
          </a:bodyPr>
          <a:lstStyle/>
          <a:p>
            <a:r>
              <a:rPr lang="en-US" dirty="0" err="1">
                <a:latin typeface="Times New Roman" panose="02020603050405020304" pitchFamily="18" charset="0"/>
                <a:cs typeface="Times New Roman" panose="02020603050405020304" pitchFamily="18" charset="0"/>
              </a:rPr>
              <a:t>Departamentul</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Apărare</a:t>
            </a:r>
            <a:r>
              <a:rPr lang="en-US" dirty="0">
                <a:latin typeface="Times New Roman" panose="02020603050405020304" pitchFamily="18" charset="0"/>
                <a:cs typeface="Times New Roman" panose="02020603050405020304" pitchFamily="18" charset="0"/>
              </a:rPr>
              <a:t> (DoD)</a:t>
            </a:r>
            <a:r>
              <a:rPr lang="ro-MD"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controlează</a:t>
            </a:r>
            <a:r>
              <a:rPr lang="en-US" dirty="0">
                <a:latin typeface="Times New Roman" panose="02020603050405020304" pitchFamily="18" charset="0"/>
                <a:cs typeface="Times New Roman" panose="02020603050405020304" pitchFamily="18" charset="0"/>
              </a:rPr>
              <a:t> o mare </a:t>
            </a:r>
            <a:r>
              <a:rPr lang="en-US" dirty="0" err="1">
                <a:latin typeface="Times New Roman" panose="02020603050405020304" pitchFamily="18" charset="0"/>
                <a:cs typeface="Times New Roman" panose="02020603050405020304" pitchFamily="18" charset="0"/>
              </a:rPr>
              <a:t>parte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date </a:t>
            </a:r>
            <a:r>
              <a:rPr lang="en-US" dirty="0" err="1">
                <a:latin typeface="Times New Roman" panose="02020603050405020304" pitchFamily="18" charset="0"/>
                <a:cs typeface="Times New Roman" panose="02020603050405020304" pitchFamily="18" charset="0"/>
              </a:rPr>
              <a:t>identificate</a:t>
            </a:r>
            <a:r>
              <a:rPr lang="en-US" dirty="0">
                <a:latin typeface="Times New Roman" panose="02020603050405020304" pitchFamily="18" charset="0"/>
                <a:cs typeface="Times New Roman" panose="02020603050405020304" pitchFamily="18" charset="0"/>
              </a:rPr>
              <a:t> ca </a:t>
            </a:r>
            <a:r>
              <a:rPr lang="en-US" dirty="0" err="1">
                <a:latin typeface="Times New Roman" panose="02020603050405020304" pitchFamily="18" charset="0"/>
                <a:cs typeface="Times New Roman" panose="02020603050405020304" pitchFamily="18" charset="0"/>
              </a:rPr>
              <a:t>fiind</a:t>
            </a:r>
            <a:r>
              <a:rPr lang="en-US" dirty="0">
                <a:latin typeface="Times New Roman" panose="02020603050405020304" pitchFamily="18" charset="0"/>
                <a:cs typeface="Times New Roman" panose="02020603050405020304" pitchFamily="18" charset="0"/>
              </a:rPr>
              <a:t> secrete de stat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Comunitatea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astăzi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arsenalul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agenţiilor</a:t>
            </a:r>
            <a:r>
              <a:rPr lang="en-US" dirty="0">
                <a:latin typeface="Times New Roman" panose="02020603050405020304" pitchFamily="18" charset="0"/>
                <a:cs typeface="Times New Roman" panose="02020603050405020304" pitchFamily="18" charset="0"/>
              </a:rPr>
              <a:t> ... cu </a:t>
            </a:r>
            <a:r>
              <a:rPr lang="en-US" dirty="0" err="1">
                <a:latin typeface="Times New Roman" panose="02020603050405020304" pitchFamily="18" charset="0"/>
                <a:cs typeface="Times New Roman" panose="02020603050405020304" pitchFamily="18" charset="0"/>
              </a:rPr>
              <a:t>mult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numeroase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decât</a:t>
            </a:r>
            <a:r>
              <a:rPr lang="en-US" dirty="0">
                <a:latin typeface="Times New Roman" panose="02020603050405020304" pitchFamily="18" charset="0"/>
                <a:cs typeface="Times New Roman" panose="02020603050405020304" pitchFamily="18" charset="0"/>
              </a:rPr>
              <a:t> CIA, </a:t>
            </a:r>
            <a:r>
              <a:rPr lang="en-US" dirty="0" err="1">
                <a:latin typeface="Times New Roman" panose="02020603050405020304" pitchFamily="18" charset="0"/>
                <a:cs typeface="Times New Roman" panose="02020603050405020304" pitchFamily="18" charset="0"/>
              </a:rPr>
              <a:t>atât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termeni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oameni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dolari</a:t>
            </a:r>
            <a:r>
              <a:rPr lang="en-US" dirty="0">
                <a:latin typeface="Times New Roman" panose="02020603050405020304" pitchFamily="18" charset="0"/>
                <a:cs typeface="Times New Roman" panose="02020603050405020304" pitchFamily="18" charset="0"/>
              </a:rPr>
              <a:t>“. </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Fie </a:t>
            </a:r>
            <a:r>
              <a:rPr lang="en-US" dirty="0" err="1">
                <a:latin typeface="Times New Roman" panose="02020603050405020304" pitchFamily="18" charset="0"/>
                <a:cs typeface="Times New Roman" panose="02020603050405020304" pitchFamily="18" charset="0"/>
              </a:rPr>
              <a:t>că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vorba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colecţori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(cum </a:t>
            </a:r>
            <a:r>
              <a:rPr lang="en-US" dirty="0" err="1">
                <a:latin typeface="Times New Roman" panose="02020603050405020304" pitchFamily="18" charset="0"/>
                <a:cs typeface="Times New Roman" panose="02020603050405020304" pitchFamily="18" charset="0"/>
              </a:rPr>
              <a:t>ar</a:t>
            </a:r>
            <a:r>
              <a:rPr lang="en-US" dirty="0">
                <a:latin typeface="Times New Roman" panose="02020603050405020304" pitchFamily="18" charset="0"/>
                <a:cs typeface="Times New Roman" panose="02020603050405020304" pitchFamily="18" charset="0"/>
              </a:rPr>
              <a:t> fi </a:t>
            </a:r>
            <a:r>
              <a:rPr lang="en-US" dirty="0" err="1">
                <a:latin typeface="Times New Roman" panose="02020603050405020304" pitchFamily="18" charset="0"/>
                <a:cs typeface="Times New Roman" panose="02020603050405020304" pitchFamily="18" charset="0"/>
              </a:rPr>
              <a:t>Agenţia</a:t>
            </a:r>
            <a:r>
              <a:rPr lang="en-US" dirty="0">
                <a:latin typeface="Times New Roman" panose="02020603050405020304" pitchFamily="18" charset="0"/>
                <a:cs typeface="Times New Roman" panose="02020603050405020304" pitchFamily="18" charset="0"/>
              </a:rPr>
              <a:t> de Securitate </a:t>
            </a:r>
            <a:r>
              <a:rPr lang="en-US" dirty="0" err="1">
                <a:latin typeface="Times New Roman" panose="02020603050405020304" pitchFamily="18" charset="0"/>
                <a:cs typeface="Times New Roman" panose="02020603050405020304" pitchFamily="18" charset="0"/>
              </a:rPr>
              <a:t>Naţională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Naţională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Geospaţiale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analitice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Protecţia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departamentele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specifice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serviciu</a:t>
            </a:r>
            <a:r>
              <a:rPr lang="en-US" dirty="0">
                <a:latin typeface="Times New Roman" panose="02020603050405020304" pitchFamily="18" charset="0"/>
                <a:cs typeface="Times New Roman" panose="02020603050405020304" pitchFamily="18" charset="0"/>
              </a:rPr>
              <a:t>), DoD </a:t>
            </a:r>
            <a:r>
              <a:rPr lang="en-US" dirty="0" err="1">
                <a:latin typeface="Times New Roman" panose="02020603050405020304" pitchFamily="18" charset="0"/>
                <a:cs typeface="Times New Roman" panose="02020603050405020304" pitchFamily="18" charset="0"/>
              </a:rPr>
              <a:t>colectează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prelucrează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create de </a:t>
            </a:r>
            <a:r>
              <a:rPr lang="en-US" dirty="0" err="1">
                <a:latin typeface="Times New Roman" panose="02020603050405020304" pitchFamily="18" charset="0"/>
                <a:cs typeface="Times New Roman" panose="02020603050405020304" pitchFamily="18" charset="0"/>
              </a:rPr>
              <a:t>comunitate</a:t>
            </a:r>
            <a:r>
              <a:rPr lang="en-US" dirty="0">
                <a:latin typeface="Times New Roman" panose="02020603050405020304" pitchFamily="18" charset="0"/>
                <a:cs typeface="Times New Roman" panose="02020603050405020304" pitchFamily="18" charset="0"/>
              </a:rPr>
              <a:t>. </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DoD nu </a:t>
            </a:r>
            <a:r>
              <a:rPr lang="en-US" dirty="0" err="1">
                <a:latin typeface="Times New Roman" panose="02020603050405020304" pitchFamily="18" charset="0"/>
                <a:cs typeface="Times New Roman" panose="02020603050405020304" pitchFamily="18" charset="0"/>
              </a:rPr>
              <a:t>furnizează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majoritatea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ţine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uz</a:t>
            </a:r>
            <a:r>
              <a:rPr lang="en-US" dirty="0">
                <a:latin typeface="Times New Roman" panose="02020603050405020304" pitchFamily="18" charset="0"/>
                <a:cs typeface="Times New Roman" panose="02020603050405020304" pitchFamily="18" charset="0"/>
              </a:rPr>
              <a:t> intern (domestic), care </a:t>
            </a:r>
            <a:r>
              <a:rPr lang="en-US" dirty="0" err="1">
                <a:latin typeface="Times New Roman" panose="02020603050405020304" pitchFamily="18" charset="0"/>
                <a:cs typeface="Times New Roman" panose="02020603050405020304" pitchFamily="18" charset="0"/>
              </a:rPr>
              <a:t>reprezintă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responsabilitatea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principală</a:t>
            </a:r>
            <a:r>
              <a:rPr lang="en-US" dirty="0">
                <a:latin typeface="Times New Roman" panose="02020603050405020304" pitchFamily="18" charset="0"/>
                <a:cs typeface="Times New Roman" panose="02020603050405020304" pitchFamily="18" charset="0"/>
              </a:rPr>
              <a:t> a FBI-</a:t>
            </a:r>
            <a:r>
              <a:rPr lang="en-US" dirty="0" err="1">
                <a:latin typeface="Times New Roman" panose="02020603050405020304" pitchFamily="18" charset="0"/>
                <a:cs typeface="Times New Roman" panose="02020603050405020304" pitchFamily="18" charset="0"/>
              </a:rPr>
              <a: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restului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Comunităţii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Drept</a:t>
            </a:r>
            <a:r>
              <a:rPr lang="ro-MD" dirty="0">
                <a:latin typeface="Times New Roman" panose="02020603050405020304" pitchFamily="18" charset="0"/>
                <a:cs typeface="Times New Roman" panose="02020603050405020304" pitchFamily="18" charset="0"/>
              </a:rPr>
              <a:t>. </a:t>
            </a:r>
          </a:p>
        </p:txBody>
      </p:sp>
      <p:pic>
        <p:nvPicPr>
          <p:cNvPr id="10242" name="Picture 2" descr="United States Department of Defense - Wikipedia">
            <a:extLst>
              <a:ext uri="{FF2B5EF4-FFF2-40B4-BE49-F238E27FC236}">
                <a16:creationId xmlns:a16="http://schemas.microsoft.com/office/drawing/2014/main" id="{E11D1CDB-2B11-4D98-8198-B49B17578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446" y="870750"/>
            <a:ext cx="5602554" cy="559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3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8B583C82-EF39-4421-BDA9-E674FE4ECD2A}"/>
              </a:ext>
            </a:extLst>
          </p:cNvPr>
          <p:cNvSpPr>
            <a:spLocks noGrp="1"/>
          </p:cNvSpPr>
          <p:nvPr>
            <p:ph type="title"/>
          </p:nvPr>
        </p:nvSpPr>
        <p:spPr>
          <a:xfrm>
            <a:off x="8471424" y="1110882"/>
            <a:ext cx="3053039" cy="1060817"/>
          </a:xfrm>
        </p:spPr>
        <p:txBody>
          <a:bodyPr anchor="b">
            <a:normAutofit/>
          </a:bodyPr>
          <a:lstStyle/>
          <a:p>
            <a:r>
              <a:rPr lang="ro-MD" sz="2800" b="1">
                <a:latin typeface="Times New Roman" panose="02020603050405020304" pitchFamily="18" charset="0"/>
                <a:cs typeface="Times New Roman" panose="02020603050405020304" pitchFamily="18" charset="0"/>
              </a:rPr>
              <a:t>CONCLUZIE</a:t>
            </a:r>
            <a:endParaRPr lang="en-US" sz="2800" b="1">
              <a:latin typeface="Times New Roman" panose="02020603050405020304" pitchFamily="18" charset="0"/>
              <a:cs typeface="Times New Roman" panose="02020603050405020304" pitchFamily="18" charset="0"/>
            </a:endParaRPr>
          </a:p>
        </p:txBody>
      </p:sp>
      <p:pic>
        <p:nvPicPr>
          <p:cNvPr id="11266" name="Picture 2" descr="Applying to a Three-Letter Agency? Don&amp;#39;t Overlook Their Suitability  Criteria - ClearanceJobs">
            <a:extLst>
              <a:ext uri="{FF2B5EF4-FFF2-40B4-BE49-F238E27FC236}">
                <a16:creationId xmlns:a16="http://schemas.microsoft.com/office/drawing/2014/main" id="{B8F39BD5-3902-4FC0-9A72-4BB34A1C91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4275" y="1220878"/>
            <a:ext cx="6900380" cy="4416243"/>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D3DBC88C-E7C0-4FDF-9FF5-02BAC16EDB96}"/>
              </a:ext>
            </a:extLst>
          </p:cNvPr>
          <p:cNvSpPr>
            <a:spLocks noGrp="1"/>
          </p:cNvSpPr>
          <p:nvPr>
            <p:ph idx="1"/>
          </p:nvPr>
        </p:nvSpPr>
        <p:spPr>
          <a:xfrm>
            <a:off x="8471423" y="2286000"/>
            <a:ext cx="3053039" cy="3931920"/>
          </a:xfrm>
        </p:spPr>
        <p:txBody>
          <a:bodyPr>
            <a:normAutofit/>
          </a:bodyPr>
          <a:lstStyle/>
          <a:p>
            <a:pPr marL="0" indent="0">
              <a:buNone/>
            </a:pPr>
            <a:r>
              <a:rPr lang="ro-MD" sz="1100">
                <a:latin typeface="Times New Roman" panose="02020603050405020304" pitchFamily="18" charset="0"/>
                <a:cs typeface="Times New Roman" panose="02020603050405020304" pitchFamily="18" charset="0"/>
              </a:rPr>
              <a:t>În total sunt 16 agenții care fac parte din Intelligence Community al SUA: Oficiul Director al Inteligenței Naționale, CIA, NSA, Agenția de Inteligență pentru Apărare (DIA), Agenția Națională de Inteligență Geospațială (NGIA), Oficiul Național de Recunoaștere (NRO), Departamentul de Stat, Departamentul de Apărare, Departamentul de Justiție, FBI, Administrarea Împuternicită de Drog (DEA), Departamentul pentru Securitate Națională (DHS), Departamentul de Trezorerie, Departamentul de Energie, Informații ale Armatei, Informații ale Forțelor Aeriene, Informații ale Forțelor Navale, Corpul Marin al SUA, Informații de Securitate de Coastă. </a:t>
            </a:r>
            <a:endParaRPr lang="en-US" sz="1100">
              <a:latin typeface="Times New Roman" panose="02020603050405020304" pitchFamily="18" charset="0"/>
              <a:cs typeface="Times New Roman" panose="02020603050405020304" pitchFamily="18" charset="0"/>
            </a:endParaRPr>
          </a:p>
          <a:p>
            <a:pPr marL="0" indent="0">
              <a:buNone/>
            </a:pPr>
            <a:r>
              <a:rPr lang="en-US" sz="1100">
                <a:latin typeface="Times New Roman" panose="02020603050405020304" pitchFamily="18" charset="0"/>
                <a:cs typeface="Times New Roman" panose="02020603050405020304" pitchFamily="18" charset="0"/>
              </a:rPr>
              <a:t>Cooperarea, conlucrarea și colaborarea în domeniul schimbului de informaţii a devenit o necesitate analitică necondiţionată, deoarece “centrele de informaţii/intelligence și de aplicare a legii devin tot mai interconectate. Puţini se îndoiesc că perspectivele valoroase pot rezulta dintr-o strânsă interdependenţă/ corespondenţă de informaţii din diferite surse de informaţii și de aplicare a legii”</a:t>
            </a:r>
            <a:r>
              <a:rPr lang="ro-MD" sz="1100">
                <a:latin typeface="Times New Roman" panose="02020603050405020304" pitchFamily="18" charset="0"/>
                <a:cs typeface="Times New Roman" panose="02020603050405020304" pitchFamily="18" charset="0"/>
              </a:rPr>
              <a:t>. </a:t>
            </a:r>
          </a:p>
        </p:txBody>
      </p:sp>
      <p:sp>
        <p:nvSpPr>
          <p:cNvPr id="73"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135424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BD340A-D203-457C-90C6-36F5DA31000B}"/>
              </a:ext>
            </a:extLst>
          </p:cNvPr>
          <p:cNvSpPr>
            <a:spLocks noGrp="1"/>
          </p:cNvSpPr>
          <p:nvPr>
            <p:ph type="title"/>
          </p:nvPr>
        </p:nvSpPr>
        <p:spPr>
          <a:xfrm>
            <a:off x="1371600" y="282606"/>
            <a:ext cx="9601200" cy="707994"/>
          </a:xfrm>
        </p:spPr>
        <p:txBody>
          <a:bodyPr/>
          <a:lstStyle/>
          <a:p>
            <a:pPr algn="ctr"/>
            <a:r>
              <a:rPr lang="ro-MD" b="1" dirty="0">
                <a:latin typeface="Times New Roman" panose="02020603050405020304" pitchFamily="18" charset="0"/>
                <a:cs typeface="Times New Roman" panose="02020603050405020304" pitchFamily="18" charset="0"/>
              </a:rPr>
              <a:t>BIBLIOGRAFIE</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5422A09-F7B2-4EC3-BA96-B496C82C1DFC}"/>
              </a:ext>
            </a:extLst>
          </p:cNvPr>
          <p:cNvSpPr>
            <a:spLocks noGrp="1"/>
          </p:cNvSpPr>
          <p:nvPr>
            <p:ph idx="1"/>
          </p:nvPr>
        </p:nvSpPr>
        <p:spPr>
          <a:xfrm>
            <a:off x="1131902" y="1211802"/>
            <a:ext cx="10657643" cy="5363592"/>
          </a:xfrm>
        </p:spPr>
        <p:txBody>
          <a:bodyPr>
            <a:normAutofit/>
          </a:bodyPr>
          <a:lstStyle/>
          <a:p>
            <a:r>
              <a:rPr lang="en-US" dirty="0">
                <a:latin typeface="Times New Roman" panose="02020603050405020304" pitchFamily="18" charset="0"/>
                <a:cs typeface="Times New Roman" panose="02020603050405020304" pitchFamily="18" charset="0"/>
              </a:rPr>
              <a:t>Baird Zoe; James L. Barksdale, </a:t>
            </a:r>
            <a:r>
              <a:rPr lang="en-US" dirty="0" err="1">
                <a:latin typeface="Times New Roman" panose="02020603050405020304" pitchFamily="18" charset="0"/>
                <a:cs typeface="Times New Roman" panose="02020603050405020304" pitchFamily="18" charset="0"/>
              </a:rPr>
              <a:t>Protejarea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Libertăţii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Americii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informaţionale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Raportul</a:t>
            </a:r>
            <a:r>
              <a:rPr lang="en-US" dirty="0">
                <a:latin typeface="Times New Roman" panose="02020603050405020304" pitchFamily="18" charset="0"/>
                <a:cs typeface="Times New Roman" panose="02020603050405020304" pitchFamily="18" charset="0"/>
              </a:rPr>
              <a:t> Markle Foundation Task Force </a:t>
            </a:r>
            <a:r>
              <a:rPr lang="en-US" dirty="0" err="1">
                <a:latin typeface="Times New Roman" panose="02020603050405020304" pitchFamily="18" charset="0"/>
                <a:cs typeface="Times New Roman" panose="02020603050405020304" pitchFamily="18" charset="0"/>
              </a:rPr>
              <a:t>privind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Securitatea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Naţională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timpul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erei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informaţionale</a:t>
            </a:r>
            <a:r>
              <a:rPr lang="en-US" dirty="0">
                <a:latin typeface="Times New Roman" panose="02020603050405020304" pitchFamily="18" charset="0"/>
                <a:cs typeface="Times New Roman" panose="02020603050405020304" pitchFamily="18" charset="0"/>
              </a:rPr>
              <a:t>, New York: The Foundation, </a:t>
            </a:r>
            <a:r>
              <a:rPr lang="en-US" dirty="0" err="1">
                <a:latin typeface="Times New Roman" panose="02020603050405020304" pitchFamily="18" charset="0"/>
                <a:cs typeface="Times New Roman" panose="02020603050405020304" pitchFamily="18" charset="0"/>
              </a:rPr>
              <a:t>octombrie</a:t>
            </a:r>
            <a:r>
              <a:rPr lang="en-US" dirty="0">
                <a:latin typeface="Times New Roman" panose="02020603050405020304" pitchFamily="18" charset="0"/>
                <a:cs typeface="Times New Roman" panose="02020603050405020304" pitchFamily="18" charset="0"/>
              </a:rPr>
              <a:t>, 2002.</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Baker Stewart A., Should Spies Be Cops? In: Foreign Policy, Winter 1994- 1995, pp. 36-37</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Bazan See Elizabeth, The Foreign Intelligence Surveillance Act: an Overview of the Statutory Framework for Electronic Surveillance, CRS Report RL30465, September 18, 2001.</a:t>
            </a:r>
            <a:endParaRPr lang="ro-MD"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Declaraţia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Controlorului</a:t>
            </a:r>
            <a:r>
              <a:rPr lang="en-US" dirty="0">
                <a:latin typeface="Times New Roman" panose="02020603050405020304" pitchFamily="18" charset="0"/>
                <a:cs typeface="Times New Roman" panose="02020603050405020304" pitchFamily="18" charset="0"/>
              </a:rPr>
              <a:t> General al </a:t>
            </a:r>
            <a:r>
              <a:rPr lang="en-US" dirty="0" err="1">
                <a:latin typeface="Times New Roman" panose="02020603050405020304" pitchFamily="18" charset="0"/>
                <a:cs typeface="Times New Roman" panose="02020603050405020304" pitchFamily="18" charset="0"/>
              </a:rPr>
              <a:t>Statelor</a:t>
            </a:r>
            <a:r>
              <a:rPr lang="en-US" dirty="0">
                <a:latin typeface="Times New Roman" panose="02020603050405020304" pitchFamily="18" charset="0"/>
                <a:cs typeface="Times New Roman" panose="02020603050405020304" pitchFamily="18" charset="0"/>
              </a:rPr>
              <a:t> Unite David M. Walker, 11 </a:t>
            </a:r>
            <a:r>
              <a:rPr lang="en-US" dirty="0" err="1">
                <a:latin typeface="Times New Roman" panose="02020603050405020304" pitchFamily="18" charset="0"/>
                <a:cs typeface="Times New Roman" panose="02020603050405020304" pitchFamily="18" charset="0"/>
              </a:rPr>
              <a:t>Septembrie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Raportul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Comisiei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Reorganizarea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Transformarea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Partajarea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Oficiul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Contabil</a:t>
            </a:r>
            <a:r>
              <a:rPr lang="en-US" dirty="0">
                <a:latin typeface="Times New Roman" panose="02020603050405020304" pitchFamily="18" charset="0"/>
                <a:cs typeface="Times New Roman" panose="02020603050405020304" pitchFamily="18" charset="0"/>
              </a:rPr>
              <a:t> al </a:t>
            </a:r>
            <a:r>
              <a:rPr lang="en-US" dirty="0" err="1">
                <a:latin typeface="Times New Roman" panose="02020603050405020304" pitchFamily="18" charset="0"/>
                <a:cs typeface="Times New Roman" panose="02020603050405020304" pitchFamily="18" charset="0"/>
              </a:rPr>
              <a:t>Guvernului</a:t>
            </a:r>
            <a:r>
              <a:rPr lang="en-US" dirty="0">
                <a:latin typeface="Times New Roman" panose="02020603050405020304" pitchFamily="18" charset="0"/>
                <a:cs typeface="Times New Roman" panose="02020603050405020304" pitchFamily="18" charset="0"/>
              </a:rPr>
              <a:t>; 3 august 2004. </a:t>
            </a:r>
            <a:r>
              <a:rPr lang="en-US" dirty="0" err="1">
                <a:latin typeface="Times New Roman" panose="02020603050405020304" pitchFamily="18" charset="0"/>
                <a:cs typeface="Times New Roman" panose="02020603050405020304" pitchFamily="18" charset="0"/>
              </a:rPr>
              <a:t>Ordinul</a:t>
            </a:r>
            <a:r>
              <a:rPr lang="en-US" dirty="0">
                <a:latin typeface="Times New Roman" panose="02020603050405020304" pitchFamily="18" charset="0"/>
                <a:cs typeface="Times New Roman" panose="02020603050405020304" pitchFamily="18" charset="0"/>
              </a:rPr>
              <a:t> Nr. GAO04-1033T </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Lowenthal Mark M., Intelligence: From Secrets to Policy (Washington, D.C.: CQ Press, 2003),</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Duffy Michael, How To Fix Our Intelligence, Time, 26 </a:t>
            </a:r>
            <a:r>
              <a:rPr lang="en-US" dirty="0" err="1">
                <a:latin typeface="Times New Roman" panose="02020603050405020304" pitchFamily="18" charset="0"/>
                <a:cs typeface="Times New Roman" panose="02020603050405020304" pitchFamily="18" charset="0"/>
              </a:rPr>
              <a:t>aprilie</a:t>
            </a:r>
            <a:r>
              <a:rPr lang="en-US" dirty="0">
                <a:latin typeface="Times New Roman" panose="02020603050405020304" pitchFamily="18" charset="0"/>
                <a:cs typeface="Times New Roman" panose="02020603050405020304" pitchFamily="18" charset="0"/>
              </a:rPr>
              <a:t> 2004</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Jeffrey A. Isaacson, Kevin O’Connell, Beyond Sharing Intelligence, We Must Generate Knowledge, RAND Corporation, (http://www.rand.org/publications/randreview/issues/rr.08.02/intelligence.html) </a:t>
            </a:r>
          </a:p>
        </p:txBody>
      </p:sp>
    </p:spTree>
    <p:extLst>
      <p:ext uri="{BB962C8B-B14F-4D97-AF65-F5344CB8AC3E}">
        <p14:creationId xmlns:p14="http://schemas.microsoft.com/office/powerpoint/2010/main" val="361929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Cia Images, Stock Photos &amp;amp; Vectors | Shutterstock">
            <a:extLst>
              <a:ext uri="{FF2B5EF4-FFF2-40B4-BE49-F238E27FC236}">
                <a16:creationId xmlns:a16="http://schemas.microsoft.com/office/drawing/2014/main" id="{7AB8A400-1CED-4F38-9B84-40D80EE0BE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88" r="-2" b="2563"/>
          <a:stretch/>
        </p:blipFill>
        <p:spPr bwMode="auto">
          <a:xfrm>
            <a:off x="20" y="-1"/>
            <a:ext cx="1219198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3CBA2BA5-DF4D-437C-9273-F945CF857D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7754EA86-2D7A-4D51-B5F6-DA6349D5F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Заголовок 1">
            <a:extLst>
              <a:ext uri="{FF2B5EF4-FFF2-40B4-BE49-F238E27FC236}">
                <a16:creationId xmlns:a16="http://schemas.microsoft.com/office/drawing/2014/main" id="{EB726499-91CF-4F65-B953-F1715212CAC6}"/>
              </a:ext>
            </a:extLst>
          </p:cNvPr>
          <p:cNvSpPr>
            <a:spLocks noGrp="1"/>
          </p:cNvSpPr>
          <p:nvPr>
            <p:ph type="title"/>
          </p:nvPr>
        </p:nvSpPr>
        <p:spPr>
          <a:xfrm>
            <a:off x="1860024" y="1953669"/>
            <a:ext cx="4891887" cy="1025935"/>
          </a:xfrm>
        </p:spPr>
        <p:txBody>
          <a:bodyPr anchor="ctr">
            <a:normAutofit/>
          </a:bodyPr>
          <a:lstStyle/>
          <a:p>
            <a:r>
              <a:rPr lang="ro-MD" sz="3600" b="1" dirty="0">
                <a:latin typeface="Times New Roman" panose="02020603050405020304" pitchFamily="18" charset="0"/>
                <a:cs typeface="Times New Roman" panose="02020603050405020304" pitchFamily="18" charset="0"/>
              </a:rPr>
              <a:t>PLAN</a:t>
            </a:r>
            <a:endParaRPr lang="en-US"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C1473B8A-1C42-4E63-B4B8-27CC0706C004}"/>
              </a:ext>
            </a:extLst>
          </p:cNvPr>
          <p:cNvSpPr>
            <a:spLocks noGrp="1"/>
          </p:cNvSpPr>
          <p:nvPr>
            <p:ph idx="1"/>
          </p:nvPr>
        </p:nvSpPr>
        <p:spPr>
          <a:xfrm>
            <a:off x="1885959" y="2779059"/>
            <a:ext cx="4891887" cy="2500512"/>
          </a:xfrm>
        </p:spPr>
        <p:txBody>
          <a:bodyPr>
            <a:normAutofit/>
          </a:bodyPr>
          <a:lstStyle/>
          <a:p>
            <a:r>
              <a:rPr lang="ro-MD" sz="1800" dirty="0">
                <a:latin typeface="Times New Roman" panose="02020603050405020304" pitchFamily="18" charset="0"/>
                <a:cs typeface="Times New Roman" panose="02020603050405020304" pitchFamily="18" charset="0"/>
              </a:rPr>
              <a:t>Introducere</a:t>
            </a:r>
          </a:p>
          <a:p>
            <a:r>
              <a:rPr lang="ro-MD" sz="1800" dirty="0">
                <a:latin typeface="Times New Roman" panose="02020603050405020304" pitchFamily="18" charset="0"/>
                <a:cs typeface="Times New Roman" panose="02020603050405020304" pitchFamily="18" charset="0"/>
              </a:rPr>
              <a:t>CIA (Central Intelligence Agency)</a:t>
            </a:r>
          </a:p>
          <a:p>
            <a:r>
              <a:rPr lang="ro-MD" sz="1800" dirty="0">
                <a:latin typeface="Times New Roman" panose="02020603050405020304" pitchFamily="18" charset="0"/>
                <a:cs typeface="Times New Roman" panose="02020603050405020304" pitchFamily="18" charset="0"/>
              </a:rPr>
              <a:t>FBI (Federal Bureau of Investigation)</a:t>
            </a:r>
          </a:p>
          <a:p>
            <a:r>
              <a:rPr lang="ro-MD" sz="1800" dirty="0">
                <a:latin typeface="Times New Roman" panose="02020603050405020304" pitchFamily="18" charset="0"/>
                <a:cs typeface="Times New Roman" panose="02020603050405020304" pitchFamily="18" charset="0"/>
              </a:rPr>
              <a:t>NSA (National Security Agency)</a:t>
            </a:r>
          </a:p>
          <a:p>
            <a:r>
              <a:rPr lang="ro-MD" sz="1800" dirty="0">
                <a:latin typeface="Times New Roman" panose="02020603050405020304" pitchFamily="18" charset="0"/>
                <a:cs typeface="Times New Roman" panose="02020603050405020304" pitchFamily="18" charset="0"/>
              </a:rPr>
              <a:t>DOD (</a:t>
            </a:r>
            <a:r>
              <a:rPr lang="en-US" sz="1800" dirty="0" err="1">
                <a:latin typeface="Times New Roman" panose="02020603050405020304" pitchFamily="18" charset="0"/>
                <a:cs typeface="Times New Roman" panose="02020603050405020304" pitchFamily="18" charset="0"/>
              </a:rPr>
              <a:t>Departamentul</a:t>
            </a:r>
            <a:r>
              <a:rPr lang="en-US" sz="1800" dirty="0">
                <a:latin typeface="Times New Roman" panose="02020603050405020304" pitchFamily="18" charset="0"/>
                <a:cs typeface="Times New Roman" panose="02020603050405020304" pitchFamily="18" charset="0"/>
              </a:rPr>
              <a:t> </a:t>
            </a:r>
            <a:r>
              <a:rPr lang="ro-MD" sz="1800" dirty="0">
                <a:latin typeface="Times New Roman" panose="02020603050405020304" pitchFamily="18" charset="0"/>
                <a:cs typeface="Times New Roman" panose="02020603050405020304" pitchFamily="18" charset="0"/>
              </a:rPr>
              <a:t>d</a:t>
            </a:r>
            <a:r>
              <a:rPr lang="en-US" sz="1800" dirty="0">
                <a:latin typeface="Times New Roman" panose="02020603050405020304" pitchFamily="18" charset="0"/>
                <a:cs typeface="Times New Roman" panose="02020603050405020304" pitchFamily="18" charset="0"/>
              </a:rPr>
              <a:t>e </a:t>
            </a:r>
            <a:r>
              <a:rPr lang="en-US" sz="1800" dirty="0" err="1">
                <a:latin typeface="Times New Roman" panose="02020603050405020304" pitchFamily="18" charset="0"/>
                <a:cs typeface="Times New Roman" panose="02020603050405020304" pitchFamily="18" charset="0"/>
              </a:rPr>
              <a:t>Apărare</a:t>
            </a:r>
            <a:r>
              <a:rPr lang="en-US" sz="1800" dirty="0">
                <a:latin typeface="Times New Roman" panose="02020603050405020304" pitchFamily="18" charset="0"/>
                <a:cs typeface="Times New Roman" panose="02020603050405020304" pitchFamily="18" charset="0"/>
              </a:rPr>
              <a:t>)</a:t>
            </a:r>
            <a:endParaRPr lang="ro-MD" sz="1800" dirty="0">
              <a:latin typeface="Times New Roman" panose="02020603050405020304" pitchFamily="18" charset="0"/>
              <a:cs typeface="Times New Roman" panose="02020603050405020304" pitchFamily="18" charset="0"/>
            </a:endParaRPr>
          </a:p>
          <a:p>
            <a:r>
              <a:rPr lang="ro-MD" sz="1800" dirty="0">
                <a:latin typeface="Times New Roman" panose="02020603050405020304" pitchFamily="18" charset="0"/>
                <a:cs typeface="Times New Roman" panose="02020603050405020304" pitchFamily="18" charset="0"/>
              </a:rPr>
              <a:t>Concluzie</a:t>
            </a:r>
          </a:p>
          <a:p>
            <a:endParaRPr lang="ro-MD" sz="1800" dirty="0">
              <a:latin typeface="Times New Roman" panose="02020603050405020304" pitchFamily="18"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482012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3208DB-BB46-4E01-BCD9-63850CFDCE38}"/>
              </a:ext>
            </a:extLst>
          </p:cNvPr>
          <p:cNvSpPr>
            <a:spLocks noGrp="1"/>
          </p:cNvSpPr>
          <p:nvPr>
            <p:ph type="title"/>
          </p:nvPr>
        </p:nvSpPr>
        <p:spPr>
          <a:xfrm>
            <a:off x="3946124" y="233039"/>
            <a:ext cx="4807258" cy="690239"/>
          </a:xfrm>
        </p:spPr>
        <p:txBody>
          <a:bodyPr/>
          <a:lstStyle/>
          <a:p>
            <a:pPr algn="ctr"/>
            <a:r>
              <a:rPr lang="ro-MD" b="1" dirty="0">
                <a:latin typeface="Times New Roman" panose="02020603050405020304" pitchFamily="18" charset="0"/>
                <a:cs typeface="Times New Roman" panose="02020603050405020304" pitchFamily="18" charset="0"/>
              </a:rPr>
              <a:t>INTRODUCERE</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A989D02-2204-4410-B5D3-3FB426CAE697}"/>
              </a:ext>
            </a:extLst>
          </p:cNvPr>
          <p:cNvSpPr>
            <a:spLocks noGrp="1"/>
          </p:cNvSpPr>
          <p:nvPr>
            <p:ph idx="1"/>
          </p:nvPr>
        </p:nvSpPr>
        <p:spPr>
          <a:xfrm>
            <a:off x="732408" y="1016493"/>
            <a:ext cx="5588493" cy="5608467"/>
          </a:xfrm>
        </p:spPr>
        <p:txBody>
          <a:bodyPr/>
          <a:lstStyle/>
          <a:p>
            <a:r>
              <a:rPr lang="ro-MD" dirty="0">
                <a:latin typeface="Times New Roman" panose="02020603050405020304" pitchFamily="18" charset="0"/>
                <a:cs typeface="Times New Roman" panose="02020603050405020304" pitchFamily="18" charset="0"/>
              </a:rPr>
              <a:t>Comunitatea de Informații a SUA este un grup de organizații și agenții cu procese și proceduri care sunt uneori complementare, și la unele dublate. </a:t>
            </a:r>
          </a:p>
          <a:p>
            <a:r>
              <a:rPr lang="ro-MD" dirty="0">
                <a:latin typeface="Times New Roman" panose="02020603050405020304" pitchFamily="18" charset="0"/>
                <a:cs typeface="Times New Roman" panose="02020603050405020304" pitchFamily="18" charset="0"/>
              </a:rPr>
              <a:t>Începând cu 17 februarie 2016,  acestă comunitate este alcătuită din 16 agenții guvernamentale federale, servicii, departamente sau organizații din cadrul executivului american. </a:t>
            </a:r>
          </a:p>
          <a:p>
            <a:r>
              <a:rPr lang="ro-MD" dirty="0">
                <a:latin typeface="Times New Roman" panose="02020603050405020304" pitchFamily="18" charset="0"/>
                <a:cs typeface="Times New Roman" panose="02020603050405020304" pitchFamily="18" charset="0"/>
              </a:rPr>
              <a:t>Aceste instituții desfășoară activități informative în vederea asigurării securității naționale a SUA. </a:t>
            </a:r>
            <a:r>
              <a:rPr lang="en-US" dirty="0">
                <a:latin typeface="Times New Roman" panose="02020603050405020304" pitchFamily="18" charset="0"/>
                <a:cs typeface="Times New Roman" panose="02020603050405020304" pitchFamily="18" charset="0"/>
              </a:rPr>
              <a:t>Nu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elaborat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nici</a:t>
            </a:r>
            <a:r>
              <a:rPr lang="en-US" dirty="0">
                <a:latin typeface="Times New Roman" panose="02020603050405020304" pitchFamily="18" charset="0"/>
                <a:cs typeface="Times New Roman" panose="02020603050405020304" pitchFamily="18" charset="0"/>
              </a:rPr>
              <a:t> un plan-</a:t>
            </a:r>
            <a:r>
              <a:rPr lang="en-US" dirty="0" err="1">
                <a:latin typeface="Times New Roman" panose="02020603050405020304" pitchFamily="18" charset="0"/>
                <a:cs typeface="Times New Roman" panose="02020603050405020304" pitchFamily="18" charset="0"/>
              </a:rPr>
              <a:t>ghid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Comunităţii</a:t>
            </a:r>
            <a:r>
              <a:rPr lang="en-US" dirty="0">
                <a:latin typeface="Times New Roman" panose="02020603050405020304" pitchFamily="18" charset="0"/>
                <a:cs typeface="Times New Roman" panose="02020603050405020304" pitchFamily="18" charset="0"/>
              </a:rPr>
              <a:t>.</a:t>
            </a:r>
            <a:endParaRPr lang="ro-MD"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avut</a:t>
            </a:r>
            <a:r>
              <a:rPr lang="en-US" dirty="0">
                <a:latin typeface="Times New Roman" panose="02020603050405020304" pitchFamily="18" charset="0"/>
                <a:cs typeface="Times New Roman" panose="02020603050405020304" pitchFamily="18" charset="0"/>
              </a:rPr>
              <a:t> loc </a:t>
            </a:r>
            <a:r>
              <a:rPr lang="en-US" dirty="0" err="1">
                <a:latin typeface="Times New Roman" panose="02020603050405020304" pitchFamily="18" charset="0"/>
                <a:cs typeface="Times New Roman" panose="02020603050405020304" pitchFamily="18" charset="0"/>
              </a:rPr>
              <a:t>timp</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câteva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decenii</a:t>
            </a:r>
            <a:r>
              <a:rPr lang="en-US" dirty="0">
                <a:latin typeface="Times New Roman" panose="02020603050405020304" pitchFamily="18" charset="0"/>
                <a:cs typeface="Times New Roman" panose="02020603050405020304" pitchFamily="18" charset="0"/>
              </a:rPr>
              <a:t>, cu </a:t>
            </a:r>
            <a:r>
              <a:rPr lang="en-US" dirty="0" err="1">
                <a:latin typeface="Times New Roman" panose="02020603050405020304" pitchFamily="18" charset="0"/>
                <a:cs typeface="Times New Roman" panose="02020603050405020304" pitchFamily="18" charset="0"/>
              </a:rPr>
              <a:t>crearea</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multor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agenţii</a:t>
            </a:r>
            <a:r>
              <a:rPr lang="en-US" dirty="0">
                <a:latin typeface="Times New Roman" panose="02020603050405020304" pitchFamily="18" charset="0"/>
                <a:cs typeface="Times New Roman" panose="02020603050405020304" pitchFamily="18" charset="0"/>
              </a:rPr>
              <a:t> care se </a:t>
            </a:r>
            <a:r>
              <a:rPr lang="en-US" dirty="0" err="1">
                <a:latin typeface="Times New Roman" panose="02020603050405020304" pitchFamily="18" charset="0"/>
                <a:cs typeface="Times New Roman" panose="02020603050405020304" pitchFamily="18" charset="0"/>
              </a:rPr>
              <a:t>specializează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domenii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distincte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activităţile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colectare</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acţiune</a:t>
            </a:r>
            <a:r>
              <a:rPr lang="en-US" dirty="0">
                <a:latin typeface="Times New Roman" panose="02020603050405020304" pitchFamily="18" charset="0"/>
                <a:cs typeface="Times New Roman" panose="02020603050405020304" pitchFamily="18" charset="0"/>
              </a:rPr>
              <a:t> sub </a:t>
            </a:r>
            <a:r>
              <a:rPr lang="en-US" dirty="0" err="1">
                <a:latin typeface="Times New Roman" panose="02020603050405020304" pitchFamily="18" charset="0"/>
                <a:cs typeface="Times New Roman" panose="02020603050405020304" pitchFamily="18" charset="0"/>
              </a:rPr>
              <a:t>acoperire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contrainformaţii</a:t>
            </a:r>
            <a:r>
              <a:rPr lang="en-US" dirty="0">
                <a:latin typeface="Times New Roman" panose="02020603050405020304" pitchFamily="18" charset="0"/>
                <a:cs typeface="Times New Roman" panose="02020603050405020304" pitchFamily="18" charset="0"/>
              </a:rPr>
              <a:t>. </a:t>
            </a:r>
          </a:p>
        </p:txBody>
      </p:sp>
      <p:pic>
        <p:nvPicPr>
          <p:cNvPr id="5122" name="Picture 2" descr="Trump&amp;#39;s intel bosses reiterate: Russia meddled in election | The Times of  Israel">
            <a:extLst>
              <a:ext uri="{FF2B5EF4-FFF2-40B4-BE49-F238E27FC236}">
                <a16:creationId xmlns:a16="http://schemas.microsoft.com/office/drawing/2014/main" id="{45E39013-E2BB-4DDA-9612-41B46FD1D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747" y="3881717"/>
            <a:ext cx="5291170" cy="29762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U.S. spy agencies say origins of COVID-19 may never be known - WORLD -  AMERICA | Kerala Kaumudi Online">
            <a:extLst>
              <a:ext uri="{FF2B5EF4-FFF2-40B4-BE49-F238E27FC236}">
                <a16:creationId xmlns:a16="http://schemas.microsoft.com/office/drawing/2014/main" id="{BEBE7DAF-0538-4A8B-ABA5-980A1D75E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747" y="808182"/>
            <a:ext cx="5362328" cy="301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549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772580-4096-4F6E-ADBE-DC3EEFE3D260}"/>
              </a:ext>
            </a:extLst>
          </p:cNvPr>
          <p:cNvSpPr>
            <a:spLocks noGrp="1"/>
          </p:cNvSpPr>
          <p:nvPr>
            <p:ph type="title"/>
          </p:nvPr>
        </p:nvSpPr>
        <p:spPr>
          <a:xfrm>
            <a:off x="1646808" y="326994"/>
            <a:ext cx="9601200" cy="663606"/>
          </a:xfrm>
        </p:spPr>
        <p:txBody>
          <a:bodyPr>
            <a:normAutofit/>
          </a:bodyPr>
          <a:lstStyle/>
          <a:p>
            <a:pPr algn="ctr"/>
            <a:r>
              <a:rPr lang="ro-MD" sz="3600" b="1" dirty="0">
                <a:latin typeface="Times New Roman" panose="02020603050405020304" pitchFamily="18" charset="0"/>
                <a:cs typeface="Times New Roman" panose="02020603050405020304" pitchFamily="18" charset="0"/>
              </a:rPr>
              <a:t>CIA (CENTRAL INTELLIGENCE AGENCY)</a:t>
            </a:r>
            <a:endParaRPr lang="en-US" sz="3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213C07A7-589D-4A88-8E20-6871D4D2ABAA}"/>
              </a:ext>
            </a:extLst>
          </p:cNvPr>
          <p:cNvSpPr>
            <a:spLocks noGrp="1"/>
          </p:cNvSpPr>
          <p:nvPr>
            <p:ph idx="1"/>
          </p:nvPr>
        </p:nvSpPr>
        <p:spPr>
          <a:xfrm>
            <a:off x="943992" y="990599"/>
            <a:ext cx="5057313" cy="1850255"/>
          </a:xfrm>
        </p:spPr>
        <p:txBody>
          <a:bodyPr>
            <a:normAutofit/>
          </a:bodyPr>
          <a:lstStyle/>
          <a:p>
            <a:r>
              <a:rPr lang="en-US" dirty="0">
                <a:latin typeface="Times New Roman" panose="02020603050405020304" pitchFamily="18" charset="0"/>
                <a:cs typeface="Times New Roman" panose="02020603050405020304" pitchFamily="18" charset="0"/>
              </a:rPr>
              <a:t>Una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piesele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influente</a:t>
            </a:r>
            <a:r>
              <a:rPr lang="en-US" dirty="0">
                <a:latin typeface="Times New Roman" panose="02020603050405020304" pitchFamily="18" charset="0"/>
                <a:cs typeface="Times New Roman" panose="02020603050405020304" pitchFamily="18" charset="0"/>
              </a:rPr>
              <a:t> ale </a:t>
            </a:r>
            <a:r>
              <a:rPr lang="en-US" dirty="0" err="1">
                <a:latin typeface="Times New Roman" panose="02020603050405020304" pitchFamily="18" charset="0"/>
                <a:cs typeface="Times New Roman" panose="02020603050405020304" pitchFamily="18" charset="0"/>
              </a:rPr>
              <a:t>legislaţiei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vederea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dezvoltării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comunităţii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astăzi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US National Security Act din 1947, care „a </a:t>
            </a:r>
            <a:r>
              <a:rPr lang="en-US" dirty="0" err="1">
                <a:latin typeface="Times New Roman" panose="02020603050405020304" pitchFamily="18" charset="0"/>
                <a:cs typeface="Times New Roman" panose="02020603050405020304" pitchFamily="18" charset="0"/>
              </a:rPr>
              <a:t>oferit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cadrul</a:t>
            </a:r>
            <a:r>
              <a:rPr lang="en-US" dirty="0">
                <a:latin typeface="Times New Roman" panose="02020603050405020304" pitchFamily="18" charset="0"/>
                <a:cs typeface="Times New Roman" panose="02020603050405020304" pitchFamily="18" charset="0"/>
              </a:rPr>
              <a:t> juridic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Comunitatea</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înfiinţat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Agenţia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Centrală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(CIA). </a:t>
            </a:r>
            <a:endParaRPr lang="ro-MD" dirty="0">
              <a:latin typeface="Times New Roman" panose="02020603050405020304" pitchFamily="18"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5B47C25A-19DA-4989-98B6-23DA379E7CCF}"/>
              </a:ext>
            </a:extLst>
          </p:cNvPr>
          <p:cNvGraphicFramePr/>
          <p:nvPr>
            <p:extLst>
              <p:ext uri="{D42A27DB-BD31-4B8C-83A1-F6EECF244321}">
                <p14:modId xmlns:p14="http://schemas.microsoft.com/office/powerpoint/2010/main" val="1449176443"/>
              </p:ext>
            </p:extLst>
          </p:nvPr>
        </p:nvGraphicFramePr>
        <p:xfrm>
          <a:off x="4261282" y="2001344"/>
          <a:ext cx="7834051" cy="4856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59489D43-C671-4D7C-847D-A55E5FA62C05}"/>
              </a:ext>
            </a:extLst>
          </p:cNvPr>
          <p:cNvSpPr txBox="1"/>
          <p:nvPr/>
        </p:nvSpPr>
        <p:spPr>
          <a:xfrm>
            <a:off x="6190697" y="1844678"/>
            <a:ext cx="4607510" cy="646331"/>
          </a:xfrm>
          <a:prstGeom prst="rect">
            <a:avLst/>
          </a:prstGeom>
          <a:noFill/>
        </p:spPr>
        <p:txBody>
          <a:bodyPr wrap="square">
            <a:spAutoFit/>
          </a:bodyPr>
          <a:lstStyle/>
          <a:p>
            <a:pPr algn="ctr"/>
            <a:r>
              <a:rPr lang="en-US" b="1" dirty="0" err="1">
                <a:latin typeface="Times New Roman" panose="02020603050405020304" pitchFamily="18" charset="0"/>
                <a:cs typeface="Times New Roman" panose="02020603050405020304" pitchFamily="18" charset="0"/>
              </a:rPr>
              <a:t>În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Actul</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Securităţii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Naţionale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erau</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prevăzute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următoarele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sarcini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pentru</a:t>
            </a:r>
            <a:r>
              <a:rPr lang="en-US" b="1" dirty="0">
                <a:latin typeface="Times New Roman" panose="02020603050405020304" pitchFamily="18" charset="0"/>
                <a:cs typeface="Times New Roman" panose="02020603050405020304" pitchFamily="18" charset="0"/>
              </a:rPr>
              <a:t> CIA: </a:t>
            </a:r>
            <a:endParaRPr lang="en-US" b="1" dirty="0"/>
          </a:p>
        </p:txBody>
      </p:sp>
      <p:sp>
        <p:nvSpPr>
          <p:cNvPr id="9" name="TextBox 8">
            <a:extLst>
              <a:ext uri="{FF2B5EF4-FFF2-40B4-BE49-F238E27FC236}">
                <a16:creationId xmlns:a16="http://schemas.microsoft.com/office/drawing/2014/main" id="{2A15E8FB-6F9C-4F0A-912C-E0F977D62AF8}"/>
              </a:ext>
            </a:extLst>
          </p:cNvPr>
          <p:cNvSpPr txBox="1"/>
          <p:nvPr/>
        </p:nvSpPr>
        <p:spPr>
          <a:xfrm>
            <a:off x="6176269" y="1042948"/>
            <a:ext cx="5919064" cy="728148"/>
          </a:xfrm>
          <a:prstGeom prst="rect">
            <a:avLst/>
          </a:prstGeom>
          <a:noFill/>
        </p:spPr>
        <p:txBody>
          <a:bodyPr wrap="square">
            <a:spAutoFit/>
          </a:bodyPr>
          <a:lstStyle/>
          <a:p>
            <a:pPr algn="ctr">
              <a:lnSpc>
                <a:spcPct val="120000"/>
              </a:lnSpc>
              <a:spcBef>
                <a:spcPts val="0"/>
              </a:spcBef>
            </a:pPr>
            <a:r>
              <a:rPr lang="ro-MD" dirty="0">
                <a:latin typeface="Times New Roman" panose="02020603050405020304" pitchFamily="18" charset="0"/>
                <a:cs typeface="Times New Roman" panose="02020603050405020304" pitchFamily="18" charset="0"/>
              </a:rPr>
              <a:t>Misiunea CIA este de a folosi puterea informațiilor pentru a menține națiunea SUA în siguranță. </a:t>
            </a:r>
          </a:p>
        </p:txBody>
      </p:sp>
      <p:pic>
        <p:nvPicPr>
          <p:cNvPr id="6146" name="Picture 2" descr="Central Intelligence Agency - Wikipedia">
            <a:extLst>
              <a:ext uri="{FF2B5EF4-FFF2-40B4-BE49-F238E27FC236}">
                <a16:creationId xmlns:a16="http://schemas.microsoft.com/office/drawing/2014/main" id="{789C556E-5C8F-4B30-B929-C3A0934E5B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992" y="3071102"/>
            <a:ext cx="3638843" cy="363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44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60AF2B-C020-460B-A6C5-70ECBC3EF38D}"/>
              </a:ext>
            </a:extLst>
          </p:cNvPr>
          <p:cNvSpPr>
            <a:spLocks noGrp="1"/>
          </p:cNvSpPr>
          <p:nvPr>
            <p:ph type="title"/>
          </p:nvPr>
        </p:nvSpPr>
        <p:spPr>
          <a:xfrm>
            <a:off x="1584664" y="330693"/>
            <a:ext cx="9601200" cy="565951"/>
          </a:xfrm>
        </p:spPr>
        <p:txBody>
          <a:bodyPr>
            <a:normAutofit/>
          </a:bodyPr>
          <a:lstStyle/>
          <a:p>
            <a:pPr algn="ctr"/>
            <a:r>
              <a:rPr lang="ro-MD" sz="3200" b="1" dirty="0">
                <a:latin typeface="Times New Roman" panose="02020603050405020304" pitchFamily="18" charset="0"/>
                <a:cs typeface="Times New Roman" panose="02020603050405020304" pitchFamily="18" charset="0"/>
              </a:rPr>
              <a:t>CIA (CENTRAL INTELLIGENCE AGENCY)</a:t>
            </a:r>
            <a:endParaRPr lang="en-US" sz="3200" dirty="0"/>
          </a:p>
        </p:txBody>
      </p:sp>
      <p:sp>
        <p:nvSpPr>
          <p:cNvPr id="3" name="Объект 2">
            <a:extLst>
              <a:ext uri="{FF2B5EF4-FFF2-40B4-BE49-F238E27FC236}">
                <a16:creationId xmlns:a16="http://schemas.microsoft.com/office/drawing/2014/main" id="{BF5C7CA5-9BC8-4456-9C18-7237A94571F5}"/>
              </a:ext>
            </a:extLst>
          </p:cNvPr>
          <p:cNvSpPr>
            <a:spLocks noGrp="1"/>
          </p:cNvSpPr>
          <p:nvPr>
            <p:ph idx="1"/>
          </p:nvPr>
        </p:nvSpPr>
        <p:spPr>
          <a:xfrm>
            <a:off x="816744" y="1029810"/>
            <a:ext cx="6169982" cy="5564079"/>
          </a:xfrm>
        </p:spPr>
        <p:txBody>
          <a:bodyPr>
            <a:noAutofit/>
          </a:bodyPr>
          <a:lstStyle/>
          <a:p>
            <a:r>
              <a:rPr lang="ro-MD" sz="1800" dirty="0">
                <a:latin typeface="Times New Roman" panose="02020603050405020304" pitchFamily="18" charset="0"/>
                <a:cs typeface="Times New Roman" panose="02020603050405020304" pitchFamily="18" charset="0"/>
              </a:rPr>
              <a:t>CIA, Agenția Centrală de Informații, este un serviciu secret extern al SUA, înființat în 1947, și cu sediul în Langley, VA. </a:t>
            </a:r>
          </a:p>
          <a:p>
            <a:r>
              <a:rPr lang="en-US" sz="1800" dirty="0">
                <a:latin typeface="Times New Roman" panose="02020603050405020304" pitchFamily="18" charset="0"/>
                <a:cs typeface="Times New Roman" panose="02020603050405020304" pitchFamily="18" charset="0"/>
              </a:rPr>
              <a:t>CIA </a:t>
            </a:r>
            <a:r>
              <a:rPr lang="en-US" sz="1800" dirty="0" err="1">
                <a:latin typeface="Times New Roman" panose="02020603050405020304" pitchFamily="18" charset="0"/>
                <a:cs typeface="Times New Roman" panose="02020603050405020304" pitchFamily="18" charset="0"/>
              </a:rPr>
              <a:t>este</a:t>
            </a:r>
            <a:r>
              <a:rPr lang="en-US" sz="1800" dirty="0">
                <a:latin typeface="Times New Roman" panose="02020603050405020304" pitchFamily="18" charset="0"/>
                <a:cs typeface="Times New Roman" panose="02020603050405020304" pitchFamily="18" charset="0"/>
              </a:rPr>
              <a:t> o </a:t>
            </a:r>
            <a:r>
              <a:rPr lang="en-US" sz="1800" dirty="0" err="1">
                <a:latin typeface="Times New Roman" panose="02020603050405020304" pitchFamily="18" charset="0"/>
                <a:cs typeface="Times New Roman" panose="02020603050405020304" pitchFamily="18" charset="0"/>
              </a:rPr>
              <a:t>agenție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guvernamentală</a:t>
            </a:r>
            <a:r>
              <a:rPr lang="en-US" sz="1800" dirty="0">
                <a:latin typeface="Times New Roman" panose="02020603050405020304" pitchFamily="18" charset="0"/>
                <a:cs typeface="Times New Roman" panose="02020603050405020304" pitchFamily="18" charset="0"/>
              </a:rPr>
              <a:t> din SUA care </a:t>
            </a:r>
            <a:r>
              <a:rPr lang="en-US" sz="1800" dirty="0" err="1">
                <a:latin typeface="Times New Roman" panose="02020603050405020304" pitchFamily="18" charset="0"/>
                <a:cs typeface="Times New Roman" panose="02020603050405020304" pitchFamily="18" charset="0"/>
              </a:rPr>
              <a:t>furnizează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informații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obiective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despre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țări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străine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probleme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globale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președintelui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Consiliului</a:t>
            </a:r>
            <a:r>
              <a:rPr lang="en-US" sz="1800" dirty="0">
                <a:latin typeface="Times New Roman" panose="02020603050405020304" pitchFamily="18" charset="0"/>
                <a:cs typeface="Times New Roman" panose="02020603050405020304" pitchFamily="18" charset="0"/>
              </a:rPr>
              <a:t> de Securitate </a:t>
            </a:r>
            <a:r>
              <a:rPr lang="en-US" sz="1800" dirty="0" err="1">
                <a:latin typeface="Times New Roman" panose="02020603050405020304" pitchFamily="18" charset="0"/>
                <a:cs typeface="Times New Roman" panose="02020603050405020304" pitchFamily="18" charset="0"/>
              </a:rPr>
              <a:t>Națională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și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altor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factori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decizie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pentru</a:t>
            </a:r>
            <a:r>
              <a:rPr lang="en-US" sz="1800" dirty="0">
                <a:latin typeface="Times New Roman" panose="02020603050405020304" pitchFamily="18" charset="0"/>
                <a:cs typeface="Times New Roman" panose="02020603050405020304" pitchFamily="18" charset="0"/>
              </a:rPr>
              <a:t> a-</a:t>
            </a:r>
            <a:r>
              <a:rPr lang="en-US" sz="1800" dirty="0" err="1">
                <a:latin typeface="Times New Roman" panose="02020603050405020304" pitchFamily="18" charset="0"/>
                <a:cs typeface="Times New Roman" panose="02020603050405020304" pitchFamily="18" charset="0"/>
              </a:rPr>
              <a:t>i</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ajuta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să</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ia</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decizii</a:t>
            </a:r>
            <a:r>
              <a:rPr lang="en-US" sz="1800" dirty="0">
                <a:latin typeface="Times New Roman" panose="02020603050405020304" pitchFamily="18" charset="0"/>
                <a:cs typeface="Times New Roman" panose="02020603050405020304" pitchFamily="18" charset="0"/>
              </a:rPr>
              <a:t> de </a:t>
            </a:r>
            <a:r>
              <a:rPr lang="en-US" sz="1800" dirty="0" err="1">
                <a:latin typeface="Times New Roman" panose="02020603050405020304" pitchFamily="18" charset="0"/>
                <a:cs typeface="Times New Roman" panose="02020603050405020304" pitchFamily="18" charset="0"/>
              </a:rPr>
              <a:t>securitate</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națională</a:t>
            </a:r>
            <a:r>
              <a:rPr lang="en-US" sz="1800" dirty="0">
                <a:latin typeface="Times New Roman" panose="02020603050405020304" pitchFamily="18" charset="0"/>
                <a:cs typeface="Times New Roman" panose="02020603050405020304" pitchFamily="18" charset="0"/>
              </a:rPr>
              <a:t>.</a:t>
            </a:r>
            <a:endParaRPr lang="ro-MD" sz="1800" dirty="0">
              <a:latin typeface="Times New Roman" panose="02020603050405020304" pitchFamily="18" charset="0"/>
              <a:cs typeface="Times New Roman" panose="02020603050405020304" pitchFamily="18" charset="0"/>
            </a:endParaRPr>
          </a:p>
          <a:p>
            <a:r>
              <a:rPr lang="ro-MD" sz="1800" dirty="0">
                <a:latin typeface="Times New Roman" panose="02020603050405020304" pitchFamily="18" charset="0"/>
                <a:cs typeface="Times New Roman" panose="02020603050405020304" pitchFamily="18" charset="0"/>
              </a:rPr>
              <a:t>Spre deosebire de NAS, CIA acționează mai mult prin resurse umane (Human Intelligence) decât prin interceptare (Signal Intelligence). </a:t>
            </a:r>
          </a:p>
          <a:p>
            <a:r>
              <a:rPr lang="ro-MD" sz="1800" dirty="0">
                <a:latin typeface="Times New Roman" panose="02020603050405020304" pitchFamily="18" charset="0"/>
                <a:cs typeface="Times New Roman" panose="02020603050405020304" pitchFamily="18" charset="0"/>
              </a:rPr>
              <a:t>În perioada războiului rece, principalul său adversar era KGB, care s-a transformat după destrămarea Uniunii Sovietice în serviciul secret intern rus FSB (Serviciul de Securitate Federal), omologul FBI și serviciului de informații externe SVR, omologul CIA.</a:t>
            </a:r>
          </a:p>
          <a:p>
            <a:r>
              <a:rPr lang="ro-MD" sz="1800" dirty="0">
                <a:latin typeface="Times New Roman" panose="02020603050405020304" pitchFamily="18" charset="0"/>
                <a:cs typeface="Times New Roman" panose="02020603050405020304" pitchFamily="18" charset="0"/>
              </a:rPr>
              <a:t>Serviciul secret se află sub jurisdicția președintelui Statelor Unite. Unitatea este controlată în plus de către un Comitet al Serviciilor Secrete format din membrii Senatului și ai Camerei Reprezentanților. </a:t>
            </a:r>
          </a:p>
        </p:txBody>
      </p:sp>
      <p:sp>
        <p:nvSpPr>
          <p:cNvPr id="5" name="TextBox 4">
            <a:extLst>
              <a:ext uri="{FF2B5EF4-FFF2-40B4-BE49-F238E27FC236}">
                <a16:creationId xmlns:a16="http://schemas.microsoft.com/office/drawing/2014/main" id="{C77FD535-EDFE-47BD-AD11-8FEDA5F374BA}"/>
              </a:ext>
            </a:extLst>
          </p:cNvPr>
          <p:cNvSpPr txBox="1"/>
          <p:nvPr/>
        </p:nvSpPr>
        <p:spPr>
          <a:xfrm>
            <a:off x="7754646" y="896644"/>
            <a:ext cx="3895077" cy="1060547"/>
          </a:xfrm>
          <a:prstGeom prst="rect">
            <a:avLst/>
          </a:prstGeom>
          <a:noFill/>
        </p:spPr>
        <p:txBody>
          <a:bodyPr wrap="square">
            <a:spAutoFit/>
          </a:bodyPr>
          <a:lstStyle/>
          <a:p>
            <a:pPr algn="ctr">
              <a:lnSpc>
                <a:spcPct val="120000"/>
              </a:lnSpc>
              <a:spcBef>
                <a:spcPts val="0"/>
              </a:spcBef>
            </a:pPr>
            <a:r>
              <a:rPr lang="ro-MD" dirty="0">
                <a:latin typeface="Times New Roman" panose="02020603050405020304" pitchFamily="18" charset="0"/>
                <a:cs typeface="Times New Roman" panose="02020603050405020304" pitchFamily="18" charset="0"/>
              </a:rPr>
              <a:t>Actualul conducător al CIA este William J. Burns, care a fost instituit oficial în 19 martie 2021. </a:t>
            </a:r>
          </a:p>
        </p:txBody>
      </p:sp>
      <p:pic>
        <p:nvPicPr>
          <p:cNvPr id="7170" name="Picture 2" descr="CIA forms top-level unit to help contain China&amp;#39;s rise">
            <a:extLst>
              <a:ext uri="{FF2B5EF4-FFF2-40B4-BE49-F238E27FC236}">
                <a16:creationId xmlns:a16="http://schemas.microsoft.com/office/drawing/2014/main" id="{174F9A29-7C63-4A19-9575-BABE3FE00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232" y="2876549"/>
            <a:ext cx="5079768" cy="274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793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EC2326-E531-4401-85C5-49BC3EEC2CCF}"/>
              </a:ext>
            </a:extLst>
          </p:cNvPr>
          <p:cNvSpPr>
            <a:spLocks noGrp="1"/>
          </p:cNvSpPr>
          <p:nvPr>
            <p:ph type="title"/>
          </p:nvPr>
        </p:nvSpPr>
        <p:spPr>
          <a:xfrm>
            <a:off x="705775" y="155953"/>
            <a:ext cx="6547281" cy="470517"/>
          </a:xfrm>
        </p:spPr>
        <p:txBody>
          <a:bodyPr>
            <a:noAutofit/>
          </a:bodyPr>
          <a:lstStyle/>
          <a:p>
            <a:r>
              <a:rPr lang="ro-MD" sz="2400" b="1" dirty="0">
                <a:latin typeface="Times New Roman" panose="02020603050405020304" pitchFamily="18" charset="0"/>
                <a:cs typeface="Times New Roman" panose="02020603050405020304" pitchFamily="18" charset="0"/>
              </a:rPr>
              <a:t>CIA (CENTRAL INTELLIGENCE AGENCY)</a:t>
            </a:r>
            <a:endParaRPr lang="en-US" sz="2400" dirty="0"/>
          </a:p>
        </p:txBody>
      </p:sp>
      <p:sp>
        <p:nvSpPr>
          <p:cNvPr id="3" name="Объект 2">
            <a:extLst>
              <a:ext uri="{FF2B5EF4-FFF2-40B4-BE49-F238E27FC236}">
                <a16:creationId xmlns:a16="http://schemas.microsoft.com/office/drawing/2014/main" id="{05372EB2-08DA-4C7C-9A1E-6D48F08624AA}"/>
              </a:ext>
            </a:extLst>
          </p:cNvPr>
          <p:cNvSpPr>
            <a:spLocks noGrp="1"/>
          </p:cNvSpPr>
          <p:nvPr>
            <p:ph idx="1"/>
          </p:nvPr>
        </p:nvSpPr>
        <p:spPr>
          <a:xfrm>
            <a:off x="816746" y="626470"/>
            <a:ext cx="4802819" cy="2802530"/>
          </a:xfrm>
        </p:spPr>
        <p:txBody>
          <a:bodyPr>
            <a:normAutofit fontScale="77500" lnSpcReduction="20000"/>
          </a:bodyPr>
          <a:lstStyle/>
          <a:p>
            <a:pPr>
              <a:lnSpc>
                <a:spcPct val="120000"/>
              </a:lnSpc>
              <a:spcBef>
                <a:spcPts val="0"/>
              </a:spcBef>
            </a:pPr>
            <a:r>
              <a:rPr lang="en-US" dirty="0">
                <a:latin typeface="Times New Roman" panose="02020603050405020304" pitchFamily="18" charset="0"/>
                <a:cs typeface="Times New Roman" panose="02020603050405020304" pitchFamily="18" charset="0"/>
              </a:rPr>
              <a:t>CIA a </a:t>
            </a:r>
            <a:r>
              <a:rPr lang="en-US" dirty="0" err="1">
                <a:latin typeface="Times New Roman" panose="02020603050405020304" pitchFamily="18" charset="0"/>
                <a:cs typeface="Times New Roman" panose="02020603050405020304" pitchFamily="18" charset="0"/>
              </a:rPr>
              <a:t>fost</a:t>
            </a:r>
            <a:r>
              <a:rPr lang="en-US" dirty="0">
                <a:latin typeface="Times New Roman" panose="02020603050405020304" pitchFamily="18" charset="0"/>
                <a:cs typeface="Times New Roman" panose="02020603050405020304" pitchFamily="18" charset="0"/>
              </a:rPr>
              <a:t> una </a:t>
            </a:r>
            <a:r>
              <a:rPr lang="en-US" dirty="0" err="1">
                <a:latin typeface="Times New Roman" panose="02020603050405020304" pitchFamily="18" charset="0"/>
                <a:cs typeface="Times New Roman" panose="02020603050405020304" pitchFamily="18" charset="0"/>
              </a:rPr>
              <a:t>dintre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primele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obţinea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utilizarea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complexă</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progreselor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tehnologice</a:t>
            </a:r>
            <a:r>
              <a:rPr lang="en-US" dirty="0">
                <a:latin typeface="Times New Roman" panose="02020603050405020304" pitchFamily="18" charset="0"/>
                <a:cs typeface="Times New Roman" panose="02020603050405020304" pitchFamily="18" charset="0"/>
              </a:rPr>
              <a:t> din </a:t>
            </a:r>
            <a:r>
              <a:rPr lang="en-US" dirty="0" err="1">
                <a:latin typeface="Times New Roman" panose="02020603050405020304" pitchFamily="18" charset="0"/>
                <a:cs typeface="Times New Roman" panose="02020603050405020304" pitchFamily="18" charset="0"/>
              </a:rPr>
              <a:t>domeniul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electronicii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ingineriei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zborurilor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cercetări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spaţiale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computerilor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pentru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stabilirea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unor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programe</a:t>
            </a:r>
            <a:r>
              <a:rPr lang="en-US" dirty="0">
                <a:latin typeface="Times New Roman" panose="02020603050405020304" pitchFamily="18" charset="0"/>
                <a:cs typeface="Times New Roman" panose="02020603050405020304" pitchFamily="18" charset="0"/>
              </a:rPr>
              <a:t> ample,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prevedeau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dezvoltarea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echipamentelor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metodelor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utilizare</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acestora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scopuri</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spionaj</a:t>
            </a:r>
            <a:r>
              <a:rPr lang="en-US" dirty="0">
                <a:latin typeface="Times New Roman" panose="02020603050405020304" pitchFamily="18" charset="0"/>
                <a:cs typeface="Times New Roman" panose="02020603050405020304" pitchFamily="18" charset="0"/>
              </a:rPr>
              <a:t>. </a:t>
            </a:r>
            <a:endParaRPr lang="ro-MD" dirty="0">
              <a:latin typeface="Times New Roman" panose="02020603050405020304" pitchFamily="18" charset="0"/>
              <a:cs typeface="Times New Roman" panose="02020603050405020304" pitchFamily="18" charset="0"/>
            </a:endParaRPr>
          </a:p>
          <a:p>
            <a:pPr>
              <a:lnSpc>
                <a:spcPct val="120000"/>
              </a:lnSpc>
              <a:spcBef>
                <a:spcPts val="0"/>
              </a:spcBef>
            </a:pPr>
            <a:r>
              <a:rPr lang="ro-MD" dirty="0">
                <a:latin typeface="Times New Roman" panose="02020603050405020304" pitchFamily="18" charset="0"/>
                <a:cs typeface="Times New Roman" panose="02020603050405020304" pitchFamily="18" charset="0"/>
              </a:rPr>
              <a:t>Pentru a stopa amenințările înainte ca acestea să se producă și să urmărească obiectivele de securitate națională a SUA, CIA:</a:t>
            </a:r>
          </a:p>
        </p:txBody>
      </p:sp>
      <p:graphicFrame>
        <p:nvGraphicFramePr>
          <p:cNvPr id="10" name="Схема 9">
            <a:extLst>
              <a:ext uri="{FF2B5EF4-FFF2-40B4-BE49-F238E27FC236}">
                <a16:creationId xmlns:a16="http://schemas.microsoft.com/office/drawing/2014/main" id="{778E44AF-08D9-4A40-A77D-05FCC61422F1}"/>
              </a:ext>
            </a:extLst>
          </p:cNvPr>
          <p:cNvGraphicFramePr/>
          <p:nvPr>
            <p:extLst>
              <p:ext uri="{D42A27DB-BD31-4B8C-83A1-F6EECF244321}">
                <p14:modId xmlns:p14="http://schemas.microsoft.com/office/powerpoint/2010/main" val="2172978757"/>
              </p:ext>
            </p:extLst>
          </p:nvPr>
        </p:nvGraphicFramePr>
        <p:xfrm>
          <a:off x="6208452" y="1740023"/>
          <a:ext cx="5806981" cy="51179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a:extLst>
              <a:ext uri="{FF2B5EF4-FFF2-40B4-BE49-F238E27FC236}">
                <a16:creationId xmlns:a16="http://schemas.microsoft.com/office/drawing/2014/main" id="{352170B8-046F-4AB2-BB1E-1C6EC22AE9E5}"/>
              </a:ext>
            </a:extLst>
          </p:cNvPr>
          <p:cNvSpPr txBox="1"/>
          <p:nvPr/>
        </p:nvSpPr>
        <p:spPr>
          <a:xfrm>
            <a:off x="7324078" y="155953"/>
            <a:ext cx="4363128" cy="1392945"/>
          </a:xfrm>
          <a:prstGeom prst="rect">
            <a:avLst/>
          </a:prstGeom>
          <a:noFill/>
        </p:spPr>
        <p:txBody>
          <a:bodyPr wrap="square">
            <a:spAutoFit/>
          </a:bodyPr>
          <a:lstStyle/>
          <a:p>
            <a:pPr algn="ctr">
              <a:lnSpc>
                <a:spcPct val="120000"/>
              </a:lnSpc>
              <a:spcBef>
                <a:spcPts val="0"/>
              </a:spcBef>
            </a:pPr>
            <a:r>
              <a:rPr lang="en-US" dirty="0">
                <a:latin typeface="Times New Roman" panose="02020603050405020304" pitchFamily="18" charset="0"/>
                <a:cs typeface="Times New Roman" panose="02020603050405020304" pitchFamily="18" charset="0"/>
              </a:rPr>
              <a:t>Structural, CIA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organizată</a:t>
            </a:r>
            <a:r>
              <a:rPr lang="en-US" dirty="0">
                <a:latin typeface="Times New Roman" panose="02020603050405020304" pitchFamily="18" charset="0"/>
                <a:cs typeface="Times New Roman" panose="02020603050405020304" pitchFamily="18" charset="0"/>
              </a:rPr>
              <a:t> din</a:t>
            </a:r>
            <a:r>
              <a:rPr lang="ro-MD" dirty="0">
                <a:latin typeface="Times New Roman" panose="02020603050405020304" pitchFamily="18" charset="0"/>
                <a:cs typeface="Times New Roman" panose="02020603050405020304" pitchFamily="18" charset="0"/>
              </a:rPr>
              <a:t> 4</a:t>
            </a:r>
            <a:r>
              <a:rPr lang="en-US" dirty="0">
                <a:latin typeface="Times New Roman" panose="02020603050405020304" pitchFamily="18" charset="0"/>
                <a:cs typeface="Times New Roman" panose="02020603050405020304" pitchFamily="18" charset="0"/>
              </a:rPr>
              <a:t>  Directorate </a:t>
            </a:r>
            <a:r>
              <a:rPr lang="en-US" dirty="0" err="1">
                <a:latin typeface="Times New Roman" panose="02020603050405020304" pitchFamily="18" charset="0"/>
                <a:cs typeface="Times New Roman" panose="02020603050405020304" pitchFamily="18" charset="0"/>
              </a:rPr>
              <a:t>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își</a:t>
            </a:r>
            <a:r>
              <a:rPr lang="en-US" dirty="0">
                <a:latin typeface="Times New Roman" panose="02020603050405020304" pitchFamily="18" charset="0"/>
                <a:cs typeface="Times New Roman" panose="02020603050405020304" pitchFamily="18" charset="0"/>
              </a:rPr>
              <a:t> au </a:t>
            </a:r>
            <a:r>
              <a:rPr lang="en-US" dirty="0" err="1">
                <a:latin typeface="Times New Roman" panose="02020603050405020304" pitchFamily="18" charset="0"/>
                <a:cs typeface="Times New Roman" panose="02020603050405020304" pitchFamily="18" charset="0"/>
              </a:rPr>
              <a:t>atribuţii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în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culegerea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obţinerea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analiza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informaţiilor</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orientare</a:t>
            </a:r>
            <a:r>
              <a:rPr lang="en-US" dirty="0">
                <a:latin typeface="Times New Roman" panose="02020603050405020304" pitchFamily="18" charset="0"/>
                <a:cs typeface="Times New Roman" panose="02020603050405020304" pitchFamily="18" charset="0"/>
              </a:rPr>
              <a:t> din politic, </a:t>
            </a:r>
            <a:r>
              <a:rPr lang="en-US" dirty="0" err="1">
                <a:latin typeface="Times New Roman" panose="02020603050405020304" pitchFamily="18" charset="0"/>
                <a:cs typeface="Times New Roman" panose="02020603050405020304" pitchFamily="18" charset="0"/>
              </a:rPr>
              <a:t>militar</a:t>
            </a:r>
            <a:r>
              <a:rPr lang="en-US" dirty="0">
                <a:latin typeface="Times New Roman" panose="02020603050405020304" pitchFamily="18" charset="0"/>
                <a:cs typeface="Times New Roman" panose="02020603050405020304" pitchFamily="18" charset="0"/>
              </a:rPr>
              <a:t>, economic: </a:t>
            </a:r>
            <a:endParaRPr lang="ro-MD" dirty="0">
              <a:latin typeface="Times New Roman" panose="02020603050405020304" pitchFamily="18" charset="0"/>
              <a:cs typeface="Times New Roman" panose="02020603050405020304" pitchFamily="18" charset="0"/>
            </a:endParaRPr>
          </a:p>
        </p:txBody>
      </p:sp>
      <p:graphicFrame>
        <p:nvGraphicFramePr>
          <p:cNvPr id="12" name="Схема 11">
            <a:extLst>
              <a:ext uri="{FF2B5EF4-FFF2-40B4-BE49-F238E27FC236}">
                <a16:creationId xmlns:a16="http://schemas.microsoft.com/office/drawing/2014/main" id="{A95A56CA-EDB1-49B8-AF2B-A2544F9F5913}"/>
              </a:ext>
            </a:extLst>
          </p:cNvPr>
          <p:cNvGraphicFramePr/>
          <p:nvPr>
            <p:extLst>
              <p:ext uri="{D42A27DB-BD31-4B8C-83A1-F6EECF244321}">
                <p14:modId xmlns:p14="http://schemas.microsoft.com/office/powerpoint/2010/main" val="3898114381"/>
              </p:ext>
            </p:extLst>
          </p:nvPr>
        </p:nvGraphicFramePr>
        <p:xfrm>
          <a:off x="980489" y="3349100"/>
          <a:ext cx="5003060" cy="32730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5952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458AE9D-E918-4C18-A5AF-340E3CF5C803}"/>
              </a:ext>
            </a:extLst>
          </p:cNvPr>
          <p:cNvPicPr>
            <a:picLocks noChangeAspect="1"/>
          </p:cNvPicPr>
          <p:nvPr/>
        </p:nvPicPr>
        <p:blipFill>
          <a:blip r:embed="rId2"/>
          <a:stretch>
            <a:fillRect/>
          </a:stretch>
        </p:blipFill>
        <p:spPr>
          <a:xfrm>
            <a:off x="89709" y="133165"/>
            <a:ext cx="2724512" cy="2699192"/>
          </a:xfrm>
          <a:prstGeom prst="rect">
            <a:avLst/>
          </a:prstGeom>
        </p:spPr>
      </p:pic>
      <p:pic>
        <p:nvPicPr>
          <p:cNvPr id="5" name="Рисунок 4">
            <a:extLst>
              <a:ext uri="{FF2B5EF4-FFF2-40B4-BE49-F238E27FC236}">
                <a16:creationId xmlns:a16="http://schemas.microsoft.com/office/drawing/2014/main" id="{A1CD46BB-BCA6-4DE5-89B9-F67E486CAF88}"/>
              </a:ext>
            </a:extLst>
          </p:cNvPr>
          <p:cNvPicPr>
            <a:picLocks noChangeAspect="1"/>
          </p:cNvPicPr>
          <p:nvPr/>
        </p:nvPicPr>
        <p:blipFill>
          <a:blip r:embed="rId3"/>
          <a:stretch>
            <a:fillRect/>
          </a:stretch>
        </p:blipFill>
        <p:spPr>
          <a:xfrm>
            <a:off x="9490229" y="133165"/>
            <a:ext cx="2509724" cy="2696321"/>
          </a:xfrm>
          <a:prstGeom prst="rect">
            <a:avLst/>
          </a:prstGeom>
        </p:spPr>
      </p:pic>
      <p:pic>
        <p:nvPicPr>
          <p:cNvPr id="7" name="Picture 4" descr="Stylized timeline of the history of CIA.">
            <a:extLst>
              <a:ext uri="{FF2B5EF4-FFF2-40B4-BE49-F238E27FC236}">
                <a16:creationId xmlns:a16="http://schemas.microsoft.com/office/drawing/2014/main" id="{CCE85034-7883-4F74-96C2-106D07774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945" y="1006601"/>
            <a:ext cx="10613891" cy="571823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a:extLst>
              <a:ext uri="{FF2B5EF4-FFF2-40B4-BE49-F238E27FC236}">
                <a16:creationId xmlns:a16="http://schemas.microsoft.com/office/drawing/2014/main" id="{9C851D02-B4C6-47F7-ACDB-873BA828D199}"/>
              </a:ext>
            </a:extLst>
          </p:cNvPr>
          <p:cNvPicPr>
            <a:picLocks noChangeAspect="1"/>
          </p:cNvPicPr>
          <p:nvPr/>
        </p:nvPicPr>
        <p:blipFill>
          <a:blip r:embed="rId5"/>
          <a:stretch>
            <a:fillRect/>
          </a:stretch>
        </p:blipFill>
        <p:spPr>
          <a:xfrm>
            <a:off x="2982897" y="121113"/>
            <a:ext cx="1964163" cy="2723296"/>
          </a:xfrm>
          <a:prstGeom prst="rect">
            <a:avLst/>
          </a:prstGeom>
        </p:spPr>
      </p:pic>
    </p:spTree>
    <p:extLst>
      <p:ext uri="{BB962C8B-B14F-4D97-AF65-F5344CB8AC3E}">
        <p14:creationId xmlns:p14="http://schemas.microsoft.com/office/powerpoint/2010/main" val="293883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48130E-29CA-4191-BE37-FC979DD484DB}"/>
              </a:ext>
            </a:extLst>
          </p:cNvPr>
          <p:cNvSpPr>
            <a:spLocks noGrp="1"/>
          </p:cNvSpPr>
          <p:nvPr>
            <p:ph type="title"/>
          </p:nvPr>
        </p:nvSpPr>
        <p:spPr>
          <a:xfrm>
            <a:off x="772357" y="202707"/>
            <a:ext cx="11272421" cy="787893"/>
          </a:xfrm>
        </p:spPr>
        <p:txBody>
          <a:bodyPr>
            <a:normAutofit fontScale="90000"/>
          </a:bodyPr>
          <a:lstStyle/>
          <a:p>
            <a:pPr algn="ctr"/>
            <a:r>
              <a:rPr lang="ro-MD" b="1" dirty="0">
                <a:latin typeface="Times New Roman" panose="02020603050405020304" pitchFamily="18" charset="0"/>
                <a:cs typeface="Times New Roman" panose="02020603050405020304" pitchFamily="18" charset="0"/>
              </a:rPr>
              <a:t>FBI (FEDERAL BUREAU OF INVESTIGATION)</a:t>
            </a:r>
            <a:endParaRPr lang="en-US"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7BA52FD-AD99-4D26-B707-DD88CE1825CD}"/>
              </a:ext>
            </a:extLst>
          </p:cNvPr>
          <p:cNvSpPr>
            <a:spLocks noGrp="1"/>
          </p:cNvSpPr>
          <p:nvPr>
            <p:ph idx="1"/>
          </p:nvPr>
        </p:nvSpPr>
        <p:spPr>
          <a:xfrm>
            <a:off x="843381" y="852256"/>
            <a:ext cx="4456592" cy="5894773"/>
          </a:xfrm>
        </p:spPr>
        <p:txBody>
          <a:bodyPr>
            <a:normAutofit lnSpcReduction="10000"/>
          </a:bodyPr>
          <a:lstStyle/>
          <a:p>
            <a:pP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Biroul</a:t>
            </a:r>
            <a:r>
              <a:rPr lang="en-US" sz="1400" dirty="0">
                <a:latin typeface="Times New Roman" panose="02020603050405020304" pitchFamily="18" charset="0"/>
                <a:cs typeface="Times New Roman" panose="02020603050405020304" pitchFamily="18" charset="0"/>
              </a:rPr>
              <a:t> Federal de </a:t>
            </a:r>
            <a:r>
              <a:rPr lang="en-US" sz="1400" dirty="0" err="1">
                <a:latin typeface="Times New Roman" panose="02020603050405020304" pitchFamily="18" charset="0"/>
                <a:cs typeface="Times New Roman" panose="02020603050405020304" pitchFamily="18" charset="0"/>
              </a:rPr>
              <a:t>Investigaţii</a:t>
            </a:r>
            <a:r>
              <a:rPr lang="en-US" sz="1400" dirty="0">
                <a:latin typeface="Times New Roman" panose="02020603050405020304" pitchFamily="18" charset="0"/>
                <a:cs typeface="Times New Roman" panose="02020603050405020304" pitchFamily="18" charset="0"/>
              </a:rPr>
              <a:t> (FBI)</a:t>
            </a:r>
            <a:r>
              <a:rPr lang="ro-MD"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creat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1908, la </a:t>
            </a:r>
            <a:r>
              <a:rPr lang="en-US" sz="1400" dirty="0" err="1">
                <a:latin typeface="Times New Roman" panose="02020603050405020304" pitchFamily="18" charset="0"/>
                <a:cs typeface="Times New Roman" panose="02020603050405020304" pitchFamily="18" charset="0"/>
              </a:rPr>
              <a:t>iniţiativa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Procurorului</a:t>
            </a:r>
            <a:r>
              <a:rPr lang="en-US" sz="1400" dirty="0">
                <a:latin typeface="Times New Roman" panose="02020603050405020304" pitchFamily="18" charset="0"/>
                <a:cs typeface="Times New Roman" panose="02020603050405020304" pitchFamily="18" charset="0"/>
              </a:rPr>
              <a:t> general al SUA, Charles Bonaparte,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susţinut</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președintele</a:t>
            </a:r>
            <a:r>
              <a:rPr lang="en-US" sz="1400" dirty="0">
                <a:latin typeface="Times New Roman" panose="02020603050405020304" pitchFamily="18" charset="0"/>
                <a:cs typeface="Times New Roman" panose="02020603050405020304" pitchFamily="18" charset="0"/>
              </a:rPr>
              <a:t> Theodor Roosevelt</a:t>
            </a:r>
            <a:r>
              <a:rPr lang="ro-MD" sz="1400" dirty="0">
                <a:latin typeface="Times New Roman" panose="02020603050405020304" pitchFamily="18" charset="0"/>
                <a:cs typeface="Times New Roman" panose="02020603050405020304" pitchFamily="18" charset="0"/>
              </a:rPr>
              <a:t>, sub denumirea de </a:t>
            </a:r>
            <a:r>
              <a:rPr lang="ro-MD" sz="1400" b="1" dirty="0">
                <a:latin typeface="Times New Roman" panose="02020603050405020304" pitchFamily="18" charset="0"/>
                <a:cs typeface="Times New Roman" panose="02020603050405020304" pitchFamily="18" charset="0"/>
              </a:rPr>
              <a:t>Biroul de Investigații </a:t>
            </a:r>
            <a:r>
              <a:rPr lang="ro-MD" sz="1400" dirty="0">
                <a:latin typeface="Times New Roman" panose="02020603050405020304" pitchFamily="18" charset="0"/>
                <a:cs typeface="Times New Roman" panose="02020603050405020304" pitchFamily="18" charset="0"/>
              </a:rPr>
              <a:t>(BOI). </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a:p>
            <a:pP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perioada</a:t>
            </a:r>
            <a:r>
              <a:rPr lang="en-US" sz="1400" dirty="0">
                <a:latin typeface="Times New Roman" panose="02020603050405020304" pitchFamily="18" charset="0"/>
                <a:cs typeface="Times New Roman" panose="02020603050405020304" pitchFamily="18" charset="0"/>
              </a:rPr>
              <a:t> 1908-1923, </a:t>
            </a:r>
            <a:r>
              <a:rPr lang="en-US" sz="1400" dirty="0" err="1">
                <a:latin typeface="Times New Roman" panose="02020603050405020304" pitchFamily="18" charset="0"/>
                <a:cs typeface="Times New Roman" panose="02020603050405020304" pitchFamily="18" charset="0"/>
              </a:rPr>
              <a:t>numărul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colaboratorilor</a:t>
            </a:r>
            <a:r>
              <a:rPr lang="en-US" sz="1400" dirty="0">
                <a:latin typeface="Times New Roman" panose="02020603050405020304" pitchFamily="18" charset="0"/>
                <a:cs typeface="Times New Roman" panose="02020603050405020304" pitchFamily="18" charset="0"/>
              </a:rPr>
              <a:t> FBI </a:t>
            </a:r>
            <a:r>
              <a:rPr lang="en-US" sz="1400" dirty="0" err="1">
                <a:latin typeface="Times New Roman" panose="02020603050405020304" pitchFamily="18" charset="0"/>
                <a:cs typeface="Times New Roman" panose="02020603050405020304" pitchFamily="18" charset="0"/>
              </a:rPr>
              <a:t>ajuns</a:t>
            </a:r>
            <a:r>
              <a:rPr lang="en-US" sz="1400" dirty="0">
                <a:latin typeface="Times New Roman" panose="02020603050405020304" pitchFamily="18" charset="0"/>
                <a:cs typeface="Times New Roman" panose="02020603050405020304" pitchFamily="18" charset="0"/>
              </a:rPr>
              <a:t> la 650 de </a:t>
            </a:r>
            <a:r>
              <a:rPr lang="en-US" sz="1400" dirty="0" err="1">
                <a:latin typeface="Times New Roman" panose="02020603050405020304" pitchFamily="18" charset="0"/>
                <a:cs typeface="Times New Roman" panose="02020603050405020304" pitchFamily="18" charset="0"/>
              </a:rPr>
              <a:t>persoane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au </a:t>
            </a:r>
            <a:r>
              <a:rPr lang="en-US" sz="1400" dirty="0" err="1">
                <a:latin typeface="Times New Roman" panose="02020603050405020304" pitchFamily="18" charset="0"/>
                <a:cs typeface="Times New Roman" panose="02020603050405020304" pitchFamily="18" charset="0"/>
              </a:rPr>
              <a:t>apărut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secţii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teritoriale</a:t>
            </a:r>
            <a:r>
              <a:rPr lang="en-US" sz="1400" dirty="0">
                <a:latin typeface="Times New Roman" panose="02020603050405020304" pitchFamily="18" charset="0"/>
                <a:cs typeface="Times New Roman" panose="02020603050405020304" pitchFamily="18" charset="0"/>
              </a:rPr>
              <a:t> ale </a:t>
            </a:r>
            <a:r>
              <a:rPr lang="en-US" sz="1400" dirty="0" err="1">
                <a:latin typeface="Times New Roman" panose="02020603050405020304" pitchFamily="18" charset="0"/>
                <a:cs typeface="Times New Roman" panose="02020603050405020304" pitchFamily="18" charset="0"/>
              </a:rPr>
              <a:t>Biroului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9 state </a:t>
            </a:r>
            <a:r>
              <a:rPr lang="en-US" sz="1400" dirty="0" err="1">
                <a:latin typeface="Times New Roman" panose="02020603050405020304" pitchFamily="18" charset="0"/>
                <a:cs typeface="Times New Roman" panose="02020603050405020304" pitchFamily="18" charset="0"/>
              </a:rPr>
              <a:t>americane</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a:p>
            <a:pP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1924,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calitate</a:t>
            </a:r>
            <a:r>
              <a:rPr lang="en-US" sz="1400" dirty="0">
                <a:latin typeface="Times New Roman" panose="02020603050405020304" pitchFamily="18" charset="0"/>
                <a:cs typeface="Times New Roman" panose="02020603050405020304" pitchFamily="18" charset="0"/>
              </a:rPr>
              <a:t> de director al FBI, 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numit</a:t>
            </a:r>
            <a:r>
              <a:rPr lang="en-US" sz="1400" dirty="0">
                <a:latin typeface="Times New Roman" panose="02020603050405020304" pitchFamily="18" charset="0"/>
                <a:cs typeface="Times New Roman" panose="02020603050405020304" pitchFamily="18" charset="0"/>
              </a:rPr>
              <a:t> John E. Hoover. </a:t>
            </a:r>
            <a:r>
              <a:rPr lang="en-US" sz="1400" dirty="0" err="1">
                <a:latin typeface="Times New Roman" panose="02020603050405020304" pitchFamily="18" charset="0"/>
                <a:cs typeface="Times New Roman" panose="02020603050405020304" pitchFamily="18" charset="0"/>
              </a:rPr>
              <a:t>Fiind</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fruntea</a:t>
            </a:r>
            <a:r>
              <a:rPr lang="en-US" sz="1400" dirty="0">
                <a:latin typeface="Times New Roman" panose="02020603050405020304" pitchFamily="18" charset="0"/>
                <a:cs typeface="Times New Roman" panose="02020603050405020304" pitchFamily="18" charset="0"/>
              </a:rPr>
              <a:t> FBI la o v</a:t>
            </a:r>
            <a:r>
              <a:rPr lang="ro-MD" sz="1400" dirty="0">
                <a:latin typeface="Times New Roman" panose="02020603050405020304" pitchFamily="18" charset="0"/>
                <a:cs typeface="Times New Roman" panose="02020603050405020304" pitchFamily="18" charset="0"/>
              </a:rPr>
              <a:t>â</a:t>
            </a:r>
            <a:r>
              <a:rPr lang="en-US" sz="1400" dirty="0" err="1">
                <a:latin typeface="Times New Roman" panose="02020603050405020304" pitchFamily="18" charset="0"/>
                <a:cs typeface="Times New Roman" panose="02020603050405020304" pitchFamily="18" charset="0"/>
              </a:rPr>
              <a:t>rstă</a:t>
            </a:r>
            <a:r>
              <a:rPr lang="en-US" sz="1400" dirty="0">
                <a:latin typeface="Times New Roman" panose="02020603050405020304" pitchFamily="18" charset="0"/>
                <a:cs typeface="Times New Roman" panose="02020603050405020304" pitchFamily="18" charset="0"/>
              </a:rPr>
              <a:t> de 29 de ani, J.</a:t>
            </a:r>
            <a:r>
              <a:rPr lang="ro-MD"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E.Hoover</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fost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fără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întrerupere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conducător</a:t>
            </a:r>
            <a:r>
              <a:rPr lang="en-US" sz="1400" dirty="0">
                <a:latin typeface="Times New Roman" panose="02020603050405020304" pitchFamily="18" charset="0"/>
                <a:cs typeface="Times New Roman" panose="02020603050405020304" pitchFamily="18" charset="0"/>
              </a:rPr>
              <a:t> al </a:t>
            </a:r>
            <a:r>
              <a:rPr lang="en-US" sz="1400" dirty="0" err="1">
                <a:latin typeface="Times New Roman" panose="02020603050405020304" pitchFamily="18" charset="0"/>
                <a:cs typeface="Times New Roman" panose="02020603050405020304" pitchFamily="18" charset="0"/>
              </a:rPr>
              <a:t>acesteia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înterprins</a:t>
            </a:r>
            <a:r>
              <a:rPr lang="en-US" sz="1400" dirty="0">
                <a:latin typeface="Times New Roman" panose="02020603050405020304" pitchFamily="18" charset="0"/>
                <a:cs typeface="Times New Roman" panose="02020603050405020304" pitchFamily="18" charset="0"/>
              </a:rPr>
              <a:t> un </a:t>
            </a:r>
            <a:r>
              <a:rPr lang="en-US" sz="1400" dirty="0" err="1">
                <a:latin typeface="Times New Roman" panose="02020603050405020304" pitchFamily="18" charset="0"/>
                <a:cs typeface="Times New Roman" panose="02020603050405020304" pitchFamily="18" charset="0"/>
              </a:rPr>
              <a:t>șir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măsuri</a:t>
            </a:r>
            <a:r>
              <a:rPr lang="en-US" sz="1400" dirty="0">
                <a:latin typeface="Times New Roman" panose="02020603050405020304" pitchFamily="18" charset="0"/>
                <a:cs typeface="Times New Roman" panose="02020603050405020304" pitchFamily="18" charset="0"/>
              </a:rPr>
              <a:t> orientate </a:t>
            </a:r>
            <a:r>
              <a:rPr lang="en-US" sz="1400" dirty="0" err="1">
                <a:latin typeface="Times New Roman" panose="02020603050405020304" pitchFamily="18" charset="0"/>
                <a:cs typeface="Times New Roman" panose="02020603050405020304" pitchFamily="18" charset="0"/>
              </a:rPr>
              <a:t>spre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sporirea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eficienţei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activităţii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Biroului</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a:p>
            <a:pP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1935, </a:t>
            </a:r>
            <a:r>
              <a:rPr lang="en-US" sz="1400" dirty="0" err="1">
                <a:latin typeface="Times New Roman" panose="02020603050405020304" pitchFamily="18" charset="0"/>
                <a:cs typeface="Times New Roman" panose="02020603050405020304" pitchFamily="18" charset="0"/>
              </a:rPr>
              <a:t>serviciul</a:t>
            </a:r>
            <a:r>
              <a:rPr lang="en-US" sz="1400" dirty="0">
                <a:latin typeface="Times New Roman" panose="02020603050405020304" pitchFamily="18" charset="0"/>
                <a:cs typeface="Times New Roman" panose="02020603050405020304" pitchFamily="18" charset="0"/>
              </a:rPr>
              <a:t> </a:t>
            </a:r>
            <a:r>
              <a:rPr lang="ro-MD" sz="1400" dirty="0">
                <a:latin typeface="Times New Roman" panose="02020603050405020304" pitchFamily="18" charset="0"/>
                <a:cs typeface="Times New Roman" panose="02020603050405020304" pitchFamily="18" charset="0"/>
              </a:rPr>
              <a:t>a fost denumit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Biroul</a:t>
            </a:r>
            <a:r>
              <a:rPr lang="en-US" sz="1400" dirty="0">
                <a:latin typeface="Times New Roman" panose="02020603050405020304" pitchFamily="18" charset="0"/>
                <a:cs typeface="Times New Roman" panose="02020603050405020304" pitchFamily="18" charset="0"/>
              </a:rPr>
              <a:t> Federal de </a:t>
            </a:r>
            <a:r>
              <a:rPr lang="en-US" sz="1400" dirty="0" err="1">
                <a:latin typeface="Times New Roman" panose="02020603050405020304" pitchFamily="18" charset="0"/>
                <a:cs typeface="Times New Roman" panose="02020603050405020304" pitchFamily="18" charset="0"/>
              </a:rPr>
              <a:t>Investigaţii</a:t>
            </a:r>
            <a:r>
              <a:rPr lang="ro-MD" sz="1400" dirty="0">
                <a:latin typeface="Times New Roman" panose="02020603050405020304" pitchFamily="18" charset="0"/>
                <a:cs typeface="Times New Roman" panose="02020603050405020304" pitchFamily="18" charset="0"/>
              </a:rPr>
              <a:t> și a fost stabilită </a:t>
            </a:r>
            <a:r>
              <a:rPr lang="en-US" sz="1400" dirty="0" err="1">
                <a:latin typeface="Times New Roman" panose="02020603050405020304" pitchFamily="18" charset="0"/>
                <a:cs typeface="Times New Roman" panose="02020603050405020304" pitchFamily="18" charset="0"/>
              </a:rPr>
              <a:t>deviza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oficială</a:t>
            </a:r>
            <a:r>
              <a:rPr lang="en-US" sz="1400" dirty="0">
                <a:latin typeface="Times New Roman" panose="02020603050405020304" pitchFamily="18" charset="0"/>
                <a:cs typeface="Times New Roman" panose="02020603050405020304" pitchFamily="18" charset="0"/>
              </a:rPr>
              <a:t> a FBI </a:t>
            </a:r>
            <a:r>
              <a:rPr lang="en-US" sz="1400" b="1" i="1" dirty="0">
                <a:latin typeface="Times New Roman" panose="02020603050405020304" pitchFamily="18" charset="0"/>
                <a:cs typeface="Times New Roman" panose="02020603050405020304" pitchFamily="18" charset="0"/>
              </a:rPr>
              <a:t>„</a:t>
            </a:r>
            <a:r>
              <a:rPr lang="en-US" sz="1400" b="1" i="1" dirty="0" err="1">
                <a:latin typeface="Times New Roman" panose="02020603050405020304" pitchFamily="18" charset="0"/>
                <a:cs typeface="Times New Roman" panose="02020603050405020304" pitchFamily="18" charset="0"/>
              </a:rPr>
              <a:t>Fidelitate</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cutezanţă</a:t>
            </a:r>
            <a:r>
              <a:rPr lang="en-US" sz="1400" b="1" i="1" dirty="0">
                <a:latin typeface="Times New Roman" panose="02020603050405020304" pitchFamily="18" charset="0"/>
                <a:cs typeface="Times New Roman" panose="02020603050405020304" pitchFamily="18" charset="0"/>
              </a:rPr>
              <a:t>, </a:t>
            </a:r>
            <a:r>
              <a:rPr lang="en-US" sz="1400" b="1" i="1" dirty="0" err="1">
                <a:latin typeface="Times New Roman" panose="02020603050405020304" pitchFamily="18" charset="0"/>
                <a:cs typeface="Times New Roman" panose="02020603050405020304" pitchFamily="18" charset="0"/>
              </a:rPr>
              <a:t>onestitate</a:t>
            </a:r>
            <a:r>
              <a:rPr lang="en-US" sz="1400" b="1" i="1" dirty="0">
                <a:latin typeface="Times New Roman" panose="02020603050405020304" pitchFamily="18" charset="0"/>
                <a:cs typeface="Times New Roman" panose="02020603050405020304" pitchFamily="18" charset="0"/>
              </a:rPr>
              <a:t>”. </a:t>
            </a:r>
            <a:endParaRPr lang="ro-MD" sz="1400" b="1" i="1" dirty="0">
              <a:latin typeface="Times New Roman" panose="02020603050405020304" pitchFamily="18" charset="0"/>
              <a:cs typeface="Times New Roman" panose="02020603050405020304" pitchFamily="18" charset="0"/>
            </a:endParaRPr>
          </a:p>
          <a:p>
            <a:pPr>
              <a:lnSpc>
                <a:spcPct val="120000"/>
              </a:lnSpc>
              <a:spcBef>
                <a:spcPts val="600"/>
              </a:spcBef>
              <a:spcAft>
                <a:spcPts val="0"/>
              </a:spcAft>
            </a:pPr>
            <a:r>
              <a:rPr lang="en-US" sz="1400" dirty="0">
                <a:latin typeface="Times New Roman" panose="02020603050405020304" pitchFamily="18" charset="0"/>
                <a:cs typeface="Times New Roman" panose="02020603050405020304" pitchFamily="18" charset="0"/>
              </a:rPr>
              <a:t>FBI-ul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organizaţie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departamental-ramificată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strict </a:t>
            </a:r>
            <a:r>
              <a:rPr lang="en-US" sz="1400" dirty="0" err="1">
                <a:latin typeface="Times New Roman" panose="02020603050405020304" pitchFamily="18" charset="0"/>
                <a:cs typeface="Times New Roman" panose="02020603050405020304" pitchFamily="18" charset="0"/>
              </a:rPr>
              <a:t>centralizată</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asemenea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sistemul</a:t>
            </a:r>
            <a:r>
              <a:rPr lang="en-US" sz="1400" dirty="0">
                <a:latin typeface="Times New Roman" panose="02020603050405020304" pitchFamily="18" charset="0"/>
                <a:cs typeface="Times New Roman" panose="02020603050405020304" pitchFamily="18" charset="0"/>
              </a:rPr>
              <a:t> FBI include 4 </a:t>
            </a:r>
            <a:r>
              <a:rPr lang="en-US" sz="1400" dirty="0" err="1">
                <a:latin typeface="Times New Roman" panose="02020603050405020304" pitchFamily="18" charset="0"/>
                <a:cs typeface="Times New Roman" panose="02020603050405020304" pitchFamily="18" charset="0"/>
              </a:rPr>
              <a:t>centre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tehnico-știinţifice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regionale</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a:p>
            <a:pP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1998 </a:t>
            </a:r>
            <a:r>
              <a:rPr lang="en-US" sz="1400" dirty="0" err="1">
                <a:latin typeface="Times New Roman" panose="02020603050405020304" pitchFamily="18" charset="0"/>
                <a:cs typeface="Times New Roman" panose="02020603050405020304" pitchFamily="18" charset="0"/>
              </a:rPr>
              <a:t>apare</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nouă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subdiviziune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cadrul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Biroului</a:t>
            </a:r>
            <a:r>
              <a:rPr lang="en-US" sz="1400" dirty="0">
                <a:latin typeface="Times New Roman" panose="02020603050405020304" pitchFamily="18" charset="0"/>
                <a:cs typeface="Times New Roman" panose="02020603050405020304" pitchFamily="18" charset="0"/>
              </a:rPr>
              <a:t> – </a:t>
            </a:r>
            <a:r>
              <a:rPr lang="en-US" sz="1400" dirty="0" err="1">
                <a:latin typeface="Times New Roman" panose="02020603050405020304" pitchFamily="18" charset="0"/>
                <a:cs typeface="Times New Roman" panose="02020603050405020304" pitchFamily="18" charset="0"/>
              </a:rPr>
              <a:t>Centrul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Naţional</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Protejare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Infrastructurii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are ca </a:t>
            </a:r>
            <a:r>
              <a:rPr lang="en-US" sz="1400" dirty="0" err="1">
                <a:latin typeface="Times New Roman" panose="02020603050405020304" pitchFamily="18" charset="0"/>
                <a:cs typeface="Times New Roman" panose="02020603050405020304" pitchFamily="18" charset="0"/>
              </a:rPr>
              <a:t>sarcină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principală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lupta</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infracţiunile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domeniul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ciberneticii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sfera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înaltelor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tehnologii</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2699CDF-F439-4E69-A012-9C317F032912}"/>
              </a:ext>
            </a:extLst>
          </p:cNvPr>
          <p:cNvSpPr txBox="1"/>
          <p:nvPr/>
        </p:nvSpPr>
        <p:spPr>
          <a:xfrm>
            <a:off x="6280953" y="852256"/>
            <a:ext cx="4647460" cy="369332"/>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Activitatea</a:t>
            </a:r>
            <a:r>
              <a:rPr lang="en-US" dirty="0">
                <a:latin typeface="Times New Roman" panose="02020603050405020304" pitchFamily="18" charset="0"/>
                <a:cs typeface="Times New Roman" panose="02020603050405020304" pitchFamily="18" charset="0"/>
              </a:rPr>
              <a:t> FBI-</a:t>
            </a:r>
            <a:r>
              <a:rPr lang="en-US" dirty="0" err="1">
                <a:latin typeface="Times New Roman" panose="02020603050405020304" pitchFamily="18" charset="0"/>
                <a:cs typeface="Times New Roman" panose="02020603050405020304" pitchFamily="18" charset="0"/>
              </a:rPr>
              <a:t>lui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este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reglementată</a:t>
            </a:r>
            <a:r>
              <a:rPr lang="en-US" dirty="0">
                <a:latin typeface="Times New Roman" panose="02020603050405020304" pitchFamily="18" charset="0"/>
                <a:cs typeface="Times New Roman" panose="02020603050405020304" pitchFamily="18" charset="0"/>
              </a:rPr>
              <a:t> de </a:t>
            </a:r>
            <a:r>
              <a:rPr lang="en-US" dirty="0" err="1">
                <a:latin typeface="Times New Roman" panose="02020603050405020304" pitchFamily="18" charset="0"/>
                <a:cs typeface="Times New Roman" panose="02020603050405020304" pitchFamily="18" charset="0"/>
              </a:rPr>
              <a:t>cătr</a:t>
            </a:r>
            <a:r>
              <a:rPr lang="ro-MD" dirty="0">
                <a:latin typeface="Times New Roman" panose="02020603050405020304" pitchFamily="18" charset="0"/>
                <a:cs typeface="Times New Roman" panose="02020603050405020304" pitchFamily="18" charset="0"/>
              </a:rPr>
              <a:t>e:</a:t>
            </a:r>
          </a:p>
        </p:txBody>
      </p:sp>
      <p:graphicFrame>
        <p:nvGraphicFramePr>
          <p:cNvPr id="8" name="Схема 7">
            <a:extLst>
              <a:ext uri="{FF2B5EF4-FFF2-40B4-BE49-F238E27FC236}">
                <a16:creationId xmlns:a16="http://schemas.microsoft.com/office/drawing/2014/main" id="{48EF8080-1863-49E8-802C-CD89CBD24816}"/>
              </a:ext>
            </a:extLst>
          </p:cNvPr>
          <p:cNvGraphicFramePr/>
          <p:nvPr>
            <p:extLst>
              <p:ext uri="{D42A27DB-BD31-4B8C-83A1-F6EECF244321}">
                <p14:modId xmlns:p14="http://schemas.microsoft.com/office/powerpoint/2010/main" val="3848657204"/>
              </p:ext>
            </p:extLst>
          </p:nvPr>
        </p:nvGraphicFramePr>
        <p:xfrm>
          <a:off x="6289832" y="1287262"/>
          <a:ext cx="4832413" cy="3852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99044B33-56CF-496A-A89D-848BC1FEE509}"/>
              </a:ext>
            </a:extLst>
          </p:cNvPr>
          <p:cNvSpPr txBox="1"/>
          <p:nvPr/>
        </p:nvSpPr>
        <p:spPr>
          <a:xfrm>
            <a:off x="5539666" y="5140170"/>
            <a:ext cx="6505112" cy="1621021"/>
          </a:xfrm>
          <a:prstGeom prst="rect">
            <a:avLst/>
          </a:prstGeom>
          <a:noFill/>
        </p:spPr>
        <p:txBody>
          <a:bodyPr wrap="square">
            <a:spAutoFit/>
          </a:bodyPr>
          <a:lstStyle/>
          <a:p>
            <a:pPr algn="ctr">
              <a:lnSpc>
                <a:spcPct val="120000"/>
              </a:lnSpc>
              <a:spcBef>
                <a:spcPts val="600"/>
              </a:spcBef>
              <a:spcAft>
                <a:spcPts val="0"/>
              </a:spcAft>
            </a:pPr>
            <a:r>
              <a:rPr lang="en-US" sz="1400" dirty="0" err="1">
                <a:latin typeface="Times New Roman" panose="02020603050405020304" pitchFamily="18" charset="0"/>
                <a:cs typeface="Times New Roman" panose="02020603050405020304" pitchFamily="18" charset="0"/>
              </a:rPr>
              <a:t>Statele</a:t>
            </a:r>
            <a:r>
              <a:rPr lang="en-US" sz="1400" dirty="0">
                <a:latin typeface="Times New Roman" panose="02020603050405020304" pitchFamily="18" charset="0"/>
                <a:cs typeface="Times New Roman" panose="02020603050405020304" pitchFamily="18" charset="0"/>
              </a:rPr>
              <a:t> de personal al FBI </a:t>
            </a:r>
            <a:r>
              <a:rPr lang="ro-MD" sz="1400" dirty="0">
                <a:latin typeface="Times New Roman" panose="02020603050405020304" pitchFamily="18" charset="0"/>
                <a:cs typeface="Times New Roman" panose="02020603050405020304" pitchFamily="18" charset="0"/>
              </a:rPr>
              <a:t>numără </a:t>
            </a:r>
            <a:r>
              <a:rPr lang="en-US" sz="1400" dirty="0">
                <a:latin typeface="Times New Roman" panose="02020603050405020304" pitchFamily="18" charset="0"/>
                <a:cs typeface="Times New Roman" panose="02020603050405020304" pitchFamily="18" charset="0"/>
              </a:rPr>
              <a:t>35.437 </a:t>
            </a:r>
            <a:r>
              <a:rPr lang="en-US" sz="1400" dirty="0" err="1">
                <a:latin typeface="Times New Roman" panose="02020603050405020304" pitchFamily="18" charset="0"/>
                <a:cs typeface="Times New Roman" panose="02020603050405020304" pitchFamily="18" charset="0"/>
              </a:rPr>
              <a:t>colaboratori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dintre</a:t>
            </a:r>
            <a:r>
              <a:rPr lang="en-US" sz="1400" dirty="0">
                <a:latin typeface="Times New Roman" panose="02020603050405020304" pitchFamily="18" charset="0"/>
                <a:cs typeface="Times New Roman" panose="02020603050405020304" pitchFamily="18" charset="0"/>
              </a:rPr>
              <a:t> care: 13.963 </a:t>
            </a:r>
            <a:r>
              <a:rPr lang="en-US" sz="1400" dirty="0" err="1">
                <a:latin typeface="Times New Roman" panose="02020603050405020304" pitchFamily="18" charset="0"/>
                <a:cs typeface="Times New Roman" panose="02020603050405020304" pitchFamily="18" charset="0"/>
              </a:rPr>
              <a:t>agenţi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speciali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21.474 - </a:t>
            </a:r>
            <a:r>
              <a:rPr lang="en-US" sz="1400" dirty="0" err="1">
                <a:latin typeface="Times New Roman" panose="02020603050405020304" pitchFamily="18" charset="0"/>
                <a:cs typeface="Times New Roman" panose="02020603050405020304" pitchFamily="18" charset="0"/>
              </a:rPr>
              <a:t>analiști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cercetare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specialiști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domeniul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lingvistic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translatori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cercetători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specialiști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IT, </a:t>
            </a:r>
            <a:r>
              <a:rPr lang="en-US" sz="1400" dirty="0" err="1">
                <a:latin typeface="Times New Roman" panose="02020603050405020304" pitchFamily="18" charset="0"/>
                <a:cs typeface="Times New Roman" panose="02020603050405020304" pitchFamily="18" charset="0"/>
              </a:rPr>
              <a:t>si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Împreună</a:t>
            </a:r>
            <a:r>
              <a:rPr lang="en-US" sz="1400" dirty="0">
                <a:latin typeface="Times New Roman" panose="02020603050405020304" pitchFamily="18" charset="0"/>
                <a:cs typeface="Times New Roman" panose="02020603050405020304" pitchFamily="18" charset="0"/>
              </a:rPr>
              <a:t> cu </a:t>
            </a:r>
            <a:r>
              <a:rPr lang="en-US" sz="1400" dirty="0" err="1">
                <a:latin typeface="Times New Roman" panose="02020603050405020304" pitchFamily="18" charset="0"/>
                <a:cs typeface="Times New Roman" panose="02020603050405020304" pitchFamily="18" charset="0"/>
              </a:rPr>
              <a:t>sediul</a:t>
            </a:r>
            <a:r>
              <a:rPr lang="en-US" sz="1400" dirty="0">
                <a:latin typeface="Times New Roman" panose="02020603050405020304" pitchFamily="18" charset="0"/>
                <a:cs typeface="Times New Roman" panose="02020603050405020304" pitchFamily="18" charset="0"/>
              </a:rPr>
              <a:t> din Washington sunt 56 de </a:t>
            </a:r>
            <a:r>
              <a:rPr lang="en-US" sz="1400" dirty="0" err="1">
                <a:latin typeface="Times New Roman" panose="02020603050405020304" pitchFamily="18" charset="0"/>
                <a:cs typeface="Times New Roman" panose="02020603050405020304" pitchFamily="18" charset="0"/>
              </a:rPr>
              <a:t>birori</a:t>
            </a:r>
            <a:r>
              <a:rPr lang="en-US" sz="1400" dirty="0">
                <a:latin typeface="Times New Roman" panose="02020603050405020304" pitchFamily="18" charset="0"/>
                <a:cs typeface="Times New Roman" panose="02020603050405020304" pitchFamily="18" charset="0"/>
              </a:rPr>
              <a:t> situate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orașe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importante</a:t>
            </a:r>
            <a:r>
              <a:rPr lang="en-US" sz="1400" dirty="0">
                <a:latin typeface="Times New Roman" panose="02020603050405020304" pitchFamily="18" charset="0"/>
                <a:cs typeface="Times New Roman" panose="02020603050405020304" pitchFamily="18" charset="0"/>
              </a:rPr>
              <a:t> pe </a:t>
            </a:r>
            <a:r>
              <a:rPr lang="en-US" sz="1400" dirty="0" err="1">
                <a:latin typeface="Times New Roman" panose="02020603050405020304" pitchFamily="18" charset="0"/>
                <a:cs typeface="Times New Roman" panose="02020603050405020304" pitchFamily="18" charset="0"/>
              </a:rPr>
              <a:t>întregul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teritoriu</a:t>
            </a:r>
            <a:r>
              <a:rPr lang="en-US" sz="1400" dirty="0">
                <a:latin typeface="Times New Roman" panose="02020603050405020304" pitchFamily="18" charset="0"/>
                <a:cs typeface="Times New Roman" panose="02020603050405020304" pitchFamily="18" charset="0"/>
              </a:rPr>
              <a:t> al SUA, 400 de </a:t>
            </a:r>
            <a:r>
              <a:rPr lang="en-US" sz="1400" dirty="0" err="1">
                <a:latin typeface="Times New Roman" panose="02020603050405020304" pitchFamily="18" charset="0"/>
                <a:cs typeface="Times New Roman" panose="02020603050405020304" pitchFamily="18" charset="0"/>
              </a:rPr>
              <a:t>agenţii</a:t>
            </a:r>
            <a:r>
              <a:rPr lang="en-US" sz="1400" dirty="0">
                <a:latin typeface="Times New Roman" panose="02020603050405020304" pitchFamily="18" charset="0"/>
                <a:cs typeface="Times New Roman" panose="02020603050405020304" pitchFamily="18" charset="0"/>
              </a:rPr>
              <a:t> locale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60 de </a:t>
            </a:r>
            <a:r>
              <a:rPr lang="en-US" sz="1400" dirty="0" err="1">
                <a:latin typeface="Times New Roman" panose="02020603050405020304" pitchFamily="18" charset="0"/>
                <a:cs typeface="Times New Roman" panose="02020603050405020304" pitchFamily="18" charset="0"/>
              </a:rPr>
              <a:t>birori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internaţionale</a:t>
            </a:r>
            <a:r>
              <a:rPr lang="en-US" sz="1400" dirty="0">
                <a:latin typeface="Times New Roman" panose="02020603050405020304" pitchFamily="18" charset="0"/>
                <a:cs typeface="Times New Roman" panose="02020603050405020304" pitchFamily="18" charset="0"/>
              </a:rPr>
              <a:t> situate la </a:t>
            </a:r>
            <a:r>
              <a:rPr lang="en-US" sz="1400" dirty="0" err="1">
                <a:latin typeface="Times New Roman" panose="02020603050405020304" pitchFamily="18" charset="0"/>
                <a:cs typeface="Times New Roman" panose="02020603050405020304" pitchFamily="18" charset="0"/>
              </a:rPr>
              <a:t>ambasadele</a:t>
            </a:r>
            <a:r>
              <a:rPr lang="en-US" sz="1400" dirty="0">
                <a:latin typeface="Times New Roman" panose="02020603050405020304" pitchFamily="18" charset="0"/>
                <a:cs typeface="Times New Roman" panose="02020603050405020304" pitchFamily="18" charset="0"/>
              </a:rPr>
              <a:t> SUA din </a:t>
            </a:r>
            <a:r>
              <a:rPr lang="ro-MD" sz="1400" dirty="0">
                <a:latin typeface="Times New Roman" panose="02020603050405020304" pitchFamily="18" charset="0"/>
                <a:cs typeface="Times New Roman" panose="02020603050405020304" pitchFamily="18" charset="0"/>
              </a:rPr>
              <a:t>î</a:t>
            </a:r>
            <a:r>
              <a:rPr lang="en-US" sz="1400" dirty="0" err="1">
                <a:latin typeface="Times New Roman" panose="02020603050405020304" pitchFamily="18" charset="0"/>
                <a:cs typeface="Times New Roman" panose="02020603050405020304" pitchFamily="18" charset="0"/>
              </a:rPr>
              <a:t>ntreaga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lume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Transparenţa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activitatea</a:t>
            </a:r>
            <a:r>
              <a:rPr lang="en-US" sz="1400" dirty="0">
                <a:latin typeface="Times New Roman" panose="02020603050405020304" pitchFamily="18" charset="0"/>
                <a:cs typeface="Times New Roman" panose="02020603050405020304" pitchFamily="18" charset="0"/>
              </a:rPr>
              <a:t> FBI-</a:t>
            </a:r>
            <a:r>
              <a:rPr lang="en-US" sz="1400" dirty="0" err="1">
                <a:latin typeface="Times New Roman" panose="02020603050405020304" pitchFamily="18" charset="0"/>
                <a:cs typeface="Times New Roman" panose="02020603050405020304" pitchFamily="18" charset="0"/>
              </a:rPr>
              <a:t>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o </a:t>
            </a:r>
            <a:r>
              <a:rPr lang="en-US" sz="1400" dirty="0" err="1">
                <a:latin typeface="Times New Roman" panose="02020603050405020304" pitchFamily="18" charset="0"/>
                <a:cs typeface="Times New Roman" panose="02020603050405020304" pitchFamily="18" charset="0"/>
              </a:rPr>
              <a:t>normă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legiferată</a:t>
            </a:r>
            <a:r>
              <a:rPr lang="en-US" sz="1400" dirty="0">
                <a:latin typeface="Times New Roman" panose="02020603050405020304" pitchFamily="18" charset="0"/>
                <a:cs typeface="Times New Roman" panose="02020603050405020304" pitchFamily="18" charset="0"/>
              </a:rPr>
              <a:t>. </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108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23A573-B84A-4473-97D0-592EA9A9DC80}"/>
              </a:ext>
            </a:extLst>
          </p:cNvPr>
          <p:cNvSpPr>
            <a:spLocks noGrp="1"/>
          </p:cNvSpPr>
          <p:nvPr>
            <p:ph type="title"/>
          </p:nvPr>
        </p:nvSpPr>
        <p:spPr>
          <a:xfrm>
            <a:off x="736848" y="286305"/>
            <a:ext cx="11301272" cy="557074"/>
          </a:xfrm>
        </p:spPr>
        <p:txBody>
          <a:bodyPr>
            <a:normAutofit fontScale="90000"/>
          </a:bodyPr>
          <a:lstStyle/>
          <a:p>
            <a:pPr algn="ctr"/>
            <a:r>
              <a:rPr lang="ro-MD" b="1" dirty="0">
                <a:latin typeface="Times New Roman" panose="02020603050405020304" pitchFamily="18" charset="0"/>
                <a:cs typeface="Times New Roman" panose="02020603050405020304" pitchFamily="18" charset="0"/>
              </a:rPr>
              <a:t>FBI (FEDERAL BUREAU OF INVESTIGATION)</a:t>
            </a:r>
            <a:endParaRPr lang="en-US" dirty="0"/>
          </a:p>
        </p:txBody>
      </p:sp>
      <p:sp>
        <p:nvSpPr>
          <p:cNvPr id="4" name="Объект 3">
            <a:extLst>
              <a:ext uri="{FF2B5EF4-FFF2-40B4-BE49-F238E27FC236}">
                <a16:creationId xmlns:a16="http://schemas.microsoft.com/office/drawing/2014/main" id="{5DF45B5B-FE2B-4C4C-8999-5EB4C37F4D06}"/>
              </a:ext>
            </a:extLst>
          </p:cNvPr>
          <p:cNvSpPr txBox="1">
            <a:spLocks noGrp="1"/>
          </p:cNvSpPr>
          <p:nvPr>
            <p:ph idx="1"/>
          </p:nvPr>
        </p:nvSpPr>
        <p:spPr>
          <a:xfrm>
            <a:off x="1278139" y="1162513"/>
            <a:ext cx="6254318" cy="497380"/>
          </a:xfrm>
          <a:prstGeom prst="rect">
            <a:avLst/>
          </a:prstGeom>
          <a:noFill/>
        </p:spPr>
        <p:txBody>
          <a:bodyPr wrap="square">
            <a:spAutoFit/>
          </a:bodyPr>
          <a:lstStyle/>
          <a:p>
            <a:pPr marL="0" indent="0" algn="ctr">
              <a:buNone/>
            </a:pPr>
            <a:r>
              <a:rPr lang="en-US" sz="2800" b="1" i="1" dirty="0" err="1">
                <a:latin typeface="Times New Roman" panose="02020603050405020304" pitchFamily="18" charset="0"/>
                <a:cs typeface="Times New Roman" panose="02020603050405020304" pitchFamily="18" charset="0"/>
              </a:rPr>
              <a:t>Principalele</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sfere</a:t>
            </a:r>
            <a:r>
              <a:rPr lang="en-US" sz="2800" b="1" i="1" dirty="0">
                <a:latin typeface="Times New Roman" panose="02020603050405020304" pitchFamily="18" charset="0"/>
                <a:cs typeface="Times New Roman" panose="02020603050405020304" pitchFamily="18" charset="0"/>
              </a:rPr>
              <a:t> de </a:t>
            </a:r>
            <a:r>
              <a:rPr lang="en-US" sz="2800" b="1" i="1" dirty="0" err="1">
                <a:latin typeface="Times New Roman" panose="02020603050405020304" pitchFamily="18" charset="0"/>
                <a:cs typeface="Times New Roman" panose="02020603050405020304" pitchFamily="18" charset="0"/>
              </a:rPr>
              <a:t>activitate</a:t>
            </a:r>
            <a:r>
              <a:rPr lang="en-US" sz="2800" b="1" i="1" dirty="0">
                <a:latin typeface="Times New Roman" panose="02020603050405020304" pitchFamily="18" charset="0"/>
                <a:cs typeface="Times New Roman" panose="02020603050405020304" pitchFamily="18" charset="0"/>
              </a:rPr>
              <a:t> ale FBI </a:t>
            </a:r>
            <a:endParaRPr lang="ro-MD" sz="2800" b="1" i="1" dirty="0">
              <a:latin typeface="Times New Roman" panose="02020603050405020304" pitchFamily="18" charset="0"/>
              <a:cs typeface="Times New Roman" panose="02020603050405020304" pitchFamily="18" charset="0"/>
            </a:endParaRPr>
          </a:p>
        </p:txBody>
      </p:sp>
      <p:graphicFrame>
        <p:nvGraphicFramePr>
          <p:cNvPr id="5" name="Схема 4">
            <a:extLst>
              <a:ext uri="{FF2B5EF4-FFF2-40B4-BE49-F238E27FC236}">
                <a16:creationId xmlns:a16="http://schemas.microsoft.com/office/drawing/2014/main" id="{022881A8-2207-464D-8EBE-DB6F62ADEFA7}"/>
              </a:ext>
            </a:extLst>
          </p:cNvPr>
          <p:cNvGraphicFramePr/>
          <p:nvPr>
            <p:extLst>
              <p:ext uri="{D42A27DB-BD31-4B8C-83A1-F6EECF244321}">
                <p14:modId xmlns:p14="http://schemas.microsoft.com/office/powerpoint/2010/main" val="1670183753"/>
              </p:ext>
            </p:extLst>
          </p:nvPr>
        </p:nvGraphicFramePr>
        <p:xfrm>
          <a:off x="736848" y="1659893"/>
          <a:ext cx="7084379" cy="5046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F69BBDB-89FB-451F-91DE-DADFD7D9DA2F}"/>
              </a:ext>
            </a:extLst>
          </p:cNvPr>
          <p:cNvSpPr txBox="1"/>
          <p:nvPr/>
        </p:nvSpPr>
        <p:spPr>
          <a:xfrm>
            <a:off x="8151920" y="1038859"/>
            <a:ext cx="3637625" cy="239014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lnSpc>
                <a:spcPct val="120000"/>
              </a:lnSpc>
              <a:spcBef>
                <a:spcPts val="600"/>
              </a:spcBef>
            </a:pPr>
            <a:r>
              <a:rPr lang="en-US" i="0" dirty="0" err="1">
                <a:solidFill>
                  <a:srgbClr val="2C2B31"/>
                </a:solidFill>
                <a:effectLst/>
                <a:latin typeface="Times New Roman" panose="02020603050405020304" pitchFamily="18" charset="0"/>
                <a:cs typeface="Times New Roman" panose="02020603050405020304" pitchFamily="18" charset="0"/>
              </a:rPr>
              <a:t>Principalul</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obiectiv</a:t>
            </a:r>
            <a:r>
              <a:rPr lang="en-US" i="0" dirty="0">
                <a:solidFill>
                  <a:srgbClr val="2C2B31"/>
                </a:solidFill>
                <a:effectLst/>
                <a:latin typeface="Times New Roman" panose="02020603050405020304" pitchFamily="18" charset="0"/>
                <a:cs typeface="Times New Roman" panose="02020603050405020304" pitchFamily="18" charset="0"/>
              </a:rPr>
              <a:t> al FBI </a:t>
            </a:r>
            <a:r>
              <a:rPr lang="en-US" i="0" dirty="0" err="1">
                <a:solidFill>
                  <a:srgbClr val="2C2B31"/>
                </a:solidFill>
                <a:effectLst/>
                <a:latin typeface="Times New Roman" panose="02020603050405020304" pitchFamily="18" charset="0"/>
                <a:cs typeface="Times New Roman" panose="02020603050405020304" pitchFamily="18" charset="0"/>
              </a:rPr>
              <a:t>este</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protejarea</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apărarea</a:t>
            </a:r>
            <a:r>
              <a:rPr lang="ro-MD" i="0" dirty="0">
                <a:solidFill>
                  <a:srgbClr val="2C2B31"/>
                </a:solidFill>
                <a:effectLst/>
                <a:latin typeface="Times New Roman" panose="02020603050405020304" pitchFamily="18" charset="0"/>
                <a:cs typeface="Times New Roman" panose="02020603050405020304" pitchFamily="18" charset="0"/>
              </a:rPr>
              <a:t> SUA</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respectarea</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aplicarea</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legilor</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penale</a:t>
            </a:r>
            <a:r>
              <a:rPr lang="en-US" i="0" dirty="0">
                <a:solidFill>
                  <a:srgbClr val="2C2B31"/>
                </a:solidFill>
                <a:effectLst/>
                <a:latin typeface="Times New Roman" panose="02020603050405020304" pitchFamily="18" charset="0"/>
                <a:cs typeface="Times New Roman" panose="02020603050405020304" pitchFamily="18" charset="0"/>
              </a:rPr>
              <a:t> din SUA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furnizarea</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serviciilor</a:t>
            </a:r>
            <a:r>
              <a:rPr lang="en-US" i="0" dirty="0">
                <a:solidFill>
                  <a:srgbClr val="2C2B31"/>
                </a:solidFill>
                <a:effectLst/>
                <a:latin typeface="Times New Roman" panose="02020603050405020304" pitchFamily="18" charset="0"/>
                <a:cs typeface="Times New Roman" panose="02020603050405020304" pitchFamily="18" charset="0"/>
              </a:rPr>
              <a:t> de </a:t>
            </a:r>
            <a:r>
              <a:rPr lang="en-US" i="0" dirty="0" err="1">
                <a:solidFill>
                  <a:srgbClr val="2C2B31"/>
                </a:solidFill>
                <a:effectLst/>
                <a:latin typeface="Times New Roman" panose="02020603050405020304" pitchFamily="18" charset="0"/>
                <a:cs typeface="Times New Roman" panose="02020603050405020304" pitchFamily="18" charset="0"/>
              </a:rPr>
              <a:t>conducere</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justiție</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penală</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agențiilor</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partenerilor</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federali</a:t>
            </a:r>
            <a:r>
              <a:rPr lang="en-US" i="0" dirty="0">
                <a:solidFill>
                  <a:srgbClr val="2C2B31"/>
                </a:solidFill>
                <a:effectLst/>
                <a:latin typeface="Times New Roman" panose="02020603050405020304" pitchFamily="18" charset="0"/>
                <a:cs typeface="Times New Roman" panose="02020603050405020304" pitchFamily="18" charset="0"/>
              </a:rPr>
              <a:t>, de stat, </a:t>
            </a:r>
            <a:r>
              <a:rPr lang="en-US" i="0" dirty="0" err="1">
                <a:solidFill>
                  <a:srgbClr val="2C2B31"/>
                </a:solidFill>
                <a:effectLst/>
                <a:latin typeface="Times New Roman" panose="02020603050405020304" pitchFamily="18" charset="0"/>
                <a:cs typeface="Times New Roman" panose="02020603050405020304" pitchFamily="18" charset="0"/>
              </a:rPr>
              <a:t>municipali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și</a:t>
            </a:r>
            <a:r>
              <a:rPr lang="en-US" i="0" dirty="0">
                <a:solidFill>
                  <a:srgbClr val="2C2B31"/>
                </a:solidFill>
                <a:effectLst/>
                <a:latin typeface="Times New Roman" panose="02020603050405020304" pitchFamily="18" charset="0"/>
                <a:cs typeface="Times New Roman" panose="02020603050405020304" pitchFamily="18" charset="0"/>
              </a:rPr>
              <a:t> </a:t>
            </a:r>
            <a:r>
              <a:rPr lang="en-US" i="0" dirty="0" err="1">
                <a:solidFill>
                  <a:srgbClr val="2C2B31"/>
                </a:solidFill>
                <a:effectLst/>
                <a:latin typeface="Times New Roman" panose="02020603050405020304" pitchFamily="18" charset="0"/>
                <a:cs typeface="Times New Roman" panose="02020603050405020304" pitchFamily="18" charset="0"/>
              </a:rPr>
              <a:t>internaționali</a:t>
            </a:r>
            <a:r>
              <a:rPr lang="en-US" i="0" dirty="0">
                <a:solidFill>
                  <a:srgbClr val="2C2B31"/>
                </a:solidFill>
                <a:effectLst/>
                <a:latin typeface="Times New Roman" panose="02020603050405020304" pitchFamily="18" charset="0"/>
                <a:cs typeface="Times New Roman" panose="02020603050405020304" pitchFamily="18" charset="0"/>
              </a:rPr>
              <a:t>.</a:t>
            </a:r>
            <a:endParaRPr lang="ro-MD" i="0" dirty="0">
              <a:solidFill>
                <a:srgbClr val="2C2B3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4D06810-7ACC-4F90-B8F9-AB174147179E}"/>
              </a:ext>
            </a:extLst>
          </p:cNvPr>
          <p:cNvSpPr txBox="1"/>
          <p:nvPr/>
        </p:nvSpPr>
        <p:spPr>
          <a:xfrm>
            <a:off x="8151920" y="3432374"/>
            <a:ext cx="3637625" cy="3323987"/>
          </a:xfrm>
          <a:prstGeom prst="rect">
            <a:avLst/>
          </a:prstGeom>
          <a:noFill/>
        </p:spPr>
        <p:txBody>
          <a:bodyPr wrap="square">
            <a:spAutoFit/>
          </a:bodyPr>
          <a:lstStyle/>
          <a:p>
            <a:pPr algn="ctr"/>
            <a:r>
              <a:rPr lang="en-US" sz="1400" dirty="0">
                <a:latin typeface="Times New Roman" panose="02020603050405020304" pitchFamily="18" charset="0"/>
                <a:cs typeface="Times New Roman" panose="02020603050405020304" pitchFamily="18" charset="0"/>
              </a:rPr>
              <a:t>FBI-ul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liderul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comunităţii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mare </a:t>
            </a:r>
            <a:r>
              <a:rPr lang="en-US" sz="1400" dirty="0" err="1">
                <a:latin typeface="Times New Roman" panose="02020603050405020304" pitchFamily="18" charset="0"/>
                <a:cs typeface="Times New Roman" panose="02020603050405020304" pitchFamily="18" charset="0"/>
              </a:rPr>
              <a:t>entitate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aplicare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legii</a:t>
            </a:r>
            <a:r>
              <a:rPr lang="en-US" sz="1400" dirty="0">
                <a:latin typeface="Times New Roman" panose="02020603050405020304" pitchFamily="18" charset="0"/>
                <a:cs typeface="Times New Roman" panose="02020603050405020304" pitchFamily="18" charset="0"/>
              </a:rPr>
              <a:t> la </a:t>
            </a:r>
            <a:r>
              <a:rPr lang="en-US" sz="1400" dirty="0" err="1">
                <a:latin typeface="Times New Roman" panose="02020603050405020304" pitchFamily="18" charset="0"/>
                <a:cs typeface="Times New Roman" panose="02020603050405020304" pitchFamily="18" charset="0"/>
              </a:rPr>
              <a:t>nivel</a:t>
            </a:r>
            <a:r>
              <a:rPr lang="en-US" sz="1400" dirty="0">
                <a:latin typeface="Times New Roman" panose="02020603050405020304" pitchFamily="18" charset="0"/>
                <a:cs typeface="Times New Roman" panose="02020603050405020304" pitchFamily="18" charset="0"/>
              </a:rPr>
              <a:t> federal. De </a:t>
            </a:r>
            <a:r>
              <a:rPr lang="en-US" sz="1400" dirty="0" err="1">
                <a:latin typeface="Times New Roman" panose="02020603050405020304" pitchFamily="18" charset="0"/>
                <a:cs typeface="Times New Roman" panose="02020603050405020304" pitchFamily="18" charset="0"/>
              </a:rPr>
              <a:t>asemenea</a:t>
            </a:r>
            <a:r>
              <a:rPr lang="en-US" sz="1400" dirty="0">
                <a:latin typeface="Times New Roman" panose="02020603050405020304" pitchFamily="18" charset="0"/>
                <a:cs typeface="Times New Roman" panose="02020603050405020304" pitchFamily="18" charset="0"/>
              </a:rPr>
              <a:t> FBI-ul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membru</a:t>
            </a:r>
            <a:r>
              <a:rPr lang="en-US" sz="1400" dirty="0">
                <a:latin typeface="Times New Roman" panose="02020603050405020304" pitchFamily="18" charset="0"/>
                <a:cs typeface="Times New Roman" panose="02020603050405020304" pitchFamily="18" charset="0"/>
              </a:rPr>
              <a:t> al </a:t>
            </a:r>
            <a:r>
              <a:rPr lang="en-US" sz="1400" dirty="0" err="1">
                <a:latin typeface="Times New Roman" panose="02020603050405020304" pitchFamily="18" charset="0"/>
                <a:cs typeface="Times New Roman" panose="02020603050405020304" pitchFamily="18" charset="0"/>
              </a:rPr>
              <a:t>Comunităţii</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Informaţii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Deși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mai</a:t>
            </a:r>
            <a:r>
              <a:rPr lang="en-US" sz="1400" dirty="0">
                <a:latin typeface="Times New Roman" panose="02020603050405020304" pitchFamily="18" charset="0"/>
                <a:cs typeface="Times New Roman" panose="02020603050405020304" pitchFamily="18" charset="0"/>
              </a:rPr>
              <a:t> mare </a:t>
            </a:r>
            <a:r>
              <a:rPr lang="en-US" sz="1400" dirty="0" err="1">
                <a:latin typeface="Times New Roman" panose="02020603050405020304" pitchFamily="18" charset="0"/>
                <a:cs typeface="Times New Roman" panose="02020603050405020304" pitchFamily="18" charset="0"/>
              </a:rPr>
              <a:t>reprezentant</a:t>
            </a:r>
            <a:r>
              <a:rPr lang="en-US" sz="1400" dirty="0">
                <a:latin typeface="Times New Roman" panose="02020603050405020304" pitchFamily="18" charset="0"/>
                <a:cs typeface="Times New Roman" panose="02020603050405020304" pitchFamily="18" charset="0"/>
              </a:rPr>
              <a:t> din </a:t>
            </a:r>
            <a:r>
              <a:rPr lang="en-US" sz="1400" dirty="0" err="1">
                <a:latin typeface="Times New Roman" panose="02020603050405020304" pitchFamily="18" charset="0"/>
                <a:cs typeface="Times New Roman" panose="02020603050405020304" pitchFamily="18" charset="0"/>
              </a:rPr>
              <a:t>partea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Guvernului</a:t>
            </a:r>
            <a:r>
              <a:rPr lang="en-US" sz="1400" dirty="0">
                <a:latin typeface="Times New Roman" panose="02020603050405020304" pitchFamily="18" charset="0"/>
                <a:cs typeface="Times New Roman" panose="02020603050405020304" pitchFamily="18" charset="0"/>
              </a:rPr>
              <a:t> Federal </a:t>
            </a:r>
            <a:r>
              <a:rPr lang="en-US" sz="1400" dirty="0" err="1">
                <a:latin typeface="Times New Roman" panose="02020603050405020304" pitchFamily="18" charset="0"/>
                <a:cs typeface="Times New Roman" panose="02020603050405020304" pitchFamily="18" charset="0"/>
              </a:rPr>
              <a:t>în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Comunitatea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Organelor</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Drept</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există</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organizaţii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federale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aplicare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legii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ce</a:t>
            </a:r>
            <a:r>
              <a:rPr lang="en-US" sz="1400" dirty="0">
                <a:latin typeface="Times New Roman" panose="02020603050405020304" pitchFamily="18" charset="0"/>
                <a:cs typeface="Times New Roman" panose="02020603050405020304" pitchFamily="18" charset="0"/>
              </a:rPr>
              <a:t> sunt </a:t>
            </a:r>
            <a:r>
              <a:rPr lang="en-US" sz="1400" dirty="0" err="1">
                <a:latin typeface="Times New Roman" panose="02020603050405020304" pitchFamily="18" charset="0"/>
                <a:cs typeface="Times New Roman" panose="02020603050405020304" pitchFamily="18" charset="0"/>
              </a:rPr>
              <a:t>parte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integrantă</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securităţii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patriei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inclusiv</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Vămilor</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Patrularea</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Frontierelor</a:t>
            </a:r>
            <a:r>
              <a:rPr lang="en-US" sz="1400" dirty="0">
                <a:latin typeface="Times New Roman" panose="02020603050405020304" pitchFamily="18" charset="0"/>
                <a:cs typeface="Times New Roman" panose="02020603050405020304" pitchFamily="18" charset="0"/>
              </a:rPr>
              <a:t> (CBP), </a:t>
            </a:r>
            <a:r>
              <a:rPr lang="en-US" sz="1400" dirty="0" err="1">
                <a:latin typeface="Times New Roman" panose="02020603050405020304" pitchFamily="18" charset="0"/>
                <a:cs typeface="Times New Roman" panose="02020603050405020304" pitchFamily="18" charset="0"/>
              </a:rPr>
              <a:t>Imigrări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Serviciul</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Vamal</a:t>
            </a:r>
            <a:r>
              <a:rPr lang="en-US" sz="1400" dirty="0">
                <a:latin typeface="Times New Roman" panose="02020603050405020304" pitchFamily="18" charset="0"/>
                <a:cs typeface="Times New Roman" panose="02020603050405020304" pitchFamily="18" charset="0"/>
              </a:rPr>
              <a:t> (ICE), </a:t>
            </a:r>
            <a:r>
              <a:rPr lang="en-US" sz="1400" dirty="0" err="1">
                <a:latin typeface="Times New Roman" panose="02020603050405020304" pitchFamily="18" charset="0"/>
                <a:cs typeface="Times New Roman" panose="02020603050405020304" pitchFamily="18" charset="0"/>
              </a:rPr>
              <a:t>și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Agenţiei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Antidrog</a:t>
            </a:r>
            <a:r>
              <a:rPr lang="en-US" sz="1400" dirty="0">
                <a:latin typeface="Times New Roman" panose="02020603050405020304" pitchFamily="18" charset="0"/>
                <a:cs typeface="Times New Roman" panose="02020603050405020304" pitchFamily="18" charset="0"/>
              </a:rPr>
              <a:t> (DEA). </a:t>
            </a:r>
            <a:r>
              <a:rPr lang="en-US" sz="1400" dirty="0" err="1">
                <a:latin typeface="Times New Roman" panose="02020603050405020304" pitchFamily="18" charset="0"/>
                <a:cs typeface="Times New Roman" panose="02020603050405020304" pitchFamily="18" charset="0"/>
              </a:rPr>
              <a:t>Multe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dintre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aceste</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agenţii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federale</a:t>
            </a:r>
            <a:r>
              <a:rPr lang="en-US" sz="1400" dirty="0">
                <a:latin typeface="Times New Roman" panose="02020603050405020304" pitchFamily="18" charset="0"/>
                <a:cs typeface="Times New Roman" panose="02020603050405020304" pitchFamily="18" charset="0"/>
              </a:rPr>
              <a:t> de </a:t>
            </a:r>
            <a:r>
              <a:rPr lang="en-US" sz="1400" dirty="0" err="1">
                <a:latin typeface="Times New Roman" panose="02020603050405020304" pitchFamily="18" charset="0"/>
                <a:cs typeface="Times New Roman" panose="02020603050405020304" pitchFamily="18" charset="0"/>
              </a:rPr>
              <a:t>aplicare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legii</a:t>
            </a:r>
            <a:r>
              <a:rPr lang="en-US" sz="1400" dirty="0">
                <a:latin typeface="Times New Roman" panose="02020603050405020304" pitchFamily="18" charset="0"/>
                <a:cs typeface="Times New Roman" panose="02020603050405020304" pitchFamily="18" charset="0"/>
              </a:rPr>
              <a:t> sunt </a:t>
            </a:r>
            <a:r>
              <a:rPr lang="en-US" sz="1400" dirty="0" err="1">
                <a:latin typeface="Times New Roman" panose="02020603050405020304" pitchFamily="18" charset="0"/>
                <a:cs typeface="Times New Roman" panose="02020603050405020304" pitchFamily="18" charset="0"/>
              </a:rPr>
              <a:t>acum</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parte</a:t>
            </a:r>
            <a:r>
              <a:rPr lang="en-US" sz="1400" dirty="0">
                <a:latin typeface="Times New Roman" panose="02020603050405020304" pitchFamily="18" charset="0"/>
                <a:cs typeface="Times New Roman" panose="02020603050405020304" pitchFamily="18" charset="0"/>
              </a:rPr>
              <a:t> a </a:t>
            </a:r>
            <a:r>
              <a:rPr lang="en-US" sz="1400" dirty="0" err="1">
                <a:latin typeface="Times New Roman" panose="02020603050405020304" pitchFamily="18" charset="0"/>
                <a:cs typeface="Times New Roman" panose="02020603050405020304" pitchFamily="18" charset="0"/>
              </a:rPr>
              <a:t>Departamentului</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pentru</a:t>
            </a:r>
            <a:r>
              <a:rPr lang="en-US" sz="1400" dirty="0">
                <a:latin typeface="Times New Roman" panose="02020603050405020304" pitchFamily="18" charset="0"/>
                <a:cs typeface="Times New Roman" panose="02020603050405020304" pitchFamily="18" charset="0"/>
              </a:rPr>
              <a:t> Securitate </a:t>
            </a:r>
            <a:r>
              <a:rPr lang="en-US" sz="1400" dirty="0" err="1">
                <a:latin typeface="Times New Roman" panose="02020603050405020304" pitchFamily="18" charset="0"/>
                <a:cs typeface="Times New Roman" panose="02020603050405020304" pitchFamily="18" charset="0"/>
              </a:rPr>
              <a:t>Internă</a:t>
            </a:r>
            <a:r>
              <a:rPr lang="en-US" sz="1400" dirty="0">
                <a:latin typeface="Times New Roman" panose="02020603050405020304" pitchFamily="18" charset="0"/>
                <a:cs typeface="Times New Roman" panose="02020603050405020304" pitchFamily="18" charset="0"/>
              </a:rPr>
              <a:t> (Department of Homeland Security, or DHS).</a:t>
            </a:r>
            <a:endParaRPr lang="ro-MD"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615472"/>
      </p:ext>
    </p:extLst>
  </p:cSld>
  <p:clrMapOvr>
    <a:masterClrMapping/>
  </p:clrMapOvr>
</p:sld>
</file>

<file path=ppt/theme/theme1.xml><?xml version="1.0" encoding="utf-8"?>
<a:theme xmlns:a="http://schemas.openxmlformats.org/drawingml/2006/main" name="Уголки">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Уголки</Template>
  <TotalTime>1573</TotalTime>
  <Words>2337</Words>
  <Application>Microsoft Office PowerPoint</Application>
  <PresentationFormat>Широкоэкранный</PresentationFormat>
  <Paragraphs>92</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Franklin Gothic Book</vt:lpstr>
      <vt:lpstr>Times New Roman</vt:lpstr>
      <vt:lpstr>Уголки</vt:lpstr>
      <vt:lpstr>Serviciile de informații din SUA</vt:lpstr>
      <vt:lpstr>PLAN</vt:lpstr>
      <vt:lpstr>INTRODUCERE</vt:lpstr>
      <vt:lpstr>CIA (CENTRAL INTELLIGENCE AGENCY)</vt:lpstr>
      <vt:lpstr>CIA (CENTRAL INTELLIGENCE AGENCY)</vt:lpstr>
      <vt:lpstr>CIA (CENTRAL INTELLIGENCE AGENCY)</vt:lpstr>
      <vt:lpstr>Презентация PowerPoint</vt:lpstr>
      <vt:lpstr>FBI (FEDERAL BUREAU OF INVESTIGATION)</vt:lpstr>
      <vt:lpstr>FBI (FEDERAL BUREAU OF INVESTIGATION)</vt:lpstr>
      <vt:lpstr>NSA (NATIONAL SECURITY AGENCY)</vt:lpstr>
      <vt:lpstr>NSA (NATIONAL SECURITY AGENCY)</vt:lpstr>
      <vt:lpstr>DEPARTAMENTUL DE APĂRARE (DOD)</vt:lpstr>
      <vt:lpstr>CONCLUZIE</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Serviciile de informații din SUA</dc:title>
  <dc:creator>Iana Caraman</dc:creator>
  <cp:lastModifiedBy>Iana Caraman</cp:lastModifiedBy>
  <cp:revision>8</cp:revision>
  <dcterms:created xsi:type="dcterms:W3CDTF">2021-11-03T22:07:26Z</dcterms:created>
  <dcterms:modified xsi:type="dcterms:W3CDTF">2021-11-05T00:21:00Z</dcterms:modified>
</cp:coreProperties>
</file>