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comment1.xml" ContentType="application/vnd.openxmlformats-officedocument.presentationml.comments+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6" r:id="rId1"/>
  </p:sldMasterIdLst>
  <p:notesMasterIdLst>
    <p:notesMasterId r:id="rId13"/>
  </p:notesMasterIdLst>
  <p:sldIdLst>
    <p:sldId id="256" r:id="rId2"/>
    <p:sldId id="257" r:id="rId3"/>
    <p:sldId id="258" r:id="rId4"/>
    <p:sldId id="259" r:id="rId5"/>
    <p:sldId id="260" r:id="rId6"/>
    <p:sldId id="261" r:id="rId7"/>
    <p:sldId id="270" r:id="rId8"/>
    <p:sldId id="271" r:id="rId9"/>
    <p:sldId id="272" r:id="rId10"/>
    <p:sldId id="267" r:id="rId11"/>
    <p:sldId id="269" r:id="rId12"/>
  </p:sldIdLst>
  <p:sldSz cx="9144000" cy="5143500" type="screen16x9"/>
  <p:notesSz cx="6858000" cy="9144000"/>
  <p:embeddedFontLst>
    <p:embeddedFont>
      <p:font typeface="Calibri Light" panose="020F0302020204030204" pitchFamily="34" charset="0"/>
      <p:regular r:id="rId14"/>
      <p:italic r:id="rId15"/>
    </p:embeddedFont>
    <p:embeddedFont>
      <p:font typeface="Rockwell" panose="02060603020205020403" pitchFamily="18" charset="0"/>
      <p:regular r:id="rId16"/>
      <p:bold r:id="rId17"/>
      <p:italic r:id="rId18"/>
      <p:boldItalic r:id="rId19"/>
    </p:embeddedFont>
    <p:embeddedFont>
      <p:font typeface="Anton" panose="020B0604020202020204" charset="0"/>
      <p:regular r:id="rId20"/>
    </p:embeddedFont>
    <p:embeddedFont>
      <p:font typeface="Roboto L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 initials="n" lastIdx="1" clrIdx="0">
    <p:extLst>
      <p:ext uri="{19B8F6BF-5375-455C-9EA6-DF929625EA0E}">
        <p15:presenceInfo xmlns:p15="http://schemas.microsoft.com/office/powerpoint/2012/main" userId="nic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p:cViewPr>
        <p:scale>
          <a:sx n="141" d="100"/>
          <a:sy n="141" d="100"/>
        </p:scale>
        <p:origin x="744"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11T22:41:56.755" idx="1">
    <p:pos x="10" y="10"/>
    <p:text/>
    <p:extLst>
      <p:ext uri="{C676402C-5697-4E1C-873F-D02D1690AC5C}">
        <p15:threadingInfo xmlns:p15="http://schemas.microsoft.com/office/powerpoint/2012/main" timeZoneBias="-120"/>
      </p:ext>
    </p:extLst>
  </p:cm>
</p:cmLst>
</file>

<file path=ppt/diagrams/_rels/data10.xml.rels><?xml version="1.0" encoding="UTF-8" standalone="yes"?>
<Relationships xmlns="http://schemas.openxmlformats.org/package/2006/relationships"><Relationship Id="rId1" Type="http://schemas.openxmlformats.org/officeDocument/2006/relationships/image" Target="../media/image15.jpg"/></Relationships>
</file>

<file path=ppt/diagrams/_rels/data12.xml.rels><?xml version="1.0" encoding="UTF-8" standalone="yes"?>
<Relationships xmlns="http://schemas.openxmlformats.org/package/2006/relationships"><Relationship Id="rId1" Type="http://schemas.openxmlformats.org/officeDocument/2006/relationships/image" Target="../media/image16.jpg"/></Relationships>
</file>

<file path=ppt/diagrams/_rels/data5.xml.rels><?xml version="1.0" encoding="UTF-8" standalone="yes"?>
<Relationships xmlns="http://schemas.openxmlformats.org/package/2006/relationships"><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1" Type="http://schemas.openxmlformats.org/officeDocument/2006/relationships/image" Target="../media/image7.jpg"/></Relationships>
</file>

<file path=ppt/diagrams/_rels/data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ata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fif"/></Relationships>
</file>

<file path=ppt/diagrams/_rels/data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fif"/></Relationships>
</file>

<file path=ppt/diagrams/_rels/drawing10.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g"/></Relationships>
</file>

<file path=ppt/diagrams/_rels/drawing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rawing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fif"/></Relationships>
</file>

<file path=ppt/diagrams/_rels/drawing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0CF84-610B-425D-986B-A687BE7F27F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293E859C-8CD2-44A7-8B57-B7807995AEFB}">
      <dgm:prSet/>
      <dgm:spPr/>
      <dgm:t>
        <a:bodyPr/>
        <a:lstStyle/>
        <a:p>
          <a:pPr rtl="0"/>
          <a:r>
            <a:rPr lang="en-GB" b="0" i="0" dirty="0" smtClean="0"/>
            <a:t>Serviciile </a:t>
          </a:r>
          <a:r>
            <a:rPr lang="en-GB" b="0" i="0" dirty="0" err="1" smtClean="0"/>
            <a:t>speciale</a:t>
          </a:r>
          <a:r>
            <a:rPr lang="en-GB" b="0" i="0" dirty="0" smtClean="0"/>
            <a:t> </a:t>
          </a:r>
          <a:r>
            <a:rPr lang="en-GB" b="0" i="0" dirty="0" err="1" smtClean="0"/>
            <a:t>sunt</a:t>
          </a:r>
          <a:r>
            <a:rPr lang="en-GB" b="0" i="0" dirty="0" smtClean="0"/>
            <a:t> </a:t>
          </a:r>
          <a:r>
            <a:rPr lang="en-GB" b="0" i="0" dirty="0" err="1" smtClean="0"/>
            <a:t>organe</a:t>
          </a:r>
          <a:r>
            <a:rPr lang="en-GB" b="0" i="0" dirty="0" smtClean="0"/>
            <a:t> </a:t>
          </a:r>
          <a:r>
            <a:rPr lang="en-GB" b="0" i="0" dirty="0" err="1" smtClean="0"/>
            <a:t>speciale</a:t>
          </a:r>
          <a:r>
            <a:rPr lang="en-GB" b="0" i="0" dirty="0" smtClean="0"/>
            <a:t> de stat, al </a:t>
          </a:r>
          <a:r>
            <a:rPr lang="en-GB" b="0" i="0" dirty="0" err="1" smtClean="0"/>
            <a:t>căror</a:t>
          </a:r>
          <a:r>
            <a:rPr lang="en-GB" b="0" i="0" dirty="0" smtClean="0"/>
            <a:t> </a:t>
          </a:r>
          <a:r>
            <a:rPr lang="en-GB" b="0" i="0" dirty="0" err="1" smtClean="0"/>
            <a:t>scop</a:t>
          </a:r>
          <a:r>
            <a:rPr lang="en-GB" b="0" i="0" dirty="0" smtClean="0"/>
            <a:t>, </a:t>
          </a:r>
          <a:r>
            <a:rPr lang="en-GB" b="0" i="0" dirty="0" err="1" smtClean="0"/>
            <a:t>efort</a:t>
          </a:r>
          <a:r>
            <a:rPr lang="en-GB" b="0" i="0" dirty="0" smtClean="0"/>
            <a:t> </a:t>
          </a:r>
          <a:r>
            <a:rPr lang="en-GB" b="0" i="0" dirty="0" err="1" smtClean="0"/>
            <a:t>și</a:t>
          </a:r>
          <a:r>
            <a:rPr lang="en-GB" b="0" i="0" dirty="0" smtClean="0"/>
            <a:t> </a:t>
          </a:r>
          <a:r>
            <a:rPr lang="en-GB" b="0" i="0" dirty="0" err="1" smtClean="0"/>
            <a:t>misiune</a:t>
          </a:r>
          <a:r>
            <a:rPr lang="en-GB" b="0" i="0" dirty="0" smtClean="0"/>
            <a:t> </a:t>
          </a:r>
          <a:r>
            <a:rPr lang="en-GB" b="0" i="0" dirty="0" err="1" smtClean="0"/>
            <a:t>principală</a:t>
          </a:r>
          <a:r>
            <a:rPr lang="en-GB" b="0" i="0" dirty="0" smtClean="0"/>
            <a:t> </a:t>
          </a:r>
          <a:r>
            <a:rPr lang="en-GB" b="0" i="0" dirty="0" err="1" smtClean="0"/>
            <a:t>este</a:t>
          </a:r>
          <a:r>
            <a:rPr lang="en-GB" b="0" i="0" dirty="0" smtClean="0"/>
            <a:t> de a </a:t>
          </a:r>
          <a:r>
            <a:rPr lang="en-GB" b="0" i="0" dirty="0" err="1" smtClean="0"/>
            <a:t>proteja</a:t>
          </a:r>
          <a:r>
            <a:rPr lang="en-GB" b="0" i="0" dirty="0" smtClean="0"/>
            <a:t> </a:t>
          </a:r>
          <a:r>
            <a:rPr lang="en-GB" b="0" i="0" dirty="0" err="1" smtClean="0"/>
            <a:t>statul</a:t>
          </a:r>
          <a:r>
            <a:rPr lang="en-GB" b="0" i="0" dirty="0" smtClean="0"/>
            <a:t> </a:t>
          </a:r>
          <a:r>
            <a:rPr lang="en-GB" b="0" i="0" dirty="0" err="1" smtClean="0"/>
            <a:t>și</a:t>
          </a:r>
          <a:r>
            <a:rPr lang="en-GB" b="0" i="0" dirty="0" smtClean="0"/>
            <a:t> </a:t>
          </a:r>
          <a:r>
            <a:rPr lang="en-GB" b="0" i="0" dirty="0" err="1" smtClean="0"/>
            <a:t>societatea</a:t>
          </a:r>
          <a:r>
            <a:rPr lang="en-GB" b="0" i="0" dirty="0" smtClean="0"/>
            <a:t>, </a:t>
          </a:r>
          <a:r>
            <a:rPr lang="en-GB" b="0" i="0" dirty="0" err="1" smtClean="0"/>
            <a:t>oferind</a:t>
          </a:r>
          <a:r>
            <a:rPr lang="en-GB" b="0" i="0" dirty="0" smtClean="0"/>
            <a:t> </a:t>
          </a:r>
          <a:r>
            <a:rPr lang="en-GB" b="0" i="0" dirty="0" err="1" smtClean="0"/>
            <a:t>în</a:t>
          </a:r>
          <a:r>
            <a:rPr lang="en-GB" b="0" i="0" dirty="0" smtClean="0"/>
            <a:t> </a:t>
          </a:r>
          <a:r>
            <a:rPr lang="en-GB" b="0" i="0" dirty="0" err="1" smtClean="0"/>
            <a:t>timp</a:t>
          </a:r>
          <a:r>
            <a:rPr lang="en-GB" b="0" i="0" dirty="0" smtClean="0"/>
            <a:t> </a:t>
          </a:r>
          <a:r>
            <a:rPr lang="en-GB" b="0" i="0" dirty="0" err="1" smtClean="0"/>
            <a:t>util</a:t>
          </a:r>
          <a:r>
            <a:rPr lang="en-GB" b="0" i="0" dirty="0" smtClean="0"/>
            <a:t> </a:t>
          </a:r>
          <a:r>
            <a:rPr lang="en-GB" b="0" i="0" dirty="0" err="1" smtClean="0"/>
            <a:t>informații</a:t>
          </a:r>
          <a:r>
            <a:rPr lang="en-GB" b="0" i="0" dirty="0" smtClean="0"/>
            <a:t> </a:t>
          </a:r>
          <a:r>
            <a:rPr lang="en-GB" b="0" i="0" dirty="0" err="1" smtClean="0"/>
            <a:t>obiective</a:t>
          </a:r>
          <a:r>
            <a:rPr lang="en-GB" b="0" i="0" dirty="0" smtClean="0"/>
            <a:t> </a:t>
          </a:r>
          <a:r>
            <a:rPr lang="en-GB" b="0" i="0" dirty="0" err="1" smtClean="0"/>
            <a:t>și</a:t>
          </a:r>
          <a:r>
            <a:rPr lang="en-GB" b="0" i="0" dirty="0" smtClean="0"/>
            <a:t> </a:t>
          </a:r>
          <a:r>
            <a:rPr lang="en-GB" b="0" i="0" dirty="0" err="1" smtClean="0"/>
            <a:t>calitative</a:t>
          </a:r>
          <a:r>
            <a:rPr lang="en-GB" b="0" i="0" dirty="0" smtClean="0"/>
            <a:t> </a:t>
          </a:r>
          <a:r>
            <a:rPr lang="en-GB" b="0" i="0" dirty="0" err="1" smtClean="0"/>
            <a:t>privind</a:t>
          </a:r>
          <a:r>
            <a:rPr lang="en-GB" b="0" i="0" dirty="0" smtClean="0"/>
            <a:t> </a:t>
          </a:r>
          <a:r>
            <a:rPr lang="en-GB" b="0" i="0" dirty="0" err="1" smtClean="0"/>
            <a:t>securitatea</a:t>
          </a:r>
          <a:r>
            <a:rPr lang="en-GB" b="0" i="0" dirty="0" smtClean="0"/>
            <a:t> </a:t>
          </a:r>
          <a:r>
            <a:rPr lang="en-GB" b="0" i="0" dirty="0" err="1" smtClean="0"/>
            <a:t>reprezentanților</a:t>
          </a:r>
          <a:r>
            <a:rPr lang="en-GB" b="0" i="0" dirty="0" smtClean="0"/>
            <a:t> </a:t>
          </a:r>
          <a:r>
            <a:rPr lang="en-GB" b="0" i="0" dirty="0" err="1" smtClean="0"/>
            <a:t>aleși</a:t>
          </a:r>
          <a:r>
            <a:rPr lang="en-GB" b="0" i="0" dirty="0" smtClean="0"/>
            <a:t> </a:t>
          </a:r>
          <a:r>
            <a:rPr lang="en-GB" b="0" i="0" dirty="0" err="1" smtClean="0"/>
            <a:t>ai</a:t>
          </a:r>
          <a:r>
            <a:rPr lang="en-GB" b="0" i="0" dirty="0" smtClean="0"/>
            <a:t> </a:t>
          </a:r>
          <a:r>
            <a:rPr lang="en-GB" b="0" i="0" dirty="0" err="1" smtClean="0"/>
            <a:t>statului</a:t>
          </a:r>
          <a:r>
            <a:rPr lang="en-GB" b="0" i="0" dirty="0" smtClean="0"/>
            <a:t> </a:t>
          </a:r>
          <a:r>
            <a:rPr lang="en-GB" b="0" i="0" dirty="0" err="1" smtClean="0"/>
            <a:t>sau</a:t>
          </a:r>
          <a:r>
            <a:rPr lang="en-GB" b="0" i="0" dirty="0" smtClean="0"/>
            <a:t> </a:t>
          </a:r>
          <a:r>
            <a:rPr lang="en-GB" b="0" i="0" dirty="0" err="1" smtClean="0"/>
            <a:t>ai</a:t>
          </a:r>
          <a:r>
            <a:rPr lang="en-GB" b="0" i="0" dirty="0" smtClean="0"/>
            <a:t> </a:t>
          </a:r>
          <a:r>
            <a:rPr lang="en-GB" b="0" i="0" dirty="0" err="1" smtClean="0"/>
            <a:t>organelor</a:t>
          </a:r>
          <a:r>
            <a:rPr lang="en-GB" b="0" i="0" dirty="0" smtClean="0"/>
            <a:t> administrative ale </a:t>
          </a:r>
          <a:r>
            <a:rPr lang="en-GB" b="0" i="0" dirty="0" err="1" smtClean="0"/>
            <a:t>statului</a:t>
          </a:r>
          <a:r>
            <a:rPr lang="en-GB" b="0" i="0" dirty="0" smtClean="0"/>
            <a:t>. </a:t>
          </a:r>
          <a:endParaRPr lang="ro-RO" dirty="0"/>
        </a:p>
      </dgm:t>
    </dgm:pt>
    <dgm:pt modelId="{CC684567-4A2C-4A37-99C3-8F5CAB181F5A}" type="parTrans" cxnId="{169FAEE7-46F7-45B1-B7A9-F82BF8C85FCF}">
      <dgm:prSet/>
      <dgm:spPr/>
      <dgm:t>
        <a:bodyPr/>
        <a:lstStyle/>
        <a:p>
          <a:endParaRPr lang="ru-RU"/>
        </a:p>
      </dgm:t>
    </dgm:pt>
    <dgm:pt modelId="{11A5A4E7-D7D3-42D8-91D3-907F79F4C65F}" type="sibTrans" cxnId="{169FAEE7-46F7-45B1-B7A9-F82BF8C85FCF}">
      <dgm:prSet/>
      <dgm:spPr/>
      <dgm:t>
        <a:bodyPr/>
        <a:lstStyle/>
        <a:p>
          <a:endParaRPr lang="ru-RU"/>
        </a:p>
      </dgm:t>
    </dgm:pt>
    <dgm:pt modelId="{02D254B6-F2AB-477A-9A77-5D102C0DAB82}" type="pres">
      <dgm:prSet presAssocID="{7750CF84-610B-425D-986B-A687BE7F27F5}" presName="CompostProcess" presStyleCnt="0">
        <dgm:presLayoutVars>
          <dgm:dir/>
          <dgm:resizeHandles val="exact"/>
        </dgm:presLayoutVars>
      </dgm:prSet>
      <dgm:spPr/>
    </dgm:pt>
    <dgm:pt modelId="{B01DBFB3-AAE7-4160-BC97-7A4E219DA539}" type="pres">
      <dgm:prSet presAssocID="{7750CF84-610B-425D-986B-A687BE7F27F5}" presName="arrow" presStyleLbl="bgShp" presStyleIdx="0" presStyleCnt="1"/>
      <dgm:spPr/>
    </dgm:pt>
    <dgm:pt modelId="{897552CF-6169-4164-A820-794AA2D03A7A}" type="pres">
      <dgm:prSet presAssocID="{7750CF84-610B-425D-986B-A687BE7F27F5}" presName="linearProcess" presStyleCnt="0"/>
      <dgm:spPr/>
    </dgm:pt>
    <dgm:pt modelId="{360A4E28-AD21-4973-BA7A-1718EF90E924}" type="pres">
      <dgm:prSet presAssocID="{293E859C-8CD2-44A7-8B57-B7807995AEFB}" presName="textNode" presStyleLbl="node1" presStyleIdx="0" presStyleCnt="1">
        <dgm:presLayoutVars>
          <dgm:bulletEnabled val="1"/>
        </dgm:presLayoutVars>
      </dgm:prSet>
      <dgm:spPr/>
    </dgm:pt>
  </dgm:ptLst>
  <dgm:cxnLst>
    <dgm:cxn modelId="{169FAEE7-46F7-45B1-B7A9-F82BF8C85FCF}" srcId="{7750CF84-610B-425D-986B-A687BE7F27F5}" destId="{293E859C-8CD2-44A7-8B57-B7807995AEFB}" srcOrd="0" destOrd="0" parTransId="{CC684567-4A2C-4A37-99C3-8F5CAB181F5A}" sibTransId="{11A5A4E7-D7D3-42D8-91D3-907F79F4C65F}"/>
    <dgm:cxn modelId="{1B19E157-EE52-4011-B767-B34DDB3D5B27}" type="presOf" srcId="{293E859C-8CD2-44A7-8B57-B7807995AEFB}" destId="{360A4E28-AD21-4973-BA7A-1718EF90E924}" srcOrd="0" destOrd="0" presId="urn:microsoft.com/office/officeart/2005/8/layout/hProcess9"/>
    <dgm:cxn modelId="{0D4DA47D-DF70-45B7-8DC4-0AEE5D405B5E}" type="presOf" srcId="{7750CF84-610B-425D-986B-A687BE7F27F5}" destId="{02D254B6-F2AB-477A-9A77-5D102C0DAB82}" srcOrd="0" destOrd="0" presId="urn:microsoft.com/office/officeart/2005/8/layout/hProcess9"/>
    <dgm:cxn modelId="{BC155D5A-9294-49FE-A2FC-1D38A536E1B1}" type="presParOf" srcId="{02D254B6-F2AB-477A-9A77-5D102C0DAB82}" destId="{B01DBFB3-AAE7-4160-BC97-7A4E219DA539}" srcOrd="0" destOrd="0" presId="urn:microsoft.com/office/officeart/2005/8/layout/hProcess9"/>
    <dgm:cxn modelId="{EB613321-B004-4C2A-81BA-B2A374883EAA}" type="presParOf" srcId="{02D254B6-F2AB-477A-9A77-5D102C0DAB82}" destId="{897552CF-6169-4164-A820-794AA2D03A7A}" srcOrd="1" destOrd="0" presId="urn:microsoft.com/office/officeart/2005/8/layout/hProcess9"/>
    <dgm:cxn modelId="{0F35B683-8906-4DCB-9E7E-7B1AAD951ACE}" type="presParOf" srcId="{897552CF-6169-4164-A820-794AA2D03A7A}" destId="{360A4E28-AD21-4973-BA7A-1718EF90E924}"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F93053-7E73-4E90-904F-D2E7CD9009A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ru-RU"/>
        </a:p>
      </dgm:t>
    </dgm:pt>
    <dgm:pt modelId="{2EBB0698-9704-4E24-B83C-7ECF13292121}">
      <dgm:prSet/>
      <dgm:spPr/>
      <dgm:t>
        <a:bodyPr/>
        <a:lstStyle/>
        <a:p>
          <a:pPr rtl="0"/>
          <a:r>
            <a:rPr lang="en-GB" b="0" i="0" smtClean="0"/>
            <a:t>Serviciile pot îmbunătăți procesul de luare a deciziilor, avand  informații </a:t>
          </a:r>
          <a:r>
            <a:rPr lang="ro-RO" b="0" i="0" smtClean="0"/>
            <a:t>de </a:t>
          </a:r>
          <a:r>
            <a:rPr lang="en-GB" b="0" i="0" smtClean="0"/>
            <a:t>bază. Valoarea inteligenței strategice se reflectă în capacitatea conducerii organizației de a-și menține reputația chiar și în situația provocărilor care necesită decizii critice. Inteligența strategică este un proces de colectare, prelucrare, analiză și diseminare a informațiilor care este crucial în procesul de elaborare a politicilor. Inteligența strategică este o combinație de diferite tipuri de informații, cum ar fi inteligența comercială și inteligența concurențială. Valoarea și rolul jucat de inteligența strategică în realizarea succesului unei organizații sunt indispensabile. Inteligența strategică se concentrează mai puțin pe problemele trecute și prezente în comparație cu problemele viitoare, deoarece încearcă să prezică și să anticipeze viitorul și să-l modeleze astfel încât să fie în conformitate cu operațiunile organizației. </a:t>
          </a:r>
          <a:endParaRPr lang="ro-RO"/>
        </a:p>
      </dgm:t>
    </dgm:pt>
    <dgm:pt modelId="{E077E982-DE3C-4CBB-90BE-8AC52CEF99C7}" type="parTrans" cxnId="{CB288803-82C4-4C53-8257-1A7278CDC6E8}">
      <dgm:prSet/>
      <dgm:spPr/>
      <dgm:t>
        <a:bodyPr/>
        <a:lstStyle/>
        <a:p>
          <a:endParaRPr lang="ru-RU"/>
        </a:p>
      </dgm:t>
    </dgm:pt>
    <dgm:pt modelId="{8D850388-8A6D-4DE3-83FB-9A5C0D1A1D71}" type="sibTrans" cxnId="{CB288803-82C4-4C53-8257-1A7278CDC6E8}">
      <dgm:prSet/>
      <dgm:spPr/>
      <dgm:t>
        <a:bodyPr/>
        <a:lstStyle/>
        <a:p>
          <a:endParaRPr lang="ru-RU"/>
        </a:p>
      </dgm:t>
    </dgm:pt>
    <dgm:pt modelId="{3CE07AD1-3845-409F-8986-CBF009319919}" type="pres">
      <dgm:prSet presAssocID="{DCF93053-7E73-4E90-904F-D2E7CD9009A8}" presName="Name0" presStyleCnt="0">
        <dgm:presLayoutVars>
          <dgm:chMax/>
          <dgm:chPref/>
          <dgm:dir/>
        </dgm:presLayoutVars>
      </dgm:prSet>
      <dgm:spPr/>
    </dgm:pt>
    <dgm:pt modelId="{C0BD7F35-0525-45C6-9AF8-5545734B28BD}" type="pres">
      <dgm:prSet presAssocID="{2EBB0698-9704-4E24-B83C-7ECF13292121}" presName="composite" presStyleCnt="0">
        <dgm:presLayoutVars>
          <dgm:chMax val="1"/>
          <dgm:chPref val="1"/>
        </dgm:presLayoutVars>
      </dgm:prSet>
      <dgm:spPr/>
    </dgm:pt>
    <dgm:pt modelId="{4901AF3C-62DD-431E-AF60-4C1C5523DD1A}" type="pres">
      <dgm:prSet presAssocID="{2EBB0698-9704-4E24-B83C-7ECF13292121}" presName="Accent" presStyleLbl="trAlignAcc1" presStyleIdx="0" presStyleCnt="1">
        <dgm:presLayoutVars>
          <dgm:chMax val="0"/>
          <dgm:chPref val="0"/>
        </dgm:presLayoutVars>
      </dgm:prSet>
      <dgm:spPr/>
    </dgm:pt>
    <dgm:pt modelId="{DFAAD6F4-CCD4-4272-B847-F0255C126C82}" type="pres">
      <dgm:prSet presAssocID="{2EBB0698-9704-4E24-B83C-7ECF13292121}"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86FBB78F-7DF5-41F3-851A-E3FA80261164}" type="pres">
      <dgm:prSet presAssocID="{2EBB0698-9704-4E24-B83C-7ECF13292121}" presName="ChildComposite" presStyleCnt="0"/>
      <dgm:spPr/>
    </dgm:pt>
    <dgm:pt modelId="{A96253EA-0699-4725-9D7D-B95C810883DF}" type="pres">
      <dgm:prSet presAssocID="{2EBB0698-9704-4E24-B83C-7ECF13292121}" presName="Child" presStyleLbl="node1" presStyleIdx="0" presStyleCnt="0">
        <dgm:presLayoutVars>
          <dgm:chMax val="0"/>
          <dgm:chPref val="0"/>
          <dgm:bulletEnabled val="1"/>
        </dgm:presLayoutVars>
      </dgm:prSet>
      <dgm:spPr/>
    </dgm:pt>
    <dgm:pt modelId="{01650AE8-A6E2-436F-9253-6FA93F6C0C4D}" type="pres">
      <dgm:prSet presAssocID="{2EBB0698-9704-4E24-B83C-7ECF13292121}" presName="Parent" presStyleLbl="revTx" presStyleIdx="0" presStyleCnt="1">
        <dgm:presLayoutVars>
          <dgm:chMax val="1"/>
          <dgm:chPref val="0"/>
          <dgm:bulletEnabled val="1"/>
        </dgm:presLayoutVars>
      </dgm:prSet>
      <dgm:spPr/>
    </dgm:pt>
  </dgm:ptLst>
  <dgm:cxnLst>
    <dgm:cxn modelId="{DF4CB3B2-9CCF-4C2C-9256-E2E9C9DD32C0}" type="presOf" srcId="{2EBB0698-9704-4E24-B83C-7ECF13292121}" destId="{01650AE8-A6E2-436F-9253-6FA93F6C0C4D}" srcOrd="0" destOrd="0" presId="urn:microsoft.com/office/officeart/2008/layout/CaptionedPictures"/>
    <dgm:cxn modelId="{CB288803-82C4-4C53-8257-1A7278CDC6E8}" srcId="{DCF93053-7E73-4E90-904F-D2E7CD9009A8}" destId="{2EBB0698-9704-4E24-B83C-7ECF13292121}" srcOrd="0" destOrd="0" parTransId="{E077E982-DE3C-4CBB-90BE-8AC52CEF99C7}" sibTransId="{8D850388-8A6D-4DE3-83FB-9A5C0D1A1D71}"/>
    <dgm:cxn modelId="{1F8D2012-4B79-4467-96AB-F21A4E183C78}" type="presOf" srcId="{DCF93053-7E73-4E90-904F-D2E7CD9009A8}" destId="{3CE07AD1-3845-409F-8986-CBF009319919}" srcOrd="0" destOrd="0" presId="urn:microsoft.com/office/officeart/2008/layout/CaptionedPictures"/>
    <dgm:cxn modelId="{4FC39614-8D57-412D-9877-0F64A79D2DF2}" type="presParOf" srcId="{3CE07AD1-3845-409F-8986-CBF009319919}" destId="{C0BD7F35-0525-45C6-9AF8-5545734B28BD}" srcOrd="0" destOrd="0" presId="urn:microsoft.com/office/officeart/2008/layout/CaptionedPictures"/>
    <dgm:cxn modelId="{4C321880-E939-4E8C-8866-7ED3E651E7D4}" type="presParOf" srcId="{C0BD7F35-0525-45C6-9AF8-5545734B28BD}" destId="{4901AF3C-62DD-431E-AF60-4C1C5523DD1A}" srcOrd="0" destOrd="0" presId="urn:microsoft.com/office/officeart/2008/layout/CaptionedPictures"/>
    <dgm:cxn modelId="{E199FBB5-6DBB-4523-B0FA-AC261E3265AC}" type="presParOf" srcId="{C0BD7F35-0525-45C6-9AF8-5545734B28BD}" destId="{DFAAD6F4-CCD4-4272-B847-F0255C126C82}" srcOrd="1" destOrd="0" presId="urn:microsoft.com/office/officeart/2008/layout/CaptionedPictures"/>
    <dgm:cxn modelId="{73B71BE3-5373-485C-88B9-658A4EFBF7C8}" type="presParOf" srcId="{C0BD7F35-0525-45C6-9AF8-5545734B28BD}" destId="{86FBB78F-7DF5-41F3-851A-E3FA80261164}" srcOrd="2" destOrd="0" presId="urn:microsoft.com/office/officeart/2008/layout/CaptionedPictures"/>
    <dgm:cxn modelId="{9B8AD9AA-78AC-4D44-86E5-EC34BAF921FC}" type="presParOf" srcId="{86FBB78F-7DF5-41F3-851A-E3FA80261164}" destId="{A96253EA-0699-4725-9D7D-B95C810883DF}" srcOrd="0" destOrd="0" presId="urn:microsoft.com/office/officeart/2008/layout/CaptionedPictures"/>
    <dgm:cxn modelId="{D4683B3C-18BA-4FED-95BD-503CC4025734}" type="presParOf" srcId="{86FBB78F-7DF5-41F3-851A-E3FA80261164}" destId="{01650AE8-A6E2-436F-9253-6FA93F6C0C4D}"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05891E-B217-4F6B-9471-5CCBD5661DC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ru-RU"/>
        </a:p>
      </dgm:t>
    </dgm:pt>
    <dgm:pt modelId="{6B4779F8-7754-4AC6-830A-C5472A1864CD}">
      <dgm:prSet/>
      <dgm:spPr/>
      <dgm:t>
        <a:bodyPr/>
        <a:lstStyle/>
        <a:p>
          <a:pPr rtl="0"/>
          <a:r>
            <a:rPr lang="ro-RO" b="0" i="0" smtClean="0"/>
            <a:t>Detectare-Implică identificarea factorilor externi ai schimbării.</a:t>
          </a:r>
          <a:endParaRPr lang="ro-RO"/>
        </a:p>
      </dgm:t>
    </dgm:pt>
    <dgm:pt modelId="{06D2308A-0B9E-4113-B582-A2D07A5F95AE}" type="parTrans" cxnId="{53425CB6-FCC8-4447-9A6E-128242563D5D}">
      <dgm:prSet/>
      <dgm:spPr/>
      <dgm:t>
        <a:bodyPr/>
        <a:lstStyle/>
        <a:p>
          <a:endParaRPr lang="ru-RU"/>
        </a:p>
      </dgm:t>
    </dgm:pt>
    <dgm:pt modelId="{E8E113D8-FACF-4A73-BA7C-9C95952D41F0}" type="sibTrans" cxnId="{53425CB6-FCC8-4447-9A6E-128242563D5D}">
      <dgm:prSet/>
      <dgm:spPr/>
      <dgm:t>
        <a:bodyPr/>
        <a:lstStyle/>
        <a:p>
          <a:endParaRPr lang="ru-RU"/>
        </a:p>
      </dgm:t>
    </dgm:pt>
    <dgm:pt modelId="{CAF9F908-86BB-48E0-87ED-17476FBFC9A6}">
      <dgm:prSet/>
      <dgm:spPr/>
      <dgm:t>
        <a:bodyPr/>
        <a:lstStyle/>
        <a:p>
          <a:pPr rtl="0"/>
          <a:r>
            <a:rPr lang="ro-RO" b="0" i="0" smtClean="0"/>
            <a:t>Colectare-defineste modalitățile de colectare a informației</a:t>
          </a:r>
          <a:endParaRPr lang="ro-RO"/>
        </a:p>
      </dgm:t>
    </dgm:pt>
    <dgm:pt modelId="{7813C969-5561-4415-A11D-FF8D279F4259}" type="parTrans" cxnId="{2320FFF6-E49D-47A1-BED0-F77EB7FECF6B}">
      <dgm:prSet/>
      <dgm:spPr/>
      <dgm:t>
        <a:bodyPr/>
        <a:lstStyle/>
        <a:p>
          <a:endParaRPr lang="ru-RU"/>
        </a:p>
      </dgm:t>
    </dgm:pt>
    <dgm:pt modelId="{A4737EC1-ACE5-4E04-A773-0CB613DB7970}" type="sibTrans" cxnId="{2320FFF6-E49D-47A1-BED0-F77EB7FECF6B}">
      <dgm:prSet/>
      <dgm:spPr/>
      <dgm:t>
        <a:bodyPr/>
        <a:lstStyle/>
        <a:p>
          <a:endParaRPr lang="ru-RU"/>
        </a:p>
      </dgm:t>
    </dgm:pt>
    <dgm:pt modelId="{BC571616-E112-4F4D-A98F-97056ACC78D0}">
      <dgm:prSet/>
      <dgm:spPr/>
      <dgm:t>
        <a:bodyPr/>
        <a:lstStyle/>
        <a:p>
          <a:pPr rtl="0"/>
          <a:r>
            <a:rPr lang="ro-RO" b="0" i="0" smtClean="0"/>
            <a:t>Organizare- constă din structurarea informației colectate</a:t>
          </a:r>
          <a:endParaRPr lang="ro-RO"/>
        </a:p>
      </dgm:t>
    </dgm:pt>
    <dgm:pt modelId="{DEA098CE-AE6C-48C8-9CF8-BA0D778B7683}" type="parTrans" cxnId="{5DE7E58B-B513-45D9-8A46-B4242895AF2B}">
      <dgm:prSet/>
      <dgm:spPr/>
      <dgm:t>
        <a:bodyPr/>
        <a:lstStyle/>
        <a:p>
          <a:endParaRPr lang="ru-RU"/>
        </a:p>
      </dgm:t>
    </dgm:pt>
    <dgm:pt modelId="{6A7AFF1E-CE38-432F-9731-EB681AD82BCD}" type="sibTrans" cxnId="{5DE7E58B-B513-45D9-8A46-B4242895AF2B}">
      <dgm:prSet/>
      <dgm:spPr/>
      <dgm:t>
        <a:bodyPr/>
        <a:lstStyle/>
        <a:p>
          <a:endParaRPr lang="ru-RU"/>
        </a:p>
      </dgm:t>
    </dgm:pt>
    <dgm:pt modelId="{4121DC74-B60E-4406-8A40-EB34DB189AF4}">
      <dgm:prSet/>
      <dgm:spPr/>
      <dgm:t>
        <a:bodyPr/>
        <a:lstStyle/>
        <a:p>
          <a:pPr rtl="0"/>
          <a:r>
            <a:rPr lang="ro-RO" b="0" i="0" smtClean="0"/>
            <a:t>Prelucrare- analiza informațiilor colectate.</a:t>
          </a:r>
          <a:endParaRPr lang="ro-RO"/>
        </a:p>
      </dgm:t>
    </dgm:pt>
    <dgm:pt modelId="{2696B623-B326-44BB-B2F9-5C5BF434565B}" type="parTrans" cxnId="{75DB6FD6-A7F2-42A1-9480-4D999FDA640A}">
      <dgm:prSet/>
      <dgm:spPr/>
      <dgm:t>
        <a:bodyPr/>
        <a:lstStyle/>
        <a:p>
          <a:endParaRPr lang="ru-RU"/>
        </a:p>
      </dgm:t>
    </dgm:pt>
    <dgm:pt modelId="{B567C691-2837-45B7-BD06-09B8E07E9487}" type="sibTrans" cxnId="{75DB6FD6-A7F2-42A1-9480-4D999FDA640A}">
      <dgm:prSet/>
      <dgm:spPr/>
      <dgm:t>
        <a:bodyPr/>
        <a:lstStyle/>
        <a:p>
          <a:endParaRPr lang="ru-RU"/>
        </a:p>
      </dgm:t>
    </dgm:pt>
    <dgm:pt modelId="{A357C75E-E8E4-415D-913F-4890C1E76378}">
      <dgm:prSet/>
      <dgm:spPr/>
      <dgm:t>
        <a:bodyPr/>
        <a:lstStyle/>
        <a:p>
          <a:pPr rtl="0"/>
          <a:r>
            <a:rPr lang="ro-RO" b="0" i="0" smtClean="0"/>
            <a:t>Utilizare- aplicarea in practică a informației colectate</a:t>
          </a:r>
          <a:endParaRPr lang="ro-RO"/>
        </a:p>
      </dgm:t>
    </dgm:pt>
    <dgm:pt modelId="{4C176392-50BE-4AF2-9FFC-D6ECD5641AFD}" type="parTrans" cxnId="{EC71B55A-54DD-477C-A117-42DA6D17B429}">
      <dgm:prSet/>
      <dgm:spPr/>
      <dgm:t>
        <a:bodyPr/>
        <a:lstStyle/>
        <a:p>
          <a:endParaRPr lang="ru-RU"/>
        </a:p>
      </dgm:t>
    </dgm:pt>
    <dgm:pt modelId="{BC556533-420D-4385-8811-095063269B73}" type="sibTrans" cxnId="{EC71B55A-54DD-477C-A117-42DA6D17B429}">
      <dgm:prSet/>
      <dgm:spPr/>
      <dgm:t>
        <a:bodyPr/>
        <a:lstStyle/>
        <a:p>
          <a:endParaRPr lang="ru-RU"/>
        </a:p>
      </dgm:t>
    </dgm:pt>
    <dgm:pt modelId="{724D7343-7D3D-4472-B405-CC3DC56E5D88}">
      <dgm:prSet/>
      <dgm:spPr/>
      <dgm:t>
        <a:bodyPr/>
        <a:lstStyle/>
        <a:p>
          <a:pPr rtl="0"/>
          <a:r>
            <a:rPr lang="ro-RO" b="0" i="0" dirty="0" smtClean="0"/>
            <a:t>Comunicare- comunicarea si ulterioara secretizare a informatiei.</a:t>
          </a:r>
          <a:endParaRPr lang="ro-RO" dirty="0"/>
        </a:p>
      </dgm:t>
    </dgm:pt>
    <dgm:pt modelId="{E688ACCD-762C-46CD-8A0C-4FEC4B5C5421}" type="parTrans" cxnId="{C751C80D-3F9A-4ED6-B453-39253656CC51}">
      <dgm:prSet/>
      <dgm:spPr/>
      <dgm:t>
        <a:bodyPr/>
        <a:lstStyle/>
        <a:p>
          <a:endParaRPr lang="ru-RU"/>
        </a:p>
      </dgm:t>
    </dgm:pt>
    <dgm:pt modelId="{013D5C7A-866B-4DD5-87A5-713E11611FDF}" type="sibTrans" cxnId="{C751C80D-3F9A-4ED6-B453-39253656CC51}">
      <dgm:prSet/>
      <dgm:spPr/>
      <dgm:t>
        <a:bodyPr/>
        <a:lstStyle/>
        <a:p>
          <a:endParaRPr lang="ru-RU"/>
        </a:p>
      </dgm:t>
    </dgm:pt>
    <dgm:pt modelId="{ABA1AC5B-DF36-487D-8C77-C9B01F4B6C65}" type="pres">
      <dgm:prSet presAssocID="{EF05891E-B217-4F6B-9471-5CCBD5661DCF}" presName="Name0" presStyleCnt="0">
        <dgm:presLayoutVars>
          <dgm:dir/>
          <dgm:resizeHandles val="exact"/>
        </dgm:presLayoutVars>
      </dgm:prSet>
      <dgm:spPr/>
    </dgm:pt>
    <dgm:pt modelId="{FD815BE2-406C-4622-A8F2-7B1288934A61}" type="pres">
      <dgm:prSet presAssocID="{6B4779F8-7754-4AC6-830A-C5472A1864CD}" presName="node" presStyleLbl="node1" presStyleIdx="0" presStyleCnt="6">
        <dgm:presLayoutVars>
          <dgm:bulletEnabled val="1"/>
        </dgm:presLayoutVars>
      </dgm:prSet>
      <dgm:spPr/>
    </dgm:pt>
    <dgm:pt modelId="{CDD76937-AF58-44D6-BE4C-DD0C0C33485F}" type="pres">
      <dgm:prSet presAssocID="{E8E113D8-FACF-4A73-BA7C-9C95952D41F0}" presName="sibTrans" presStyleCnt="0"/>
      <dgm:spPr/>
    </dgm:pt>
    <dgm:pt modelId="{B1B635DA-2A17-4D85-A70B-8308E525F65D}" type="pres">
      <dgm:prSet presAssocID="{CAF9F908-86BB-48E0-87ED-17476FBFC9A6}" presName="node" presStyleLbl="node1" presStyleIdx="1" presStyleCnt="6">
        <dgm:presLayoutVars>
          <dgm:bulletEnabled val="1"/>
        </dgm:presLayoutVars>
      </dgm:prSet>
      <dgm:spPr/>
    </dgm:pt>
    <dgm:pt modelId="{1479C9CD-9703-4FC1-9542-D8F9D2CEF616}" type="pres">
      <dgm:prSet presAssocID="{A4737EC1-ACE5-4E04-A773-0CB613DB7970}" presName="sibTrans" presStyleCnt="0"/>
      <dgm:spPr/>
    </dgm:pt>
    <dgm:pt modelId="{1C74C761-25B9-4872-91C9-40D54DC29939}" type="pres">
      <dgm:prSet presAssocID="{BC571616-E112-4F4D-A98F-97056ACC78D0}" presName="node" presStyleLbl="node1" presStyleIdx="2" presStyleCnt="6">
        <dgm:presLayoutVars>
          <dgm:bulletEnabled val="1"/>
        </dgm:presLayoutVars>
      </dgm:prSet>
      <dgm:spPr/>
    </dgm:pt>
    <dgm:pt modelId="{CFBFD325-5D22-43B8-BAB5-B93482A2D89E}" type="pres">
      <dgm:prSet presAssocID="{6A7AFF1E-CE38-432F-9731-EB681AD82BCD}" presName="sibTrans" presStyleCnt="0"/>
      <dgm:spPr/>
    </dgm:pt>
    <dgm:pt modelId="{DF48C7EB-4584-470E-860A-F74B462E5DC0}" type="pres">
      <dgm:prSet presAssocID="{4121DC74-B60E-4406-8A40-EB34DB189AF4}" presName="node" presStyleLbl="node1" presStyleIdx="3" presStyleCnt="6">
        <dgm:presLayoutVars>
          <dgm:bulletEnabled val="1"/>
        </dgm:presLayoutVars>
      </dgm:prSet>
      <dgm:spPr/>
    </dgm:pt>
    <dgm:pt modelId="{6CE6EABD-0960-4676-A2F6-13881CF8FB4B}" type="pres">
      <dgm:prSet presAssocID="{B567C691-2837-45B7-BD06-09B8E07E9487}" presName="sibTrans" presStyleCnt="0"/>
      <dgm:spPr/>
    </dgm:pt>
    <dgm:pt modelId="{4AFD5656-78D7-40DE-BE8B-E137ED497876}" type="pres">
      <dgm:prSet presAssocID="{A357C75E-E8E4-415D-913F-4890C1E76378}" presName="node" presStyleLbl="node1" presStyleIdx="4" presStyleCnt="6">
        <dgm:presLayoutVars>
          <dgm:bulletEnabled val="1"/>
        </dgm:presLayoutVars>
      </dgm:prSet>
      <dgm:spPr/>
    </dgm:pt>
    <dgm:pt modelId="{0D9B603C-E24B-4872-8E08-3FA30E3E4CDB}" type="pres">
      <dgm:prSet presAssocID="{BC556533-420D-4385-8811-095063269B73}" presName="sibTrans" presStyleCnt="0"/>
      <dgm:spPr/>
    </dgm:pt>
    <dgm:pt modelId="{D98EBE0E-08CD-41CD-A8A3-3AD4842E9709}" type="pres">
      <dgm:prSet presAssocID="{724D7343-7D3D-4472-B405-CC3DC56E5D88}" presName="node" presStyleLbl="node1" presStyleIdx="5" presStyleCnt="6">
        <dgm:presLayoutVars>
          <dgm:bulletEnabled val="1"/>
        </dgm:presLayoutVars>
      </dgm:prSet>
      <dgm:spPr/>
    </dgm:pt>
  </dgm:ptLst>
  <dgm:cxnLst>
    <dgm:cxn modelId="{14A811AF-8AF2-49C3-BE4B-839F3DB24FB0}" type="presOf" srcId="{6B4779F8-7754-4AC6-830A-C5472A1864CD}" destId="{FD815BE2-406C-4622-A8F2-7B1288934A61}" srcOrd="0" destOrd="0" presId="urn:microsoft.com/office/officeart/2005/8/layout/hList6"/>
    <dgm:cxn modelId="{EC71B55A-54DD-477C-A117-42DA6D17B429}" srcId="{EF05891E-B217-4F6B-9471-5CCBD5661DCF}" destId="{A357C75E-E8E4-415D-913F-4890C1E76378}" srcOrd="4" destOrd="0" parTransId="{4C176392-50BE-4AF2-9FFC-D6ECD5641AFD}" sibTransId="{BC556533-420D-4385-8811-095063269B73}"/>
    <dgm:cxn modelId="{2320FFF6-E49D-47A1-BED0-F77EB7FECF6B}" srcId="{EF05891E-B217-4F6B-9471-5CCBD5661DCF}" destId="{CAF9F908-86BB-48E0-87ED-17476FBFC9A6}" srcOrd="1" destOrd="0" parTransId="{7813C969-5561-4415-A11D-FF8D279F4259}" sibTransId="{A4737EC1-ACE5-4E04-A773-0CB613DB7970}"/>
    <dgm:cxn modelId="{CC133785-D8EE-40D5-843E-29D508A938D7}" type="presOf" srcId="{EF05891E-B217-4F6B-9471-5CCBD5661DCF}" destId="{ABA1AC5B-DF36-487D-8C77-C9B01F4B6C65}" srcOrd="0" destOrd="0" presId="urn:microsoft.com/office/officeart/2005/8/layout/hList6"/>
    <dgm:cxn modelId="{75DB6FD6-A7F2-42A1-9480-4D999FDA640A}" srcId="{EF05891E-B217-4F6B-9471-5CCBD5661DCF}" destId="{4121DC74-B60E-4406-8A40-EB34DB189AF4}" srcOrd="3" destOrd="0" parTransId="{2696B623-B326-44BB-B2F9-5C5BF434565B}" sibTransId="{B567C691-2837-45B7-BD06-09B8E07E9487}"/>
    <dgm:cxn modelId="{C751C80D-3F9A-4ED6-B453-39253656CC51}" srcId="{EF05891E-B217-4F6B-9471-5CCBD5661DCF}" destId="{724D7343-7D3D-4472-B405-CC3DC56E5D88}" srcOrd="5" destOrd="0" parTransId="{E688ACCD-762C-46CD-8A0C-4FEC4B5C5421}" sibTransId="{013D5C7A-866B-4DD5-87A5-713E11611FDF}"/>
    <dgm:cxn modelId="{6115E639-A06E-4989-B72A-F2B1CCB64FB8}" type="presOf" srcId="{4121DC74-B60E-4406-8A40-EB34DB189AF4}" destId="{DF48C7EB-4584-470E-860A-F74B462E5DC0}" srcOrd="0" destOrd="0" presId="urn:microsoft.com/office/officeart/2005/8/layout/hList6"/>
    <dgm:cxn modelId="{53425CB6-FCC8-4447-9A6E-128242563D5D}" srcId="{EF05891E-B217-4F6B-9471-5CCBD5661DCF}" destId="{6B4779F8-7754-4AC6-830A-C5472A1864CD}" srcOrd="0" destOrd="0" parTransId="{06D2308A-0B9E-4113-B582-A2D07A5F95AE}" sibTransId="{E8E113D8-FACF-4A73-BA7C-9C95952D41F0}"/>
    <dgm:cxn modelId="{BDB31180-B6B3-4C2A-B2B3-5B9C8A86DCD1}" type="presOf" srcId="{CAF9F908-86BB-48E0-87ED-17476FBFC9A6}" destId="{B1B635DA-2A17-4D85-A70B-8308E525F65D}" srcOrd="0" destOrd="0" presId="urn:microsoft.com/office/officeart/2005/8/layout/hList6"/>
    <dgm:cxn modelId="{94F353EE-15FA-481A-B102-B060E3A91E26}" type="presOf" srcId="{BC571616-E112-4F4D-A98F-97056ACC78D0}" destId="{1C74C761-25B9-4872-91C9-40D54DC29939}" srcOrd="0" destOrd="0" presId="urn:microsoft.com/office/officeart/2005/8/layout/hList6"/>
    <dgm:cxn modelId="{5DE7E58B-B513-45D9-8A46-B4242895AF2B}" srcId="{EF05891E-B217-4F6B-9471-5CCBD5661DCF}" destId="{BC571616-E112-4F4D-A98F-97056ACC78D0}" srcOrd="2" destOrd="0" parTransId="{DEA098CE-AE6C-48C8-9CF8-BA0D778B7683}" sibTransId="{6A7AFF1E-CE38-432F-9731-EB681AD82BCD}"/>
    <dgm:cxn modelId="{03D9B64B-3226-4467-8FB3-BB4AD52046E4}" type="presOf" srcId="{A357C75E-E8E4-415D-913F-4890C1E76378}" destId="{4AFD5656-78D7-40DE-BE8B-E137ED497876}" srcOrd="0" destOrd="0" presId="urn:microsoft.com/office/officeart/2005/8/layout/hList6"/>
    <dgm:cxn modelId="{8B44DE4F-0445-4C1E-8002-818C88F0E816}" type="presOf" srcId="{724D7343-7D3D-4472-B405-CC3DC56E5D88}" destId="{D98EBE0E-08CD-41CD-A8A3-3AD4842E9709}" srcOrd="0" destOrd="0" presId="urn:microsoft.com/office/officeart/2005/8/layout/hList6"/>
    <dgm:cxn modelId="{B0C2A3BF-6D72-48FA-9FC6-549D30CAB140}" type="presParOf" srcId="{ABA1AC5B-DF36-487D-8C77-C9B01F4B6C65}" destId="{FD815BE2-406C-4622-A8F2-7B1288934A61}" srcOrd="0" destOrd="0" presId="urn:microsoft.com/office/officeart/2005/8/layout/hList6"/>
    <dgm:cxn modelId="{C17DDFDC-BF2E-442C-8B27-09F4D08F02B9}" type="presParOf" srcId="{ABA1AC5B-DF36-487D-8C77-C9B01F4B6C65}" destId="{CDD76937-AF58-44D6-BE4C-DD0C0C33485F}" srcOrd="1" destOrd="0" presId="urn:microsoft.com/office/officeart/2005/8/layout/hList6"/>
    <dgm:cxn modelId="{76B74DAF-F688-4B9C-AC20-A8D01D690A80}" type="presParOf" srcId="{ABA1AC5B-DF36-487D-8C77-C9B01F4B6C65}" destId="{B1B635DA-2A17-4D85-A70B-8308E525F65D}" srcOrd="2" destOrd="0" presId="urn:microsoft.com/office/officeart/2005/8/layout/hList6"/>
    <dgm:cxn modelId="{888B365C-C6FF-4377-A72E-ADDE59DDC826}" type="presParOf" srcId="{ABA1AC5B-DF36-487D-8C77-C9B01F4B6C65}" destId="{1479C9CD-9703-4FC1-9542-D8F9D2CEF616}" srcOrd="3" destOrd="0" presId="urn:microsoft.com/office/officeart/2005/8/layout/hList6"/>
    <dgm:cxn modelId="{6E184021-7EA4-4995-9612-B252DBB8129F}" type="presParOf" srcId="{ABA1AC5B-DF36-487D-8C77-C9B01F4B6C65}" destId="{1C74C761-25B9-4872-91C9-40D54DC29939}" srcOrd="4" destOrd="0" presId="urn:microsoft.com/office/officeart/2005/8/layout/hList6"/>
    <dgm:cxn modelId="{C869CC29-0F5F-4668-9F3E-2E22DA0B3291}" type="presParOf" srcId="{ABA1AC5B-DF36-487D-8C77-C9B01F4B6C65}" destId="{CFBFD325-5D22-43B8-BAB5-B93482A2D89E}" srcOrd="5" destOrd="0" presId="urn:microsoft.com/office/officeart/2005/8/layout/hList6"/>
    <dgm:cxn modelId="{CA1203B2-4A9F-431B-A0CB-A253CB2CD1D0}" type="presParOf" srcId="{ABA1AC5B-DF36-487D-8C77-C9B01F4B6C65}" destId="{DF48C7EB-4584-470E-860A-F74B462E5DC0}" srcOrd="6" destOrd="0" presId="urn:microsoft.com/office/officeart/2005/8/layout/hList6"/>
    <dgm:cxn modelId="{E30FFEC4-6FE6-4AE1-A213-917DDAD2854F}" type="presParOf" srcId="{ABA1AC5B-DF36-487D-8C77-C9B01F4B6C65}" destId="{6CE6EABD-0960-4676-A2F6-13881CF8FB4B}" srcOrd="7" destOrd="0" presId="urn:microsoft.com/office/officeart/2005/8/layout/hList6"/>
    <dgm:cxn modelId="{5C301BEE-7746-4634-BB97-DD040709B82B}" type="presParOf" srcId="{ABA1AC5B-DF36-487D-8C77-C9B01F4B6C65}" destId="{4AFD5656-78D7-40DE-BE8B-E137ED497876}" srcOrd="8" destOrd="0" presId="urn:microsoft.com/office/officeart/2005/8/layout/hList6"/>
    <dgm:cxn modelId="{725514B7-2328-4B18-BF1C-05B5BF1F2152}" type="presParOf" srcId="{ABA1AC5B-DF36-487D-8C77-C9B01F4B6C65}" destId="{0D9B603C-E24B-4872-8E08-3FA30E3E4CDB}" srcOrd="9" destOrd="0" presId="urn:microsoft.com/office/officeart/2005/8/layout/hList6"/>
    <dgm:cxn modelId="{28AF68FF-646A-4855-82F1-047BBEEBACF7}" type="presParOf" srcId="{ABA1AC5B-DF36-487D-8C77-C9B01F4B6C65}" destId="{D98EBE0E-08CD-41CD-A8A3-3AD4842E9709}"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96856D-32E3-4DF1-BDFB-F2FA12CD2E5A}"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ru-RU"/>
        </a:p>
      </dgm:t>
    </dgm:pt>
    <dgm:pt modelId="{3FC1F8EE-9BD3-4F1A-8422-B03A34321BAD}">
      <dgm:prSet/>
      <dgm:spPr/>
      <dgm:t>
        <a:bodyPr/>
        <a:lstStyle/>
        <a:p>
          <a:pPr rtl="0"/>
          <a:r>
            <a:rPr lang="en-GB" b="0" i="0" dirty="0" smtClean="0"/>
            <a:t>Serviciile </a:t>
          </a:r>
          <a:r>
            <a:rPr lang="en-GB" b="0" i="0" dirty="0" err="1" smtClean="0"/>
            <a:t>informaționale</a:t>
          </a:r>
          <a:r>
            <a:rPr lang="en-GB" b="0" i="0" dirty="0" smtClean="0"/>
            <a:t> cu </a:t>
          </a:r>
          <a:r>
            <a:rPr lang="en-GB" b="0" i="0" dirty="0" err="1" smtClean="0"/>
            <a:t>funcții</a:t>
          </a:r>
          <a:r>
            <a:rPr lang="en-GB" b="0" i="0" dirty="0" smtClean="0"/>
            <a:t> militare au </a:t>
          </a:r>
          <a:r>
            <a:rPr lang="en-GB" b="0" i="0" dirty="0" err="1" smtClean="0"/>
            <a:t>rolul</a:t>
          </a:r>
          <a:r>
            <a:rPr lang="en-GB" b="0" i="0" dirty="0" smtClean="0"/>
            <a:t> de a </a:t>
          </a:r>
          <a:r>
            <a:rPr lang="en-GB" b="0" i="0" dirty="0" err="1" smtClean="0"/>
            <a:t>sprijini</a:t>
          </a:r>
          <a:r>
            <a:rPr lang="en-GB" b="0" i="0" dirty="0" smtClean="0"/>
            <a:t> </a:t>
          </a:r>
          <a:r>
            <a:rPr lang="en-GB" b="0" i="0" dirty="0" err="1" smtClean="0"/>
            <a:t>factorii</a:t>
          </a:r>
          <a:r>
            <a:rPr lang="en-GB" b="0" i="0" dirty="0" smtClean="0"/>
            <a:t> de </a:t>
          </a:r>
          <a:r>
            <a:rPr lang="en-GB" b="0" i="0" dirty="0" err="1" smtClean="0"/>
            <a:t>decizie</a:t>
          </a:r>
          <a:r>
            <a:rPr lang="en-GB" b="0" i="0" dirty="0" smtClean="0"/>
            <a:t> </a:t>
          </a:r>
          <a:r>
            <a:rPr lang="en-GB" b="0" i="0" dirty="0" err="1" smtClean="0"/>
            <a:t>politică</a:t>
          </a:r>
          <a:r>
            <a:rPr lang="en-GB" b="0" i="0" dirty="0" smtClean="0"/>
            <a:t> </a:t>
          </a:r>
          <a:r>
            <a:rPr lang="en-GB" b="0" i="0" dirty="0" err="1" smtClean="0"/>
            <a:t>în</a:t>
          </a:r>
          <a:r>
            <a:rPr lang="en-GB" b="0" i="0" dirty="0" smtClean="0"/>
            <a:t> </a:t>
          </a:r>
          <a:r>
            <a:rPr lang="en-GB" b="0" i="0" dirty="0" err="1" smtClean="0"/>
            <a:t>atingerea</a:t>
          </a:r>
          <a:r>
            <a:rPr lang="en-GB" b="0" i="0" dirty="0" smtClean="0"/>
            <a:t> </a:t>
          </a:r>
          <a:r>
            <a:rPr lang="en-GB" b="0" i="0" dirty="0" err="1" smtClean="0"/>
            <a:t>scopului</a:t>
          </a:r>
          <a:r>
            <a:rPr lang="en-GB" b="0" i="0" dirty="0" smtClean="0"/>
            <a:t> final al </a:t>
          </a:r>
          <a:r>
            <a:rPr lang="en-GB" b="0" i="0" dirty="0" err="1" smtClean="0"/>
            <a:t>unei</a:t>
          </a:r>
          <a:r>
            <a:rPr lang="en-GB" b="0" i="0" dirty="0" smtClean="0"/>
            <a:t> </a:t>
          </a:r>
          <a:r>
            <a:rPr lang="en-GB" b="0" i="0" dirty="0" err="1" smtClean="0"/>
            <a:t>țări</a:t>
          </a:r>
          <a:r>
            <a:rPr lang="en-GB" b="0" i="0" dirty="0" smtClean="0"/>
            <a:t>, </a:t>
          </a:r>
          <a:r>
            <a:rPr lang="en-GB" b="0" i="0" dirty="0" err="1" smtClean="0"/>
            <a:t>acela</a:t>
          </a:r>
          <a:r>
            <a:rPr lang="en-GB" b="0" i="0" dirty="0" smtClean="0"/>
            <a:t> de a </a:t>
          </a:r>
          <a:r>
            <a:rPr lang="en-GB" b="0" i="0" dirty="0" err="1" smtClean="0"/>
            <a:t>preveni</a:t>
          </a:r>
          <a:r>
            <a:rPr lang="en-GB" b="0" i="0" dirty="0" smtClean="0"/>
            <a:t> </a:t>
          </a:r>
          <a:r>
            <a:rPr lang="en-GB" b="0" i="0" dirty="0" err="1" smtClean="0"/>
            <a:t>războiul</a:t>
          </a:r>
          <a:r>
            <a:rPr lang="en-GB" b="0" i="0" dirty="0" smtClean="0"/>
            <a:t>, </a:t>
          </a:r>
          <a:r>
            <a:rPr lang="en-GB" b="0" i="0" dirty="0" err="1" smtClean="0"/>
            <a:t>și</a:t>
          </a:r>
          <a:r>
            <a:rPr lang="en-GB" b="0" i="0" dirty="0" smtClean="0"/>
            <a:t> </a:t>
          </a:r>
          <a:r>
            <a:rPr lang="en-GB" b="0" i="0" dirty="0" err="1" smtClean="0"/>
            <a:t>dacă</a:t>
          </a:r>
          <a:r>
            <a:rPr lang="en-GB" b="0" i="0" dirty="0" smtClean="0"/>
            <a:t> </a:t>
          </a:r>
          <a:r>
            <a:rPr lang="en-GB" b="0" i="0" dirty="0" err="1" smtClean="0"/>
            <a:t>toate</a:t>
          </a:r>
          <a:r>
            <a:rPr lang="en-GB" b="0" i="0" dirty="0" smtClean="0"/>
            <a:t> </a:t>
          </a:r>
          <a:r>
            <a:rPr lang="en-GB" b="0" i="0" dirty="0" err="1" smtClean="0"/>
            <a:t>celelalte</a:t>
          </a:r>
          <a:r>
            <a:rPr lang="en-GB" b="0" i="0" dirty="0" smtClean="0"/>
            <a:t> </a:t>
          </a:r>
          <a:r>
            <a:rPr lang="en-GB" b="0" i="0" dirty="0" err="1" smtClean="0"/>
            <a:t>opțiuni</a:t>
          </a:r>
          <a:r>
            <a:rPr lang="en-GB" b="0" i="0" dirty="0" smtClean="0"/>
            <a:t> au </a:t>
          </a:r>
          <a:r>
            <a:rPr lang="en-GB" b="0" i="0" dirty="0" err="1" smtClean="0"/>
            <a:t>fost</a:t>
          </a:r>
          <a:r>
            <a:rPr lang="en-GB" b="0" i="0" dirty="0" smtClean="0"/>
            <a:t> </a:t>
          </a:r>
          <a:r>
            <a:rPr lang="en-GB" b="0" i="0" dirty="0" err="1" smtClean="0"/>
            <a:t>epuizate</a:t>
          </a:r>
          <a:r>
            <a:rPr lang="en-GB" b="0" i="0" dirty="0" smtClean="0"/>
            <a:t>, </a:t>
          </a:r>
          <a:r>
            <a:rPr lang="en-GB" b="0" i="0" dirty="0" err="1" smtClean="0"/>
            <a:t>să</a:t>
          </a:r>
          <a:r>
            <a:rPr lang="en-GB" b="0" i="0" dirty="0" smtClean="0"/>
            <a:t> </a:t>
          </a:r>
          <a:r>
            <a:rPr lang="en-GB" b="0" i="0" dirty="0" err="1" smtClean="0"/>
            <a:t>ofere</a:t>
          </a:r>
          <a:r>
            <a:rPr lang="en-GB" b="0" i="0" dirty="0" smtClean="0"/>
            <a:t> capacitate </a:t>
          </a:r>
          <a:r>
            <a:rPr lang="en-GB" b="0" i="0" dirty="0" err="1" smtClean="0"/>
            <a:t>militară</a:t>
          </a:r>
          <a:r>
            <a:rPr lang="en-GB" b="0" i="0" dirty="0" smtClean="0"/>
            <a:t> care </a:t>
          </a:r>
          <a:r>
            <a:rPr lang="en-GB" b="0" i="0" dirty="0" err="1" smtClean="0"/>
            <a:t>poate</a:t>
          </a:r>
          <a:r>
            <a:rPr lang="en-GB" b="0" i="0" dirty="0" smtClean="0"/>
            <a:t> fi </a:t>
          </a:r>
          <a:r>
            <a:rPr lang="en-GB" b="0" i="0" dirty="0" err="1" smtClean="0"/>
            <a:t>folosită</a:t>
          </a:r>
          <a:r>
            <a:rPr lang="en-GB" b="0" i="0" dirty="0" smtClean="0"/>
            <a:t> </a:t>
          </a:r>
          <a:r>
            <a:rPr lang="en-GB" b="0" i="0" dirty="0" err="1" smtClean="0"/>
            <a:t>pentru</a:t>
          </a:r>
          <a:r>
            <a:rPr lang="en-GB" b="0" i="0" dirty="0" smtClean="0"/>
            <a:t> a </a:t>
          </a:r>
          <a:r>
            <a:rPr lang="en-GB" b="0" i="0" dirty="0" err="1" smtClean="0"/>
            <a:t>apăra</a:t>
          </a:r>
          <a:r>
            <a:rPr lang="en-GB" b="0" i="0" dirty="0" smtClean="0"/>
            <a:t> </a:t>
          </a:r>
          <a:r>
            <a:rPr lang="en-GB" b="0" i="0" dirty="0" err="1" smtClean="0"/>
            <a:t>suveranitatea</a:t>
          </a:r>
          <a:r>
            <a:rPr lang="en-GB" b="0" i="0" dirty="0" smtClean="0"/>
            <a:t> </a:t>
          </a:r>
          <a:r>
            <a:rPr lang="en-GB" b="0" i="0" dirty="0" err="1" smtClean="0"/>
            <a:t>națională</a:t>
          </a:r>
          <a:r>
            <a:rPr lang="en-GB" b="0" i="0" dirty="0" smtClean="0"/>
            <a:t>. </a:t>
          </a:r>
          <a:endParaRPr lang="ro-RO" dirty="0"/>
        </a:p>
      </dgm:t>
    </dgm:pt>
    <dgm:pt modelId="{F3C66DC0-CAB4-4B4A-A2C0-A2371EE8B2FC}" type="parTrans" cxnId="{A09469E6-8F1C-4909-9B5E-B443334BB5F6}">
      <dgm:prSet/>
      <dgm:spPr/>
      <dgm:t>
        <a:bodyPr/>
        <a:lstStyle/>
        <a:p>
          <a:endParaRPr lang="ru-RU"/>
        </a:p>
      </dgm:t>
    </dgm:pt>
    <dgm:pt modelId="{39E3DE86-B24A-461F-AF57-1346A46F36AC}" type="sibTrans" cxnId="{A09469E6-8F1C-4909-9B5E-B443334BB5F6}">
      <dgm:prSet/>
      <dgm:spPr/>
      <dgm:t>
        <a:bodyPr/>
        <a:lstStyle/>
        <a:p>
          <a:endParaRPr lang="ru-RU"/>
        </a:p>
      </dgm:t>
    </dgm:pt>
    <dgm:pt modelId="{BB9141BE-C014-4D40-86C5-D193DC9F96D4}" type="pres">
      <dgm:prSet presAssocID="{9596856D-32E3-4DF1-BDFB-F2FA12CD2E5A}" presName="Name0" presStyleCnt="0">
        <dgm:presLayoutVars>
          <dgm:dir/>
          <dgm:resizeHandles val="exact"/>
        </dgm:presLayoutVars>
      </dgm:prSet>
      <dgm:spPr/>
    </dgm:pt>
    <dgm:pt modelId="{91673A59-BDBF-4F70-BFAC-B5ABAF261006}" type="pres">
      <dgm:prSet presAssocID="{9596856D-32E3-4DF1-BDFB-F2FA12CD2E5A}" presName="bkgdShp" presStyleLbl="alignAccFollowNode1" presStyleIdx="0" presStyleCnt="1" custScaleY="155751" custLinFactNeighborY="8959"/>
      <dgm:spPr/>
    </dgm:pt>
    <dgm:pt modelId="{7ED413C4-36E5-421D-8309-F4F20DC2AA84}" type="pres">
      <dgm:prSet presAssocID="{9596856D-32E3-4DF1-BDFB-F2FA12CD2E5A}" presName="linComp" presStyleCnt="0"/>
      <dgm:spPr/>
    </dgm:pt>
    <dgm:pt modelId="{1872D4B7-6C97-47D6-BF5A-20B9E4676B84}" type="pres">
      <dgm:prSet presAssocID="{3FC1F8EE-9BD3-4F1A-8422-B03A34321BAD}" presName="compNode" presStyleCnt="0"/>
      <dgm:spPr/>
    </dgm:pt>
    <dgm:pt modelId="{222F772D-97C7-4DDF-A177-95C5C142C5A1}" type="pres">
      <dgm:prSet presAssocID="{3FC1F8EE-9BD3-4F1A-8422-B03A34321BAD}" presName="node" presStyleLbl="node1" presStyleIdx="0" presStyleCnt="1">
        <dgm:presLayoutVars>
          <dgm:bulletEnabled val="1"/>
        </dgm:presLayoutVars>
      </dgm:prSet>
      <dgm:spPr/>
    </dgm:pt>
    <dgm:pt modelId="{C84ED87A-D616-47F1-8948-CCC58FF89A68}" type="pres">
      <dgm:prSet presAssocID="{3FC1F8EE-9BD3-4F1A-8422-B03A34321BAD}" presName="invisiNode" presStyleLbl="node1" presStyleIdx="0" presStyleCnt="1"/>
      <dgm:spPr/>
    </dgm:pt>
    <dgm:pt modelId="{6A6CC1CE-EC0F-44AA-981A-E1ECF2CB5C11}" type="pres">
      <dgm:prSet presAssocID="{3FC1F8EE-9BD3-4F1A-8422-B03A34321BAD}" presName="imagNode" presStyleLbl="fgImgPlace1" presStyleIdx="0" presStyleCnt="1" custScaleY="158668" custLinFactNeighborX="480" custLinFactNeighborY="-10642"/>
      <dgm:spPr>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dgm:spPr>
    </dgm:pt>
  </dgm:ptLst>
  <dgm:cxnLst>
    <dgm:cxn modelId="{A09469E6-8F1C-4909-9B5E-B443334BB5F6}" srcId="{9596856D-32E3-4DF1-BDFB-F2FA12CD2E5A}" destId="{3FC1F8EE-9BD3-4F1A-8422-B03A34321BAD}" srcOrd="0" destOrd="0" parTransId="{F3C66DC0-CAB4-4B4A-A2C0-A2371EE8B2FC}" sibTransId="{39E3DE86-B24A-461F-AF57-1346A46F36AC}"/>
    <dgm:cxn modelId="{37348016-DC4E-4016-884E-7E700CB5B308}" type="presOf" srcId="{9596856D-32E3-4DF1-BDFB-F2FA12CD2E5A}" destId="{BB9141BE-C014-4D40-86C5-D193DC9F96D4}" srcOrd="0" destOrd="0" presId="urn:microsoft.com/office/officeart/2005/8/layout/pList2"/>
    <dgm:cxn modelId="{F4E6C5A8-5FB1-4163-A7EC-798E1CCF0B2F}" type="presOf" srcId="{3FC1F8EE-9BD3-4F1A-8422-B03A34321BAD}" destId="{222F772D-97C7-4DDF-A177-95C5C142C5A1}" srcOrd="0" destOrd="0" presId="urn:microsoft.com/office/officeart/2005/8/layout/pList2"/>
    <dgm:cxn modelId="{ADE227A4-9B1B-422F-B052-71560E1DDF5A}" type="presParOf" srcId="{BB9141BE-C014-4D40-86C5-D193DC9F96D4}" destId="{91673A59-BDBF-4F70-BFAC-B5ABAF261006}" srcOrd="0" destOrd="0" presId="urn:microsoft.com/office/officeart/2005/8/layout/pList2"/>
    <dgm:cxn modelId="{B6C017A2-5A14-4EA7-A873-02BB4AC2A1AB}" type="presParOf" srcId="{BB9141BE-C014-4D40-86C5-D193DC9F96D4}" destId="{7ED413C4-36E5-421D-8309-F4F20DC2AA84}" srcOrd="1" destOrd="0" presId="urn:microsoft.com/office/officeart/2005/8/layout/pList2"/>
    <dgm:cxn modelId="{395A5902-98B1-433B-BE29-F41DFE9E161B}" type="presParOf" srcId="{7ED413C4-36E5-421D-8309-F4F20DC2AA84}" destId="{1872D4B7-6C97-47D6-BF5A-20B9E4676B84}" srcOrd="0" destOrd="0" presId="urn:microsoft.com/office/officeart/2005/8/layout/pList2"/>
    <dgm:cxn modelId="{5F2F22AB-2F94-4C4F-A0A5-35FC2FB03670}" type="presParOf" srcId="{1872D4B7-6C97-47D6-BF5A-20B9E4676B84}" destId="{222F772D-97C7-4DDF-A177-95C5C142C5A1}" srcOrd="0" destOrd="0" presId="urn:microsoft.com/office/officeart/2005/8/layout/pList2"/>
    <dgm:cxn modelId="{EB9465B5-81FE-4023-90E6-8658008858B1}" type="presParOf" srcId="{1872D4B7-6C97-47D6-BF5A-20B9E4676B84}" destId="{C84ED87A-D616-47F1-8948-CCC58FF89A68}" srcOrd="1" destOrd="0" presId="urn:microsoft.com/office/officeart/2005/8/layout/pList2"/>
    <dgm:cxn modelId="{DFE994D8-C820-4B5F-8DC7-2B8CD7EBD55E}" type="presParOf" srcId="{1872D4B7-6C97-47D6-BF5A-20B9E4676B84}" destId="{6A6CC1CE-EC0F-44AA-981A-E1ECF2CB5C1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41BB44-72C9-496D-9AAF-4B9DD56F64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006BA56-3EE6-4895-95E7-8F6892C26144}">
      <dgm:prSet/>
      <dgm:spPr/>
      <dgm:t>
        <a:bodyPr/>
        <a:lstStyle/>
        <a:p>
          <a:pPr rtl="0"/>
          <a:r>
            <a:rPr lang="en-GB" b="0" i="0" dirty="0" err="1" smtClean="0"/>
            <a:t>Acestea</a:t>
          </a:r>
          <a:r>
            <a:rPr lang="en-GB" b="0" i="0" dirty="0" smtClean="0"/>
            <a:t> </a:t>
          </a:r>
          <a:r>
            <a:rPr lang="en-GB" b="0" i="0" dirty="0" err="1" smtClean="0"/>
            <a:t>includ</a:t>
          </a:r>
          <a:r>
            <a:rPr lang="en-GB" b="0" i="0" dirty="0" smtClean="0"/>
            <a:t> </a:t>
          </a:r>
          <a:r>
            <a:rPr lang="en-GB" b="0" i="0" dirty="0" err="1" smtClean="0"/>
            <a:t>informații</a:t>
          </a:r>
          <a:r>
            <a:rPr lang="en-GB" b="0" i="0" dirty="0" smtClean="0"/>
            <a:t> </a:t>
          </a:r>
          <a:r>
            <a:rPr lang="en-GB" b="0" i="0" dirty="0" err="1" smtClean="0"/>
            <a:t>despre</a:t>
          </a:r>
          <a:r>
            <a:rPr lang="en-GB" b="0" i="0" dirty="0" smtClean="0"/>
            <a:t>, </a:t>
          </a:r>
          <a:r>
            <a:rPr lang="en-GB" b="0" i="0" dirty="0" err="1" smtClean="0"/>
            <a:t>capacitățile</a:t>
          </a:r>
          <a:r>
            <a:rPr lang="en-GB" b="0" i="0" dirty="0" smtClean="0"/>
            <a:t>, </a:t>
          </a:r>
          <a:r>
            <a:rPr lang="en-GB" b="0" i="0" dirty="0" err="1" smtClean="0"/>
            <a:t>locația</a:t>
          </a:r>
          <a:r>
            <a:rPr lang="en-GB" b="0" i="0" dirty="0" smtClean="0"/>
            <a:t>, </a:t>
          </a:r>
          <a:r>
            <a:rPr lang="en-GB" b="0" i="0" dirty="0" err="1" smtClean="0"/>
            <a:t>planurile</a:t>
          </a:r>
          <a:r>
            <a:rPr lang="en-GB" b="0" i="0" dirty="0" smtClean="0"/>
            <a:t> </a:t>
          </a:r>
          <a:r>
            <a:rPr lang="en-GB" b="0" i="0" dirty="0" err="1" smtClean="0"/>
            <a:t>forțelor</a:t>
          </a:r>
          <a:r>
            <a:rPr lang="en-GB" b="0" i="0" dirty="0" smtClean="0"/>
            <a:t> militare </a:t>
          </a:r>
          <a:r>
            <a:rPr lang="en-GB" b="0" i="0" dirty="0" err="1" smtClean="0"/>
            <a:t>străine</a:t>
          </a:r>
          <a:r>
            <a:rPr lang="en-GB" b="0" i="0" dirty="0" smtClean="0"/>
            <a:t>, </a:t>
          </a:r>
          <a:r>
            <a:rPr lang="en-GB" b="0" i="0" dirty="0" err="1" smtClean="0"/>
            <a:t>precum</a:t>
          </a:r>
          <a:r>
            <a:rPr lang="en-GB" b="0" i="0" dirty="0" smtClean="0"/>
            <a:t> </a:t>
          </a:r>
          <a:r>
            <a:rPr lang="en-GB" b="0" i="0" dirty="0" err="1" smtClean="0"/>
            <a:t>și</a:t>
          </a:r>
          <a:r>
            <a:rPr lang="en-GB" b="0" i="0" dirty="0" smtClean="0"/>
            <a:t> </a:t>
          </a:r>
          <a:r>
            <a:rPr lang="en-GB" b="0" i="0" dirty="0" err="1" smtClean="0"/>
            <a:t>informații</a:t>
          </a:r>
          <a:r>
            <a:rPr lang="en-GB" b="0" i="0" dirty="0" smtClean="0"/>
            <a:t> </a:t>
          </a:r>
          <a:r>
            <a:rPr lang="en-GB" b="0" i="0" dirty="0" err="1" smtClean="0"/>
            <a:t>despre</a:t>
          </a:r>
          <a:r>
            <a:rPr lang="en-GB" b="0" i="0" dirty="0" smtClean="0"/>
            <a:t> </a:t>
          </a:r>
          <a:r>
            <a:rPr lang="en-GB" b="0" i="0" dirty="0" err="1" smtClean="0"/>
            <a:t>țări</a:t>
          </a:r>
          <a:r>
            <a:rPr lang="en-GB" b="0" i="0" dirty="0" smtClean="0"/>
            <a:t> </a:t>
          </a:r>
          <a:r>
            <a:rPr lang="en-GB" b="0" i="0" dirty="0" err="1" smtClean="0"/>
            <a:t>străine</a:t>
          </a:r>
          <a:r>
            <a:rPr lang="en-GB" b="0" i="0" dirty="0" smtClean="0"/>
            <a:t> </a:t>
          </a:r>
          <a:r>
            <a:rPr lang="en-GB" b="0" i="0" dirty="0" err="1" smtClean="0"/>
            <a:t>și</a:t>
          </a:r>
          <a:r>
            <a:rPr lang="en-GB" b="0" i="0" dirty="0" smtClean="0"/>
            <a:t> </a:t>
          </a:r>
          <a:r>
            <a:rPr lang="en-GB" b="0" i="0" dirty="0" err="1" smtClean="0"/>
            <a:t>evenimente</a:t>
          </a:r>
          <a:r>
            <a:rPr lang="en-GB" b="0" i="0" dirty="0" smtClean="0"/>
            <a:t> din </a:t>
          </a:r>
          <a:r>
            <a:rPr lang="en-GB" b="0" i="0" dirty="0" err="1" smtClean="0"/>
            <a:t>țări</a:t>
          </a:r>
          <a:r>
            <a:rPr lang="en-GB" b="0" i="0" dirty="0" smtClean="0"/>
            <a:t> </a:t>
          </a:r>
          <a:r>
            <a:rPr lang="en-GB" b="0" i="0" dirty="0" err="1" smtClean="0"/>
            <a:t>străine</a:t>
          </a:r>
          <a:r>
            <a:rPr lang="en-GB" b="0" i="0" dirty="0" smtClean="0"/>
            <a:t> </a:t>
          </a:r>
          <a:r>
            <a:rPr lang="en-GB" b="0" i="0" dirty="0" err="1" smtClean="0"/>
            <a:t>necesare</a:t>
          </a:r>
          <a:r>
            <a:rPr lang="en-GB" b="0" i="0" dirty="0" smtClean="0"/>
            <a:t> </a:t>
          </a:r>
          <a:r>
            <a:rPr lang="en-GB" b="0" i="0" dirty="0" err="1" smtClean="0"/>
            <a:t>pentru</a:t>
          </a:r>
          <a:r>
            <a:rPr lang="en-GB" b="0" i="0" dirty="0" smtClean="0"/>
            <a:t> </a:t>
          </a:r>
          <a:r>
            <a:rPr lang="en-GB" b="0" i="0" dirty="0" err="1" smtClean="0"/>
            <a:t>planificarea</a:t>
          </a:r>
          <a:r>
            <a:rPr lang="en-GB" b="0" i="0" dirty="0" smtClean="0"/>
            <a:t> </a:t>
          </a:r>
          <a:r>
            <a:rPr lang="en-GB" b="0" i="0" dirty="0" err="1" smtClean="0"/>
            <a:t>și</a:t>
          </a:r>
          <a:r>
            <a:rPr lang="en-GB" b="0" i="0" dirty="0" smtClean="0"/>
            <a:t> </a:t>
          </a:r>
          <a:r>
            <a:rPr lang="en-GB" b="0" i="0" dirty="0" err="1" smtClean="0"/>
            <a:t>desfășurarea</a:t>
          </a:r>
          <a:r>
            <a:rPr lang="en-GB" b="0" i="0" dirty="0" smtClean="0"/>
            <a:t> </a:t>
          </a:r>
          <a:r>
            <a:rPr lang="en-GB" b="0" i="0" dirty="0" err="1" smtClean="0"/>
            <a:t>operațiunilor</a:t>
          </a:r>
          <a:r>
            <a:rPr lang="en-GB" b="0" i="0" dirty="0" smtClean="0"/>
            <a:t> militare. </a:t>
          </a:r>
          <a:endParaRPr lang="ro-RO" dirty="0"/>
        </a:p>
      </dgm:t>
    </dgm:pt>
    <dgm:pt modelId="{AD05E5F8-A51B-4AF1-80E2-40DCE0C46B59}" type="parTrans" cxnId="{1ECD4B4D-8B73-4825-8C1D-C11DC9956D23}">
      <dgm:prSet/>
      <dgm:spPr/>
      <dgm:t>
        <a:bodyPr/>
        <a:lstStyle/>
        <a:p>
          <a:endParaRPr lang="ru-RU"/>
        </a:p>
      </dgm:t>
    </dgm:pt>
    <dgm:pt modelId="{0B8F43D8-2F07-404D-B26C-DBD7F5A04A35}" type="sibTrans" cxnId="{1ECD4B4D-8B73-4825-8C1D-C11DC9956D23}">
      <dgm:prSet/>
      <dgm:spPr/>
      <dgm:t>
        <a:bodyPr/>
        <a:lstStyle/>
        <a:p>
          <a:endParaRPr lang="ru-RU"/>
        </a:p>
      </dgm:t>
    </dgm:pt>
    <dgm:pt modelId="{D2AF4BA2-126B-4A8F-8E7E-567F2F80880D}" type="pres">
      <dgm:prSet presAssocID="{E041BB44-72C9-496D-9AAF-4B9DD56F642F}" presName="linear" presStyleCnt="0">
        <dgm:presLayoutVars>
          <dgm:animLvl val="lvl"/>
          <dgm:resizeHandles val="exact"/>
        </dgm:presLayoutVars>
      </dgm:prSet>
      <dgm:spPr/>
    </dgm:pt>
    <dgm:pt modelId="{3008F656-7447-4C47-BA9D-1187C1ECCA22}" type="pres">
      <dgm:prSet presAssocID="{A006BA56-3EE6-4895-95E7-8F6892C26144}" presName="parentText" presStyleLbl="node1" presStyleIdx="0" presStyleCnt="1">
        <dgm:presLayoutVars>
          <dgm:chMax val="0"/>
          <dgm:bulletEnabled val="1"/>
        </dgm:presLayoutVars>
      </dgm:prSet>
      <dgm:spPr/>
      <dgm:t>
        <a:bodyPr/>
        <a:lstStyle/>
        <a:p>
          <a:endParaRPr lang="ru-RU"/>
        </a:p>
      </dgm:t>
    </dgm:pt>
  </dgm:ptLst>
  <dgm:cxnLst>
    <dgm:cxn modelId="{63D64218-C0ED-4715-8B52-46E97FF2052D}" type="presOf" srcId="{A006BA56-3EE6-4895-95E7-8F6892C26144}" destId="{3008F656-7447-4C47-BA9D-1187C1ECCA22}" srcOrd="0" destOrd="0" presId="urn:microsoft.com/office/officeart/2005/8/layout/vList2"/>
    <dgm:cxn modelId="{455DDFB4-147B-467E-BC4A-84C19B11D9FA}" type="presOf" srcId="{E041BB44-72C9-496D-9AAF-4B9DD56F642F}" destId="{D2AF4BA2-126B-4A8F-8E7E-567F2F80880D}" srcOrd="0" destOrd="0" presId="urn:microsoft.com/office/officeart/2005/8/layout/vList2"/>
    <dgm:cxn modelId="{1ECD4B4D-8B73-4825-8C1D-C11DC9956D23}" srcId="{E041BB44-72C9-496D-9AAF-4B9DD56F642F}" destId="{A006BA56-3EE6-4895-95E7-8F6892C26144}" srcOrd="0" destOrd="0" parTransId="{AD05E5F8-A51B-4AF1-80E2-40DCE0C46B59}" sibTransId="{0B8F43D8-2F07-404D-B26C-DBD7F5A04A35}"/>
    <dgm:cxn modelId="{E302FBF2-8730-4879-8F42-06EEB234BEF6}" type="presParOf" srcId="{D2AF4BA2-126B-4A8F-8E7E-567F2F80880D}" destId="{3008F656-7447-4C47-BA9D-1187C1ECCA2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AAB608-EB18-4950-AFB9-AA15BC5878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AEBD649-BE5F-43F6-A8FA-9BC8378CE511}">
      <dgm:prSet/>
      <dgm:spPr/>
      <dgm:t>
        <a:bodyPr/>
        <a:lstStyle/>
        <a:p>
          <a:pPr rtl="0"/>
          <a:r>
            <a:rPr lang="en-GB" b="0" i="0" smtClean="0"/>
            <a:t>Inteligența militară folosește abordări de colectare și analiză a informațiilor pentru a oferi îndrumare și direcție, a ajuta comandanții în deciziile lor, iar capacitățile de informații militare și civile colaborează pentru a informa spectrul activităților politice și militare.</a:t>
          </a:r>
          <a:endParaRPr lang="ro-RO"/>
        </a:p>
      </dgm:t>
    </dgm:pt>
    <dgm:pt modelId="{98931ABB-6538-441C-B657-C2CC1EFAA774}" type="parTrans" cxnId="{2FC7D315-8C78-4ADC-B412-DBC9F9A15189}">
      <dgm:prSet/>
      <dgm:spPr/>
      <dgm:t>
        <a:bodyPr/>
        <a:lstStyle/>
        <a:p>
          <a:endParaRPr lang="ru-RU"/>
        </a:p>
      </dgm:t>
    </dgm:pt>
    <dgm:pt modelId="{9470E7AD-6AA5-47D2-BD8D-40C948B80C0D}" type="sibTrans" cxnId="{2FC7D315-8C78-4ADC-B412-DBC9F9A15189}">
      <dgm:prSet/>
      <dgm:spPr/>
      <dgm:t>
        <a:bodyPr/>
        <a:lstStyle/>
        <a:p>
          <a:endParaRPr lang="ru-RU"/>
        </a:p>
      </dgm:t>
    </dgm:pt>
    <dgm:pt modelId="{C335C707-B35C-4B1B-9FE6-4EDC8BE2488F}" type="pres">
      <dgm:prSet presAssocID="{33AAB608-EB18-4950-AFB9-AA15BC587885}" presName="linear" presStyleCnt="0">
        <dgm:presLayoutVars>
          <dgm:animLvl val="lvl"/>
          <dgm:resizeHandles val="exact"/>
        </dgm:presLayoutVars>
      </dgm:prSet>
      <dgm:spPr/>
    </dgm:pt>
    <dgm:pt modelId="{FE13372A-DB74-4915-A569-5340DFE99E93}" type="pres">
      <dgm:prSet presAssocID="{3AEBD649-BE5F-43F6-A8FA-9BC8378CE511}" presName="parentText" presStyleLbl="node1" presStyleIdx="0" presStyleCnt="1" custScaleY="118239">
        <dgm:presLayoutVars>
          <dgm:chMax val="0"/>
          <dgm:bulletEnabled val="1"/>
        </dgm:presLayoutVars>
      </dgm:prSet>
      <dgm:spPr/>
    </dgm:pt>
  </dgm:ptLst>
  <dgm:cxnLst>
    <dgm:cxn modelId="{C6449A2C-5D54-4F85-8BFC-93D269C3018A}" type="presOf" srcId="{3AEBD649-BE5F-43F6-A8FA-9BC8378CE511}" destId="{FE13372A-DB74-4915-A569-5340DFE99E93}" srcOrd="0" destOrd="0" presId="urn:microsoft.com/office/officeart/2005/8/layout/vList2"/>
    <dgm:cxn modelId="{2FC7D315-8C78-4ADC-B412-DBC9F9A15189}" srcId="{33AAB608-EB18-4950-AFB9-AA15BC587885}" destId="{3AEBD649-BE5F-43F6-A8FA-9BC8378CE511}" srcOrd="0" destOrd="0" parTransId="{98931ABB-6538-441C-B657-C2CC1EFAA774}" sibTransId="{9470E7AD-6AA5-47D2-BD8D-40C948B80C0D}"/>
    <dgm:cxn modelId="{4945F2A2-3AAB-48C2-B9C8-2C1072D042CE}" type="presOf" srcId="{33AAB608-EB18-4950-AFB9-AA15BC587885}" destId="{C335C707-B35C-4B1B-9FE6-4EDC8BE2488F}" srcOrd="0" destOrd="0" presId="urn:microsoft.com/office/officeart/2005/8/layout/vList2"/>
    <dgm:cxn modelId="{AA5A35CC-AFD6-4AEA-A7C8-C0FC7123CCF5}" type="presParOf" srcId="{C335C707-B35C-4B1B-9FE6-4EDC8BE2488F}" destId="{FE13372A-DB74-4915-A569-5340DFE99E9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AF21029-1AD5-481D-BA45-B81C6D4F51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F87B755B-44A7-4A41-B7A1-1794AADEE4DC}">
      <dgm:prSet/>
      <dgm:spPr/>
      <dgm:t>
        <a:bodyPr/>
        <a:lstStyle/>
        <a:p>
          <a:pPr rtl="0"/>
          <a:r>
            <a:rPr lang="en-GB" b="0" i="0" smtClean="0"/>
            <a:t>În timpul Războiului Rece, Uniunea Sovietică avea unul dintre cele mai cunoscute grupuri de servicii informaționale militare și agenții de securitate: KGB. După prăbușirea Uniunii Sovietice, Rusia a restructurat o mare parte din KGB și, în 1995, a format FSB (Serviciul Federal de Securitate al Federației Ruse),.</a:t>
          </a:r>
          <a:endParaRPr lang="ro-RO"/>
        </a:p>
      </dgm:t>
    </dgm:pt>
    <dgm:pt modelId="{4FBAAFCB-D841-4183-970E-9110ED8006A1}" type="parTrans" cxnId="{E778090C-C638-4CAA-A29A-43BC02769534}">
      <dgm:prSet/>
      <dgm:spPr/>
      <dgm:t>
        <a:bodyPr/>
        <a:lstStyle/>
        <a:p>
          <a:endParaRPr lang="ru-RU"/>
        </a:p>
      </dgm:t>
    </dgm:pt>
    <dgm:pt modelId="{3294DD2A-B5FD-46FE-9F4E-F691F22BEB69}" type="sibTrans" cxnId="{E778090C-C638-4CAA-A29A-43BC02769534}">
      <dgm:prSet/>
      <dgm:spPr/>
      <dgm:t>
        <a:bodyPr/>
        <a:lstStyle/>
        <a:p>
          <a:endParaRPr lang="ru-RU"/>
        </a:p>
      </dgm:t>
    </dgm:pt>
    <dgm:pt modelId="{299885A9-BFAF-4426-9AA9-F723B3707502}" type="pres">
      <dgm:prSet presAssocID="{AAF21029-1AD5-481D-BA45-B81C6D4F5181}" presName="linear" presStyleCnt="0">
        <dgm:presLayoutVars>
          <dgm:animLvl val="lvl"/>
          <dgm:resizeHandles val="exact"/>
        </dgm:presLayoutVars>
      </dgm:prSet>
      <dgm:spPr/>
    </dgm:pt>
    <dgm:pt modelId="{79D95778-99A8-4782-8EA5-35821F24F64E}" type="pres">
      <dgm:prSet presAssocID="{F87B755B-44A7-4A41-B7A1-1794AADEE4DC}" presName="parentText" presStyleLbl="node1" presStyleIdx="0" presStyleCnt="1">
        <dgm:presLayoutVars>
          <dgm:chMax val="0"/>
          <dgm:bulletEnabled val="1"/>
        </dgm:presLayoutVars>
      </dgm:prSet>
      <dgm:spPr/>
    </dgm:pt>
  </dgm:ptLst>
  <dgm:cxnLst>
    <dgm:cxn modelId="{E778090C-C638-4CAA-A29A-43BC02769534}" srcId="{AAF21029-1AD5-481D-BA45-B81C6D4F5181}" destId="{F87B755B-44A7-4A41-B7A1-1794AADEE4DC}" srcOrd="0" destOrd="0" parTransId="{4FBAAFCB-D841-4183-970E-9110ED8006A1}" sibTransId="{3294DD2A-B5FD-46FE-9F4E-F691F22BEB69}"/>
    <dgm:cxn modelId="{6EB171BF-CD2E-486A-82CA-E6794628D846}" type="presOf" srcId="{AAF21029-1AD5-481D-BA45-B81C6D4F5181}" destId="{299885A9-BFAF-4426-9AA9-F723B3707502}" srcOrd="0" destOrd="0" presId="urn:microsoft.com/office/officeart/2005/8/layout/vList2"/>
    <dgm:cxn modelId="{671B2674-70F5-4532-AFE1-63B49DC7EB23}" type="presOf" srcId="{F87B755B-44A7-4A41-B7A1-1794AADEE4DC}" destId="{79D95778-99A8-4782-8EA5-35821F24F64E}" srcOrd="0" destOrd="0" presId="urn:microsoft.com/office/officeart/2005/8/layout/vList2"/>
    <dgm:cxn modelId="{2880320E-2CD1-4466-BAEE-E5C9C158501E}" type="presParOf" srcId="{299885A9-BFAF-4426-9AA9-F723B3707502}" destId="{79D95778-99A8-4782-8EA5-35821F24F6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2DE191-6DAF-404B-A186-A3441D2CD1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E0F3090-FA4A-42F9-A3A4-9303B058C803}">
      <dgm:prSet/>
      <dgm:spPr/>
      <dgm:t>
        <a:bodyPr/>
        <a:lstStyle/>
        <a:p>
          <a:pPr rtl="0"/>
          <a:r>
            <a:rPr lang="en-GB" b="0" i="0" smtClean="0"/>
            <a:t>Comunitatea de informații moderne din SUA este formată din mai multe organizații, inclusiv</a:t>
          </a:r>
          <a:r>
            <a:rPr lang="en-GB" b="1" i="1" smtClean="0"/>
            <a:t> </a:t>
          </a:r>
          <a:r>
            <a:rPr lang="en-GB" b="0" i="0" smtClean="0"/>
            <a:t>Agenția Națională de Securitate (NSA), Agenția Centrală de Informații (CIA), Agenția de Informații pentru Apărare și organizații din cadrul fiecărei ramuri militare. Fiecare agenție are propria sa funcție primară; de exemplu, Informațiile militare sunt în primul rând responsabilitatea DIA, NSA este responsabilă pentru colectarea, procesarea și raportarea un</a:t>
          </a:r>
          <a:r>
            <a:rPr lang="ro-RO" b="0" i="0" smtClean="0"/>
            <a:t>ui</a:t>
          </a:r>
          <a:r>
            <a:rPr lang="en-GB" b="0" i="0" smtClean="0"/>
            <a:t> tip de informații derivate din semnale transmise, inclusiv informații electronice și de comunicații.</a:t>
          </a:r>
          <a:endParaRPr lang="ro-RO"/>
        </a:p>
      </dgm:t>
    </dgm:pt>
    <dgm:pt modelId="{5FA8B583-E481-411D-B66E-B54742CCE529}" type="parTrans" cxnId="{7BBC7C54-248E-40A4-8E9C-DA525D60B035}">
      <dgm:prSet/>
      <dgm:spPr/>
      <dgm:t>
        <a:bodyPr/>
        <a:lstStyle/>
        <a:p>
          <a:endParaRPr lang="ru-RU"/>
        </a:p>
      </dgm:t>
    </dgm:pt>
    <dgm:pt modelId="{94F0419C-6FDE-4A14-9E84-52D6DB63ECD8}" type="sibTrans" cxnId="{7BBC7C54-248E-40A4-8E9C-DA525D60B035}">
      <dgm:prSet/>
      <dgm:spPr/>
      <dgm:t>
        <a:bodyPr/>
        <a:lstStyle/>
        <a:p>
          <a:endParaRPr lang="ru-RU"/>
        </a:p>
      </dgm:t>
    </dgm:pt>
    <dgm:pt modelId="{9FF5DF4F-1AB4-480E-9901-467E3CDE3DCD}" type="pres">
      <dgm:prSet presAssocID="{852DE191-6DAF-404B-A186-A3441D2CD1F6}" presName="linear" presStyleCnt="0">
        <dgm:presLayoutVars>
          <dgm:animLvl val="lvl"/>
          <dgm:resizeHandles val="exact"/>
        </dgm:presLayoutVars>
      </dgm:prSet>
      <dgm:spPr/>
    </dgm:pt>
    <dgm:pt modelId="{5D6D19CF-F6EF-4F4A-98DC-BC49E52DDA49}" type="pres">
      <dgm:prSet presAssocID="{8E0F3090-FA4A-42F9-A3A4-9303B058C803}" presName="parentText" presStyleLbl="node1" presStyleIdx="0" presStyleCnt="1" custLinFactNeighborX="-1087" custLinFactNeighborY="-43585">
        <dgm:presLayoutVars>
          <dgm:chMax val="0"/>
          <dgm:bulletEnabled val="1"/>
        </dgm:presLayoutVars>
      </dgm:prSet>
      <dgm:spPr/>
    </dgm:pt>
  </dgm:ptLst>
  <dgm:cxnLst>
    <dgm:cxn modelId="{9B169C49-3BD3-4646-AC64-C33666FA063F}" type="presOf" srcId="{852DE191-6DAF-404B-A186-A3441D2CD1F6}" destId="{9FF5DF4F-1AB4-480E-9901-467E3CDE3DCD}" srcOrd="0" destOrd="0" presId="urn:microsoft.com/office/officeart/2005/8/layout/vList2"/>
    <dgm:cxn modelId="{7BBC7C54-248E-40A4-8E9C-DA525D60B035}" srcId="{852DE191-6DAF-404B-A186-A3441D2CD1F6}" destId="{8E0F3090-FA4A-42F9-A3A4-9303B058C803}" srcOrd="0" destOrd="0" parTransId="{5FA8B583-E481-411D-B66E-B54742CCE529}" sibTransId="{94F0419C-6FDE-4A14-9E84-52D6DB63ECD8}"/>
    <dgm:cxn modelId="{30D16397-C516-4ADA-8526-B28EB154B8DB}" type="presOf" srcId="{8E0F3090-FA4A-42F9-A3A4-9303B058C803}" destId="{5D6D19CF-F6EF-4F4A-98DC-BC49E52DDA49}" srcOrd="0" destOrd="0" presId="urn:microsoft.com/office/officeart/2005/8/layout/vList2"/>
    <dgm:cxn modelId="{787EB781-7C71-4E26-AC2C-5F8E442324BB}" type="presParOf" srcId="{9FF5DF4F-1AB4-480E-9901-467E3CDE3DCD}" destId="{5D6D19CF-F6EF-4F4A-98DC-BC49E52DDA4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6BD451-6165-40F7-A6FB-75F37D00702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922CF5B9-9D6C-4863-AA90-DC82639438AD}">
      <dgm:prSet/>
      <dgm:spPr/>
      <dgm:t>
        <a:bodyPr/>
        <a:lstStyle/>
        <a:p>
          <a:pPr rtl="0"/>
          <a:r>
            <a:rPr lang="en-GB" b="0" i="0" dirty="0" err="1" smtClean="0"/>
            <a:t>Schimbările</a:t>
          </a:r>
          <a:r>
            <a:rPr lang="en-GB" b="0" i="0" dirty="0" smtClean="0"/>
            <a:t> </a:t>
          </a:r>
          <a:r>
            <a:rPr lang="en-GB" b="0" i="0" dirty="0" err="1" smtClean="0"/>
            <a:t>zilnice</a:t>
          </a:r>
          <a:r>
            <a:rPr lang="en-GB" b="0" i="0" dirty="0" smtClean="0"/>
            <a:t> care se </a:t>
          </a:r>
          <a:r>
            <a:rPr lang="en-GB" b="0" i="0" dirty="0" err="1" smtClean="0"/>
            <a:t>fac</a:t>
          </a:r>
          <a:r>
            <a:rPr lang="en-GB" b="0" i="0" dirty="0" smtClean="0"/>
            <a:t> </a:t>
          </a:r>
          <a:r>
            <a:rPr lang="en-GB" b="0" i="0" dirty="0" err="1" smtClean="0"/>
            <a:t>în</a:t>
          </a:r>
          <a:r>
            <a:rPr lang="en-GB" b="0" i="0" dirty="0" smtClean="0"/>
            <a:t> </a:t>
          </a:r>
          <a:r>
            <a:rPr lang="en-GB" b="0" i="0" dirty="0" err="1" smtClean="0"/>
            <a:t>domeniul</a:t>
          </a:r>
          <a:r>
            <a:rPr lang="en-GB" b="0" i="0" dirty="0" smtClean="0"/>
            <a:t> </a:t>
          </a:r>
          <a:r>
            <a:rPr lang="en-GB" b="0" i="0" dirty="0" err="1" smtClean="0"/>
            <a:t>informațiilor</a:t>
          </a:r>
          <a:r>
            <a:rPr lang="en-GB" b="0" i="0" dirty="0" smtClean="0"/>
            <a:t> permit </a:t>
          </a:r>
          <a:r>
            <a:rPr lang="en-GB" b="0" i="0" dirty="0" err="1" smtClean="0"/>
            <a:t>partajarea</a:t>
          </a:r>
          <a:r>
            <a:rPr lang="en-GB" b="0" i="0" dirty="0" smtClean="0"/>
            <a:t> </a:t>
          </a:r>
          <a:r>
            <a:rPr lang="en-GB" b="0" i="0" dirty="0" err="1" smtClean="0"/>
            <a:t>cunoștințelor</a:t>
          </a:r>
          <a:r>
            <a:rPr lang="en-GB" b="0" i="0" dirty="0" smtClean="0"/>
            <a:t> </a:t>
          </a:r>
          <a:r>
            <a:rPr lang="en-GB" b="0" i="0" dirty="0" err="1" smtClean="0"/>
            <a:t>în</a:t>
          </a:r>
          <a:r>
            <a:rPr lang="en-GB" b="0" i="0" dirty="0" smtClean="0"/>
            <a:t> mod </a:t>
          </a:r>
          <a:r>
            <a:rPr lang="en-GB" b="0" i="0" dirty="0" err="1" smtClean="0"/>
            <a:t>planificat</a:t>
          </a:r>
          <a:r>
            <a:rPr lang="en-GB" b="0" i="0" dirty="0" smtClean="0"/>
            <a:t>, </a:t>
          </a:r>
          <a:r>
            <a:rPr lang="en-GB" b="0" i="0" dirty="0" err="1" smtClean="0"/>
            <a:t>asigurând</a:t>
          </a:r>
          <a:r>
            <a:rPr lang="en-GB" b="0" i="0" dirty="0" smtClean="0"/>
            <a:t> </a:t>
          </a:r>
          <a:r>
            <a:rPr lang="en-GB" b="0" i="0" dirty="0" err="1" smtClean="0"/>
            <a:t>continuitatea</a:t>
          </a:r>
          <a:r>
            <a:rPr lang="en-GB" b="0" i="0" dirty="0" smtClean="0"/>
            <a:t> </a:t>
          </a:r>
          <a:r>
            <a:rPr lang="en-GB" b="0" i="0" dirty="0" err="1" smtClean="0"/>
            <a:t>bazelor</a:t>
          </a:r>
          <a:r>
            <a:rPr lang="en-GB" b="0" i="0" dirty="0" smtClean="0"/>
            <a:t> de date </a:t>
          </a:r>
          <a:r>
            <a:rPr lang="en-GB" b="0" i="0" dirty="0" err="1" smtClean="0"/>
            <a:t>comune</a:t>
          </a:r>
          <a:r>
            <a:rPr lang="en-GB" b="0" i="0" dirty="0" smtClean="0"/>
            <a:t> </a:t>
          </a:r>
          <a:r>
            <a:rPr lang="en-GB" b="0" i="0" dirty="0" err="1" smtClean="0"/>
            <a:t>formale</a:t>
          </a:r>
          <a:r>
            <a:rPr lang="en-GB" b="0" i="0" dirty="0" smtClean="0"/>
            <a:t> </a:t>
          </a:r>
          <a:r>
            <a:rPr lang="en-GB" b="0" i="0" dirty="0" err="1" smtClean="0"/>
            <a:t>și</a:t>
          </a:r>
          <a:r>
            <a:rPr lang="en-GB" b="0" i="0" dirty="0" smtClean="0"/>
            <a:t> </a:t>
          </a:r>
          <a:r>
            <a:rPr lang="en-GB" b="0" i="0" dirty="0" err="1" smtClean="0"/>
            <a:t>informale</a:t>
          </a:r>
          <a:r>
            <a:rPr lang="en-GB" b="0" i="0" dirty="0" smtClean="0"/>
            <a:t>, care </a:t>
          </a:r>
          <a:r>
            <a:rPr lang="en-GB" b="0" i="0" dirty="0" err="1" smtClean="0"/>
            <a:t>evoluează</a:t>
          </a:r>
          <a:r>
            <a:rPr lang="en-GB" b="0" i="0" dirty="0" smtClean="0"/>
            <a:t> </a:t>
          </a:r>
          <a:r>
            <a:rPr lang="en-GB" b="0" i="0" dirty="0" err="1" smtClean="0"/>
            <a:t>în</a:t>
          </a:r>
          <a:r>
            <a:rPr lang="en-GB" b="0" i="0" dirty="0" smtClean="0"/>
            <a:t> </a:t>
          </a:r>
          <a:r>
            <a:rPr lang="en-GB" b="0" i="0" dirty="0" err="1" smtClean="0"/>
            <a:t>domenii</a:t>
          </a:r>
          <a:r>
            <a:rPr lang="en-GB" b="0" i="0" dirty="0" smtClean="0"/>
            <a:t> </a:t>
          </a:r>
          <a:r>
            <a:rPr lang="en-GB" b="0" i="0" dirty="0" err="1" smtClean="0"/>
            <a:t>precum</a:t>
          </a:r>
          <a:r>
            <a:rPr lang="en-GB" b="0" i="0" dirty="0" smtClean="0"/>
            <a:t>: </a:t>
          </a:r>
          <a:r>
            <a:rPr lang="en-GB" b="0" i="0" dirty="0" err="1" smtClean="0"/>
            <a:t>schimbarea</a:t>
          </a:r>
          <a:r>
            <a:rPr lang="en-GB" b="0" i="0" dirty="0" smtClean="0"/>
            <a:t> </a:t>
          </a:r>
          <a:r>
            <a:rPr lang="en-GB" b="0" i="0" dirty="0" err="1" smtClean="0"/>
            <a:t>cadrului</a:t>
          </a:r>
          <a:r>
            <a:rPr lang="en-GB" b="0" i="0" dirty="0" smtClean="0"/>
            <a:t> legal, </a:t>
          </a:r>
          <a:r>
            <a:rPr lang="en-GB" b="0" i="0" dirty="0" err="1" smtClean="0"/>
            <a:t>studiul</a:t>
          </a:r>
          <a:r>
            <a:rPr lang="en-GB" b="0" i="0" dirty="0" smtClean="0"/>
            <a:t> </a:t>
          </a:r>
          <a:r>
            <a:rPr lang="en-GB" b="0" i="0" dirty="0" err="1" smtClean="0"/>
            <a:t>conceptelor</a:t>
          </a:r>
          <a:r>
            <a:rPr lang="en-GB" b="0" i="0" dirty="0" smtClean="0"/>
            <a:t>, </a:t>
          </a:r>
          <a:r>
            <a:rPr lang="en-GB" b="0" i="0" dirty="0" err="1" smtClean="0"/>
            <a:t>strategiilor</a:t>
          </a:r>
          <a:r>
            <a:rPr lang="en-GB" b="0" i="0" dirty="0" smtClean="0"/>
            <a:t>, </a:t>
          </a:r>
          <a:r>
            <a:rPr lang="en-GB" b="0" i="0" dirty="0" err="1" smtClean="0"/>
            <a:t>politicilor</a:t>
          </a:r>
          <a:r>
            <a:rPr lang="en-GB" b="0" i="0" dirty="0" smtClean="0"/>
            <a:t> </a:t>
          </a:r>
          <a:r>
            <a:rPr lang="en-GB" b="0" i="0" dirty="0" err="1" smtClean="0"/>
            <a:t>și</a:t>
          </a:r>
          <a:r>
            <a:rPr lang="en-GB" b="0" i="0" dirty="0" smtClean="0"/>
            <a:t> </a:t>
          </a:r>
          <a:r>
            <a:rPr lang="en-GB" b="0" i="0" dirty="0" err="1" smtClean="0"/>
            <a:t>tehnologiilor</a:t>
          </a:r>
          <a:r>
            <a:rPr lang="en-GB" b="0" i="0" dirty="0" smtClean="0"/>
            <a:t>, </a:t>
          </a:r>
          <a:r>
            <a:rPr lang="en-GB" b="0" i="0" dirty="0" err="1" smtClean="0"/>
            <a:t>integrarea</a:t>
          </a:r>
          <a:r>
            <a:rPr lang="en-GB" b="0" i="0" dirty="0" smtClean="0"/>
            <a:t> </a:t>
          </a:r>
          <a:r>
            <a:rPr lang="en-GB" b="0" i="0" dirty="0" err="1" smtClean="0"/>
            <a:t>strategiilor</a:t>
          </a:r>
          <a:r>
            <a:rPr lang="en-GB" b="0" i="0" dirty="0" smtClean="0"/>
            <a:t> de </a:t>
          </a:r>
          <a:r>
            <a:rPr lang="en-GB" b="0" i="0" dirty="0" err="1" smtClean="0"/>
            <a:t>securitate</a:t>
          </a:r>
          <a:r>
            <a:rPr lang="en-GB" b="0" i="0" dirty="0" smtClean="0"/>
            <a:t> </a:t>
          </a:r>
          <a:r>
            <a:rPr lang="en-GB" b="0" i="0" dirty="0" err="1" smtClean="0"/>
            <a:t>națională</a:t>
          </a:r>
          <a:r>
            <a:rPr lang="en-GB" b="0" i="0" dirty="0" smtClean="0"/>
            <a:t>; </a:t>
          </a:r>
          <a:r>
            <a:rPr lang="en-GB" b="0" i="0" dirty="0" err="1" smtClean="0"/>
            <a:t>accelerarea</a:t>
          </a:r>
          <a:r>
            <a:rPr lang="en-GB" b="0" i="0" dirty="0" smtClean="0"/>
            <a:t> </a:t>
          </a:r>
          <a:r>
            <a:rPr lang="en-GB" b="0" i="0" dirty="0" err="1" smtClean="0"/>
            <a:t>formelor</a:t>
          </a:r>
          <a:r>
            <a:rPr lang="en-GB" b="0" i="0" dirty="0" smtClean="0"/>
            <a:t> de </a:t>
          </a:r>
          <a:r>
            <a:rPr lang="en-GB" b="0" i="0" dirty="0" err="1" smtClean="0"/>
            <a:t>cooperare</a:t>
          </a:r>
          <a:r>
            <a:rPr lang="en-GB" b="0" i="0" dirty="0" smtClean="0"/>
            <a:t> </a:t>
          </a:r>
          <a:r>
            <a:rPr lang="en-GB" b="0" i="0" dirty="0" err="1" smtClean="0"/>
            <a:t>și</a:t>
          </a:r>
          <a:r>
            <a:rPr lang="en-GB" b="0" i="0" dirty="0" smtClean="0"/>
            <a:t> </a:t>
          </a:r>
          <a:r>
            <a:rPr lang="en-GB" b="0" i="0" dirty="0" err="1" smtClean="0"/>
            <a:t>îmbunătățirea</a:t>
          </a:r>
          <a:r>
            <a:rPr lang="en-GB" b="0" i="0" dirty="0" smtClean="0"/>
            <a:t> </a:t>
          </a:r>
          <a:r>
            <a:rPr lang="en-GB" b="0" i="0" dirty="0" err="1" smtClean="0"/>
            <a:t>eficienței</a:t>
          </a:r>
          <a:r>
            <a:rPr lang="en-GB" b="0" i="0" dirty="0" smtClean="0"/>
            <a:t> </a:t>
          </a:r>
          <a:r>
            <a:rPr lang="en-GB" b="0" i="0" dirty="0" err="1" smtClean="0"/>
            <a:t>tuturor</a:t>
          </a:r>
          <a:r>
            <a:rPr lang="en-GB" b="0" i="0" dirty="0" smtClean="0"/>
            <a:t> </a:t>
          </a:r>
          <a:r>
            <a:rPr lang="en-GB" b="0" i="0" dirty="0" err="1" smtClean="0"/>
            <a:t>serviciilor</a:t>
          </a:r>
          <a:r>
            <a:rPr lang="en-GB" b="0" i="0" dirty="0" smtClean="0"/>
            <a:t> de </a:t>
          </a:r>
          <a:r>
            <a:rPr lang="en-GB" b="0" i="0" dirty="0" err="1" smtClean="0"/>
            <a:t>informații</a:t>
          </a:r>
          <a:r>
            <a:rPr lang="en-GB" b="0" i="0" dirty="0" smtClean="0"/>
            <a:t> din </a:t>
          </a:r>
          <a:r>
            <a:rPr lang="en-GB" b="0" i="0" dirty="0" err="1" smtClean="0"/>
            <a:t>alte</a:t>
          </a:r>
          <a:r>
            <a:rPr lang="en-GB" b="0" i="0" dirty="0" smtClean="0"/>
            <a:t> </a:t>
          </a:r>
          <a:r>
            <a:rPr lang="en-GB" b="0" i="0" dirty="0" err="1" smtClean="0"/>
            <a:t>țări</a:t>
          </a:r>
          <a:r>
            <a:rPr lang="en-GB" b="0" i="0" dirty="0" smtClean="0"/>
            <a:t> </a:t>
          </a:r>
          <a:r>
            <a:rPr lang="en-GB" b="0" i="0" dirty="0" err="1" smtClean="0"/>
            <a:t>pentru</a:t>
          </a:r>
          <a:r>
            <a:rPr lang="en-GB" b="0" i="0" dirty="0" smtClean="0"/>
            <a:t> a </a:t>
          </a:r>
          <a:r>
            <a:rPr lang="en-GB" b="0" i="0" dirty="0" err="1" smtClean="0"/>
            <a:t>satisface</a:t>
          </a:r>
          <a:r>
            <a:rPr lang="en-GB" b="0" i="0" dirty="0" smtClean="0"/>
            <a:t> </a:t>
          </a:r>
          <a:r>
            <a:rPr lang="en-GB" b="0" i="0" dirty="0" err="1" smtClean="0"/>
            <a:t>nevoile</a:t>
          </a:r>
          <a:r>
            <a:rPr lang="en-GB" b="0" i="0" dirty="0" smtClean="0"/>
            <a:t> </a:t>
          </a:r>
          <a:r>
            <a:rPr lang="en-GB" b="0" i="0" dirty="0" err="1" smtClean="0"/>
            <a:t>în</a:t>
          </a:r>
          <a:r>
            <a:rPr lang="en-GB" b="0" i="0" dirty="0" smtClean="0"/>
            <a:t> </a:t>
          </a:r>
          <a:r>
            <a:rPr lang="en-GB" b="0" i="0" dirty="0" err="1" smtClean="0"/>
            <a:t>creștere</a:t>
          </a:r>
          <a:r>
            <a:rPr lang="en-GB" b="0" i="0" dirty="0" smtClean="0"/>
            <a:t> ale </a:t>
          </a:r>
          <a:r>
            <a:rPr lang="en-GB" b="0" i="0" dirty="0" err="1" smtClean="0"/>
            <a:t>utilizatorilor</a:t>
          </a:r>
          <a:r>
            <a:rPr lang="en-GB" b="0" i="0" dirty="0" smtClean="0"/>
            <a:t> de </a:t>
          </a:r>
          <a:r>
            <a:rPr lang="en-GB" b="0" i="0" dirty="0" err="1" smtClean="0"/>
            <a:t>informații</a:t>
          </a:r>
          <a:r>
            <a:rPr lang="en-GB" b="0" i="0" dirty="0" smtClean="0"/>
            <a:t> </a:t>
          </a:r>
          <a:r>
            <a:rPr lang="en-GB" b="0" i="0" dirty="0" err="1" smtClean="0"/>
            <a:t>în</a:t>
          </a:r>
          <a:r>
            <a:rPr lang="en-GB" b="0" i="0" dirty="0" smtClean="0"/>
            <a:t> </a:t>
          </a:r>
          <a:r>
            <a:rPr lang="en-GB" b="0" i="0" dirty="0" err="1" smtClean="0"/>
            <a:t>domeniul</a:t>
          </a:r>
          <a:r>
            <a:rPr lang="en-GB" b="0" i="0" dirty="0" smtClean="0"/>
            <a:t> </a:t>
          </a:r>
          <a:r>
            <a:rPr lang="en-GB" b="0" i="0" dirty="0" err="1" smtClean="0"/>
            <a:t>securității</a:t>
          </a:r>
          <a:r>
            <a:rPr lang="en-GB" b="0" i="0" dirty="0" smtClean="0"/>
            <a:t>. </a:t>
          </a:r>
          <a:endParaRPr lang="ro-RO" dirty="0"/>
        </a:p>
      </dgm:t>
    </dgm:pt>
    <dgm:pt modelId="{76E56BE4-65CE-4A98-81D0-D612244407C4}" type="parTrans" cxnId="{D85E210C-0B5E-4135-A0DF-37FF32427D55}">
      <dgm:prSet/>
      <dgm:spPr/>
      <dgm:t>
        <a:bodyPr/>
        <a:lstStyle/>
        <a:p>
          <a:endParaRPr lang="ru-RU"/>
        </a:p>
      </dgm:t>
    </dgm:pt>
    <dgm:pt modelId="{094A3DBF-4429-4788-9C4D-A1330412FE5F}" type="sibTrans" cxnId="{D85E210C-0B5E-4135-A0DF-37FF32427D55}">
      <dgm:prSet/>
      <dgm:spPr/>
      <dgm:t>
        <a:bodyPr/>
        <a:lstStyle/>
        <a:p>
          <a:endParaRPr lang="ru-RU"/>
        </a:p>
      </dgm:t>
    </dgm:pt>
    <dgm:pt modelId="{0A8462AE-0191-4FFB-BA34-BF57DB9F07DD}" type="pres">
      <dgm:prSet presAssocID="{DA6BD451-6165-40F7-A6FB-75F37D00702F}" presName="linear" presStyleCnt="0">
        <dgm:presLayoutVars>
          <dgm:animLvl val="lvl"/>
          <dgm:resizeHandles val="exact"/>
        </dgm:presLayoutVars>
      </dgm:prSet>
      <dgm:spPr/>
    </dgm:pt>
    <dgm:pt modelId="{16058922-99D2-4917-A051-937D9F1D3481}" type="pres">
      <dgm:prSet presAssocID="{922CF5B9-9D6C-4863-AA90-DC82639438AD}" presName="parentText" presStyleLbl="node1" presStyleIdx="0" presStyleCnt="1" custLinFactNeighborX="0" custLinFactNeighborY="27576">
        <dgm:presLayoutVars>
          <dgm:chMax val="0"/>
          <dgm:bulletEnabled val="1"/>
        </dgm:presLayoutVars>
      </dgm:prSet>
      <dgm:spPr/>
    </dgm:pt>
  </dgm:ptLst>
  <dgm:cxnLst>
    <dgm:cxn modelId="{F393B2D0-D976-4ED7-B23E-CAE4681D5E85}" type="presOf" srcId="{DA6BD451-6165-40F7-A6FB-75F37D00702F}" destId="{0A8462AE-0191-4FFB-BA34-BF57DB9F07DD}" srcOrd="0" destOrd="0" presId="urn:microsoft.com/office/officeart/2005/8/layout/vList2"/>
    <dgm:cxn modelId="{D85E210C-0B5E-4135-A0DF-37FF32427D55}" srcId="{DA6BD451-6165-40F7-A6FB-75F37D00702F}" destId="{922CF5B9-9D6C-4863-AA90-DC82639438AD}" srcOrd="0" destOrd="0" parTransId="{76E56BE4-65CE-4A98-81D0-D612244407C4}" sibTransId="{094A3DBF-4429-4788-9C4D-A1330412FE5F}"/>
    <dgm:cxn modelId="{1358D664-9DF4-40E3-82CE-7A507046171E}" type="presOf" srcId="{922CF5B9-9D6C-4863-AA90-DC82639438AD}" destId="{16058922-99D2-4917-A051-937D9F1D3481}" srcOrd="0" destOrd="0" presId="urn:microsoft.com/office/officeart/2005/8/layout/vList2"/>
    <dgm:cxn modelId="{581F8BD4-59FE-4CA3-86B8-DA8D92E40831}" type="presParOf" srcId="{0A8462AE-0191-4FFB-BA34-BF57DB9F07DD}" destId="{16058922-99D2-4917-A051-937D9F1D34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C007B9-C73A-43D6-9E58-FCB39FE981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91896ED-9241-4083-A237-338035DDBCD3}">
      <dgm:prSet/>
      <dgm:spPr/>
      <dgm:t>
        <a:bodyPr/>
        <a:lstStyle/>
        <a:p>
          <a:pPr rtl="0"/>
          <a:r>
            <a:rPr lang="en-GB" b="0" i="0" smtClean="0"/>
            <a:t>Importanța cercetărilor în acest domeniu constă în aprofundarea cunoștințelor în domeniul serviciilor speciale, în definirea formelor și structurii organizatorice a cooperării lor internaționale, ceea ce va contribui la consolidarea importanței analizei în acest proces. Întemeierea unui cadru juridic internațional pentru luarea deciziilor și optimizarea cooperării internaționale eficiente, schimbul de informații, formarea de forțe speciale comune, comunități de informații în lupta împotriva riscurilor și amenințărilor internaționale.</a:t>
          </a:r>
          <a:endParaRPr lang="ro-RO"/>
        </a:p>
      </dgm:t>
    </dgm:pt>
    <dgm:pt modelId="{83CD1928-8ED7-48D6-8918-1D5BE6E29E8D}" type="parTrans" cxnId="{1603FF5E-EE21-4281-A7EC-68BD1D9B7B34}">
      <dgm:prSet/>
      <dgm:spPr/>
      <dgm:t>
        <a:bodyPr/>
        <a:lstStyle/>
        <a:p>
          <a:endParaRPr lang="ru-RU"/>
        </a:p>
      </dgm:t>
    </dgm:pt>
    <dgm:pt modelId="{D0A9A55E-EAFF-44E6-BB12-2E46210818CF}" type="sibTrans" cxnId="{1603FF5E-EE21-4281-A7EC-68BD1D9B7B34}">
      <dgm:prSet/>
      <dgm:spPr/>
      <dgm:t>
        <a:bodyPr/>
        <a:lstStyle/>
        <a:p>
          <a:endParaRPr lang="ru-RU"/>
        </a:p>
      </dgm:t>
    </dgm:pt>
    <dgm:pt modelId="{28ADF501-8A84-44E8-8336-AC600ACA3364}" type="pres">
      <dgm:prSet presAssocID="{BBC007B9-C73A-43D6-9E58-FCB39FE98181}" presName="linear" presStyleCnt="0">
        <dgm:presLayoutVars>
          <dgm:animLvl val="lvl"/>
          <dgm:resizeHandles val="exact"/>
        </dgm:presLayoutVars>
      </dgm:prSet>
      <dgm:spPr/>
    </dgm:pt>
    <dgm:pt modelId="{7733B07E-10ED-4A39-8AA0-2EE5F7C0AB0A}" type="pres">
      <dgm:prSet presAssocID="{491896ED-9241-4083-A237-338035DDBCD3}" presName="parentText" presStyleLbl="node1" presStyleIdx="0" presStyleCnt="1">
        <dgm:presLayoutVars>
          <dgm:chMax val="0"/>
          <dgm:bulletEnabled val="1"/>
        </dgm:presLayoutVars>
      </dgm:prSet>
      <dgm:spPr/>
    </dgm:pt>
  </dgm:ptLst>
  <dgm:cxnLst>
    <dgm:cxn modelId="{1603FF5E-EE21-4281-A7EC-68BD1D9B7B34}" srcId="{BBC007B9-C73A-43D6-9E58-FCB39FE98181}" destId="{491896ED-9241-4083-A237-338035DDBCD3}" srcOrd="0" destOrd="0" parTransId="{83CD1928-8ED7-48D6-8918-1D5BE6E29E8D}" sibTransId="{D0A9A55E-EAFF-44E6-BB12-2E46210818CF}"/>
    <dgm:cxn modelId="{1EE94A31-D82E-4667-9213-4FFA3F0B1ED2}" type="presOf" srcId="{491896ED-9241-4083-A237-338035DDBCD3}" destId="{7733B07E-10ED-4A39-8AA0-2EE5F7C0AB0A}" srcOrd="0" destOrd="0" presId="urn:microsoft.com/office/officeart/2005/8/layout/vList2"/>
    <dgm:cxn modelId="{7FC8D0C7-5BD6-49DF-ADC2-32A44EB2F6C5}" type="presOf" srcId="{BBC007B9-C73A-43D6-9E58-FCB39FE98181}" destId="{28ADF501-8A84-44E8-8336-AC600ACA3364}" srcOrd="0" destOrd="0" presId="urn:microsoft.com/office/officeart/2005/8/layout/vList2"/>
    <dgm:cxn modelId="{ABDC992C-EB29-401E-ABC0-B19050671558}" type="presParOf" srcId="{28ADF501-8A84-44E8-8336-AC600ACA3364}" destId="{7733B07E-10ED-4A39-8AA0-2EE5F7C0AB0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43D8-5C69-443A-BE0C-4FEC79B18AC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E415CCE5-3FA7-4782-B59D-214594AB23EE}">
      <dgm:prSet/>
      <dgm:spPr/>
      <dgm:t>
        <a:bodyPr/>
        <a:lstStyle/>
        <a:p>
          <a:pPr rtl="0"/>
          <a:r>
            <a:rPr lang="en-GB" b="0" i="0" dirty="0" err="1" smtClean="0"/>
            <a:t>Activitățile</a:t>
          </a:r>
          <a:r>
            <a:rPr lang="en-GB" b="0" i="0" dirty="0" smtClean="0"/>
            <a:t> </a:t>
          </a:r>
          <a:r>
            <a:rPr lang="en-GB" b="0" i="0" dirty="0" err="1" smtClean="0"/>
            <a:t>acestor</a:t>
          </a:r>
          <a:r>
            <a:rPr lang="en-GB" b="0" i="0" dirty="0" smtClean="0"/>
            <a:t> </a:t>
          </a:r>
          <a:r>
            <a:rPr lang="en-GB" b="0" i="0" dirty="0" err="1" smtClean="0"/>
            <a:t>servicii</a:t>
          </a:r>
          <a:r>
            <a:rPr lang="en-GB" b="0" i="0" dirty="0" smtClean="0"/>
            <a:t> pot fi definite </a:t>
          </a:r>
          <a:r>
            <a:rPr lang="en-GB" b="0" i="0" dirty="0" err="1" smtClean="0"/>
            <a:t>prin</a:t>
          </a:r>
          <a:r>
            <a:rPr lang="en-GB" b="0" i="0" dirty="0" smtClean="0"/>
            <a:t> </a:t>
          </a:r>
          <a:r>
            <a:rPr lang="en-GB" b="0" i="0" dirty="0" err="1" smtClean="0"/>
            <a:t>colectarea</a:t>
          </a:r>
          <a:r>
            <a:rPr lang="en-GB" b="0" i="0" dirty="0" smtClean="0"/>
            <a:t>, </a:t>
          </a:r>
          <a:r>
            <a:rPr lang="en-GB" b="0" i="0" dirty="0" err="1" smtClean="0"/>
            <a:t>analiza</a:t>
          </a:r>
          <a:r>
            <a:rPr lang="en-GB" b="0" i="0" dirty="0" smtClean="0"/>
            <a:t>, </a:t>
          </a:r>
          <a:r>
            <a:rPr lang="en-GB" b="0" i="0" dirty="0" err="1" smtClean="0"/>
            <a:t>evaluarea</a:t>
          </a:r>
          <a:r>
            <a:rPr lang="en-GB" b="0" i="0" dirty="0" smtClean="0"/>
            <a:t> </a:t>
          </a:r>
          <a:r>
            <a:rPr lang="en-GB" b="0" i="0" dirty="0" err="1" smtClean="0"/>
            <a:t>și</a:t>
          </a:r>
          <a:r>
            <a:rPr lang="en-GB" b="0" i="0" dirty="0" smtClean="0"/>
            <a:t> </a:t>
          </a:r>
          <a:r>
            <a:rPr lang="en-GB" b="0" i="0" dirty="0" err="1" smtClean="0"/>
            <a:t>interpretarea</a:t>
          </a:r>
          <a:r>
            <a:rPr lang="en-GB" b="0" i="0" dirty="0" smtClean="0"/>
            <a:t> </a:t>
          </a:r>
          <a:r>
            <a:rPr lang="en-GB" b="0" i="0" dirty="0" err="1" smtClean="0"/>
            <a:t>informațiilor</a:t>
          </a:r>
          <a:r>
            <a:rPr lang="en-GB" b="0" i="0" dirty="0" smtClean="0"/>
            <a:t> </a:t>
          </a:r>
          <a:r>
            <a:rPr lang="en-GB" b="0" i="0" dirty="0" err="1" smtClean="0"/>
            <a:t>obținute</a:t>
          </a:r>
          <a:r>
            <a:rPr lang="en-GB" b="0" i="0" dirty="0" smtClean="0"/>
            <a:t> din </a:t>
          </a:r>
          <a:r>
            <a:rPr lang="en-GB" b="0" i="0" dirty="0" err="1" smtClean="0"/>
            <a:t>surse</a:t>
          </a:r>
          <a:r>
            <a:rPr lang="en-GB" b="0" i="0" dirty="0" smtClean="0"/>
            <a:t> </a:t>
          </a:r>
          <a:r>
            <a:rPr lang="en-GB" b="0" i="0" dirty="0" err="1" smtClean="0"/>
            <a:t>deschise</a:t>
          </a:r>
          <a:r>
            <a:rPr lang="en-GB" b="0" i="0" dirty="0" smtClean="0"/>
            <a:t> </a:t>
          </a:r>
          <a:r>
            <a:rPr lang="en-GB" b="0" i="0" dirty="0" err="1" smtClean="0"/>
            <a:t>și</a:t>
          </a:r>
          <a:r>
            <a:rPr lang="en-GB" b="0" i="0" dirty="0" smtClean="0"/>
            <a:t> secrete, </a:t>
          </a:r>
          <a:r>
            <a:rPr lang="en-GB" b="0" i="0" dirty="0" err="1" smtClean="0"/>
            <a:t>în</a:t>
          </a:r>
          <a:r>
            <a:rPr lang="en-GB" b="0" i="0" dirty="0" smtClean="0"/>
            <a:t> </a:t>
          </a:r>
          <a:r>
            <a:rPr lang="en-GB" b="0" i="0" dirty="0" err="1" smtClean="0"/>
            <a:t>scopul</a:t>
          </a:r>
          <a:r>
            <a:rPr lang="en-GB" b="0" i="0" dirty="0" smtClean="0"/>
            <a:t> </a:t>
          </a:r>
          <a:r>
            <a:rPr lang="en-GB" b="0" i="0" dirty="0" err="1" smtClean="0"/>
            <a:t>dezvoltării</a:t>
          </a:r>
          <a:r>
            <a:rPr lang="en-GB" b="0" i="0" dirty="0" smtClean="0"/>
            <a:t> </a:t>
          </a:r>
          <a:r>
            <a:rPr lang="en-GB" b="0" i="0" dirty="0" err="1" smtClean="0"/>
            <a:t>produsului</a:t>
          </a:r>
          <a:r>
            <a:rPr lang="en-GB" b="0" i="0" dirty="0" smtClean="0"/>
            <a:t> </a:t>
          </a:r>
          <a:r>
            <a:rPr lang="en-GB" b="0" i="0" dirty="0" err="1" smtClean="0"/>
            <a:t>necesar</a:t>
          </a:r>
          <a:r>
            <a:rPr lang="en-GB" b="0" i="0" dirty="0" smtClean="0"/>
            <a:t> </a:t>
          </a:r>
          <a:r>
            <a:rPr lang="en-GB" b="0" i="0" dirty="0" err="1" smtClean="0"/>
            <a:t>obținerii</a:t>
          </a:r>
          <a:r>
            <a:rPr lang="en-GB" b="0" i="0" dirty="0" smtClean="0"/>
            <a:t> </a:t>
          </a:r>
          <a:r>
            <a:rPr lang="en-GB" b="0" i="0" dirty="0" err="1" smtClean="0"/>
            <a:t>informațiilor</a:t>
          </a:r>
          <a:r>
            <a:rPr lang="en-GB" b="0" i="0" dirty="0" smtClean="0"/>
            <a:t> </a:t>
          </a:r>
          <a:r>
            <a:rPr lang="en-GB" b="0" i="0" dirty="0" err="1" smtClean="0"/>
            <a:t>în</a:t>
          </a:r>
          <a:r>
            <a:rPr lang="en-GB" b="0" i="0" dirty="0" smtClean="0"/>
            <a:t> </a:t>
          </a:r>
          <a:r>
            <a:rPr lang="en-GB" b="0" i="0" dirty="0" err="1" smtClean="0"/>
            <a:t>domeniul</a:t>
          </a:r>
          <a:r>
            <a:rPr lang="en-GB" b="0" i="0" dirty="0" smtClean="0"/>
            <a:t> </a:t>
          </a:r>
          <a:r>
            <a:rPr lang="en-GB" b="0" i="0" dirty="0" err="1" smtClean="0"/>
            <a:t>politicii</a:t>
          </a:r>
          <a:r>
            <a:rPr lang="en-GB" b="0" i="0" dirty="0" smtClean="0"/>
            <a:t> </a:t>
          </a:r>
          <a:r>
            <a:rPr lang="en-GB" b="0" i="0" dirty="0" err="1" smtClean="0"/>
            <a:t>externe</a:t>
          </a:r>
          <a:r>
            <a:rPr lang="en-GB" b="0" i="0" dirty="0" smtClean="0"/>
            <a:t> </a:t>
          </a:r>
          <a:r>
            <a:rPr lang="en-GB" b="0" i="0" dirty="0" err="1" smtClean="0"/>
            <a:t>și</a:t>
          </a:r>
          <a:r>
            <a:rPr lang="en-GB" b="0" i="0" dirty="0" smtClean="0"/>
            <a:t> </a:t>
          </a:r>
          <a:r>
            <a:rPr lang="en-GB" b="0" i="0" dirty="0" err="1" smtClean="0"/>
            <a:t>luării</a:t>
          </a:r>
          <a:r>
            <a:rPr lang="en-GB" b="0" i="0" dirty="0" smtClean="0"/>
            <a:t> </a:t>
          </a:r>
          <a:r>
            <a:rPr lang="en-GB" b="0" i="0" dirty="0" err="1" smtClean="0"/>
            <a:t>deciziilor</a:t>
          </a:r>
          <a:r>
            <a:rPr lang="en-GB" b="0" i="0" dirty="0" smtClean="0"/>
            <a:t> </a:t>
          </a:r>
          <a:r>
            <a:rPr lang="en-GB" b="0" i="0" dirty="0" err="1" smtClean="0"/>
            <a:t>strategice</a:t>
          </a:r>
          <a:r>
            <a:rPr lang="en-GB" b="0" i="0" dirty="0" smtClean="0"/>
            <a:t>. </a:t>
          </a:r>
          <a:r>
            <a:rPr lang="en-GB" b="0" i="0" dirty="0" err="1" smtClean="0"/>
            <a:t>Sunt</a:t>
          </a:r>
          <a:r>
            <a:rPr lang="en-GB" b="0" i="0" dirty="0" smtClean="0"/>
            <a:t> </a:t>
          </a:r>
          <a:r>
            <a:rPr lang="en-GB" b="0" i="0" dirty="0" err="1" smtClean="0"/>
            <a:t>mandatate</a:t>
          </a:r>
          <a:r>
            <a:rPr lang="en-GB" b="0" i="0" dirty="0" smtClean="0"/>
            <a:t> </a:t>
          </a:r>
          <a:r>
            <a:rPr lang="en-GB" b="0" i="0" dirty="0" err="1" smtClean="0"/>
            <a:t>să</a:t>
          </a:r>
          <a:r>
            <a:rPr lang="en-GB" b="0" i="0" dirty="0" smtClean="0"/>
            <a:t> </a:t>
          </a:r>
          <a:r>
            <a:rPr lang="en-GB" b="0" i="0" dirty="0" err="1" smtClean="0"/>
            <a:t>efectueze</a:t>
          </a:r>
          <a:r>
            <a:rPr lang="en-GB" b="0" i="0" dirty="0" smtClean="0"/>
            <a:t> </a:t>
          </a:r>
          <a:r>
            <a:rPr lang="en-GB" b="0" i="0" dirty="0" err="1" smtClean="0"/>
            <a:t>operaţiuni</a:t>
          </a:r>
          <a:r>
            <a:rPr lang="en-GB" b="0" i="0" dirty="0" smtClean="0"/>
            <a:t> de </a:t>
          </a:r>
          <a:r>
            <a:rPr lang="en-GB" b="0" i="0" dirty="0" err="1" smtClean="0"/>
            <a:t>contrainformaţii</a:t>
          </a:r>
          <a:r>
            <a:rPr lang="en-GB" b="0" i="0" dirty="0" smtClean="0"/>
            <a:t> </a:t>
          </a:r>
          <a:r>
            <a:rPr lang="en-GB" b="0" i="0" dirty="0" err="1" smtClean="0"/>
            <a:t>menite</a:t>
          </a:r>
          <a:r>
            <a:rPr lang="en-GB" b="0" i="0" dirty="0" smtClean="0"/>
            <a:t> </a:t>
          </a:r>
          <a:r>
            <a:rPr lang="en-GB" b="0" i="0" dirty="0" err="1" smtClean="0"/>
            <a:t>să</a:t>
          </a:r>
          <a:r>
            <a:rPr lang="en-GB" b="0" i="0" dirty="0" smtClean="0"/>
            <a:t> </a:t>
          </a:r>
          <a:r>
            <a:rPr lang="en-GB" b="0" i="0" dirty="0" err="1" smtClean="0"/>
            <a:t>protejeze</a:t>
          </a:r>
          <a:r>
            <a:rPr lang="en-GB" b="0" i="0" dirty="0" smtClean="0"/>
            <a:t> </a:t>
          </a:r>
          <a:r>
            <a:rPr lang="en-GB" b="0" i="0" dirty="0" err="1" smtClean="0"/>
            <a:t>statul</a:t>
          </a:r>
          <a:r>
            <a:rPr lang="en-GB" b="0" i="0" dirty="0" smtClean="0"/>
            <a:t>, </a:t>
          </a:r>
          <a:r>
            <a:rPr lang="en-GB" b="0" i="0" dirty="0" err="1" smtClean="0"/>
            <a:t>populaţia</a:t>
          </a:r>
          <a:r>
            <a:rPr lang="en-GB" b="0" i="0" dirty="0" smtClean="0"/>
            <a:t> </a:t>
          </a:r>
          <a:r>
            <a:rPr lang="en-GB" b="0" i="0" dirty="0" err="1" smtClean="0"/>
            <a:t>şi</a:t>
          </a:r>
          <a:r>
            <a:rPr lang="en-GB" b="0" i="0" dirty="0" smtClean="0"/>
            <a:t> </a:t>
          </a:r>
          <a:r>
            <a:rPr lang="en-GB" b="0" i="0" dirty="0" err="1" smtClean="0"/>
            <a:t>secretele</a:t>
          </a:r>
          <a:r>
            <a:rPr lang="en-GB" b="0" i="0" dirty="0" smtClean="0"/>
            <a:t> de stat de </a:t>
          </a:r>
          <a:r>
            <a:rPr lang="en-GB" b="0" i="0" dirty="0" err="1" smtClean="0"/>
            <a:t>atacurile</a:t>
          </a:r>
          <a:r>
            <a:rPr lang="en-GB" b="0" i="0" dirty="0" smtClean="0"/>
            <a:t> din </a:t>
          </a:r>
          <a:r>
            <a:rPr lang="en-GB" b="0" i="0" dirty="0" err="1" smtClean="0"/>
            <a:t>partea</a:t>
          </a:r>
          <a:r>
            <a:rPr lang="en-GB" b="0" i="0" dirty="0" smtClean="0"/>
            <a:t> </a:t>
          </a:r>
          <a:r>
            <a:rPr lang="en-GB" b="0" i="0" dirty="0" err="1" smtClean="0"/>
            <a:t>serviciilor</a:t>
          </a:r>
          <a:r>
            <a:rPr lang="en-GB" b="0" i="0" dirty="0" smtClean="0"/>
            <a:t> </a:t>
          </a:r>
          <a:r>
            <a:rPr lang="en-GB" b="0" i="0" dirty="0" err="1" smtClean="0"/>
            <a:t>speciale</a:t>
          </a:r>
          <a:r>
            <a:rPr lang="en-GB" b="0" i="0" dirty="0" smtClean="0"/>
            <a:t> </a:t>
          </a:r>
          <a:r>
            <a:rPr lang="en-GB" b="0" i="0" dirty="0" err="1" smtClean="0"/>
            <a:t>ostile</a:t>
          </a:r>
          <a:r>
            <a:rPr lang="en-GB" b="0" i="0" dirty="0" smtClean="0"/>
            <a:t> </a:t>
          </a:r>
          <a:r>
            <a:rPr lang="en-GB" b="0" i="0" dirty="0" err="1" smtClean="0"/>
            <a:t>şi</a:t>
          </a:r>
          <a:r>
            <a:rPr lang="en-GB" b="0" i="0" dirty="0" smtClean="0"/>
            <a:t> </a:t>
          </a:r>
          <a:r>
            <a:rPr lang="en-GB" b="0" i="0" dirty="0" err="1" smtClean="0"/>
            <a:t>alţi</a:t>
          </a:r>
          <a:r>
            <a:rPr lang="en-GB" b="0" i="0" dirty="0" smtClean="0"/>
            <a:t> </a:t>
          </a:r>
          <a:r>
            <a:rPr lang="en-GB" b="0" i="0" dirty="0" err="1" smtClean="0"/>
            <a:t>subiecţi</a:t>
          </a:r>
          <a:r>
            <a:rPr lang="en-GB" b="0" i="0" dirty="0" smtClean="0"/>
            <a:t> </a:t>
          </a:r>
          <a:r>
            <a:rPr lang="en-GB" b="0" i="0" dirty="0" err="1" smtClean="0"/>
            <a:t>şi</a:t>
          </a:r>
          <a:r>
            <a:rPr lang="en-GB" b="0" i="0" dirty="0" smtClean="0"/>
            <a:t> </a:t>
          </a:r>
          <a:r>
            <a:rPr lang="en-GB" b="0" i="0" dirty="0" err="1" smtClean="0"/>
            <a:t>ameninţări</a:t>
          </a:r>
          <a:r>
            <a:rPr lang="en-GB" b="0" i="0" dirty="0" smtClean="0"/>
            <a:t>. </a:t>
          </a:r>
          <a:endParaRPr lang="ro-RO" dirty="0"/>
        </a:p>
      </dgm:t>
    </dgm:pt>
    <dgm:pt modelId="{9F1CD823-AE66-4F04-AFF8-D20D4A6028BC}" type="parTrans" cxnId="{67B78626-70FD-4A18-820B-8443D56CF4D1}">
      <dgm:prSet/>
      <dgm:spPr/>
      <dgm:t>
        <a:bodyPr/>
        <a:lstStyle/>
        <a:p>
          <a:endParaRPr lang="ru-RU"/>
        </a:p>
      </dgm:t>
    </dgm:pt>
    <dgm:pt modelId="{CC749786-F607-46C3-AF41-830632C758B1}" type="sibTrans" cxnId="{67B78626-70FD-4A18-820B-8443D56CF4D1}">
      <dgm:prSet/>
      <dgm:spPr/>
      <dgm:t>
        <a:bodyPr/>
        <a:lstStyle/>
        <a:p>
          <a:endParaRPr lang="ru-RU"/>
        </a:p>
      </dgm:t>
    </dgm:pt>
    <dgm:pt modelId="{27A06B4B-8607-4EF7-9AD1-26A4FD53DF74}" type="pres">
      <dgm:prSet presAssocID="{4D7843D8-5C69-443A-BE0C-4FEC79B18ACD}" presName="CompostProcess" presStyleCnt="0">
        <dgm:presLayoutVars>
          <dgm:dir/>
          <dgm:resizeHandles val="exact"/>
        </dgm:presLayoutVars>
      </dgm:prSet>
      <dgm:spPr/>
    </dgm:pt>
    <dgm:pt modelId="{86B95E57-37AE-432F-B0BE-3945AAAC9A6C}" type="pres">
      <dgm:prSet presAssocID="{4D7843D8-5C69-443A-BE0C-4FEC79B18ACD}" presName="arrow" presStyleLbl="bgShp" presStyleIdx="0" presStyleCnt="1"/>
      <dgm:spPr/>
    </dgm:pt>
    <dgm:pt modelId="{BEC1D2DE-1EB0-41A6-B48D-DA658E943E38}" type="pres">
      <dgm:prSet presAssocID="{4D7843D8-5C69-443A-BE0C-4FEC79B18ACD}" presName="linearProcess" presStyleCnt="0"/>
      <dgm:spPr/>
    </dgm:pt>
    <dgm:pt modelId="{2CCD52A6-6238-4C5D-A6F8-47F5E0045AFE}" type="pres">
      <dgm:prSet presAssocID="{E415CCE5-3FA7-4782-B59D-214594AB23EE}" presName="textNode" presStyleLbl="node1" presStyleIdx="0" presStyleCnt="1">
        <dgm:presLayoutVars>
          <dgm:bulletEnabled val="1"/>
        </dgm:presLayoutVars>
      </dgm:prSet>
      <dgm:spPr/>
    </dgm:pt>
  </dgm:ptLst>
  <dgm:cxnLst>
    <dgm:cxn modelId="{67B78626-70FD-4A18-820B-8443D56CF4D1}" srcId="{4D7843D8-5C69-443A-BE0C-4FEC79B18ACD}" destId="{E415CCE5-3FA7-4782-B59D-214594AB23EE}" srcOrd="0" destOrd="0" parTransId="{9F1CD823-AE66-4F04-AFF8-D20D4A6028BC}" sibTransId="{CC749786-F607-46C3-AF41-830632C758B1}"/>
    <dgm:cxn modelId="{BFEC692C-C7F4-422A-A4B1-6377CDAACA35}" type="presOf" srcId="{E415CCE5-3FA7-4782-B59D-214594AB23EE}" destId="{2CCD52A6-6238-4C5D-A6F8-47F5E0045AFE}" srcOrd="0" destOrd="0" presId="urn:microsoft.com/office/officeart/2005/8/layout/hProcess9"/>
    <dgm:cxn modelId="{0C9574AD-F641-48CD-8CF5-4D5CED218E93}" type="presOf" srcId="{4D7843D8-5C69-443A-BE0C-4FEC79B18ACD}" destId="{27A06B4B-8607-4EF7-9AD1-26A4FD53DF74}" srcOrd="0" destOrd="0" presId="urn:microsoft.com/office/officeart/2005/8/layout/hProcess9"/>
    <dgm:cxn modelId="{9332E21D-0874-4EEF-BB38-4911CD007902}" type="presParOf" srcId="{27A06B4B-8607-4EF7-9AD1-26A4FD53DF74}" destId="{86B95E57-37AE-432F-B0BE-3945AAAC9A6C}" srcOrd="0" destOrd="0" presId="urn:microsoft.com/office/officeart/2005/8/layout/hProcess9"/>
    <dgm:cxn modelId="{4332044B-6C60-4B5B-B1C1-1D1A0F417ACD}" type="presParOf" srcId="{27A06B4B-8607-4EF7-9AD1-26A4FD53DF74}" destId="{BEC1D2DE-1EB0-41A6-B48D-DA658E943E38}" srcOrd="1" destOrd="0" presId="urn:microsoft.com/office/officeart/2005/8/layout/hProcess9"/>
    <dgm:cxn modelId="{EAB623DE-914A-498F-AB62-06A035026906}" type="presParOf" srcId="{BEC1D2DE-1EB0-41A6-B48D-DA658E943E38}" destId="{2CCD52A6-6238-4C5D-A6F8-47F5E0045AFE}"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F72C4-D53A-43DF-B318-0AA9DB0926B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D84C1002-DBFF-4F95-84A2-70B04B0864BF}">
      <dgm:prSet/>
      <dgm:spPr/>
      <dgm:t>
        <a:bodyPr/>
        <a:lstStyle/>
        <a:p>
          <a:pPr rtl="0"/>
          <a:r>
            <a:rPr lang="en-GB" b="0" i="0" dirty="0" err="1" smtClean="0"/>
            <a:t>Evoluția</a:t>
          </a:r>
          <a:r>
            <a:rPr lang="en-GB" b="0" i="0" dirty="0" smtClean="0"/>
            <a:t> </a:t>
          </a:r>
          <a:r>
            <a:rPr lang="en-GB" b="0" i="0" dirty="0" err="1" smtClean="0"/>
            <a:t>și</a:t>
          </a:r>
          <a:r>
            <a:rPr lang="en-GB" b="0" i="0" dirty="0" smtClean="0"/>
            <a:t> </a:t>
          </a:r>
          <a:r>
            <a:rPr lang="en-GB" b="0" i="0" dirty="0" err="1" smtClean="0"/>
            <a:t>dezvoltarea</a:t>
          </a:r>
          <a:r>
            <a:rPr lang="en-GB" b="0" i="0" dirty="0" smtClean="0"/>
            <a:t> </a:t>
          </a:r>
          <a:r>
            <a:rPr lang="en-GB" b="0" i="0" dirty="0" err="1" smtClean="0"/>
            <a:t>societății</a:t>
          </a:r>
          <a:r>
            <a:rPr lang="en-GB" b="0" i="0" dirty="0" smtClean="0"/>
            <a:t> </a:t>
          </a:r>
          <a:r>
            <a:rPr lang="en-GB" b="0" i="0" dirty="0" err="1" smtClean="0"/>
            <a:t>umane</a:t>
          </a:r>
          <a:r>
            <a:rPr lang="en-GB" b="0" i="0" dirty="0" smtClean="0"/>
            <a:t>, a </a:t>
          </a:r>
          <a:r>
            <a:rPr lang="en-GB" b="0" i="0" dirty="0" err="1" smtClean="0"/>
            <a:t>noilor</a:t>
          </a:r>
          <a:r>
            <a:rPr lang="en-GB" b="0" i="0" dirty="0" smtClean="0"/>
            <a:t> </a:t>
          </a:r>
          <a:r>
            <a:rPr lang="en-GB" b="0" i="0" dirty="0" err="1" smtClean="0"/>
            <a:t>teorii</a:t>
          </a:r>
          <a:r>
            <a:rPr lang="en-GB" b="0" i="0" dirty="0" smtClean="0"/>
            <a:t> </a:t>
          </a:r>
          <a:r>
            <a:rPr lang="en-GB" b="0" i="0" dirty="0" err="1" smtClean="0"/>
            <a:t>științifice</a:t>
          </a:r>
          <a:r>
            <a:rPr lang="en-GB" b="0" i="0" dirty="0" smtClean="0"/>
            <a:t> </a:t>
          </a:r>
          <a:r>
            <a:rPr lang="en-GB" b="0" i="0" dirty="0" err="1" smtClean="0"/>
            <a:t>și</a:t>
          </a:r>
          <a:r>
            <a:rPr lang="en-GB" b="0" i="0" dirty="0" smtClean="0"/>
            <a:t> </a:t>
          </a:r>
          <a:r>
            <a:rPr lang="en-GB" b="0" i="0" dirty="0" err="1" smtClean="0"/>
            <a:t>tehnologia</a:t>
          </a:r>
          <a:r>
            <a:rPr lang="en-GB" b="0" i="0" dirty="0" smtClean="0"/>
            <a:t> </a:t>
          </a:r>
          <a:r>
            <a:rPr lang="en-GB" b="0" i="0" dirty="0" err="1" smtClean="0"/>
            <a:t>informației</a:t>
          </a:r>
          <a:r>
            <a:rPr lang="en-GB" b="0" i="0" dirty="0" smtClean="0"/>
            <a:t> au </a:t>
          </a:r>
          <a:r>
            <a:rPr lang="en-GB" b="0" i="0" dirty="0" err="1" smtClean="0"/>
            <a:t>condus</a:t>
          </a:r>
          <a:r>
            <a:rPr lang="en-GB" b="0" i="0" dirty="0" smtClean="0"/>
            <a:t> la </a:t>
          </a:r>
          <a:r>
            <a:rPr lang="en-GB" b="0" i="0" dirty="0" err="1" smtClean="0"/>
            <a:t>schimbări</a:t>
          </a:r>
          <a:r>
            <a:rPr lang="en-GB" b="0" i="0" dirty="0" smtClean="0"/>
            <a:t> </a:t>
          </a:r>
          <a:r>
            <a:rPr lang="en-GB" b="0" i="0" dirty="0" err="1" smtClean="0"/>
            <a:t>importante</a:t>
          </a:r>
          <a:r>
            <a:rPr lang="en-GB" b="0" i="0" dirty="0" smtClean="0"/>
            <a:t>, </a:t>
          </a:r>
          <a:r>
            <a:rPr lang="en-GB" b="0" i="0" dirty="0" err="1" smtClean="0"/>
            <a:t>transformări</a:t>
          </a:r>
          <a:r>
            <a:rPr lang="en-GB" b="0" i="0" dirty="0" smtClean="0"/>
            <a:t> </a:t>
          </a:r>
          <a:r>
            <a:rPr lang="en-GB" b="0" i="0" dirty="0" err="1" smtClean="0"/>
            <a:t>în</a:t>
          </a:r>
          <a:r>
            <a:rPr lang="en-GB" b="0" i="0" dirty="0" smtClean="0"/>
            <a:t> </a:t>
          </a:r>
          <a:r>
            <a:rPr lang="en-GB" b="0" i="0" dirty="0" err="1" smtClean="0"/>
            <a:t>domeniul</a:t>
          </a:r>
          <a:r>
            <a:rPr lang="en-GB" b="0" i="0" dirty="0" smtClean="0"/>
            <a:t> </a:t>
          </a:r>
          <a:r>
            <a:rPr lang="en-GB" b="0" i="0" dirty="0" err="1" smtClean="0"/>
            <a:t>serviciilor</a:t>
          </a:r>
          <a:r>
            <a:rPr lang="en-GB" b="0" i="0" dirty="0" smtClean="0"/>
            <a:t> </a:t>
          </a:r>
          <a:r>
            <a:rPr lang="en-GB" b="0" i="0" dirty="0" err="1" smtClean="0"/>
            <a:t>speciale</a:t>
          </a:r>
          <a:r>
            <a:rPr lang="en-GB" b="0" i="0" dirty="0" smtClean="0"/>
            <a:t>, </a:t>
          </a:r>
          <a:r>
            <a:rPr lang="en-GB" b="0" i="0" dirty="0" err="1" smtClean="0"/>
            <a:t>în</a:t>
          </a:r>
          <a:r>
            <a:rPr lang="en-GB" b="0" i="0" dirty="0" smtClean="0"/>
            <a:t> special </a:t>
          </a:r>
          <a:r>
            <a:rPr lang="en-GB" b="0" i="0" dirty="0" err="1" smtClean="0"/>
            <a:t>asupra</a:t>
          </a:r>
          <a:r>
            <a:rPr lang="en-GB" b="0" i="0" dirty="0" smtClean="0"/>
            <a:t> </a:t>
          </a:r>
          <a:r>
            <a:rPr lang="en-GB" b="0" i="0" dirty="0" err="1" smtClean="0"/>
            <a:t>proceselor</a:t>
          </a:r>
          <a:r>
            <a:rPr lang="en-GB" b="0" i="0" dirty="0" smtClean="0"/>
            <a:t> </a:t>
          </a:r>
          <a:r>
            <a:rPr lang="en-GB" b="0" i="0" dirty="0" err="1" smtClean="0"/>
            <a:t>și</a:t>
          </a:r>
          <a:r>
            <a:rPr lang="en-GB" b="0" i="0" dirty="0" smtClean="0"/>
            <a:t> </a:t>
          </a:r>
          <a:r>
            <a:rPr lang="en-GB" b="0" i="0" dirty="0" err="1" smtClean="0"/>
            <a:t>sistemelor</a:t>
          </a:r>
          <a:r>
            <a:rPr lang="en-GB" b="0" i="0" dirty="0" smtClean="0"/>
            <a:t> </a:t>
          </a:r>
          <a:r>
            <a:rPr lang="en-GB" b="0" i="0" dirty="0" err="1" smtClean="0"/>
            <a:t>informaționale</a:t>
          </a:r>
          <a:r>
            <a:rPr lang="en-GB" b="0" i="0" dirty="0" smtClean="0"/>
            <a:t>.</a:t>
          </a:r>
          <a:endParaRPr lang="ro-RO" dirty="0"/>
        </a:p>
      </dgm:t>
    </dgm:pt>
    <dgm:pt modelId="{7AB471E2-6566-492E-BB5B-3DFA39CD1CDB}" type="parTrans" cxnId="{A842186A-EF25-4E24-A2C5-C76AB237B567}">
      <dgm:prSet/>
      <dgm:spPr/>
      <dgm:t>
        <a:bodyPr/>
        <a:lstStyle/>
        <a:p>
          <a:endParaRPr lang="ru-RU"/>
        </a:p>
      </dgm:t>
    </dgm:pt>
    <dgm:pt modelId="{D8D2E153-014A-4307-8DBB-333D5B5B3786}" type="sibTrans" cxnId="{A842186A-EF25-4E24-A2C5-C76AB237B567}">
      <dgm:prSet/>
      <dgm:spPr/>
      <dgm:t>
        <a:bodyPr/>
        <a:lstStyle/>
        <a:p>
          <a:endParaRPr lang="ru-RU"/>
        </a:p>
      </dgm:t>
    </dgm:pt>
    <dgm:pt modelId="{30E5F8D1-16E8-46BA-915F-3CFA703BD061}" type="pres">
      <dgm:prSet presAssocID="{020F72C4-D53A-43DF-B318-0AA9DB0926B4}" presName="CompostProcess" presStyleCnt="0">
        <dgm:presLayoutVars>
          <dgm:dir/>
          <dgm:resizeHandles val="exact"/>
        </dgm:presLayoutVars>
      </dgm:prSet>
      <dgm:spPr/>
    </dgm:pt>
    <dgm:pt modelId="{2DC4B2F1-A366-4702-8F68-52E5FFE8E59D}" type="pres">
      <dgm:prSet presAssocID="{020F72C4-D53A-43DF-B318-0AA9DB0926B4}" presName="arrow" presStyleLbl="bgShp" presStyleIdx="0" presStyleCnt="1" custLinFactNeighborX="16129" custLinFactNeighborY="99528"/>
      <dgm:spPr/>
    </dgm:pt>
    <dgm:pt modelId="{7CC1BFFA-A871-48C0-AF30-0D2750048878}" type="pres">
      <dgm:prSet presAssocID="{020F72C4-D53A-43DF-B318-0AA9DB0926B4}" presName="linearProcess" presStyleCnt="0"/>
      <dgm:spPr/>
    </dgm:pt>
    <dgm:pt modelId="{9C04AFE0-E4D2-4AF5-8D5F-181415B0721A}" type="pres">
      <dgm:prSet presAssocID="{D84C1002-DBFF-4F95-84A2-70B04B0864BF}" presName="textNode" presStyleLbl="node1" presStyleIdx="0" presStyleCnt="1">
        <dgm:presLayoutVars>
          <dgm:bulletEnabled val="1"/>
        </dgm:presLayoutVars>
      </dgm:prSet>
      <dgm:spPr/>
      <dgm:t>
        <a:bodyPr/>
        <a:lstStyle/>
        <a:p>
          <a:endParaRPr lang="ru-RU"/>
        </a:p>
      </dgm:t>
    </dgm:pt>
  </dgm:ptLst>
  <dgm:cxnLst>
    <dgm:cxn modelId="{048F686A-75B3-4616-BB0A-79FAAA656512}" type="presOf" srcId="{020F72C4-D53A-43DF-B318-0AA9DB0926B4}" destId="{30E5F8D1-16E8-46BA-915F-3CFA703BD061}" srcOrd="0" destOrd="0" presId="urn:microsoft.com/office/officeart/2005/8/layout/hProcess9"/>
    <dgm:cxn modelId="{A842186A-EF25-4E24-A2C5-C76AB237B567}" srcId="{020F72C4-D53A-43DF-B318-0AA9DB0926B4}" destId="{D84C1002-DBFF-4F95-84A2-70B04B0864BF}" srcOrd="0" destOrd="0" parTransId="{7AB471E2-6566-492E-BB5B-3DFA39CD1CDB}" sibTransId="{D8D2E153-014A-4307-8DBB-333D5B5B3786}"/>
    <dgm:cxn modelId="{A6091319-9DF5-4E03-9591-DC1A4A61E82A}" type="presOf" srcId="{D84C1002-DBFF-4F95-84A2-70B04B0864BF}" destId="{9C04AFE0-E4D2-4AF5-8D5F-181415B0721A}" srcOrd="0" destOrd="0" presId="urn:microsoft.com/office/officeart/2005/8/layout/hProcess9"/>
    <dgm:cxn modelId="{6E7F6FEB-C67B-4802-9CBB-E78E1257D4E2}" type="presParOf" srcId="{30E5F8D1-16E8-46BA-915F-3CFA703BD061}" destId="{2DC4B2F1-A366-4702-8F68-52E5FFE8E59D}" srcOrd="0" destOrd="0" presId="urn:microsoft.com/office/officeart/2005/8/layout/hProcess9"/>
    <dgm:cxn modelId="{C497671E-4331-4861-BCEF-0653600246B1}" type="presParOf" srcId="{30E5F8D1-16E8-46BA-915F-3CFA703BD061}" destId="{7CC1BFFA-A871-48C0-AF30-0D2750048878}" srcOrd="1" destOrd="0" presId="urn:microsoft.com/office/officeart/2005/8/layout/hProcess9"/>
    <dgm:cxn modelId="{C99D6CD8-7D27-46DF-8A70-076021C53D30}" type="presParOf" srcId="{7CC1BFFA-A871-48C0-AF30-0D2750048878}" destId="{9C04AFE0-E4D2-4AF5-8D5F-181415B0721A}" srcOrd="0"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8C62A-AC46-46B2-B622-5EB2EB8900B1}"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C94262CE-F0B1-4145-8846-3E171935BB27}">
      <dgm:prSet/>
      <dgm:spPr/>
      <dgm:t>
        <a:bodyPr/>
        <a:lstStyle/>
        <a:p>
          <a:pPr rtl="0"/>
          <a:r>
            <a:rPr lang="en-GB" b="0" i="0" smtClean="0"/>
            <a:t>Astfel, agențiile de informații sunt responsabile pentru colectarea, analiza și exploatarea informațiilor. Deci reprezintă o componentă importantă a puterii naționale și un element fundamental în luarea deciziilor privind securitatea națională, apărarea și politicile externe.</a:t>
          </a:r>
          <a:br>
            <a:rPr lang="en-GB" b="0" i="0" smtClean="0"/>
          </a:br>
          <a:r>
            <a:rPr lang="en-GB" b="0" i="0" smtClean="0"/>
            <a:t>Există diverse tipuri de servicii de informații, iar acestea la rândul lor întreprind diverse acțiuni informativ privind domeniile politice și strategice, potențialul militar și economic, resursele umane și tehnologice cu relevanță strategică.</a:t>
          </a:r>
          <a:br>
            <a:rPr lang="en-GB" b="0" i="0" smtClean="0"/>
          </a:br>
          <a:endParaRPr lang="ro-RO"/>
        </a:p>
      </dgm:t>
    </dgm:pt>
    <dgm:pt modelId="{B89DCCB0-B83D-44B9-83AC-FE0868AA6C06}" type="parTrans" cxnId="{5D9A48D4-71E2-4416-8997-B00DA5A39437}">
      <dgm:prSet/>
      <dgm:spPr/>
      <dgm:t>
        <a:bodyPr/>
        <a:lstStyle/>
        <a:p>
          <a:endParaRPr lang="ru-RU"/>
        </a:p>
      </dgm:t>
    </dgm:pt>
    <dgm:pt modelId="{B7C94C30-A267-4514-8891-3AEBDC306907}" type="sibTrans" cxnId="{5D9A48D4-71E2-4416-8997-B00DA5A39437}">
      <dgm:prSet/>
      <dgm:spPr/>
      <dgm:t>
        <a:bodyPr/>
        <a:lstStyle/>
        <a:p>
          <a:endParaRPr lang="ru-RU"/>
        </a:p>
      </dgm:t>
    </dgm:pt>
    <dgm:pt modelId="{86F6B015-90E6-429F-9A48-F52D34A5ADEA}" type="pres">
      <dgm:prSet presAssocID="{EE18C62A-AC46-46B2-B622-5EB2EB8900B1}" presName="CompostProcess" presStyleCnt="0">
        <dgm:presLayoutVars>
          <dgm:dir/>
          <dgm:resizeHandles val="exact"/>
        </dgm:presLayoutVars>
      </dgm:prSet>
      <dgm:spPr/>
    </dgm:pt>
    <dgm:pt modelId="{C14D8246-F797-493E-A28B-57B96D0718B3}" type="pres">
      <dgm:prSet presAssocID="{EE18C62A-AC46-46B2-B622-5EB2EB8900B1}" presName="arrow" presStyleLbl="bgShp" presStyleIdx="0" presStyleCnt="1"/>
      <dgm:spPr/>
    </dgm:pt>
    <dgm:pt modelId="{8F4DC388-79AC-4602-85A5-7A76D0A30105}" type="pres">
      <dgm:prSet presAssocID="{EE18C62A-AC46-46B2-B622-5EB2EB8900B1}" presName="linearProcess" presStyleCnt="0"/>
      <dgm:spPr/>
    </dgm:pt>
    <dgm:pt modelId="{0FCA67E2-EBBD-48C6-A53A-7A2BAD43624E}" type="pres">
      <dgm:prSet presAssocID="{C94262CE-F0B1-4145-8846-3E171935BB27}" presName="textNode" presStyleLbl="node1" presStyleIdx="0" presStyleCnt="1">
        <dgm:presLayoutVars>
          <dgm:bulletEnabled val="1"/>
        </dgm:presLayoutVars>
      </dgm:prSet>
      <dgm:spPr/>
    </dgm:pt>
  </dgm:ptLst>
  <dgm:cxnLst>
    <dgm:cxn modelId="{B70B40F1-9A72-46EC-BCB5-695C5914B9F1}" type="presOf" srcId="{C94262CE-F0B1-4145-8846-3E171935BB27}" destId="{0FCA67E2-EBBD-48C6-A53A-7A2BAD43624E}" srcOrd="0" destOrd="0" presId="urn:microsoft.com/office/officeart/2005/8/layout/hProcess9"/>
    <dgm:cxn modelId="{3EBDFCEB-7C48-4194-AC9B-FEB895E901BD}" type="presOf" srcId="{EE18C62A-AC46-46B2-B622-5EB2EB8900B1}" destId="{86F6B015-90E6-429F-9A48-F52D34A5ADEA}" srcOrd="0" destOrd="0" presId="urn:microsoft.com/office/officeart/2005/8/layout/hProcess9"/>
    <dgm:cxn modelId="{5D9A48D4-71E2-4416-8997-B00DA5A39437}" srcId="{EE18C62A-AC46-46B2-B622-5EB2EB8900B1}" destId="{C94262CE-F0B1-4145-8846-3E171935BB27}" srcOrd="0" destOrd="0" parTransId="{B89DCCB0-B83D-44B9-83AC-FE0868AA6C06}" sibTransId="{B7C94C30-A267-4514-8891-3AEBDC306907}"/>
    <dgm:cxn modelId="{FD5D4BBE-0024-4B65-8120-E1DEAE82CEB5}" type="presParOf" srcId="{86F6B015-90E6-429F-9A48-F52D34A5ADEA}" destId="{C14D8246-F797-493E-A28B-57B96D0718B3}" srcOrd="0" destOrd="0" presId="urn:microsoft.com/office/officeart/2005/8/layout/hProcess9"/>
    <dgm:cxn modelId="{5DDF606B-6AE6-46C6-A7E1-45B10EFD332B}" type="presParOf" srcId="{86F6B015-90E6-429F-9A48-F52D34A5ADEA}" destId="{8F4DC388-79AC-4602-85A5-7A76D0A30105}" srcOrd="1" destOrd="0" presId="urn:microsoft.com/office/officeart/2005/8/layout/hProcess9"/>
    <dgm:cxn modelId="{B313D143-DACD-4085-9ACD-7F7E158A45CA}" type="presParOf" srcId="{8F4DC388-79AC-4602-85A5-7A76D0A30105}" destId="{0FCA67E2-EBBD-48C6-A53A-7A2BAD43624E}" srcOrd="0" destOrd="0" presId="urn:microsoft.com/office/officeart/2005/8/layout/hProcess9"/>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CEC9C8-04A1-4B99-81C9-E30FF283373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38E6E2F3-C136-4FF6-B8F7-B0178BF64B0F}">
      <dgm:prSet/>
      <dgm:spPr/>
      <dgm:t>
        <a:bodyPr/>
        <a:lstStyle/>
        <a:p>
          <a:pPr rtl="0"/>
          <a:r>
            <a:rPr lang="en-GB" b="0" i="0" smtClean="0"/>
            <a:t>Deoarece nimeni nu poate prezice cu certitudine absolută efectele forțelor politice într-o țară străină,</a:t>
          </a:r>
          <a:r>
            <a:rPr lang="ro-RO" b="0" i="0" smtClean="0"/>
            <a:t>aici în ajutor vin agențiile politice și</a:t>
          </a:r>
          <a:r>
            <a:rPr lang="en-GB" b="0" i="0" smtClean="0"/>
            <a:t> analiștii</a:t>
          </a:r>
          <a:r>
            <a:rPr lang="ro-RO" b="0" i="0" smtClean="0"/>
            <a:t> care</a:t>
          </a:r>
          <a:r>
            <a:rPr lang="en-GB" b="0" i="0" smtClean="0"/>
            <a:t> se reduc la a face prognoze de alternative bazate pe ceea ce se știe despre tendințele și modelele politice. Datele concrete care sunt utile în acest sens includ tendințele de vot, detalii despre organizarea și conducerea partidului și informații din anali</a:t>
          </a:r>
          <a:r>
            <a:rPr lang="ro-RO" b="0" i="0" smtClean="0"/>
            <a:t>za</a:t>
          </a:r>
          <a:r>
            <a:rPr lang="en-GB" b="0" i="0" smtClean="0"/>
            <a:t> documentelor politice. O sursă principală de informații politice a fost reprezentată mult timp de rapoartele diplomaților, care în mod normal colectează date din surse "deschise" sau accesibile legal din țara în care sunt staționați. Activitatea lor este completată de cea a aparatului de informații profesionale.</a:t>
          </a:r>
          <a:endParaRPr lang="ro-RO"/>
        </a:p>
      </dgm:t>
    </dgm:pt>
    <dgm:pt modelId="{253534AD-DB5F-47E0-A8E2-B3DBCBF7CA7B}" type="parTrans" cxnId="{A5C55113-67E9-42A1-8816-8ABAECB8DE15}">
      <dgm:prSet/>
      <dgm:spPr/>
      <dgm:t>
        <a:bodyPr/>
        <a:lstStyle/>
        <a:p>
          <a:endParaRPr lang="ru-RU"/>
        </a:p>
      </dgm:t>
    </dgm:pt>
    <dgm:pt modelId="{2CD1521D-50F4-46BE-9DF9-350691007B37}" type="sibTrans" cxnId="{A5C55113-67E9-42A1-8816-8ABAECB8DE15}">
      <dgm:prSet/>
      <dgm:spPr/>
      <dgm:t>
        <a:bodyPr/>
        <a:lstStyle/>
        <a:p>
          <a:endParaRPr lang="ru-RU"/>
        </a:p>
      </dgm:t>
    </dgm:pt>
    <dgm:pt modelId="{A8ECC17F-AB99-49D6-851A-753619D332EA}" type="pres">
      <dgm:prSet presAssocID="{96CEC9C8-04A1-4B99-81C9-E30FF283373E}" presName="Name0" presStyleCnt="0">
        <dgm:presLayoutVars>
          <dgm:dir/>
          <dgm:resizeHandles val="exact"/>
        </dgm:presLayoutVars>
      </dgm:prSet>
      <dgm:spPr/>
    </dgm:pt>
    <dgm:pt modelId="{E3DD78C0-15D2-4874-B1DE-B53C0993F6EC}" type="pres">
      <dgm:prSet presAssocID="{96CEC9C8-04A1-4B99-81C9-E30FF283373E}" presName="fgShape" presStyleLbl="fgShp" presStyleIdx="0" presStyleCnt="1"/>
      <dgm:spPr/>
    </dgm:pt>
    <dgm:pt modelId="{19B83E3E-9D63-4781-ADCA-6D95CB6C9380}" type="pres">
      <dgm:prSet presAssocID="{96CEC9C8-04A1-4B99-81C9-E30FF283373E}" presName="linComp" presStyleCnt="0"/>
      <dgm:spPr/>
    </dgm:pt>
    <dgm:pt modelId="{DC752059-B5E4-4828-A615-A0293BC19D38}" type="pres">
      <dgm:prSet presAssocID="{38E6E2F3-C136-4FF6-B8F7-B0178BF64B0F}" presName="compNode" presStyleCnt="0"/>
      <dgm:spPr/>
    </dgm:pt>
    <dgm:pt modelId="{5DBADE51-73E6-459F-AF51-BDEA367A203E}" type="pres">
      <dgm:prSet presAssocID="{38E6E2F3-C136-4FF6-B8F7-B0178BF64B0F}" presName="bkgdShape" presStyleLbl="node1" presStyleIdx="0" presStyleCnt="1"/>
      <dgm:spPr/>
    </dgm:pt>
    <dgm:pt modelId="{7728411A-2CED-4A1F-82B9-969C4039492B}" type="pres">
      <dgm:prSet presAssocID="{38E6E2F3-C136-4FF6-B8F7-B0178BF64B0F}" presName="nodeTx" presStyleLbl="node1" presStyleIdx="0" presStyleCnt="1">
        <dgm:presLayoutVars>
          <dgm:bulletEnabled val="1"/>
        </dgm:presLayoutVars>
      </dgm:prSet>
      <dgm:spPr/>
    </dgm:pt>
    <dgm:pt modelId="{2C2C9E6D-8987-4D25-B993-90BA00AE3A53}" type="pres">
      <dgm:prSet presAssocID="{38E6E2F3-C136-4FF6-B8F7-B0178BF64B0F}" presName="invisiNode" presStyleLbl="node1" presStyleIdx="0" presStyleCnt="1"/>
      <dgm:spPr/>
    </dgm:pt>
    <dgm:pt modelId="{4698248D-568E-4E82-A2CB-722E6198BBA8}" type="pres">
      <dgm:prSet presAssocID="{38E6E2F3-C136-4FF6-B8F7-B0178BF64B0F}"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1D4DE81A-F0C7-4A80-92C0-53ED6D5FCF18}" type="presOf" srcId="{38E6E2F3-C136-4FF6-B8F7-B0178BF64B0F}" destId="{7728411A-2CED-4A1F-82B9-969C4039492B}" srcOrd="1" destOrd="0" presId="urn:microsoft.com/office/officeart/2005/8/layout/hList7"/>
    <dgm:cxn modelId="{A5C55113-67E9-42A1-8816-8ABAECB8DE15}" srcId="{96CEC9C8-04A1-4B99-81C9-E30FF283373E}" destId="{38E6E2F3-C136-4FF6-B8F7-B0178BF64B0F}" srcOrd="0" destOrd="0" parTransId="{253534AD-DB5F-47E0-A8E2-B3DBCBF7CA7B}" sibTransId="{2CD1521D-50F4-46BE-9DF9-350691007B37}"/>
    <dgm:cxn modelId="{D719E163-E88F-4A80-8D69-4FFD52F7095F}" type="presOf" srcId="{38E6E2F3-C136-4FF6-B8F7-B0178BF64B0F}" destId="{5DBADE51-73E6-459F-AF51-BDEA367A203E}" srcOrd="0" destOrd="0" presId="urn:microsoft.com/office/officeart/2005/8/layout/hList7"/>
    <dgm:cxn modelId="{1566F7AD-2FE0-44EF-968F-AE20D59794FA}" type="presOf" srcId="{96CEC9C8-04A1-4B99-81C9-E30FF283373E}" destId="{A8ECC17F-AB99-49D6-851A-753619D332EA}" srcOrd="0" destOrd="0" presId="urn:microsoft.com/office/officeart/2005/8/layout/hList7"/>
    <dgm:cxn modelId="{C5D56D3E-1DE4-4722-B7B2-A27150B38D8D}" type="presParOf" srcId="{A8ECC17F-AB99-49D6-851A-753619D332EA}" destId="{E3DD78C0-15D2-4874-B1DE-B53C0993F6EC}" srcOrd="0" destOrd="0" presId="urn:microsoft.com/office/officeart/2005/8/layout/hList7"/>
    <dgm:cxn modelId="{CE4B138D-2F02-431A-8715-3BEA9B177C10}" type="presParOf" srcId="{A8ECC17F-AB99-49D6-851A-753619D332EA}" destId="{19B83E3E-9D63-4781-ADCA-6D95CB6C9380}" srcOrd="1" destOrd="0" presId="urn:microsoft.com/office/officeart/2005/8/layout/hList7"/>
    <dgm:cxn modelId="{BC3CDA74-8CE2-4012-9C22-1B70AE58B5AB}" type="presParOf" srcId="{19B83E3E-9D63-4781-ADCA-6D95CB6C9380}" destId="{DC752059-B5E4-4828-A615-A0293BC19D38}" srcOrd="0" destOrd="0" presId="urn:microsoft.com/office/officeart/2005/8/layout/hList7"/>
    <dgm:cxn modelId="{4F9C33E7-05B5-48D1-A35B-9DEBD74867F2}" type="presParOf" srcId="{DC752059-B5E4-4828-A615-A0293BC19D38}" destId="{5DBADE51-73E6-459F-AF51-BDEA367A203E}" srcOrd="0" destOrd="0" presId="urn:microsoft.com/office/officeart/2005/8/layout/hList7"/>
    <dgm:cxn modelId="{EF13942D-ACF3-46A9-B253-E98E35591E42}" type="presParOf" srcId="{DC752059-B5E4-4828-A615-A0293BC19D38}" destId="{7728411A-2CED-4A1F-82B9-969C4039492B}" srcOrd="1" destOrd="0" presId="urn:microsoft.com/office/officeart/2005/8/layout/hList7"/>
    <dgm:cxn modelId="{4CDA2EE0-3AF8-468F-9CD0-75A9D5CE5926}" type="presParOf" srcId="{DC752059-B5E4-4828-A615-A0293BC19D38}" destId="{2C2C9E6D-8987-4D25-B993-90BA00AE3A53}" srcOrd="2" destOrd="0" presId="urn:microsoft.com/office/officeart/2005/8/layout/hList7"/>
    <dgm:cxn modelId="{23722F0C-9DB2-4E41-97C3-FB59D9B2439A}" type="presParOf" srcId="{DC752059-B5E4-4828-A615-A0293BC19D38}" destId="{4698248D-568E-4E82-A2CB-722E6198BB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AC342C-96CE-4E9B-86FB-5530FDB2873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CC021691-0704-4369-A505-425FC1C93E26}">
      <dgm:prSet/>
      <dgm:spPr/>
      <dgm:t>
        <a:bodyPr/>
        <a:lstStyle/>
        <a:p>
          <a:pPr rtl="0"/>
          <a:r>
            <a:rPr lang="en-GB" b="0" i="0" dirty="0" err="1" smtClean="0"/>
            <a:t>Acțiunile</a:t>
          </a:r>
          <a:r>
            <a:rPr lang="en-GB" b="0" i="0" dirty="0" smtClean="0"/>
            <a:t> sub </a:t>
          </a:r>
          <a:r>
            <a:rPr lang="en-GB" b="0" i="0" dirty="0" err="1" smtClean="0"/>
            <a:t>acoperire</a:t>
          </a:r>
          <a:r>
            <a:rPr lang="en-GB" b="0" i="0" dirty="0" smtClean="0"/>
            <a:t> </a:t>
          </a:r>
          <a:r>
            <a:rPr lang="en-GB" b="0" i="0" dirty="0" err="1" smtClean="0"/>
            <a:t>sunt</a:t>
          </a:r>
          <a:r>
            <a:rPr lang="en-GB" b="0" i="0" dirty="0" smtClean="0"/>
            <a:t> </a:t>
          </a:r>
          <a:r>
            <a:rPr lang="en-GB" b="0" i="0" dirty="0" err="1" smtClean="0"/>
            <a:t>folosite</a:t>
          </a:r>
          <a:r>
            <a:rPr lang="en-GB" b="0" i="0" dirty="0" smtClean="0"/>
            <a:t> </a:t>
          </a:r>
          <a:r>
            <a:rPr lang="en-GB" b="0" i="0" dirty="0" err="1" smtClean="0"/>
            <a:t>pentru</a:t>
          </a:r>
          <a:r>
            <a:rPr lang="en-GB" b="0" i="0" dirty="0" smtClean="0"/>
            <a:t> a </a:t>
          </a:r>
          <a:r>
            <a:rPr lang="en-GB" b="0" i="0" dirty="0" err="1" smtClean="0"/>
            <a:t>influența</a:t>
          </a:r>
          <a:r>
            <a:rPr lang="en-GB" b="0" i="0" dirty="0" smtClean="0"/>
            <a:t> </a:t>
          </a:r>
          <a:r>
            <a:rPr lang="en-GB" b="0" i="0" dirty="0" err="1" smtClean="0"/>
            <a:t>situațiile</a:t>
          </a:r>
          <a:r>
            <a:rPr lang="en-GB" b="0" i="0" dirty="0" smtClean="0"/>
            <a:t> </a:t>
          </a:r>
          <a:r>
            <a:rPr lang="en-GB" b="0" i="0" dirty="0" err="1" smtClean="0"/>
            <a:t>politice</a:t>
          </a:r>
          <a:r>
            <a:rPr lang="en-GB" b="0" i="0" dirty="0" smtClean="0"/>
            <a:t>, militare </a:t>
          </a:r>
          <a:r>
            <a:rPr lang="en-GB" b="0" i="0" dirty="0" err="1" smtClean="0"/>
            <a:t>sau</a:t>
          </a:r>
          <a:r>
            <a:rPr lang="en-GB" b="0" i="0" dirty="0" smtClean="0"/>
            <a:t> </a:t>
          </a:r>
          <a:r>
            <a:rPr lang="en-GB" b="0" i="0" dirty="0" err="1" smtClean="0"/>
            <a:t>economice</a:t>
          </a:r>
          <a:r>
            <a:rPr lang="en-GB" b="0" i="0" dirty="0" smtClean="0"/>
            <a:t> din </a:t>
          </a:r>
          <a:r>
            <a:rPr lang="en-GB" b="0" i="0" dirty="0" err="1" smtClean="0"/>
            <a:t>străinătate</a:t>
          </a:r>
          <a:r>
            <a:rPr lang="en-GB" b="0" i="0" dirty="0" smtClean="0"/>
            <a:t>. </a:t>
          </a:r>
          <a:r>
            <a:rPr lang="en-GB" b="0" i="0" dirty="0" err="1" smtClean="0"/>
            <a:t>Acestea</a:t>
          </a:r>
          <a:r>
            <a:rPr lang="en-GB" b="0" i="0" dirty="0" smtClean="0"/>
            <a:t> </a:t>
          </a:r>
          <a:r>
            <a:rPr lang="en-GB" b="0" i="0" dirty="0" err="1" smtClean="0"/>
            <a:t>ar</a:t>
          </a:r>
          <a:r>
            <a:rPr lang="en-GB" b="0" i="0" dirty="0" smtClean="0"/>
            <a:t> </a:t>
          </a:r>
          <a:r>
            <a:rPr lang="en-GB" b="0" i="0" dirty="0" err="1" smtClean="0"/>
            <a:t>putea</a:t>
          </a:r>
          <a:r>
            <a:rPr lang="en-GB" b="0" i="0" dirty="0" smtClean="0"/>
            <a:t> </a:t>
          </a:r>
          <a:r>
            <a:rPr lang="en-GB" b="0" i="0" dirty="0" err="1" smtClean="0"/>
            <a:t>consta</a:t>
          </a:r>
          <a:r>
            <a:rPr lang="en-GB" b="0" i="0" dirty="0" smtClean="0"/>
            <a:t> </a:t>
          </a:r>
          <a:r>
            <a:rPr lang="en-GB" b="0" i="0" dirty="0" err="1" smtClean="0"/>
            <a:t>în</a:t>
          </a:r>
          <a:r>
            <a:rPr lang="en-GB" b="0" i="0" dirty="0" smtClean="0"/>
            <a:t> </a:t>
          </a:r>
          <a:r>
            <a:rPr lang="en-GB" b="0" i="0" dirty="0" err="1" smtClean="0"/>
            <a:t>activități</a:t>
          </a:r>
          <a:r>
            <a:rPr lang="en-GB" b="0" i="0" dirty="0" smtClean="0"/>
            <a:t> de </a:t>
          </a:r>
          <a:r>
            <a:rPr lang="en-GB" b="0" i="0" dirty="0" err="1" smtClean="0"/>
            <a:t>propagandă</a:t>
          </a:r>
          <a:r>
            <a:rPr lang="en-GB" b="0" i="0" dirty="0" smtClean="0"/>
            <a:t>, </a:t>
          </a:r>
          <a:r>
            <a:rPr lang="en-GB" b="0" i="0" dirty="0" err="1" smtClean="0"/>
            <a:t>sprijin</a:t>
          </a:r>
          <a:r>
            <a:rPr lang="en-GB" b="0" i="0" dirty="0" smtClean="0"/>
            <a:t> </a:t>
          </a:r>
          <a:r>
            <a:rPr lang="en-GB" b="0" i="0" dirty="0" err="1" smtClean="0"/>
            <a:t>pentru</a:t>
          </a:r>
          <a:r>
            <a:rPr lang="en-GB" b="0" i="0" dirty="0" smtClean="0"/>
            <a:t> </a:t>
          </a:r>
          <a:r>
            <a:rPr lang="en-GB" b="0" i="0" dirty="0" err="1" smtClean="0"/>
            <a:t>facțiuni</a:t>
          </a:r>
          <a:r>
            <a:rPr lang="en-GB" b="0" i="0" dirty="0" smtClean="0"/>
            <a:t> </a:t>
          </a:r>
          <a:r>
            <a:rPr lang="en-GB" b="0" i="0" dirty="0" err="1" smtClean="0"/>
            <a:t>politice</a:t>
          </a:r>
          <a:r>
            <a:rPr lang="en-GB" b="0" i="0" dirty="0" smtClean="0"/>
            <a:t> </a:t>
          </a:r>
          <a:r>
            <a:rPr lang="en-GB" b="0" i="0" dirty="0" err="1" smtClean="0"/>
            <a:t>sau</a:t>
          </a:r>
          <a:r>
            <a:rPr lang="en-GB" b="0" i="0" dirty="0" smtClean="0"/>
            <a:t> militare </a:t>
          </a:r>
          <a:r>
            <a:rPr lang="en-GB" b="0" i="0" dirty="0" err="1" smtClean="0"/>
            <a:t>dintr</a:t>
          </a:r>
          <a:r>
            <a:rPr lang="en-GB" b="0" i="0" dirty="0" smtClean="0"/>
            <a:t>-o </a:t>
          </a:r>
          <a:r>
            <a:rPr lang="en-GB" b="0" i="0" dirty="0" err="1" smtClean="0"/>
            <a:t>anumită</a:t>
          </a:r>
          <a:r>
            <a:rPr lang="en-GB" b="0" i="0" dirty="0" smtClean="0"/>
            <a:t> </a:t>
          </a:r>
          <a:r>
            <a:rPr lang="en-GB" b="0" i="0" dirty="0" err="1" smtClean="0"/>
            <a:t>țară</a:t>
          </a:r>
          <a:r>
            <a:rPr lang="en-GB" b="0" i="0" dirty="0" smtClean="0"/>
            <a:t>, </a:t>
          </a:r>
          <a:r>
            <a:rPr lang="en-GB" b="0" i="0" dirty="0" err="1" smtClean="0"/>
            <a:t>asistență</a:t>
          </a:r>
          <a:r>
            <a:rPr lang="en-GB" b="0" i="0" dirty="0" smtClean="0"/>
            <a:t> </a:t>
          </a:r>
          <a:r>
            <a:rPr lang="en-GB" b="0" i="0" dirty="0" err="1" smtClean="0"/>
            <a:t>tehnică</a:t>
          </a:r>
          <a:r>
            <a:rPr lang="en-GB" b="0" i="0" dirty="0" smtClean="0"/>
            <a:t> </a:t>
          </a:r>
          <a:r>
            <a:rPr lang="en-GB" b="0" i="0" dirty="0" err="1" smtClean="0"/>
            <a:t>și</a:t>
          </a:r>
          <a:r>
            <a:rPr lang="en-GB" b="0" i="0" dirty="0" smtClean="0"/>
            <a:t> </a:t>
          </a:r>
          <a:r>
            <a:rPr lang="en-GB" b="0" i="0" dirty="0" err="1" smtClean="0"/>
            <a:t>logistică</a:t>
          </a:r>
          <a:r>
            <a:rPr lang="en-GB" b="0" i="0" dirty="0" smtClean="0"/>
            <a:t> </a:t>
          </a:r>
          <a:r>
            <a:rPr lang="en-GB" b="0" i="0" dirty="0" err="1" smtClean="0"/>
            <a:t>acordată</a:t>
          </a:r>
          <a:r>
            <a:rPr lang="en-GB" b="0" i="0" dirty="0" smtClean="0"/>
            <a:t> </a:t>
          </a:r>
          <a:r>
            <a:rPr lang="en-GB" b="0" i="0" dirty="0" err="1" smtClean="0"/>
            <a:t>altor</a:t>
          </a:r>
          <a:r>
            <a:rPr lang="en-GB" b="0" i="0" dirty="0" smtClean="0"/>
            <a:t> </a:t>
          </a:r>
          <a:r>
            <a:rPr lang="en-GB" b="0" i="0" dirty="0" err="1" smtClean="0"/>
            <a:t>guverne</a:t>
          </a:r>
          <a:r>
            <a:rPr lang="en-GB" b="0" i="0" dirty="0" smtClean="0"/>
            <a:t> </a:t>
          </a:r>
          <a:r>
            <a:rPr lang="en-GB" b="0" i="0" dirty="0" err="1" smtClean="0"/>
            <a:t>pentru</a:t>
          </a:r>
          <a:r>
            <a:rPr lang="en-GB" b="0" i="0" dirty="0" smtClean="0"/>
            <a:t> a </a:t>
          </a:r>
          <a:r>
            <a:rPr lang="en-GB" b="0" i="0" dirty="0" err="1" smtClean="0"/>
            <a:t>rezolva</a:t>
          </a:r>
          <a:r>
            <a:rPr lang="en-GB" b="0" i="0" dirty="0" smtClean="0"/>
            <a:t> </a:t>
          </a:r>
          <a:r>
            <a:rPr lang="en-GB" b="0" i="0" dirty="0" err="1" smtClean="0"/>
            <a:t>problemele</a:t>
          </a:r>
          <a:r>
            <a:rPr lang="en-GB" b="0" i="0" dirty="0" smtClean="0"/>
            <a:t> din </a:t>
          </a:r>
          <a:r>
            <a:rPr lang="en-GB" b="0" i="0" dirty="0" err="1" smtClean="0"/>
            <a:t>țările</a:t>
          </a:r>
          <a:r>
            <a:rPr lang="en-GB" b="0" i="0" dirty="0" smtClean="0"/>
            <a:t> </a:t>
          </a:r>
          <a:r>
            <a:rPr lang="en-GB" b="0" i="0" dirty="0" err="1" smtClean="0"/>
            <a:t>lor</a:t>
          </a:r>
          <a:r>
            <a:rPr lang="en-GB" b="0" i="0" dirty="0" smtClean="0"/>
            <a:t> </a:t>
          </a:r>
          <a:r>
            <a:rPr lang="en-GB" b="0" i="0" dirty="0" err="1" smtClean="0"/>
            <a:t>sau</a:t>
          </a:r>
          <a:r>
            <a:rPr lang="en-GB" b="0" i="0" dirty="0" smtClean="0"/>
            <a:t> </a:t>
          </a:r>
          <a:r>
            <a:rPr lang="en-GB" b="0" i="0" dirty="0" err="1" smtClean="0"/>
            <a:t>acțiuni</a:t>
          </a:r>
          <a:r>
            <a:rPr lang="en-GB" b="0" i="0" dirty="0" smtClean="0"/>
            <a:t> </a:t>
          </a:r>
          <a:r>
            <a:rPr lang="en-GB" b="0" i="0" dirty="0" err="1" smtClean="0"/>
            <a:t>întreprinse</a:t>
          </a:r>
          <a:r>
            <a:rPr lang="en-GB" b="0" i="0" dirty="0" smtClean="0"/>
            <a:t> </a:t>
          </a:r>
          <a:r>
            <a:rPr lang="en-GB" b="0" i="0" dirty="0" err="1" smtClean="0"/>
            <a:t>pentru</a:t>
          </a:r>
          <a:r>
            <a:rPr lang="en-GB" b="0" i="0" dirty="0" smtClean="0"/>
            <a:t> </a:t>
          </a:r>
          <a:r>
            <a:rPr lang="en-GB" b="0" i="0" dirty="0" err="1" smtClean="0"/>
            <a:t>perturba</a:t>
          </a:r>
          <a:r>
            <a:rPr lang="ro-RO" b="0" i="0" dirty="0" smtClean="0"/>
            <a:t>rea</a:t>
          </a:r>
          <a:r>
            <a:rPr lang="en-GB" b="0" i="0" dirty="0" smtClean="0"/>
            <a:t> </a:t>
          </a:r>
          <a:r>
            <a:rPr lang="en-GB" b="0" i="0" dirty="0" err="1" smtClean="0"/>
            <a:t>activități</a:t>
          </a:r>
          <a:r>
            <a:rPr lang="ro-RO" b="0" i="0" dirty="0" smtClean="0"/>
            <a:t>lor</a:t>
          </a:r>
          <a:r>
            <a:rPr lang="en-GB" b="0" i="0" dirty="0" smtClean="0"/>
            <a:t> care </a:t>
          </a:r>
          <a:r>
            <a:rPr lang="en-GB" b="0" i="0" dirty="0" err="1" smtClean="0"/>
            <a:t>amenință</a:t>
          </a:r>
          <a:r>
            <a:rPr lang="en-GB" b="0" i="0" dirty="0" smtClean="0"/>
            <a:t> </a:t>
          </a:r>
          <a:r>
            <a:rPr lang="en-GB" b="0" i="0" dirty="0" err="1" smtClean="0"/>
            <a:t>interesele</a:t>
          </a:r>
          <a:r>
            <a:rPr lang="en-GB" b="0" i="0" dirty="0" smtClean="0"/>
            <a:t> </a:t>
          </a:r>
          <a:r>
            <a:rPr lang="en-GB" b="0" i="0" dirty="0" err="1" smtClean="0"/>
            <a:t>țării</a:t>
          </a:r>
          <a:r>
            <a:rPr lang="en-GB" b="0" i="0" dirty="0" smtClean="0"/>
            <a:t>. </a:t>
          </a:r>
          <a:r>
            <a:rPr lang="en-GB" b="0" i="0" dirty="0" err="1" smtClean="0"/>
            <a:t>Astfel</a:t>
          </a:r>
          <a:r>
            <a:rPr lang="en-GB" b="0" i="0" dirty="0" smtClean="0"/>
            <a:t> de </a:t>
          </a:r>
          <a:r>
            <a:rPr lang="en-GB" b="0" i="0" dirty="0" err="1" smtClean="0"/>
            <a:t>acțiuni</a:t>
          </a:r>
          <a:r>
            <a:rPr lang="en-GB" b="0" i="0" dirty="0" smtClean="0"/>
            <a:t> </a:t>
          </a:r>
          <a:r>
            <a:rPr lang="en-GB" b="0" i="0" dirty="0" err="1" smtClean="0"/>
            <a:t>completează</a:t>
          </a:r>
          <a:r>
            <a:rPr lang="en-GB" b="0" i="0" dirty="0" smtClean="0"/>
            <a:t> </a:t>
          </a:r>
          <a:r>
            <a:rPr lang="en-GB" b="0" i="0" dirty="0" err="1" smtClean="0"/>
            <a:t>măsurile</a:t>
          </a:r>
          <a:r>
            <a:rPr lang="en-GB" b="0" i="0" dirty="0" smtClean="0"/>
            <a:t> </a:t>
          </a:r>
          <a:r>
            <a:rPr lang="en-GB" b="0" i="0" dirty="0" err="1" smtClean="0"/>
            <a:t>evidente</a:t>
          </a:r>
          <a:r>
            <a:rPr lang="en-GB" b="0" i="0" dirty="0" smtClean="0"/>
            <a:t> </a:t>
          </a:r>
          <a:r>
            <a:rPr lang="en-GB" b="0" i="0" dirty="0" err="1" smtClean="0"/>
            <a:t>paralele</a:t>
          </a:r>
          <a:r>
            <a:rPr lang="en-GB" b="0" i="0" dirty="0" smtClean="0"/>
            <a:t> </a:t>
          </a:r>
          <a:r>
            <a:rPr lang="en-GB" b="0" i="0" dirty="0" err="1" smtClean="0"/>
            <a:t>întreprinse</a:t>
          </a:r>
          <a:r>
            <a:rPr lang="en-GB" b="0" i="0" dirty="0" smtClean="0"/>
            <a:t> de </a:t>
          </a:r>
          <a:r>
            <a:rPr lang="en-GB" b="0" i="0" dirty="0" err="1" smtClean="0"/>
            <a:t>ramura</a:t>
          </a:r>
          <a:r>
            <a:rPr lang="en-GB" b="0" i="0" dirty="0" smtClean="0"/>
            <a:t> </a:t>
          </a:r>
          <a:r>
            <a:rPr lang="en-GB" b="0" i="0" dirty="0" err="1" smtClean="0"/>
            <a:t>executivă</a:t>
          </a:r>
          <a:r>
            <a:rPr lang="en-GB" b="0" i="0" dirty="0" smtClean="0"/>
            <a:t>. </a:t>
          </a:r>
          <a:r>
            <a:rPr lang="en-GB" b="0" i="0" dirty="0" err="1" smtClean="0"/>
            <a:t>Prin</a:t>
          </a:r>
          <a:r>
            <a:rPr lang="en-GB" b="0" i="0" dirty="0" smtClean="0"/>
            <a:t> </a:t>
          </a:r>
          <a:r>
            <a:rPr lang="en-GB" b="0" i="0" dirty="0" err="1" smtClean="0"/>
            <a:t>lege</a:t>
          </a:r>
          <a:r>
            <a:rPr lang="en-GB" b="0" i="0" dirty="0" smtClean="0"/>
            <a:t>, </a:t>
          </a:r>
          <a:r>
            <a:rPr lang="en-GB" b="0" i="0" dirty="0" err="1" smtClean="0"/>
            <a:t>acțiunile</a:t>
          </a:r>
          <a:r>
            <a:rPr lang="en-GB" b="0" i="0" dirty="0" smtClean="0"/>
            <a:t> sub </a:t>
          </a:r>
          <a:r>
            <a:rPr lang="en-GB" b="0" i="0" dirty="0" err="1" smtClean="0"/>
            <a:t>acoperire</a:t>
          </a:r>
          <a:r>
            <a:rPr lang="en-GB" b="0" i="0" dirty="0" smtClean="0"/>
            <a:t> pot fi </a:t>
          </a:r>
          <a:r>
            <a:rPr lang="en-GB" b="0" i="0" dirty="0" err="1" smtClean="0"/>
            <a:t>întreprinse</a:t>
          </a:r>
          <a:r>
            <a:rPr lang="en-GB" b="0" i="0" dirty="0" smtClean="0"/>
            <a:t> </a:t>
          </a:r>
          <a:r>
            <a:rPr lang="en-GB" b="0" i="0" dirty="0" err="1" smtClean="0"/>
            <a:t>numai</a:t>
          </a:r>
          <a:r>
            <a:rPr lang="en-GB" b="0" i="0" dirty="0" smtClean="0"/>
            <a:t> </a:t>
          </a:r>
          <a:r>
            <a:rPr lang="en-GB" b="0" i="0" dirty="0" err="1" smtClean="0"/>
            <a:t>în</a:t>
          </a:r>
          <a:r>
            <a:rPr lang="en-GB" b="0" i="0" dirty="0" smtClean="0"/>
            <a:t> </a:t>
          </a:r>
          <a:r>
            <a:rPr lang="en-GB" b="0" i="0" dirty="0" err="1" smtClean="0"/>
            <a:t>sprijinul</a:t>
          </a:r>
          <a:r>
            <a:rPr lang="en-GB" b="0" i="0" dirty="0" smtClean="0"/>
            <a:t> </a:t>
          </a:r>
          <a:r>
            <a:rPr lang="en-GB" b="0" i="0" dirty="0" err="1" smtClean="0"/>
            <a:t>unui</a:t>
          </a:r>
          <a:r>
            <a:rPr lang="en-GB" b="0" i="0" dirty="0" smtClean="0"/>
            <a:t> </a:t>
          </a:r>
          <a:r>
            <a:rPr lang="en-GB" b="0" i="0" dirty="0" err="1" smtClean="0"/>
            <a:t>obiectiv</a:t>
          </a:r>
          <a:r>
            <a:rPr lang="en-GB" b="0" i="0" dirty="0" smtClean="0"/>
            <a:t> de </a:t>
          </a:r>
          <a:r>
            <a:rPr lang="en-GB" b="0" i="0" dirty="0" err="1" smtClean="0"/>
            <a:t>politică</a:t>
          </a:r>
          <a:r>
            <a:rPr lang="en-GB" b="0" i="0" dirty="0" smtClean="0"/>
            <a:t> </a:t>
          </a:r>
          <a:r>
            <a:rPr lang="en-GB" b="0" i="0" dirty="0" err="1" smtClean="0"/>
            <a:t>externă</a:t>
          </a:r>
          <a:r>
            <a:rPr lang="en-GB" b="0" i="0" dirty="0" smtClean="0"/>
            <a:t> "</a:t>
          </a:r>
          <a:r>
            <a:rPr lang="en-GB" b="0" i="0" dirty="0" err="1" smtClean="0"/>
            <a:t>identificabil</a:t>
          </a:r>
          <a:r>
            <a:rPr lang="en-GB" b="0" i="0" dirty="0" smtClean="0"/>
            <a:t>".</a:t>
          </a:r>
          <a:endParaRPr lang="ro-RO" dirty="0"/>
        </a:p>
      </dgm:t>
    </dgm:pt>
    <dgm:pt modelId="{33145097-14AE-4D6F-9807-7F6407AEDE10}" type="parTrans" cxnId="{65B3C3FE-787C-4E85-BF75-EAEB85F6DD98}">
      <dgm:prSet/>
      <dgm:spPr/>
      <dgm:t>
        <a:bodyPr/>
        <a:lstStyle/>
        <a:p>
          <a:endParaRPr lang="ru-RU"/>
        </a:p>
      </dgm:t>
    </dgm:pt>
    <dgm:pt modelId="{C814C08F-2B0D-422C-95AD-AA9185C23964}" type="sibTrans" cxnId="{65B3C3FE-787C-4E85-BF75-EAEB85F6DD98}">
      <dgm:prSet/>
      <dgm:spPr/>
      <dgm:t>
        <a:bodyPr/>
        <a:lstStyle/>
        <a:p>
          <a:endParaRPr lang="ru-RU"/>
        </a:p>
      </dgm:t>
    </dgm:pt>
    <dgm:pt modelId="{2434E845-541C-48DA-9572-F377D44A5BB4}" type="pres">
      <dgm:prSet presAssocID="{11AC342C-96CE-4E9B-86FB-5530FDB28730}" presName="Name0" presStyleCnt="0">
        <dgm:presLayoutVars>
          <dgm:dir/>
          <dgm:resizeHandles val="exact"/>
        </dgm:presLayoutVars>
      </dgm:prSet>
      <dgm:spPr/>
    </dgm:pt>
    <dgm:pt modelId="{D7FD876D-AA73-4D7E-A04E-B3F6CE79E570}" type="pres">
      <dgm:prSet presAssocID="{11AC342C-96CE-4E9B-86FB-5530FDB28730}" presName="fgShape" presStyleLbl="fgShp" presStyleIdx="0" presStyleCnt="1"/>
      <dgm:spPr/>
    </dgm:pt>
    <dgm:pt modelId="{3848E03F-21D7-470E-BED2-816D3D6443C1}" type="pres">
      <dgm:prSet presAssocID="{11AC342C-96CE-4E9B-86FB-5530FDB28730}" presName="linComp" presStyleCnt="0"/>
      <dgm:spPr/>
    </dgm:pt>
    <dgm:pt modelId="{36C36FB1-8B06-4B65-9AAB-20F1845DD560}" type="pres">
      <dgm:prSet presAssocID="{CC021691-0704-4369-A505-425FC1C93E26}" presName="compNode" presStyleCnt="0"/>
      <dgm:spPr/>
    </dgm:pt>
    <dgm:pt modelId="{273A7F1C-E700-45B1-BC8E-55322A32D96C}" type="pres">
      <dgm:prSet presAssocID="{CC021691-0704-4369-A505-425FC1C93E26}" presName="bkgdShape" presStyleLbl="node1" presStyleIdx="0" presStyleCnt="1"/>
      <dgm:spPr/>
    </dgm:pt>
    <dgm:pt modelId="{163FFCAF-515C-4755-92FB-25C31644364F}" type="pres">
      <dgm:prSet presAssocID="{CC021691-0704-4369-A505-425FC1C93E26}" presName="nodeTx" presStyleLbl="node1" presStyleIdx="0" presStyleCnt="1">
        <dgm:presLayoutVars>
          <dgm:bulletEnabled val="1"/>
        </dgm:presLayoutVars>
      </dgm:prSet>
      <dgm:spPr/>
    </dgm:pt>
    <dgm:pt modelId="{3D2B1086-DB4B-4A85-85F3-385E61FEED98}" type="pres">
      <dgm:prSet presAssocID="{CC021691-0704-4369-A505-425FC1C93E26}" presName="invisiNode" presStyleLbl="node1" presStyleIdx="0" presStyleCnt="1"/>
      <dgm:spPr/>
    </dgm:pt>
    <dgm:pt modelId="{BE458A46-54E0-4BFA-AD6F-6CBF1E08AFC7}" type="pres">
      <dgm:prSet presAssocID="{CC021691-0704-4369-A505-425FC1C93E26}"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65B3C3FE-787C-4E85-BF75-EAEB85F6DD98}" srcId="{11AC342C-96CE-4E9B-86FB-5530FDB28730}" destId="{CC021691-0704-4369-A505-425FC1C93E26}" srcOrd="0" destOrd="0" parTransId="{33145097-14AE-4D6F-9807-7F6407AEDE10}" sibTransId="{C814C08F-2B0D-422C-95AD-AA9185C23964}"/>
    <dgm:cxn modelId="{7A6EBA09-037C-410B-85FA-287BF9BD9A20}" type="presOf" srcId="{11AC342C-96CE-4E9B-86FB-5530FDB28730}" destId="{2434E845-541C-48DA-9572-F377D44A5BB4}" srcOrd="0" destOrd="0" presId="urn:microsoft.com/office/officeart/2005/8/layout/hList7"/>
    <dgm:cxn modelId="{045BDD2E-BF67-43F8-BB14-A65B1EA098E9}" type="presOf" srcId="{CC021691-0704-4369-A505-425FC1C93E26}" destId="{163FFCAF-515C-4755-92FB-25C31644364F}" srcOrd="1" destOrd="0" presId="urn:microsoft.com/office/officeart/2005/8/layout/hList7"/>
    <dgm:cxn modelId="{E54C9CD2-ED96-4750-A6F3-624F2831BFA7}" type="presOf" srcId="{CC021691-0704-4369-A505-425FC1C93E26}" destId="{273A7F1C-E700-45B1-BC8E-55322A32D96C}" srcOrd="0" destOrd="0" presId="urn:microsoft.com/office/officeart/2005/8/layout/hList7"/>
    <dgm:cxn modelId="{C046F86F-B8A1-4DA2-822C-C6ABC4EE6FE2}" type="presParOf" srcId="{2434E845-541C-48DA-9572-F377D44A5BB4}" destId="{D7FD876D-AA73-4D7E-A04E-B3F6CE79E570}" srcOrd="0" destOrd="0" presId="urn:microsoft.com/office/officeart/2005/8/layout/hList7"/>
    <dgm:cxn modelId="{D5CB6AAB-4869-47C1-825D-DF2AE267B661}" type="presParOf" srcId="{2434E845-541C-48DA-9572-F377D44A5BB4}" destId="{3848E03F-21D7-470E-BED2-816D3D6443C1}" srcOrd="1" destOrd="0" presId="urn:microsoft.com/office/officeart/2005/8/layout/hList7"/>
    <dgm:cxn modelId="{C2D1CF37-2B09-4C73-BB26-CC78BAEA42D2}" type="presParOf" srcId="{3848E03F-21D7-470E-BED2-816D3D6443C1}" destId="{36C36FB1-8B06-4B65-9AAB-20F1845DD560}" srcOrd="0" destOrd="0" presId="urn:microsoft.com/office/officeart/2005/8/layout/hList7"/>
    <dgm:cxn modelId="{6517D61B-62D7-4A44-802D-C96A5B627941}" type="presParOf" srcId="{36C36FB1-8B06-4B65-9AAB-20F1845DD560}" destId="{273A7F1C-E700-45B1-BC8E-55322A32D96C}" srcOrd="0" destOrd="0" presId="urn:microsoft.com/office/officeart/2005/8/layout/hList7"/>
    <dgm:cxn modelId="{C1AC1890-F453-4ADA-A7F5-6FF6F5C29CE9}" type="presParOf" srcId="{36C36FB1-8B06-4B65-9AAB-20F1845DD560}" destId="{163FFCAF-515C-4755-92FB-25C31644364F}" srcOrd="1" destOrd="0" presId="urn:microsoft.com/office/officeart/2005/8/layout/hList7"/>
    <dgm:cxn modelId="{D3601457-1891-440B-B7F0-CE28029A352A}" type="presParOf" srcId="{36C36FB1-8B06-4B65-9AAB-20F1845DD560}" destId="{3D2B1086-DB4B-4A85-85F3-385E61FEED98}" srcOrd="2" destOrd="0" presId="urn:microsoft.com/office/officeart/2005/8/layout/hList7"/>
    <dgm:cxn modelId="{5A4EFA77-ADB7-42E4-811A-6EC385D7B119}" type="presParOf" srcId="{36C36FB1-8B06-4B65-9AAB-20F1845DD560}" destId="{BE458A46-54E0-4BFA-AD6F-6CBF1E08AFC7}"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28CFD5-1316-46C7-AEA3-A34EDBE1F48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A8E4B330-610C-4555-969F-64472D40DC42}">
      <dgm:prSet/>
      <dgm:spPr/>
      <dgm:t>
        <a:bodyPr/>
        <a:lstStyle/>
        <a:p>
          <a:pPr rtl="0"/>
          <a:r>
            <a:rPr lang="en-GB" b="0" i="0" dirty="0" err="1" smtClean="0"/>
            <a:t>Agențiile</a:t>
          </a:r>
          <a:r>
            <a:rPr lang="en-GB" b="0" i="0" dirty="0" smtClean="0"/>
            <a:t> </a:t>
          </a:r>
          <a:r>
            <a:rPr lang="en-GB" b="0" i="0" dirty="0" err="1" smtClean="0"/>
            <a:t>economice</a:t>
          </a:r>
          <a:r>
            <a:rPr lang="en-GB" b="0" i="0" dirty="0" smtClean="0"/>
            <a:t> </a:t>
          </a:r>
          <a:r>
            <a:rPr lang="en-GB" b="0" i="0" dirty="0" err="1" smtClean="0"/>
            <a:t>oferă</a:t>
          </a:r>
          <a:r>
            <a:rPr lang="en-GB" b="0" i="0" dirty="0" smtClean="0"/>
            <a:t> </a:t>
          </a:r>
          <a:r>
            <a:rPr lang="en-GB" b="0" i="0" dirty="0" err="1" smtClean="0"/>
            <a:t>informații</a:t>
          </a:r>
          <a:r>
            <a:rPr lang="en-GB" b="0" i="0" dirty="0" smtClean="0"/>
            <a:t> </a:t>
          </a:r>
          <a:r>
            <a:rPr lang="en-GB" b="0" i="0" dirty="0" err="1" smtClean="0"/>
            <a:t>privind</a:t>
          </a:r>
          <a:r>
            <a:rPr lang="en-GB" b="0" i="0" dirty="0" smtClean="0"/>
            <a:t> </a:t>
          </a:r>
          <a:r>
            <a:rPr lang="en-GB" b="0" i="0" dirty="0" err="1" smtClean="0"/>
            <a:t>producția</a:t>
          </a:r>
          <a:r>
            <a:rPr lang="en-GB" b="0" i="0" dirty="0" smtClean="0"/>
            <a:t>, </a:t>
          </a:r>
          <a:r>
            <a:rPr lang="en-GB" b="0" i="0" dirty="0" err="1" smtClean="0"/>
            <a:t>distribuția</a:t>
          </a:r>
          <a:r>
            <a:rPr lang="en-GB" b="0" i="0" dirty="0" smtClean="0"/>
            <a:t> </a:t>
          </a:r>
          <a:r>
            <a:rPr lang="en-GB" b="0" i="0" dirty="0" err="1" smtClean="0"/>
            <a:t>și</a:t>
          </a:r>
          <a:r>
            <a:rPr lang="en-GB" b="0" i="0" dirty="0" smtClean="0"/>
            <a:t> </a:t>
          </a:r>
          <a:r>
            <a:rPr lang="en-GB" b="0" i="0" dirty="0" err="1" smtClean="0"/>
            <a:t>consumul</a:t>
          </a:r>
          <a:r>
            <a:rPr lang="en-GB" b="0" i="0" dirty="0" smtClean="0"/>
            <a:t> de </a:t>
          </a:r>
          <a:r>
            <a:rPr lang="en-GB" b="0" i="0" dirty="0" err="1" smtClean="0"/>
            <a:t>bunuri</a:t>
          </a:r>
          <a:r>
            <a:rPr lang="en-GB" b="0" i="0" dirty="0" smtClean="0"/>
            <a:t> </a:t>
          </a:r>
          <a:r>
            <a:rPr lang="en-GB" b="0" i="0" dirty="0" err="1" smtClean="0"/>
            <a:t>și</a:t>
          </a:r>
          <a:r>
            <a:rPr lang="en-GB" b="0" i="0" dirty="0" smtClean="0"/>
            <a:t> </a:t>
          </a:r>
          <a:r>
            <a:rPr lang="en-GB" b="0" i="0" dirty="0" err="1" smtClean="0"/>
            <a:t>servicii</a:t>
          </a:r>
          <a:r>
            <a:rPr lang="en-GB" b="0" i="0" dirty="0" smtClean="0"/>
            <a:t>, </a:t>
          </a:r>
          <a:r>
            <a:rPr lang="en-GB" b="0" i="0" dirty="0" err="1" smtClean="0"/>
            <a:t>precum</a:t>
          </a:r>
          <a:r>
            <a:rPr lang="en-GB" b="0" i="0" dirty="0" smtClean="0"/>
            <a:t> </a:t>
          </a:r>
          <a:r>
            <a:rPr lang="en-GB" b="0" i="0" dirty="0" err="1" smtClean="0"/>
            <a:t>și</a:t>
          </a:r>
          <a:r>
            <a:rPr lang="en-GB" b="0" i="0" dirty="0" smtClean="0"/>
            <a:t> </a:t>
          </a:r>
          <a:r>
            <a:rPr lang="en-GB" b="0" i="0" dirty="0" err="1" smtClean="0"/>
            <a:t>forța</a:t>
          </a:r>
          <a:r>
            <a:rPr lang="en-GB" b="0" i="0" dirty="0" smtClean="0"/>
            <a:t> de </a:t>
          </a:r>
          <a:r>
            <a:rPr lang="en-GB" b="0" i="0" dirty="0" err="1" smtClean="0"/>
            <a:t>muncă</a:t>
          </a:r>
          <a:r>
            <a:rPr lang="en-GB" b="0" i="0" dirty="0" smtClean="0"/>
            <a:t>, </a:t>
          </a:r>
          <a:r>
            <a:rPr lang="en-GB" b="0" i="0" dirty="0" err="1" smtClean="0"/>
            <a:t>finanțele</a:t>
          </a:r>
          <a:r>
            <a:rPr lang="en-GB" b="0" i="0" dirty="0" smtClean="0"/>
            <a:t>, </a:t>
          </a:r>
          <a:r>
            <a:rPr lang="en-GB" b="0" i="0" dirty="0" err="1" smtClean="0"/>
            <a:t>impozitarea</a:t>
          </a:r>
          <a:r>
            <a:rPr lang="en-GB" b="0" i="0" dirty="0" smtClean="0"/>
            <a:t> </a:t>
          </a:r>
          <a:r>
            <a:rPr lang="en-GB" b="0" i="0" dirty="0" err="1" smtClean="0"/>
            <a:t>și</a:t>
          </a:r>
          <a:r>
            <a:rPr lang="en-GB" b="0" i="0" dirty="0" smtClean="0"/>
            <a:t> </a:t>
          </a:r>
          <a:r>
            <a:rPr lang="en-GB" b="0" i="0" dirty="0" err="1" smtClean="0"/>
            <a:t>alte</a:t>
          </a:r>
          <a:r>
            <a:rPr lang="en-GB" b="0" i="0" dirty="0" smtClean="0"/>
            <a:t> </a:t>
          </a:r>
          <a:r>
            <a:rPr lang="en-GB" b="0" i="0" dirty="0" err="1" smtClean="0"/>
            <a:t>aspecte</a:t>
          </a:r>
          <a:r>
            <a:rPr lang="en-GB" b="0" i="0" dirty="0" smtClean="0"/>
            <a:t> ale </a:t>
          </a:r>
          <a:r>
            <a:rPr lang="en-GB" b="0" i="0" dirty="0" err="1" smtClean="0"/>
            <a:t>economiei</a:t>
          </a:r>
          <a:r>
            <a:rPr lang="en-GB" b="0" i="0" dirty="0" smtClean="0"/>
            <a:t> </a:t>
          </a:r>
          <a:r>
            <a:rPr lang="en-GB" b="0" i="0" dirty="0" err="1" smtClean="0"/>
            <a:t>unei</a:t>
          </a:r>
          <a:r>
            <a:rPr lang="en-GB" b="0" i="0" dirty="0" smtClean="0"/>
            <a:t> </a:t>
          </a:r>
          <a:r>
            <a:rPr lang="en-GB" b="0" i="0" dirty="0" err="1" smtClean="0"/>
            <a:t>națiuni</a:t>
          </a:r>
          <a:r>
            <a:rPr lang="en-GB" b="0" i="0" dirty="0" smtClean="0"/>
            <a:t> </a:t>
          </a:r>
          <a:r>
            <a:rPr lang="en-GB" b="0" i="0" dirty="0" err="1" smtClean="0"/>
            <a:t>sau</a:t>
          </a:r>
          <a:r>
            <a:rPr lang="en-GB" b="0" i="0" dirty="0" smtClean="0"/>
            <a:t> ale </a:t>
          </a:r>
          <a:r>
            <a:rPr lang="en-GB" b="0" i="0" dirty="0" err="1" smtClean="0"/>
            <a:t>sistemului</a:t>
          </a:r>
          <a:r>
            <a:rPr lang="en-GB" b="0" i="0" dirty="0" smtClean="0"/>
            <a:t> economic </a:t>
          </a:r>
          <a:r>
            <a:rPr lang="en-GB" b="0" i="0" dirty="0" err="1" smtClean="0"/>
            <a:t>internațional</a:t>
          </a:r>
          <a:r>
            <a:rPr lang="en-GB" b="0" i="0" dirty="0" smtClean="0"/>
            <a:t>. "</a:t>
          </a:r>
          <a:r>
            <a:rPr lang="en-GB" b="0" i="0" dirty="0" err="1" smtClean="0"/>
            <a:t>Inteligența</a:t>
          </a:r>
          <a:r>
            <a:rPr lang="en-GB" b="0" i="0" dirty="0" smtClean="0"/>
            <a:t>" </a:t>
          </a:r>
          <a:r>
            <a:rPr lang="en-GB" b="0" i="0" dirty="0" err="1" smtClean="0"/>
            <a:t>economică</a:t>
          </a:r>
          <a:r>
            <a:rPr lang="en-GB" b="0" i="0" dirty="0" smtClean="0"/>
            <a:t> </a:t>
          </a:r>
          <a:r>
            <a:rPr lang="en-GB" b="0" i="0" dirty="0" err="1" smtClean="0"/>
            <a:t>permite</a:t>
          </a:r>
          <a:r>
            <a:rPr lang="en-GB" b="0" i="0" dirty="0" smtClean="0"/>
            <a:t> </a:t>
          </a:r>
          <a:r>
            <a:rPr lang="en-GB" b="0" i="0" dirty="0" err="1" smtClean="0"/>
            <a:t>unei</a:t>
          </a:r>
          <a:r>
            <a:rPr lang="en-GB" b="0" i="0" dirty="0" smtClean="0"/>
            <a:t> </a:t>
          </a:r>
          <a:r>
            <a:rPr lang="en-GB" b="0" i="0" dirty="0" err="1" smtClean="0"/>
            <a:t>națiuni</a:t>
          </a:r>
          <a:r>
            <a:rPr lang="en-GB" b="0" i="0" dirty="0" smtClean="0"/>
            <a:t> </a:t>
          </a:r>
          <a:r>
            <a:rPr lang="en-GB" b="0" i="0" dirty="0" err="1" smtClean="0"/>
            <a:t>să</a:t>
          </a:r>
          <a:r>
            <a:rPr lang="en-GB" b="0" i="0" dirty="0" smtClean="0"/>
            <a:t> </a:t>
          </a:r>
          <a:r>
            <a:rPr lang="en-GB" b="0" i="0" dirty="0" err="1" smtClean="0"/>
            <a:t>estimeze</a:t>
          </a:r>
          <a:r>
            <a:rPr lang="en-GB" b="0" i="0" dirty="0" smtClean="0"/>
            <a:t> </a:t>
          </a:r>
          <a:r>
            <a:rPr lang="en-GB" b="0" i="0" dirty="0" err="1" smtClean="0"/>
            <a:t>amploarea</a:t>
          </a:r>
          <a:r>
            <a:rPr lang="en-GB" b="0" i="0" dirty="0" smtClean="0"/>
            <a:t> </a:t>
          </a:r>
          <a:r>
            <a:rPr lang="en-GB" b="0" i="0" dirty="0" err="1" smtClean="0"/>
            <a:t>posibilelor</a:t>
          </a:r>
          <a:r>
            <a:rPr lang="en-GB" b="0" i="0" dirty="0" smtClean="0"/>
            <a:t> </a:t>
          </a:r>
          <a:r>
            <a:rPr lang="en-GB" b="0" i="0" dirty="0" err="1" smtClean="0"/>
            <a:t>amenințări</a:t>
          </a:r>
          <a:r>
            <a:rPr lang="en-GB" b="0" i="0" dirty="0" smtClean="0"/>
            <a:t> militare </a:t>
          </a:r>
          <a:r>
            <a:rPr lang="en-GB" b="0" i="0" dirty="0" err="1" smtClean="0"/>
            <a:t>și</a:t>
          </a:r>
          <a:r>
            <a:rPr lang="en-GB" b="0" i="0" dirty="0" smtClean="0"/>
            <a:t> </a:t>
          </a:r>
          <a:r>
            <a:rPr lang="en-GB" b="0" i="0" dirty="0" err="1" smtClean="0"/>
            <a:t>este</a:t>
          </a:r>
          <a:r>
            <a:rPr lang="en-GB" b="0" i="0" dirty="0" smtClean="0"/>
            <a:t>, de </a:t>
          </a:r>
          <a:r>
            <a:rPr lang="en-GB" b="0" i="0" dirty="0" err="1" smtClean="0"/>
            <a:t>asemenea</a:t>
          </a:r>
          <a:r>
            <a:rPr lang="en-GB" b="0" i="0" dirty="0" smtClean="0"/>
            <a:t>, </a:t>
          </a:r>
          <a:r>
            <a:rPr lang="en-GB" b="0" i="0" dirty="0" err="1" smtClean="0"/>
            <a:t>valoroasă</a:t>
          </a:r>
          <a:r>
            <a:rPr lang="en-GB" b="0" i="0" dirty="0" smtClean="0"/>
            <a:t> </a:t>
          </a:r>
          <a:r>
            <a:rPr lang="en-GB" b="0" i="0" dirty="0" err="1" smtClean="0"/>
            <a:t>în</a:t>
          </a:r>
          <a:r>
            <a:rPr lang="en-GB" b="0" i="0" dirty="0" smtClean="0"/>
            <a:t> </a:t>
          </a:r>
          <a:r>
            <a:rPr lang="en-GB" b="0" i="0" dirty="0" err="1" smtClean="0"/>
            <a:t>estimarea</a:t>
          </a:r>
          <a:r>
            <a:rPr lang="en-GB" b="0" i="0" dirty="0" smtClean="0"/>
            <a:t> </a:t>
          </a:r>
          <a:r>
            <a:rPr lang="en-GB" b="0" i="0" dirty="0" err="1" smtClean="0"/>
            <a:t>intențiilor</a:t>
          </a:r>
          <a:r>
            <a:rPr lang="en-GB" b="0" i="0" dirty="0" smtClean="0"/>
            <a:t> </a:t>
          </a:r>
          <a:r>
            <a:rPr lang="en-GB" b="0" i="0" dirty="0" err="1" smtClean="0"/>
            <a:t>unui</a:t>
          </a:r>
          <a:r>
            <a:rPr lang="en-GB" b="0" i="0" dirty="0" smtClean="0"/>
            <a:t> </a:t>
          </a:r>
          <a:r>
            <a:rPr lang="en-GB" b="0" i="0" dirty="0" err="1" smtClean="0"/>
            <a:t>potențial</a:t>
          </a:r>
          <a:r>
            <a:rPr lang="en-GB" b="0" i="0" dirty="0" smtClean="0"/>
            <a:t> </a:t>
          </a:r>
          <a:r>
            <a:rPr lang="en-GB" b="0" i="0" dirty="0" err="1" smtClean="0"/>
            <a:t>inamic</a:t>
          </a:r>
          <a:r>
            <a:rPr lang="en-GB" b="0" i="0" dirty="0" smtClean="0"/>
            <a:t>. În </a:t>
          </a:r>
          <a:r>
            <a:rPr lang="en-GB" b="0" i="0" dirty="0" err="1" smtClean="0"/>
            <a:t>timp</a:t>
          </a:r>
          <a:r>
            <a:rPr lang="en-GB" b="0" i="0" dirty="0" smtClean="0"/>
            <a:t> de </a:t>
          </a:r>
          <a:r>
            <a:rPr lang="en-GB" b="0" i="0" dirty="0" err="1" smtClean="0"/>
            <a:t>război</a:t>
          </a:r>
          <a:r>
            <a:rPr lang="en-GB" b="0" i="0" dirty="0" smtClean="0"/>
            <a:t>, </a:t>
          </a:r>
          <a:r>
            <a:rPr lang="en-GB" b="0" i="0" dirty="0" err="1" smtClean="0"/>
            <a:t>inteligența</a:t>
          </a:r>
          <a:r>
            <a:rPr lang="en-GB" b="0" i="0" dirty="0" smtClean="0"/>
            <a:t> </a:t>
          </a:r>
          <a:r>
            <a:rPr lang="en-GB" b="0" i="0" dirty="0" err="1" smtClean="0"/>
            <a:t>economică</a:t>
          </a:r>
          <a:r>
            <a:rPr lang="en-GB" b="0" i="0" dirty="0" smtClean="0"/>
            <a:t> </a:t>
          </a:r>
          <a:r>
            <a:rPr lang="en-GB" b="0" i="0" dirty="0" err="1" smtClean="0"/>
            <a:t>este</a:t>
          </a:r>
          <a:r>
            <a:rPr lang="en-GB" b="0" i="0" dirty="0" smtClean="0"/>
            <a:t> un indicator principal al </a:t>
          </a:r>
          <a:r>
            <a:rPr lang="en-GB" b="0" i="0" dirty="0" err="1" smtClean="0"/>
            <a:t>capacității</a:t>
          </a:r>
          <a:r>
            <a:rPr lang="en-GB" b="0" i="0" dirty="0" smtClean="0"/>
            <a:t> </a:t>
          </a:r>
          <a:r>
            <a:rPr lang="en-GB" b="0" i="0" dirty="0" err="1" smtClean="0"/>
            <a:t>unui</a:t>
          </a:r>
          <a:r>
            <a:rPr lang="en-GB" b="0" i="0" dirty="0" smtClean="0"/>
            <a:t> </a:t>
          </a:r>
          <a:r>
            <a:rPr lang="en-GB" b="0" i="0" dirty="0" err="1" smtClean="0"/>
            <a:t>inamic</a:t>
          </a:r>
          <a:r>
            <a:rPr lang="en-GB" b="0" i="0" dirty="0" smtClean="0"/>
            <a:t> de a </a:t>
          </a:r>
          <a:r>
            <a:rPr lang="en-GB" b="0" i="0" dirty="0" err="1" smtClean="0"/>
            <a:t>susține</a:t>
          </a:r>
          <a:r>
            <a:rPr lang="en-GB" b="0" i="0" dirty="0" smtClean="0"/>
            <a:t> un </a:t>
          </a:r>
          <a:r>
            <a:rPr lang="en-GB" b="0" i="0" dirty="0" err="1" smtClean="0"/>
            <a:t>război</a:t>
          </a:r>
          <a:r>
            <a:rPr lang="en-GB" b="0" i="0" dirty="0" smtClean="0"/>
            <a:t>. </a:t>
          </a:r>
          <a:endParaRPr lang="ro-RO" dirty="0"/>
        </a:p>
      </dgm:t>
    </dgm:pt>
    <dgm:pt modelId="{0ED909AD-0950-4967-B245-16D2A00A9107}" type="parTrans" cxnId="{278A6A83-CE3F-4F85-B947-1D11EC7617C2}">
      <dgm:prSet/>
      <dgm:spPr/>
      <dgm:t>
        <a:bodyPr/>
        <a:lstStyle/>
        <a:p>
          <a:endParaRPr lang="ru-RU"/>
        </a:p>
      </dgm:t>
    </dgm:pt>
    <dgm:pt modelId="{DD68DD9B-35AF-42C5-901D-0E8F4EC359EF}" type="sibTrans" cxnId="{278A6A83-CE3F-4F85-B947-1D11EC7617C2}">
      <dgm:prSet/>
      <dgm:spPr/>
      <dgm:t>
        <a:bodyPr/>
        <a:lstStyle/>
        <a:p>
          <a:endParaRPr lang="ru-RU"/>
        </a:p>
      </dgm:t>
    </dgm:pt>
    <dgm:pt modelId="{792CC089-650F-4A87-A592-3FC72B69A5B1}">
      <dgm:prSet/>
      <dgm:spPr/>
      <dgm:t>
        <a:bodyPr/>
        <a:lstStyle/>
        <a:p>
          <a:pPr rtl="0"/>
          <a:r>
            <a:rPr lang="en-GB" b="0" i="0" smtClean="0"/>
            <a:t>Starea economiei unei țări este crucială pentru puterea sa militară, dezvoltarea sa politică și desfășurarea politicii sale externe. În consecință, organizațiile de informații acordă o importanță deosebită colectării de informații economice, inclusiv date privind comerțul, finanțele, resursele naturale, capacitatea industrială și produsul național brut.</a:t>
          </a:r>
          <a:endParaRPr lang="ro-RO"/>
        </a:p>
      </dgm:t>
    </dgm:pt>
    <dgm:pt modelId="{72559B22-BF97-4202-A76B-5C43A5D37D9A}" type="parTrans" cxnId="{7385BDA2-610D-48D8-93CF-3E9FFF3749CC}">
      <dgm:prSet/>
      <dgm:spPr/>
      <dgm:t>
        <a:bodyPr/>
        <a:lstStyle/>
        <a:p>
          <a:endParaRPr lang="ru-RU"/>
        </a:p>
      </dgm:t>
    </dgm:pt>
    <dgm:pt modelId="{2992872B-C67D-4FF1-BF4A-564A92199398}" type="sibTrans" cxnId="{7385BDA2-610D-48D8-93CF-3E9FFF3749CC}">
      <dgm:prSet/>
      <dgm:spPr/>
      <dgm:t>
        <a:bodyPr/>
        <a:lstStyle/>
        <a:p>
          <a:endParaRPr lang="ru-RU"/>
        </a:p>
      </dgm:t>
    </dgm:pt>
    <dgm:pt modelId="{8DF9B8E0-4250-45FC-B5AA-F3FDCB072641}" type="pres">
      <dgm:prSet presAssocID="{8F28CFD5-1316-46C7-AEA3-A34EDBE1F485}" presName="linearFlow" presStyleCnt="0">
        <dgm:presLayoutVars>
          <dgm:dir/>
          <dgm:resizeHandles val="exact"/>
        </dgm:presLayoutVars>
      </dgm:prSet>
      <dgm:spPr/>
    </dgm:pt>
    <dgm:pt modelId="{BC78D31E-7818-4972-AEA4-2D1262FC5F1C}" type="pres">
      <dgm:prSet presAssocID="{A8E4B330-610C-4555-969F-64472D40DC42}" presName="composite" presStyleCnt="0"/>
      <dgm:spPr/>
    </dgm:pt>
    <dgm:pt modelId="{BCF2D846-5611-4404-80EF-DA541EF258CB}" type="pres">
      <dgm:prSet presAssocID="{A8E4B330-610C-4555-969F-64472D40DC42}"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7E80C37-DBCE-4C19-B7CD-381CA72D622B}" type="pres">
      <dgm:prSet presAssocID="{A8E4B330-610C-4555-969F-64472D40DC42}" presName="txShp" presStyleLbl="node1" presStyleIdx="0" presStyleCnt="2">
        <dgm:presLayoutVars>
          <dgm:bulletEnabled val="1"/>
        </dgm:presLayoutVars>
      </dgm:prSet>
      <dgm:spPr/>
    </dgm:pt>
    <dgm:pt modelId="{5F7BCC11-9F64-4CDF-9B9B-A7B317B1BF7C}" type="pres">
      <dgm:prSet presAssocID="{DD68DD9B-35AF-42C5-901D-0E8F4EC359EF}" presName="spacing" presStyleCnt="0"/>
      <dgm:spPr/>
    </dgm:pt>
    <dgm:pt modelId="{44B37042-9941-4195-8FA3-9E1F9838ACDC}" type="pres">
      <dgm:prSet presAssocID="{792CC089-650F-4A87-A592-3FC72B69A5B1}" presName="composite" presStyleCnt="0"/>
      <dgm:spPr/>
    </dgm:pt>
    <dgm:pt modelId="{E2FCBCF9-7AD1-4DC9-BA40-BCB762A23C29}" type="pres">
      <dgm:prSet presAssocID="{792CC089-650F-4A87-A592-3FC72B69A5B1}"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7B726AA9-E92D-4411-A389-028FF604655F}" type="pres">
      <dgm:prSet presAssocID="{792CC089-650F-4A87-A592-3FC72B69A5B1}" presName="txShp" presStyleLbl="node1" presStyleIdx="1" presStyleCnt="2">
        <dgm:presLayoutVars>
          <dgm:bulletEnabled val="1"/>
        </dgm:presLayoutVars>
      </dgm:prSet>
      <dgm:spPr/>
    </dgm:pt>
  </dgm:ptLst>
  <dgm:cxnLst>
    <dgm:cxn modelId="{D7347EEA-20F4-49A3-B4FC-13237671EA0A}" type="presOf" srcId="{792CC089-650F-4A87-A592-3FC72B69A5B1}" destId="{7B726AA9-E92D-4411-A389-028FF604655F}" srcOrd="0" destOrd="0" presId="urn:microsoft.com/office/officeart/2005/8/layout/vList3"/>
    <dgm:cxn modelId="{278A6A83-CE3F-4F85-B947-1D11EC7617C2}" srcId="{8F28CFD5-1316-46C7-AEA3-A34EDBE1F485}" destId="{A8E4B330-610C-4555-969F-64472D40DC42}" srcOrd="0" destOrd="0" parTransId="{0ED909AD-0950-4967-B245-16D2A00A9107}" sibTransId="{DD68DD9B-35AF-42C5-901D-0E8F4EC359EF}"/>
    <dgm:cxn modelId="{E7BF2B8E-03DA-48BB-B698-0C7D9055C66B}" type="presOf" srcId="{A8E4B330-610C-4555-969F-64472D40DC42}" destId="{27E80C37-DBCE-4C19-B7CD-381CA72D622B}" srcOrd="0" destOrd="0" presId="urn:microsoft.com/office/officeart/2005/8/layout/vList3"/>
    <dgm:cxn modelId="{7385BDA2-610D-48D8-93CF-3E9FFF3749CC}" srcId="{8F28CFD5-1316-46C7-AEA3-A34EDBE1F485}" destId="{792CC089-650F-4A87-A592-3FC72B69A5B1}" srcOrd="1" destOrd="0" parTransId="{72559B22-BF97-4202-A76B-5C43A5D37D9A}" sibTransId="{2992872B-C67D-4FF1-BF4A-564A92199398}"/>
    <dgm:cxn modelId="{3A2300BA-B1C7-4314-B946-91305D42A94D}" type="presOf" srcId="{8F28CFD5-1316-46C7-AEA3-A34EDBE1F485}" destId="{8DF9B8E0-4250-45FC-B5AA-F3FDCB072641}" srcOrd="0" destOrd="0" presId="urn:microsoft.com/office/officeart/2005/8/layout/vList3"/>
    <dgm:cxn modelId="{C251C71C-8953-4E7B-AF5F-E5218AC6DFBB}" type="presParOf" srcId="{8DF9B8E0-4250-45FC-B5AA-F3FDCB072641}" destId="{BC78D31E-7818-4972-AEA4-2D1262FC5F1C}" srcOrd="0" destOrd="0" presId="urn:microsoft.com/office/officeart/2005/8/layout/vList3"/>
    <dgm:cxn modelId="{24ECD9B2-7C4A-4AFC-B728-B4B929240318}" type="presParOf" srcId="{BC78D31E-7818-4972-AEA4-2D1262FC5F1C}" destId="{BCF2D846-5611-4404-80EF-DA541EF258CB}" srcOrd="0" destOrd="0" presId="urn:microsoft.com/office/officeart/2005/8/layout/vList3"/>
    <dgm:cxn modelId="{0CA2D4AD-4350-4041-8303-B89F7A244663}" type="presParOf" srcId="{BC78D31E-7818-4972-AEA4-2D1262FC5F1C}" destId="{27E80C37-DBCE-4C19-B7CD-381CA72D622B}" srcOrd="1" destOrd="0" presId="urn:microsoft.com/office/officeart/2005/8/layout/vList3"/>
    <dgm:cxn modelId="{7663B47C-A04C-4F7D-BDBF-AE847B7C21DB}" type="presParOf" srcId="{8DF9B8E0-4250-45FC-B5AA-F3FDCB072641}" destId="{5F7BCC11-9F64-4CDF-9B9B-A7B317B1BF7C}" srcOrd="1" destOrd="0" presId="urn:microsoft.com/office/officeart/2005/8/layout/vList3"/>
    <dgm:cxn modelId="{C6FEDB78-18B7-4304-800A-E2B84F688276}" type="presParOf" srcId="{8DF9B8E0-4250-45FC-B5AA-F3FDCB072641}" destId="{44B37042-9941-4195-8FA3-9E1F9838ACDC}" srcOrd="2" destOrd="0" presId="urn:microsoft.com/office/officeart/2005/8/layout/vList3"/>
    <dgm:cxn modelId="{99BADEF8-FE7E-4DBA-984D-4D560B10CB5C}" type="presParOf" srcId="{44B37042-9941-4195-8FA3-9E1F9838ACDC}" destId="{E2FCBCF9-7AD1-4DC9-BA40-BCB762A23C29}" srcOrd="0" destOrd="0" presId="urn:microsoft.com/office/officeart/2005/8/layout/vList3"/>
    <dgm:cxn modelId="{F49ADEC3-C37F-4300-8B85-ED372CE99B9B}" type="presParOf" srcId="{44B37042-9941-4195-8FA3-9E1F9838ACDC}" destId="{7B726AA9-E92D-4411-A389-028FF604655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EDB206-89D0-4A71-BBE0-E9706622B8F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B3894A0-3E1E-4B39-B18E-8A976368B46B}">
      <dgm:prSet/>
      <dgm:spPr/>
      <dgm:t>
        <a:bodyPr/>
        <a:lstStyle/>
        <a:p>
          <a:pPr rtl="0"/>
          <a:r>
            <a:rPr lang="en-GB" b="0" i="0" smtClean="0"/>
            <a:t>Organizațiile de informații au folosit tehnici de recrutare pentru a dezvolta agenți în cadrul companiilor vizate. Agentul, în general un angajat de încredere, poate avea acces la informații brevetate sau clasificate fără a ridica suspiciuni. Adesea, agenții recrutați sunt personal de rang inferior, cu acces la o gamă largă de materiale sensibile. Frecvent, angajații de asistență, cum ar fi operatorii de calculatoare, secretarii, tehnicienii și personalul de întreținere s-au dovedit a fi colectori superiori pentru activitățile de informații.</a:t>
          </a:r>
          <a:endParaRPr lang="ro-RO"/>
        </a:p>
      </dgm:t>
    </dgm:pt>
    <dgm:pt modelId="{257F5208-FF3C-4080-89B3-468A60620804}" type="parTrans" cxnId="{6311EEBC-CBF3-4FD1-8ED1-D410F41AE133}">
      <dgm:prSet/>
      <dgm:spPr/>
      <dgm:t>
        <a:bodyPr/>
        <a:lstStyle/>
        <a:p>
          <a:endParaRPr lang="ru-RU"/>
        </a:p>
      </dgm:t>
    </dgm:pt>
    <dgm:pt modelId="{30EB35D4-C2CF-45CD-B315-58A9FF8EA1B0}" type="sibTrans" cxnId="{6311EEBC-CBF3-4FD1-8ED1-D410F41AE133}">
      <dgm:prSet/>
      <dgm:spPr/>
      <dgm:t>
        <a:bodyPr/>
        <a:lstStyle/>
        <a:p>
          <a:endParaRPr lang="ru-RU"/>
        </a:p>
      </dgm:t>
    </dgm:pt>
    <dgm:pt modelId="{CB8A2872-991E-4F1F-9491-484E8E2BFAD4}">
      <dgm:prSet/>
      <dgm:spPr/>
      <dgm:t>
        <a:bodyPr/>
        <a:lstStyle/>
        <a:p>
          <a:pPr rtl="0"/>
          <a:r>
            <a:rPr lang="en-GB" b="0" i="0" smtClean="0"/>
            <a:t>Frecvent, personalul din cadrul unei agenții guvernamentale sau al unei companii se oferă voluntar pentru a furniza date economice sau de proprietate sensibile unei activități de informații străine. Angajații care recurg la furtul de informații și vânzarea acestora către agenții străini de informații deschise prezintă aceleași motivații ca spionii în cazurile de securitate națională: consumul ilegal de droguri, abuzul de alcool, stresul personal, îndatorarea semnificativă sau simpla lăcomie.</a:t>
          </a:r>
          <a:endParaRPr lang="ro-RO"/>
        </a:p>
      </dgm:t>
    </dgm:pt>
    <dgm:pt modelId="{7E8544A9-9449-45C8-B892-507193810366}" type="parTrans" cxnId="{D51A5F09-C78E-42A6-B5F4-7D2FBD9AC615}">
      <dgm:prSet/>
      <dgm:spPr/>
      <dgm:t>
        <a:bodyPr/>
        <a:lstStyle/>
        <a:p>
          <a:endParaRPr lang="ru-RU"/>
        </a:p>
      </dgm:t>
    </dgm:pt>
    <dgm:pt modelId="{E4C5D5FE-0918-4B0B-A299-3D63BFA9BDF2}" type="sibTrans" cxnId="{D51A5F09-C78E-42A6-B5F4-7D2FBD9AC615}">
      <dgm:prSet/>
      <dgm:spPr/>
      <dgm:t>
        <a:bodyPr/>
        <a:lstStyle/>
        <a:p>
          <a:endParaRPr lang="ru-RU"/>
        </a:p>
      </dgm:t>
    </dgm:pt>
    <dgm:pt modelId="{19B8ADAA-B22D-427B-A637-B04336B50670}" type="pres">
      <dgm:prSet presAssocID="{BCEDB206-89D0-4A71-BBE0-E9706622B8F5}" presName="linearFlow" presStyleCnt="0">
        <dgm:presLayoutVars>
          <dgm:dir/>
          <dgm:resizeHandles val="exact"/>
        </dgm:presLayoutVars>
      </dgm:prSet>
      <dgm:spPr/>
    </dgm:pt>
    <dgm:pt modelId="{7A40375D-AECB-4A36-9448-70A494892B65}" type="pres">
      <dgm:prSet presAssocID="{9B3894A0-3E1E-4B39-B18E-8A976368B46B}" presName="composite" presStyleCnt="0"/>
      <dgm:spPr/>
    </dgm:pt>
    <dgm:pt modelId="{9879E214-2082-4B74-8E07-CA691E8EB0AF}" type="pres">
      <dgm:prSet presAssocID="{9B3894A0-3E1E-4B39-B18E-8A976368B46B}"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1D6E0C5-BFB9-4F2C-B190-D72F013A548E}" type="pres">
      <dgm:prSet presAssocID="{9B3894A0-3E1E-4B39-B18E-8A976368B46B}" presName="txShp" presStyleLbl="node1" presStyleIdx="0" presStyleCnt="2" custLinFactNeighborX="-465" custLinFactNeighborY="1405">
        <dgm:presLayoutVars>
          <dgm:bulletEnabled val="1"/>
        </dgm:presLayoutVars>
      </dgm:prSet>
      <dgm:spPr/>
    </dgm:pt>
    <dgm:pt modelId="{521DE933-11A8-431E-81A8-C32078CB03A4}" type="pres">
      <dgm:prSet presAssocID="{30EB35D4-C2CF-45CD-B315-58A9FF8EA1B0}" presName="spacing" presStyleCnt="0"/>
      <dgm:spPr/>
    </dgm:pt>
    <dgm:pt modelId="{804A0906-44B2-4ED3-A96C-EA372D5F5CC4}" type="pres">
      <dgm:prSet presAssocID="{CB8A2872-991E-4F1F-9491-484E8E2BFAD4}" presName="composite" presStyleCnt="0"/>
      <dgm:spPr/>
    </dgm:pt>
    <dgm:pt modelId="{EA5FBD71-73AA-4D8C-A993-943106F801B6}" type="pres">
      <dgm:prSet presAssocID="{CB8A2872-991E-4F1F-9491-484E8E2BFAD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dgm:spPr>
    </dgm:pt>
    <dgm:pt modelId="{158CA197-26AA-415A-BFA1-1C20385B00FE}" type="pres">
      <dgm:prSet presAssocID="{CB8A2872-991E-4F1F-9491-484E8E2BFAD4}" presName="txShp" presStyleLbl="node1" presStyleIdx="1" presStyleCnt="2">
        <dgm:presLayoutVars>
          <dgm:bulletEnabled val="1"/>
        </dgm:presLayoutVars>
      </dgm:prSet>
      <dgm:spPr/>
    </dgm:pt>
  </dgm:ptLst>
  <dgm:cxnLst>
    <dgm:cxn modelId="{D51A5F09-C78E-42A6-B5F4-7D2FBD9AC615}" srcId="{BCEDB206-89D0-4A71-BBE0-E9706622B8F5}" destId="{CB8A2872-991E-4F1F-9491-484E8E2BFAD4}" srcOrd="1" destOrd="0" parTransId="{7E8544A9-9449-45C8-B892-507193810366}" sibTransId="{E4C5D5FE-0918-4B0B-A299-3D63BFA9BDF2}"/>
    <dgm:cxn modelId="{4012E812-2039-4FEC-9503-0CF881B94EA8}" type="presOf" srcId="{CB8A2872-991E-4F1F-9491-484E8E2BFAD4}" destId="{158CA197-26AA-415A-BFA1-1C20385B00FE}" srcOrd="0" destOrd="0" presId="urn:microsoft.com/office/officeart/2005/8/layout/vList3"/>
    <dgm:cxn modelId="{68EE47E0-F9DC-466A-97C9-DCF79BC118D7}" type="presOf" srcId="{BCEDB206-89D0-4A71-BBE0-E9706622B8F5}" destId="{19B8ADAA-B22D-427B-A637-B04336B50670}" srcOrd="0" destOrd="0" presId="urn:microsoft.com/office/officeart/2005/8/layout/vList3"/>
    <dgm:cxn modelId="{6311EEBC-CBF3-4FD1-8ED1-D410F41AE133}" srcId="{BCEDB206-89D0-4A71-BBE0-E9706622B8F5}" destId="{9B3894A0-3E1E-4B39-B18E-8A976368B46B}" srcOrd="0" destOrd="0" parTransId="{257F5208-FF3C-4080-89B3-468A60620804}" sibTransId="{30EB35D4-C2CF-45CD-B315-58A9FF8EA1B0}"/>
    <dgm:cxn modelId="{2DF76FCF-E11F-4F25-9807-6F2B3F8DF63A}" type="presOf" srcId="{9B3894A0-3E1E-4B39-B18E-8A976368B46B}" destId="{41D6E0C5-BFB9-4F2C-B190-D72F013A548E}" srcOrd="0" destOrd="0" presId="urn:microsoft.com/office/officeart/2005/8/layout/vList3"/>
    <dgm:cxn modelId="{C213EAE5-6692-4A45-93DE-E8B9E1C7383D}" type="presParOf" srcId="{19B8ADAA-B22D-427B-A637-B04336B50670}" destId="{7A40375D-AECB-4A36-9448-70A494892B65}" srcOrd="0" destOrd="0" presId="urn:microsoft.com/office/officeart/2005/8/layout/vList3"/>
    <dgm:cxn modelId="{69A27086-6092-4592-AA66-79E93BC0BFAB}" type="presParOf" srcId="{7A40375D-AECB-4A36-9448-70A494892B65}" destId="{9879E214-2082-4B74-8E07-CA691E8EB0AF}" srcOrd="0" destOrd="0" presId="urn:microsoft.com/office/officeart/2005/8/layout/vList3"/>
    <dgm:cxn modelId="{1AD0A57A-FB96-4341-9FB6-738C7B88C690}" type="presParOf" srcId="{7A40375D-AECB-4A36-9448-70A494892B65}" destId="{41D6E0C5-BFB9-4F2C-B190-D72F013A548E}" srcOrd="1" destOrd="0" presId="urn:microsoft.com/office/officeart/2005/8/layout/vList3"/>
    <dgm:cxn modelId="{DFE5A6FE-D2DE-4AEC-A8FF-5A511A2D6DB6}" type="presParOf" srcId="{19B8ADAA-B22D-427B-A637-B04336B50670}" destId="{521DE933-11A8-431E-81A8-C32078CB03A4}" srcOrd="1" destOrd="0" presId="urn:microsoft.com/office/officeart/2005/8/layout/vList3"/>
    <dgm:cxn modelId="{80AC51A9-6B61-4EC8-95A1-3DA598068C63}" type="presParOf" srcId="{19B8ADAA-B22D-427B-A637-B04336B50670}" destId="{804A0906-44B2-4ED3-A96C-EA372D5F5CC4}" srcOrd="2" destOrd="0" presId="urn:microsoft.com/office/officeart/2005/8/layout/vList3"/>
    <dgm:cxn modelId="{2A4CA51C-E4D4-4845-8F9A-E6C3BFAB2485}" type="presParOf" srcId="{804A0906-44B2-4ED3-A96C-EA372D5F5CC4}" destId="{EA5FBD71-73AA-4D8C-A993-943106F801B6}" srcOrd="0" destOrd="0" presId="urn:microsoft.com/office/officeart/2005/8/layout/vList3"/>
    <dgm:cxn modelId="{2C42F558-8243-44BB-A68C-5B740A7668E9}" type="presParOf" srcId="{804A0906-44B2-4ED3-A96C-EA372D5F5CC4}" destId="{158CA197-26AA-415A-BFA1-1C20385B00F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7F8F02-1CAC-4DBE-B658-23AF56CE09A9}"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ru-RU"/>
        </a:p>
      </dgm:t>
    </dgm:pt>
    <dgm:pt modelId="{D88E44A8-2705-4C81-9F2B-8C9D4829D2AD}">
      <dgm:prSet custT="1"/>
      <dgm:spPr/>
      <dgm:t>
        <a:bodyPr/>
        <a:lstStyle/>
        <a:p>
          <a:pPr rtl="0"/>
          <a:r>
            <a:rPr lang="ro-RO" sz="800" b="0" i="0" dirty="0" smtClean="0"/>
            <a:t>G</a:t>
          </a:r>
          <a:r>
            <a:rPr lang="en-GB" sz="800" b="0" i="0" dirty="0" err="1" smtClean="0"/>
            <a:t>uverne</a:t>
          </a:r>
          <a:r>
            <a:rPr lang="ro-RO" sz="800" b="0" i="0" dirty="0" smtClean="0"/>
            <a:t>le</a:t>
          </a:r>
          <a:r>
            <a:rPr lang="en-GB" sz="800" b="0" i="0" dirty="0" smtClean="0"/>
            <a:t> </a:t>
          </a:r>
          <a:r>
            <a:rPr lang="en-GB" sz="800" b="0" i="0" dirty="0" err="1" smtClean="0"/>
            <a:t>folosesc</a:t>
          </a:r>
          <a:r>
            <a:rPr lang="en-GB" sz="800" b="0" i="0" dirty="0" smtClean="0"/>
            <a:t> </a:t>
          </a:r>
          <a:r>
            <a:rPr lang="en-GB" sz="800" b="0" i="0" dirty="0" err="1" smtClean="0"/>
            <a:t>organizații</a:t>
          </a:r>
          <a:r>
            <a:rPr lang="en-GB" sz="800" b="0" i="0" dirty="0" smtClean="0"/>
            <a:t> non-</a:t>
          </a:r>
          <a:r>
            <a:rPr lang="en-GB" sz="800" b="0" i="0" dirty="0" err="1" smtClean="0"/>
            <a:t>guvernamentale</a:t>
          </a:r>
          <a:r>
            <a:rPr lang="en-GB" sz="800" b="0" i="0" dirty="0" smtClean="0"/>
            <a:t> </a:t>
          </a:r>
          <a:r>
            <a:rPr lang="en-GB" sz="800" b="0" i="0" dirty="0" err="1" smtClean="0"/>
            <a:t>afiliate</a:t>
          </a:r>
          <a:r>
            <a:rPr lang="en-GB" sz="800" b="0" i="0" dirty="0" smtClean="0"/>
            <a:t> </a:t>
          </a:r>
          <a:r>
            <a:rPr lang="en-GB" sz="800" b="0" i="0" dirty="0" err="1" smtClean="0"/>
            <a:t>pentru</a:t>
          </a:r>
          <a:r>
            <a:rPr lang="en-GB" sz="800" b="0" i="0" dirty="0" smtClean="0"/>
            <a:t> a </a:t>
          </a:r>
          <a:r>
            <a:rPr lang="en-GB" sz="800" b="0" i="0" dirty="0" err="1" smtClean="0"/>
            <a:t>aduna</a:t>
          </a:r>
          <a:r>
            <a:rPr lang="en-GB" sz="800" b="0" i="0" dirty="0" smtClean="0"/>
            <a:t> </a:t>
          </a:r>
          <a:r>
            <a:rPr lang="en-GB" sz="800" b="0" i="0" dirty="0" err="1" smtClean="0"/>
            <a:t>informații</a:t>
          </a:r>
          <a:r>
            <a:rPr lang="en-GB" sz="800" b="0" i="0" dirty="0" smtClean="0"/>
            <a:t> </a:t>
          </a:r>
          <a:r>
            <a:rPr lang="en-GB" sz="800" b="0" i="0" dirty="0" err="1" smtClean="0"/>
            <a:t>și</a:t>
          </a:r>
          <a:r>
            <a:rPr lang="en-GB" sz="800" b="0" i="0" dirty="0" smtClean="0"/>
            <a:t> </a:t>
          </a:r>
          <a:r>
            <a:rPr lang="en-GB" sz="800" b="0" i="0" dirty="0" err="1" smtClean="0"/>
            <a:t>pentru</a:t>
          </a:r>
          <a:r>
            <a:rPr lang="en-GB" sz="800" b="0" i="0" dirty="0" smtClean="0"/>
            <a:t> a </a:t>
          </a:r>
          <a:r>
            <a:rPr lang="en-GB" sz="800" b="0" i="0" dirty="0" err="1" smtClean="0"/>
            <a:t>oferi</a:t>
          </a:r>
          <a:r>
            <a:rPr lang="en-GB" sz="800" b="0" i="0" dirty="0" smtClean="0"/>
            <a:t> </a:t>
          </a:r>
          <a:r>
            <a:rPr lang="en-GB" sz="800" b="0" i="0" dirty="0" err="1" smtClean="0"/>
            <a:t>acoperire</a:t>
          </a:r>
          <a:r>
            <a:rPr lang="en-GB" sz="800" b="0" i="0" dirty="0" smtClean="0"/>
            <a:t> </a:t>
          </a:r>
          <a:r>
            <a:rPr lang="en-GB" sz="800" b="0" i="0" dirty="0" err="1" smtClean="0"/>
            <a:t>pentru</a:t>
          </a:r>
          <a:r>
            <a:rPr lang="en-GB" sz="800" b="0" i="0" dirty="0" smtClean="0"/>
            <a:t> </a:t>
          </a:r>
          <a:r>
            <a:rPr lang="en-GB" sz="800" b="0" i="0" dirty="0" err="1" smtClean="0"/>
            <a:t>operatori</a:t>
          </a:r>
          <a:r>
            <a:rPr lang="ro-RO" sz="800" b="0" i="0" dirty="0" smtClean="0"/>
            <a:t>.</a:t>
          </a:r>
          <a:r>
            <a:rPr lang="en-GB" sz="800" b="0" i="0" dirty="0" err="1" smtClean="0"/>
            <a:t>Aceste</a:t>
          </a:r>
          <a:r>
            <a:rPr lang="en-GB" sz="800" b="0" i="0" dirty="0" smtClean="0"/>
            <a:t> </a:t>
          </a:r>
          <a:r>
            <a:rPr lang="en-GB" sz="800" b="0" i="0" dirty="0" err="1" smtClean="0"/>
            <a:t>activități</a:t>
          </a:r>
          <a:r>
            <a:rPr lang="en-GB" sz="800" b="0" i="0" dirty="0" smtClean="0"/>
            <a:t> </a:t>
          </a:r>
          <a:r>
            <a:rPr lang="en-GB" sz="800" b="0" i="0" dirty="0" err="1" smtClean="0"/>
            <a:t>sunt</a:t>
          </a:r>
          <a:r>
            <a:rPr lang="en-GB" sz="800" b="0" i="0" dirty="0" smtClean="0"/>
            <a:t> </a:t>
          </a:r>
          <a:r>
            <a:rPr lang="en-GB" sz="800" b="0" i="0" dirty="0" err="1" smtClean="0"/>
            <a:t>folosite</a:t>
          </a:r>
          <a:r>
            <a:rPr lang="en-GB" sz="800" b="0" i="0" dirty="0" smtClean="0"/>
            <a:t> </a:t>
          </a:r>
          <a:r>
            <a:rPr lang="en-GB" sz="800" b="0" i="0" dirty="0" err="1" smtClean="0"/>
            <a:t>pentru</a:t>
          </a:r>
          <a:r>
            <a:rPr lang="en-GB" sz="800" b="0" i="0" dirty="0" smtClean="0"/>
            <a:t> a </a:t>
          </a:r>
          <a:r>
            <a:rPr lang="en-GB" sz="800" b="0" i="0" dirty="0" err="1" smtClean="0"/>
            <a:t>ascunde</a:t>
          </a:r>
          <a:r>
            <a:rPr lang="en-GB" sz="800" b="0" i="0" dirty="0" smtClean="0"/>
            <a:t> </a:t>
          </a:r>
          <a:r>
            <a:rPr lang="en-GB" sz="800" b="0" i="0" dirty="0" err="1" smtClean="0"/>
            <a:t>implicarea</a:t>
          </a:r>
          <a:r>
            <a:rPr lang="en-GB" sz="800" b="0" i="0" dirty="0" smtClean="0"/>
            <a:t> </a:t>
          </a:r>
          <a:r>
            <a:rPr lang="en-GB" sz="800" b="0" i="0" dirty="0" err="1" smtClean="0"/>
            <a:t>guvernului</a:t>
          </a:r>
          <a:r>
            <a:rPr lang="en-GB" sz="800" b="0" i="0" dirty="0" smtClean="0"/>
            <a:t> </a:t>
          </a:r>
          <a:r>
            <a:rPr lang="en-GB" sz="800" b="0" i="0" dirty="0" err="1" smtClean="0"/>
            <a:t>în</a:t>
          </a:r>
          <a:r>
            <a:rPr lang="en-GB" sz="800" b="0" i="0" dirty="0" smtClean="0"/>
            <a:t> </a:t>
          </a:r>
          <a:r>
            <a:rPr lang="en-GB" sz="800" b="0" i="0" dirty="0" err="1" smtClean="0"/>
            <a:t>aceste</a:t>
          </a:r>
          <a:r>
            <a:rPr lang="en-GB" sz="800" b="0" i="0" dirty="0" smtClean="0"/>
            <a:t> </a:t>
          </a:r>
          <a:r>
            <a:rPr lang="en-GB" sz="800" b="0" i="0" dirty="0" err="1" smtClean="0"/>
            <a:t>organizații</a:t>
          </a:r>
          <a:r>
            <a:rPr lang="ro-RO" sz="800" b="0" i="0" dirty="0" smtClean="0"/>
            <a:t>.</a:t>
          </a:r>
          <a:endParaRPr lang="ro-RO" sz="800" dirty="0"/>
        </a:p>
      </dgm:t>
    </dgm:pt>
    <dgm:pt modelId="{B4E8E494-0BB2-4022-9049-D114F99BAF9C}" type="parTrans" cxnId="{2020A560-834E-452C-AEF5-3117881C10C9}">
      <dgm:prSet/>
      <dgm:spPr/>
      <dgm:t>
        <a:bodyPr/>
        <a:lstStyle/>
        <a:p>
          <a:endParaRPr lang="ru-RU"/>
        </a:p>
      </dgm:t>
    </dgm:pt>
    <dgm:pt modelId="{1DB3E1DE-F2B2-414D-9D64-CA5C5BBAAA17}" type="sibTrans" cxnId="{2020A560-834E-452C-AEF5-3117881C10C9}">
      <dgm:prSet/>
      <dgm:spPr/>
      <dgm:t>
        <a:bodyPr/>
        <a:lstStyle/>
        <a:p>
          <a:endParaRPr lang="ru-RU"/>
        </a:p>
      </dgm:t>
    </dgm:pt>
    <dgm:pt modelId="{304D7FE4-A58E-44AA-966E-2FA8E57CDFF1}">
      <dgm:prSet/>
      <dgm:spPr/>
      <dgm:t>
        <a:bodyPr/>
        <a:lstStyle/>
        <a:p>
          <a:pPr rtl="0"/>
          <a:r>
            <a:rPr lang="en-GB" b="0" i="0" dirty="0" smtClean="0"/>
            <a:t>În </a:t>
          </a:r>
          <a:r>
            <a:rPr lang="en-GB" b="0" i="0" dirty="0" err="1" smtClean="0"/>
            <a:t>funcție</a:t>
          </a:r>
          <a:r>
            <a:rPr lang="en-GB" b="0" i="0" dirty="0" smtClean="0"/>
            <a:t> de </a:t>
          </a:r>
          <a:r>
            <a:rPr lang="en-GB" b="0" i="0" dirty="0" err="1" smtClean="0"/>
            <a:t>circumstanțe</a:t>
          </a:r>
          <a:r>
            <a:rPr lang="en-GB" b="0" i="0" dirty="0" smtClean="0"/>
            <a:t>, </a:t>
          </a:r>
          <a:r>
            <a:rPr lang="en-GB" b="0" i="0" dirty="0" err="1" smtClean="0"/>
            <a:t>ofițerii</a:t>
          </a:r>
          <a:r>
            <a:rPr lang="en-GB" b="0" i="0" dirty="0" smtClean="0"/>
            <a:t> de </a:t>
          </a:r>
          <a:r>
            <a:rPr lang="en-GB" b="0" i="0" dirty="0" err="1" smtClean="0"/>
            <a:t>informații</a:t>
          </a:r>
          <a:r>
            <a:rPr lang="en-GB" b="0" i="0" dirty="0" smtClean="0"/>
            <a:t> pot </a:t>
          </a:r>
          <a:r>
            <a:rPr lang="en-GB" b="0" i="0" dirty="0" err="1" smtClean="0"/>
            <a:t>încerca</a:t>
          </a:r>
          <a:r>
            <a:rPr lang="en-GB" b="0" i="0" dirty="0" smtClean="0"/>
            <a:t> </a:t>
          </a:r>
          <a:r>
            <a:rPr lang="en-GB" b="0" i="0" dirty="0" err="1" smtClean="0"/>
            <a:t>să</a:t>
          </a:r>
          <a:r>
            <a:rPr lang="en-GB" b="0" i="0" dirty="0" smtClean="0"/>
            <a:t> </a:t>
          </a:r>
          <a:r>
            <a:rPr lang="en-GB" b="0" i="0" dirty="0" err="1" smtClean="0"/>
            <a:t>folosească</a:t>
          </a:r>
          <a:r>
            <a:rPr lang="en-GB" b="0" i="0" dirty="0" smtClean="0"/>
            <a:t> </a:t>
          </a:r>
          <a:r>
            <a:rPr lang="en-GB" b="0" i="0" dirty="0" err="1" smtClean="0"/>
            <a:t>constrângerea</a:t>
          </a:r>
          <a:r>
            <a:rPr lang="en-GB" b="0" i="0" dirty="0" smtClean="0"/>
            <a:t>, </a:t>
          </a:r>
          <a:r>
            <a:rPr lang="en-GB" b="0" i="0" dirty="0" err="1" smtClean="0"/>
            <a:t>mită</a:t>
          </a:r>
          <a:r>
            <a:rPr lang="en-GB" b="0" i="0" dirty="0" smtClean="0"/>
            <a:t> </a:t>
          </a:r>
          <a:r>
            <a:rPr lang="en-GB" b="0" i="0" dirty="0" err="1" smtClean="0"/>
            <a:t>sau</a:t>
          </a:r>
          <a:r>
            <a:rPr lang="en-GB" b="0" i="0" dirty="0" smtClean="0"/>
            <a:t> </a:t>
          </a:r>
          <a:r>
            <a:rPr lang="en-GB" b="0" i="0" dirty="0" err="1" smtClean="0"/>
            <a:t>recompensele</a:t>
          </a:r>
          <a:r>
            <a:rPr lang="en-GB" b="0" i="0" dirty="0" smtClean="0"/>
            <a:t> </a:t>
          </a:r>
          <a:r>
            <a:rPr lang="en-GB" b="0" i="0" dirty="0" err="1" smtClean="0"/>
            <a:t>subtile</a:t>
          </a:r>
          <a:r>
            <a:rPr lang="en-GB" b="0" i="0" dirty="0" smtClean="0"/>
            <a:t> </a:t>
          </a:r>
          <a:r>
            <a:rPr lang="en-GB" b="0" i="0" dirty="0" err="1" smtClean="0"/>
            <a:t>pentru</a:t>
          </a:r>
          <a:r>
            <a:rPr lang="en-GB" b="0" i="0" dirty="0" smtClean="0"/>
            <a:t> a </a:t>
          </a:r>
          <a:r>
            <a:rPr lang="en-GB" b="0" i="0" dirty="0" err="1" smtClean="0"/>
            <a:t>obține</a:t>
          </a:r>
          <a:r>
            <a:rPr lang="en-GB" b="0" i="0" dirty="0" smtClean="0"/>
            <a:t> </a:t>
          </a:r>
          <a:r>
            <a:rPr lang="en-GB" b="0" i="0" dirty="0" err="1" smtClean="0"/>
            <a:t>informațiile</a:t>
          </a:r>
          <a:r>
            <a:rPr lang="en-GB" b="0" i="0" dirty="0" smtClean="0"/>
            <a:t> </a:t>
          </a:r>
          <a:r>
            <a:rPr lang="en-GB" b="0" i="0" dirty="0" err="1" smtClean="0"/>
            <a:t>dorite</a:t>
          </a:r>
          <a:r>
            <a:rPr lang="en-GB" b="0" i="0" dirty="0" smtClean="0"/>
            <a:t>.</a:t>
          </a:r>
          <a:endParaRPr lang="ro-RO" dirty="0"/>
        </a:p>
      </dgm:t>
    </dgm:pt>
    <dgm:pt modelId="{00B58407-AAEC-44D7-8CCC-53AA4AE54AB9}" type="parTrans" cxnId="{1DA56FC2-B36A-4875-A3E4-8410CA5B11F9}">
      <dgm:prSet/>
      <dgm:spPr/>
      <dgm:t>
        <a:bodyPr/>
        <a:lstStyle/>
        <a:p>
          <a:endParaRPr lang="ru-RU"/>
        </a:p>
      </dgm:t>
    </dgm:pt>
    <dgm:pt modelId="{C72A0649-E99E-487B-8830-4F968C883535}" type="sibTrans" cxnId="{1DA56FC2-B36A-4875-A3E4-8410CA5B11F9}">
      <dgm:prSet/>
      <dgm:spPr/>
      <dgm:t>
        <a:bodyPr/>
        <a:lstStyle/>
        <a:p>
          <a:endParaRPr lang="ru-RU"/>
        </a:p>
      </dgm:t>
    </dgm:pt>
    <dgm:pt modelId="{17EFF00F-BA17-49C8-A85B-0904B6581F41}">
      <dgm:prSet/>
      <dgm:spPr/>
      <dgm:t>
        <a:bodyPr/>
        <a:lstStyle/>
        <a:p>
          <a:pPr rtl="0"/>
          <a:r>
            <a:rPr lang="en-GB" b="0" i="0" dirty="0" err="1" smtClean="0"/>
            <a:t>Tehnici</a:t>
          </a:r>
          <a:r>
            <a:rPr lang="en-GB" b="0" i="0" dirty="0" smtClean="0"/>
            <a:t> care </a:t>
          </a:r>
          <a:r>
            <a:rPr lang="en-GB" b="0" i="0" dirty="0" err="1" smtClean="0"/>
            <a:t>includ</a:t>
          </a:r>
          <a:r>
            <a:rPr lang="en-GB" b="0" i="0" dirty="0" smtClean="0"/>
            <a:t> </a:t>
          </a:r>
          <a:r>
            <a:rPr lang="en-GB" b="0" i="0" dirty="0" err="1" smtClean="0"/>
            <a:t>intruziunea</a:t>
          </a:r>
          <a:r>
            <a:rPr lang="en-GB" b="0" i="0" dirty="0" smtClean="0"/>
            <a:t> </a:t>
          </a:r>
          <a:r>
            <a:rPr lang="en-GB" b="0" i="0" dirty="0" err="1" smtClean="0"/>
            <a:t>computerului</a:t>
          </a:r>
          <a:r>
            <a:rPr lang="en-GB" b="0" i="0" dirty="0" smtClean="0"/>
            <a:t>, </a:t>
          </a:r>
          <a:r>
            <a:rPr lang="en-GB" b="0" i="0" dirty="0" err="1" smtClean="0"/>
            <a:t>direcționarea</a:t>
          </a:r>
          <a:r>
            <a:rPr lang="en-GB" b="0" i="0" dirty="0" smtClean="0"/>
            <a:t> </a:t>
          </a:r>
          <a:r>
            <a:rPr lang="en-GB" b="0" i="0" dirty="0" err="1" smtClean="0"/>
            <a:t>și</a:t>
          </a:r>
          <a:r>
            <a:rPr lang="en-GB" b="0" i="0" dirty="0" smtClean="0"/>
            <a:t> </a:t>
          </a:r>
          <a:r>
            <a:rPr lang="en-GB" b="0" i="0" dirty="0" err="1" smtClean="0"/>
            <a:t>interceptarea</a:t>
          </a:r>
          <a:r>
            <a:rPr lang="en-GB" b="0" i="0" dirty="0" smtClean="0"/>
            <a:t> </a:t>
          </a:r>
          <a:r>
            <a:rPr lang="en-GB" b="0" i="0" dirty="0" err="1" smtClean="0"/>
            <a:t>telecomunicațiilor</a:t>
          </a:r>
          <a:r>
            <a:rPr lang="en-GB" b="0" i="0" dirty="0" smtClean="0"/>
            <a:t> </a:t>
          </a:r>
          <a:r>
            <a:rPr lang="en-GB" b="0" i="0" dirty="0" err="1" smtClean="0"/>
            <a:t>și</a:t>
          </a:r>
          <a:r>
            <a:rPr lang="en-GB" b="0" i="0" dirty="0" smtClean="0"/>
            <a:t> </a:t>
          </a:r>
          <a:r>
            <a:rPr lang="en-GB" b="0" i="0" dirty="0" err="1" smtClean="0"/>
            <a:t>exploatarea</a:t>
          </a:r>
          <a:r>
            <a:rPr lang="en-GB" b="0" i="0" dirty="0" smtClean="0"/>
            <a:t> </a:t>
          </a:r>
          <a:r>
            <a:rPr lang="en-GB" b="0" i="0" dirty="0" err="1" smtClean="0"/>
            <a:t>sistemelor</a:t>
          </a:r>
          <a:r>
            <a:rPr lang="en-GB" b="0" i="0" dirty="0" smtClean="0"/>
            <a:t> </a:t>
          </a:r>
          <a:r>
            <a:rPr lang="en-GB" b="0" i="0" dirty="0" err="1" smtClean="0"/>
            <a:t>slabe</a:t>
          </a:r>
          <a:r>
            <a:rPr lang="en-GB" b="0" i="0" dirty="0" smtClean="0"/>
            <a:t> de </a:t>
          </a:r>
          <a:r>
            <a:rPr lang="en-GB" b="0" i="0" dirty="0" err="1" smtClean="0"/>
            <a:t>criptare</a:t>
          </a:r>
          <a:r>
            <a:rPr lang="en-GB" b="0" i="0" dirty="0" smtClean="0"/>
            <a:t> a </a:t>
          </a:r>
          <a:r>
            <a:rPr lang="en-GB" b="0" i="0" dirty="0" err="1" smtClean="0"/>
            <a:t>sectorului</a:t>
          </a:r>
          <a:r>
            <a:rPr lang="en-GB" b="0" i="0" dirty="0" smtClean="0"/>
            <a:t> </a:t>
          </a:r>
          <a:r>
            <a:rPr lang="en-GB" b="0" i="0" dirty="0" err="1" smtClean="0"/>
            <a:t>privat</a:t>
          </a:r>
          <a:r>
            <a:rPr lang="en-GB" b="0" i="0" dirty="0" smtClean="0"/>
            <a:t>.</a:t>
          </a:r>
          <a:endParaRPr lang="ro-RO" dirty="0"/>
        </a:p>
      </dgm:t>
    </dgm:pt>
    <dgm:pt modelId="{EFB0FA0D-135B-4AA9-BABA-26D810078B12}" type="parTrans" cxnId="{3A3C5F8B-B798-4949-B654-F72FD1017239}">
      <dgm:prSet/>
      <dgm:spPr/>
      <dgm:t>
        <a:bodyPr/>
        <a:lstStyle/>
        <a:p>
          <a:endParaRPr lang="ru-RU"/>
        </a:p>
      </dgm:t>
    </dgm:pt>
    <dgm:pt modelId="{BFE79A1A-B507-4F9F-885A-8BD718CA98E6}" type="sibTrans" cxnId="{3A3C5F8B-B798-4949-B654-F72FD1017239}">
      <dgm:prSet/>
      <dgm:spPr/>
      <dgm:t>
        <a:bodyPr/>
        <a:lstStyle/>
        <a:p>
          <a:endParaRPr lang="ru-RU"/>
        </a:p>
      </dgm:t>
    </dgm:pt>
    <dgm:pt modelId="{071DEE22-707E-4CEC-B6C8-856F926C9E01}" type="pres">
      <dgm:prSet presAssocID="{AF7F8F02-1CAC-4DBE-B658-23AF56CE09A9}" presName="Name0" presStyleCnt="0">
        <dgm:presLayoutVars>
          <dgm:chMax/>
          <dgm:chPref/>
          <dgm:dir/>
        </dgm:presLayoutVars>
      </dgm:prSet>
      <dgm:spPr/>
    </dgm:pt>
    <dgm:pt modelId="{D25E84AC-F5EF-4322-BFDA-3202EFB75162}" type="pres">
      <dgm:prSet presAssocID="{D88E44A8-2705-4C81-9F2B-8C9D4829D2AD}" presName="composite" presStyleCnt="0">
        <dgm:presLayoutVars>
          <dgm:chMax val="1"/>
          <dgm:chPref val="1"/>
        </dgm:presLayoutVars>
      </dgm:prSet>
      <dgm:spPr/>
    </dgm:pt>
    <dgm:pt modelId="{CE6CFE75-F1D6-42CA-9651-EF172495FF87}" type="pres">
      <dgm:prSet presAssocID="{D88E44A8-2705-4C81-9F2B-8C9D4829D2AD}" presName="Accent" presStyleLbl="trAlignAcc1" presStyleIdx="0" presStyleCnt="3" custLinFactNeighborX="656" custLinFactNeighborY="-546">
        <dgm:presLayoutVars>
          <dgm:chMax val="0"/>
          <dgm:chPref val="0"/>
        </dgm:presLayoutVars>
      </dgm:prSet>
      <dgm:spPr/>
    </dgm:pt>
    <dgm:pt modelId="{A2F751D1-77E5-4684-AD44-40536D7057E8}" type="pres">
      <dgm:prSet presAssocID="{D88E44A8-2705-4C81-9F2B-8C9D4829D2AD}" presName="Image" presStyleLbl="alignImgPlace1" presStyleIdx="0" presStyleCnt="3" custLinFactNeighborX="372" custLinFactNeighborY="-549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A79B7B0B-7683-40AF-886E-AECC8E9C2A93}" type="pres">
      <dgm:prSet presAssocID="{D88E44A8-2705-4C81-9F2B-8C9D4829D2AD}" presName="ChildComposite" presStyleCnt="0"/>
      <dgm:spPr/>
    </dgm:pt>
    <dgm:pt modelId="{53711B8D-49FB-4424-8F6C-50222587768A}" type="pres">
      <dgm:prSet presAssocID="{D88E44A8-2705-4C81-9F2B-8C9D4829D2AD}" presName="Child" presStyleLbl="node1" presStyleIdx="0" presStyleCnt="0">
        <dgm:presLayoutVars>
          <dgm:chMax val="0"/>
          <dgm:chPref val="0"/>
          <dgm:bulletEnabled val="1"/>
        </dgm:presLayoutVars>
      </dgm:prSet>
      <dgm:spPr/>
    </dgm:pt>
    <dgm:pt modelId="{0E047CF5-FA9E-499A-AA95-F332C72A81E8}" type="pres">
      <dgm:prSet presAssocID="{D88E44A8-2705-4C81-9F2B-8C9D4829D2AD}" presName="Parent" presStyleLbl="revTx" presStyleIdx="0" presStyleCnt="3" custScaleY="138023" custLinFactNeighborX="2226" custLinFactNeighborY="-4492">
        <dgm:presLayoutVars>
          <dgm:chMax val="1"/>
          <dgm:chPref val="0"/>
          <dgm:bulletEnabled val="1"/>
        </dgm:presLayoutVars>
      </dgm:prSet>
      <dgm:spPr/>
      <dgm:t>
        <a:bodyPr/>
        <a:lstStyle/>
        <a:p>
          <a:endParaRPr lang="ru-RU"/>
        </a:p>
      </dgm:t>
    </dgm:pt>
    <dgm:pt modelId="{2FD7579F-6C5F-4936-B551-373FF6294E3E}" type="pres">
      <dgm:prSet presAssocID="{1DB3E1DE-F2B2-414D-9D64-CA5C5BBAAA17}" presName="sibTrans" presStyleCnt="0"/>
      <dgm:spPr/>
    </dgm:pt>
    <dgm:pt modelId="{C3096A85-3C46-44D5-9439-BA28C5A22501}" type="pres">
      <dgm:prSet presAssocID="{304D7FE4-A58E-44AA-966E-2FA8E57CDFF1}" presName="composite" presStyleCnt="0">
        <dgm:presLayoutVars>
          <dgm:chMax val="1"/>
          <dgm:chPref val="1"/>
        </dgm:presLayoutVars>
      </dgm:prSet>
      <dgm:spPr/>
    </dgm:pt>
    <dgm:pt modelId="{A4E0F019-E972-49F5-9AA4-66BCA4A7425D}" type="pres">
      <dgm:prSet presAssocID="{304D7FE4-A58E-44AA-966E-2FA8E57CDFF1}" presName="Accent" presStyleLbl="trAlignAcc1" presStyleIdx="1" presStyleCnt="3">
        <dgm:presLayoutVars>
          <dgm:chMax val="0"/>
          <dgm:chPref val="0"/>
        </dgm:presLayoutVars>
      </dgm:prSet>
      <dgm:spPr/>
    </dgm:pt>
    <dgm:pt modelId="{9891447A-FE6F-40AD-919E-1EE5A5F99C20}" type="pres">
      <dgm:prSet presAssocID="{304D7FE4-A58E-44AA-966E-2FA8E57CDFF1}"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75F278F3-2F2A-4153-BA2A-A23C6C2518A2}" type="pres">
      <dgm:prSet presAssocID="{304D7FE4-A58E-44AA-966E-2FA8E57CDFF1}" presName="ChildComposite" presStyleCnt="0"/>
      <dgm:spPr/>
    </dgm:pt>
    <dgm:pt modelId="{DFC58DBB-2899-4397-A0D0-9CF36690397E}" type="pres">
      <dgm:prSet presAssocID="{304D7FE4-A58E-44AA-966E-2FA8E57CDFF1}" presName="Child" presStyleLbl="node1" presStyleIdx="0" presStyleCnt="0">
        <dgm:presLayoutVars>
          <dgm:chMax val="0"/>
          <dgm:chPref val="0"/>
          <dgm:bulletEnabled val="1"/>
        </dgm:presLayoutVars>
      </dgm:prSet>
      <dgm:spPr/>
    </dgm:pt>
    <dgm:pt modelId="{F954FFC0-7C45-4B3C-BE34-725ABC9BD3A5}" type="pres">
      <dgm:prSet presAssocID="{304D7FE4-A58E-44AA-966E-2FA8E57CDFF1}" presName="Parent" presStyleLbl="revTx" presStyleIdx="1" presStyleCnt="3" custScaleY="162797" custLinFactNeighborX="372" custLinFactNeighborY="9481">
        <dgm:presLayoutVars>
          <dgm:chMax val="1"/>
          <dgm:chPref val="0"/>
          <dgm:bulletEnabled val="1"/>
        </dgm:presLayoutVars>
      </dgm:prSet>
      <dgm:spPr/>
      <dgm:t>
        <a:bodyPr/>
        <a:lstStyle/>
        <a:p>
          <a:endParaRPr lang="ru-RU"/>
        </a:p>
      </dgm:t>
    </dgm:pt>
    <dgm:pt modelId="{CEC0CB4A-5C18-41F3-AB90-E98B56ADE2BF}" type="pres">
      <dgm:prSet presAssocID="{C72A0649-E99E-487B-8830-4F968C883535}" presName="sibTrans" presStyleCnt="0"/>
      <dgm:spPr/>
    </dgm:pt>
    <dgm:pt modelId="{E82C03C5-E436-4152-927B-BADFECB53130}" type="pres">
      <dgm:prSet presAssocID="{17EFF00F-BA17-49C8-A85B-0904B6581F41}" presName="composite" presStyleCnt="0">
        <dgm:presLayoutVars>
          <dgm:chMax val="1"/>
          <dgm:chPref val="1"/>
        </dgm:presLayoutVars>
      </dgm:prSet>
      <dgm:spPr/>
    </dgm:pt>
    <dgm:pt modelId="{13699C59-815F-4161-9C0A-ADA186EAAA04}" type="pres">
      <dgm:prSet presAssocID="{17EFF00F-BA17-49C8-A85B-0904B6581F41}" presName="Accent" presStyleLbl="trAlignAcc1" presStyleIdx="2" presStyleCnt="3" custLinFactNeighborX="-669" custLinFactNeighborY="-11385">
        <dgm:presLayoutVars>
          <dgm:chMax val="0"/>
          <dgm:chPref val="0"/>
        </dgm:presLayoutVars>
      </dgm:prSet>
      <dgm:spPr/>
    </dgm:pt>
    <dgm:pt modelId="{F7C5EDBE-9F14-4EFD-BDA6-4D5046410BD9}" type="pres">
      <dgm:prSet presAssocID="{17EFF00F-BA17-49C8-A85B-0904B6581F41}" presName="Image" presStyleLbl="alignImgPlace1" presStyleIdx="2" presStyleCnt="3" custLinFactNeighborX="372" custLinFactNeighborY="-1575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0647A580-699B-49D2-92A9-5B8E3B11BCE0}" type="pres">
      <dgm:prSet presAssocID="{17EFF00F-BA17-49C8-A85B-0904B6581F41}" presName="ChildComposite" presStyleCnt="0"/>
      <dgm:spPr/>
    </dgm:pt>
    <dgm:pt modelId="{99B5D21C-48BE-4DE8-AED7-9B59459142A4}" type="pres">
      <dgm:prSet presAssocID="{17EFF00F-BA17-49C8-A85B-0904B6581F41}" presName="Child" presStyleLbl="node1" presStyleIdx="0" presStyleCnt="0">
        <dgm:presLayoutVars>
          <dgm:chMax val="0"/>
          <dgm:chPref val="0"/>
          <dgm:bulletEnabled val="1"/>
        </dgm:presLayoutVars>
      </dgm:prSet>
      <dgm:spPr/>
    </dgm:pt>
    <dgm:pt modelId="{BFD54CCB-E865-42ED-B814-564DF313A6FB}" type="pres">
      <dgm:prSet presAssocID="{17EFF00F-BA17-49C8-A85B-0904B6581F41}" presName="Parent" presStyleLbl="revTx" presStyleIdx="2" presStyleCnt="3" custLinFactNeighborY="-29497">
        <dgm:presLayoutVars>
          <dgm:chMax val="1"/>
          <dgm:chPref val="0"/>
          <dgm:bulletEnabled val="1"/>
        </dgm:presLayoutVars>
      </dgm:prSet>
      <dgm:spPr/>
    </dgm:pt>
  </dgm:ptLst>
  <dgm:cxnLst>
    <dgm:cxn modelId="{8CE47CCA-9D5A-41B7-977A-0C664076CCF2}" type="presOf" srcId="{D88E44A8-2705-4C81-9F2B-8C9D4829D2AD}" destId="{0E047CF5-FA9E-499A-AA95-F332C72A81E8}" srcOrd="0" destOrd="0" presId="urn:microsoft.com/office/officeart/2008/layout/CaptionedPictures"/>
    <dgm:cxn modelId="{1DA56FC2-B36A-4875-A3E4-8410CA5B11F9}" srcId="{AF7F8F02-1CAC-4DBE-B658-23AF56CE09A9}" destId="{304D7FE4-A58E-44AA-966E-2FA8E57CDFF1}" srcOrd="1" destOrd="0" parTransId="{00B58407-AAEC-44D7-8CCC-53AA4AE54AB9}" sibTransId="{C72A0649-E99E-487B-8830-4F968C883535}"/>
    <dgm:cxn modelId="{F9BE389B-6D96-4963-BE46-309A4A0EAFE2}" type="presOf" srcId="{AF7F8F02-1CAC-4DBE-B658-23AF56CE09A9}" destId="{071DEE22-707E-4CEC-B6C8-856F926C9E01}" srcOrd="0" destOrd="0" presId="urn:microsoft.com/office/officeart/2008/layout/CaptionedPictures"/>
    <dgm:cxn modelId="{2020A560-834E-452C-AEF5-3117881C10C9}" srcId="{AF7F8F02-1CAC-4DBE-B658-23AF56CE09A9}" destId="{D88E44A8-2705-4C81-9F2B-8C9D4829D2AD}" srcOrd="0" destOrd="0" parTransId="{B4E8E494-0BB2-4022-9049-D114F99BAF9C}" sibTransId="{1DB3E1DE-F2B2-414D-9D64-CA5C5BBAAA17}"/>
    <dgm:cxn modelId="{3A3C5F8B-B798-4949-B654-F72FD1017239}" srcId="{AF7F8F02-1CAC-4DBE-B658-23AF56CE09A9}" destId="{17EFF00F-BA17-49C8-A85B-0904B6581F41}" srcOrd="2" destOrd="0" parTransId="{EFB0FA0D-135B-4AA9-BABA-26D810078B12}" sibTransId="{BFE79A1A-B507-4F9F-885A-8BD718CA98E6}"/>
    <dgm:cxn modelId="{6F32A8EB-228B-4C70-8736-14E8D4F817BD}" type="presOf" srcId="{304D7FE4-A58E-44AA-966E-2FA8E57CDFF1}" destId="{F954FFC0-7C45-4B3C-BE34-725ABC9BD3A5}" srcOrd="0" destOrd="0" presId="urn:microsoft.com/office/officeart/2008/layout/CaptionedPictures"/>
    <dgm:cxn modelId="{7CE85D4D-DB83-47C3-A27B-BD99DA223CA5}" type="presOf" srcId="{17EFF00F-BA17-49C8-A85B-0904B6581F41}" destId="{BFD54CCB-E865-42ED-B814-564DF313A6FB}" srcOrd="0" destOrd="0" presId="urn:microsoft.com/office/officeart/2008/layout/CaptionedPictures"/>
    <dgm:cxn modelId="{5D699EA5-57CD-48D4-94A7-8211037D2989}" type="presParOf" srcId="{071DEE22-707E-4CEC-B6C8-856F926C9E01}" destId="{D25E84AC-F5EF-4322-BFDA-3202EFB75162}" srcOrd="0" destOrd="0" presId="urn:microsoft.com/office/officeart/2008/layout/CaptionedPictures"/>
    <dgm:cxn modelId="{46C8EBAA-9D69-418E-9786-242BB9387B6F}" type="presParOf" srcId="{D25E84AC-F5EF-4322-BFDA-3202EFB75162}" destId="{CE6CFE75-F1D6-42CA-9651-EF172495FF87}" srcOrd="0" destOrd="0" presId="urn:microsoft.com/office/officeart/2008/layout/CaptionedPictures"/>
    <dgm:cxn modelId="{62C8399A-7E7B-4465-9FDD-0B6F805C6DF5}" type="presParOf" srcId="{D25E84AC-F5EF-4322-BFDA-3202EFB75162}" destId="{A2F751D1-77E5-4684-AD44-40536D7057E8}" srcOrd="1" destOrd="0" presId="urn:microsoft.com/office/officeart/2008/layout/CaptionedPictures"/>
    <dgm:cxn modelId="{24D42F59-0CF2-4C76-AC55-61032473AA69}" type="presParOf" srcId="{D25E84AC-F5EF-4322-BFDA-3202EFB75162}" destId="{A79B7B0B-7683-40AF-886E-AECC8E9C2A93}" srcOrd="2" destOrd="0" presId="urn:microsoft.com/office/officeart/2008/layout/CaptionedPictures"/>
    <dgm:cxn modelId="{673F7A9D-0394-4D88-AA20-A09899CC828D}" type="presParOf" srcId="{A79B7B0B-7683-40AF-886E-AECC8E9C2A93}" destId="{53711B8D-49FB-4424-8F6C-50222587768A}" srcOrd="0" destOrd="0" presId="urn:microsoft.com/office/officeart/2008/layout/CaptionedPictures"/>
    <dgm:cxn modelId="{B4E7CB42-F8BC-4ED0-B5FC-51492865929D}" type="presParOf" srcId="{A79B7B0B-7683-40AF-886E-AECC8E9C2A93}" destId="{0E047CF5-FA9E-499A-AA95-F332C72A81E8}" srcOrd="1" destOrd="0" presId="urn:microsoft.com/office/officeart/2008/layout/CaptionedPictures"/>
    <dgm:cxn modelId="{FA4B040A-5D0A-490A-B93B-D001A9FF668C}" type="presParOf" srcId="{071DEE22-707E-4CEC-B6C8-856F926C9E01}" destId="{2FD7579F-6C5F-4936-B551-373FF6294E3E}" srcOrd="1" destOrd="0" presId="urn:microsoft.com/office/officeart/2008/layout/CaptionedPictures"/>
    <dgm:cxn modelId="{15375AEC-7D82-463F-B2AD-E4E8E096ED3A}" type="presParOf" srcId="{071DEE22-707E-4CEC-B6C8-856F926C9E01}" destId="{C3096A85-3C46-44D5-9439-BA28C5A22501}" srcOrd="2" destOrd="0" presId="urn:microsoft.com/office/officeart/2008/layout/CaptionedPictures"/>
    <dgm:cxn modelId="{A15834EE-634F-4AC7-8D24-270CCDE783CD}" type="presParOf" srcId="{C3096A85-3C46-44D5-9439-BA28C5A22501}" destId="{A4E0F019-E972-49F5-9AA4-66BCA4A7425D}" srcOrd="0" destOrd="0" presId="urn:microsoft.com/office/officeart/2008/layout/CaptionedPictures"/>
    <dgm:cxn modelId="{E8B2586E-2FD2-44BC-8E4F-3697F0F46FEF}" type="presParOf" srcId="{C3096A85-3C46-44D5-9439-BA28C5A22501}" destId="{9891447A-FE6F-40AD-919E-1EE5A5F99C20}" srcOrd="1" destOrd="0" presId="urn:microsoft.com/office/officeart/2008/layout/CaptionedPictures"/>
    <dgm:cxn modelId="{40180166-DED1-4AE4-8944-881840FFFE9E}" type="presParOf" srcId="{C3096A85-3C46-44D5-9439-BA28C5A22501}" destId="{75F278F3-2F2A-4153-BA2A-A23C6C2518A2}" srcOrd="2" destOrd="0" presId="urn:microsoft.com/office/officeart/2008/layout/CaptionedPictures"/>
    <dgm:cxn modelId="{76F629F2-49B0-4C7A-9267-DE40B29577C1}" type="presParOf" srcId="{75F278F3-2F2A-4153-BA2A-A23C6C2518A2}" destId="{DFC58DBB-2899-4397-A0D0-9CF36690397E}" srcOrd="0" destOrd="0" presId="urn:microsoft.com/office/officeart/2008/layout/CaptionedPictures"/>
    <dgm:cxn modelId="{075FA5E6-9CBE-45D4-9A57-EB5B102C3AC4}" type="presParOf" srcId="{75F278F3-2F2A-4153-BA2A-A23C6C2518A2}" destId="{F954FFC0-7C45-4B3C-BE34-725ABC9BD3A5}" srcOrd="1" destOrd="0" presId="urn:microsoft.com/office/officeart/2008/layout/CaptionedPictures"/>
    <dgm:cxn modelId="{8F6660E7-B63C-4661-B075-37663BDBD38A}" type="presParOf" srcId="{071DEE22-707E-4CEC-B6C8-856F926C9E01}" destId="{CEC0CB4A-5C18-41F3-AB90-E98B56ADE2BF}" srcOrd="3" destOrd="0" presId="urn:microsoft.com/office/officeart/2008/layout/CaptionedPictures"/>
    <dgm:cxn modelId="{0958385E-DF80-45C6-961C-EF9090CBF2C1}" type="presParOf" srcId="{071DEE22-707E-4CEC-B6C8-856F926C9E01}" destId="{E82C03C5-E436-4152-927B-BADFECB53130}" srcOrd="4" destOrd="0" presId="urn:microsoft.com/office/officeart/2008/layout/CaptionedPictures"/>
    <dgm:cxn modelId="{2175D186-DB68-464D-90E6-41EE0442DD0A}" type="presParOf" srcId="{E82C03C5-E436-4152-927B-BADFECB53130}" destId="{13699C59-815F-4161-9C0A-ADA186EAAA04}" srcOrd="0" destOrd="0" presId="urn:microsoft.com/office/officeart/2008/layout/CaptionedPictures"/>
    <dgm:cxn modelId="{E8672915-A506-4FC8-A1FD-917EBA176480}" type="presParOf" srcId="{E82C03C5-E436-4152-927B-BADFECB53130}" destId="{F7C5EDBE-9F14-4EFD-BDA6-4D5046410BD9}" srcOrd="1" destOrd="0" presId="urn:microsoft.com/office/officeart/2008/layout/CaptionedPictures"/>
    <dgm:cxn modelId="{9587E93E-F925-49FE-B736-8BC83578CBC2}" type="presParOf" srcId="{E82C03C5-E436-4152-927B-BADFECB53130}" destId="{0647A580-699B-49D2-92A9-5B8E3B11BCE0}" srcOrd="2" destOrd="0" presId="urn:microsoft.com/office/officeart/2008/layout/CaptionedPictures"/>
    <dgm:cxn modelId="{0E83A65C-D8AD-4A6E-990F-C5E6C2D43AF1}" type="presParOf" srcId="{0647A580-699B-49D2-92A9-5B8E3B11BCE0}" destId="{99B5D21C-48BE-4DE8-AED7-9B59459142A4}" srcOrd="0" destOrd="0" presId="urn:microsoft.com/office/officeart/2008/layout/CaptionedPictures"/>
    <dgm:cxn modelId="{BD94697A-CDC7-4B3C-99EF-4BFEDD934781}" type="presParOf" srcId="{0647A580-699B-49D2-92A9-5B8E3B11BCE0}" destId="{BFD54CCB-E865-42ED-B814-564DF313A6FB}"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DBFB3-AAE7-4160-BC97-7A4E219DA539}">
      <dsp:nvSpPr>
        <dsp:cNvPr id="0" name=""/>
        <dsp:cNvSpPr/>
      </dsp:nvSpPr>
      <dsp:spPr>
        <a:xfrm>
          <a:off x="611302" y="0"/>
          <a:ext cx="6928095" cy="9974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A4E28-AD21-4973-BA7A-1718EF90E924}">
      <dsp:nvSpPr>
        <dsp:cNvPr id="0" name=""/>
        <dsp:cNvSpPr/>
      </dsp:nvSpPr>
      <dsp:spPr>
        <a:xfrm>
          <a:off x="0" y="299239"/>
          <a:ext cx="8150700" cy="398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0" i="0" kern="1200" dirty="0" smtClean="0"/>
            <a:t>Serviciile </a:t>
          </a:r>
          <a:r>
            <a:rPr lang="en-GB" sz="1000" b="0" i="0" kern="1200" dirty="0" err="1" smtClean="0"/>
            <a:t>speciale</a:t>
          </a:r>
          <a:r>
            <a:rPr lang="en-GB" sz="1000" b="0" i="0" kern="1200" dirty="0" smtClean="0"/>
            <a:t> </a:t>
          </a:r>
          <a:r>
            <a:rPr lang="en-GB" sz="1000" b="0" i="0" kern="1200" dirty="0" err="1" smtClean="0"/>
            <a:t>sunt</a:t>
          </a:r>
          <a:r>
            <a:rPr lang="en-GB" sz="1000" b="0" i="0" kern="1200" dirty="0" smtClean="0"/>
            <a:t> </a:t>
          </a:r>
          <a:r>
            <a:rPr lang="en-GB" sz="1000" b="0" i="0" kern="1200" dirty="0" err="1" smtClean="0"/>
            <a:t>organe</a:t>
          </a:r>
          <a:r>
            <a:rPr lang="en-GB" sz="1000" b="0" i="0" kern="1200" dirty="0" smtClean="0"/>
            <a:t> </a:t>
          </a:r>
          <a:r>
            <a:rPr lang="en-GB" sz="1000" b="0" i="0" kern="1200" dirty="0" err="1" smtClean="0"/>
            <a:t>speciale</a:t>
          </a:r>
          <a:r>
            <a:rPr lang="en-GB" sz="1000" b="0" i="0" kern="1200" dirty="0" smtClean="0"/>
            <a:t> de stat, al </a:t>
          </a:r>
          <a:r>
            <a:rPr lang="en-GB" sz="1000" b="0" i="0" kern="1200" dirty="0" err="1" smtClean="0"/>
            <a:t>căror</a:t>
          </a:r>
          <a:r>
            <a:rPr lang="en-GB" sz="1000" b="0" i="0" kern="1200" dirty="0" smtClean="0"/>
            <a:t> </a:t>
          </a:r>
          <a:r>
            <a:rPr lang="en-GB" sz="1000" b="0" i="0" kern="1200" dirty="0" err="1" smtClean="0"/>
            <a:t>scop</a:t>
          </a:r>
          <a:r>
            <a:rPr lang="en-GB" sz="1000" b="0" i="0" kern="1200" dirty="0" smtClean="0"/>
            <a:t>, </a:t>
          </a:r>
          <a:r>
            <a:rPr lang="en-GB" sz="1000" b="0" i="0" kern="1200" dirty="0" err="1" smtClean="0"/>
            <a:t>efort</a:t>
          </a:r>
          <a:r>
            <a:rPr lang="en-GB" sz="1000" b="0" i="0" kern="1200" dirty="0" smtClean="0"/>
            <a:t> </a:t>
          </a:r>
          <a:r>
            <a:rPr lang="en-GB" sz="1000" b="0" i="0" kern="1200" dirty="0" err="1" smtClean="0"/>
            <a:t>și</a:t>
          </a:r>
          <a:r>
            <a:rPr lang="en-GB" sz="1000" b="0" i="0" kern="1200" dirty="0" smtClean="0"/>
            <a:t> </a:t>
          </a:r>
          <a:r>
            <a:rPr lang="en-GB" sz="1000" b="0" i="0" kern="1200" dirty="0" err="1" smtClean="0"/>
            <a:t>misiune</a:t>
          </a:r>
          <a:r>
            <a:rPr lang="en-GB" sz="1000" b="0" i="0" kern="1200" dirty="0" smtClean="0"/>
            <a:t> </a:t>
          </a:r>
          <a:r>
            <a:rPr lang="en-GB" sz="1000" b="0" i="0" kern="1200" dirty="0" err="1" smtClean="0"/>
            <a:t>principală</a:t>
          </a:r>
          <a:r>
            <a:rPr lang="en-GB" sz="1000" b="0" i="0" kern="1200" dirty="0" smtClean="0"/>
            <a:t> </a:t>
          </a:r>
          <a:r>
            <a:rPr lang="en-GB" sz="1000" b="0" i="0" kern="1200" dirty="0" err="1" smtClean="0"/>
            <a:t>este</a:t>
          </a:r>
          <a:r>
            <a:rPr lang="en-GB" sz="1000" b="0" i="0" kern="1200" dirty="0" smtClean="0"/>
            <a:t> de a </a:t>
          </a:r>
          <a:r>
            <a:rPr lang="en-GB" sz="1000" b="0" i="0" kern="1200" dirty="0" err="1" smtClean="0"/>
            <a:t>proteja</a:t>
          </a:r>
          <a:r>
            <a:rPr lang="en-GB" sz="1000" b="0" i="0" kern="1200" dirty="0" smtClean="0"/>
            <a:t> </a:t>
          </a:r>
          <a:r>
            <a:rPr lang="en-GB" sz="1000" b="0" i="0" kern="1200" dirty="0" err="1" smtClean="0"/>
            <a:t>statul</a:t>
          </a:r>
          <a:r>
            <a:rPr lang="en-GB" sz="1000" b="0" i="0" kern="1200" dirty="0" smtClean="0"/>
            <a:t> </a:t>
          </a:r>
          <a:r>
            <a:rPr lang="en-GB" sz="1000" b="0" i="0" kern="1200" dirty="0" err="1" smtClean="0"/>
            <a:t>și</a:t>
          </a:r>
          <a:r>
            <a:rPr lang="en-GB" sz="1000" b="0" i="0" kern="1200" dirty="0" smtClean="0"/>
            <a:t> </a:t>
          </a:r>
          <a:r>
            <a:rPr lang="en-GB" sz="1000" b="0" i="0" kern="1200" dirty="0" err="1" smtClean="0"/>
            <a:t>societatea</a:t>
          </a:r>
          <a:r>
            <a:rPr lang="en-GB" sz="1000" b="0" i="0" kern="1200" dirty="0" smtClean="0"/>
            <a:t>, </a:t>
          </a:r>
          <a:r>
            <a:rPr lang="en-GB" sz="1000" b="0" i="0" kern="1200" dirty="0" err="1" smtClean="0"/>
            <a:t>oferind</a:t>
          </a:r>
          <a:r>
            <a:rPr lang="en-GB" sz="1000" b="0" i="0" kern="1200" dirty="0" smtClean="0"/>
            <a:t> </a:t>
          </a:r>
          <a:r>
            <a:rPr lang="en-GB" sz="1000" b="0" i="0" kern="1200" dirty="0" err="1" smtClean="0"/>
            <a:t>în</a:t>
          </a:r>
          <a:r>
            <a:rPr lang="en-GB" sz="1000" b="0" i="0" kern="1200" dirty="0" smtClean="0"/>
            <a:t> </a:t>
          </a:r>
          <a:r>
            <a:rPr lang="en-GB" sz="1000" b="0" i="0" kern="1200" dirty="0" err="1" smtClean="0"/>
            <a:t>timp</a:t>
          </a:r>
          <a:r>
            <a:rPr lang="en-GB" sz="1000" b="0" i="0" kern="1200" dirty="0" smtClean="0"/>
            <a:t> </a:t>
          </a:r>
          <a:r>
            <a:rPr lang="en-GB" sz="1000" b="0" i="0" kern="1200" dirty="0" err="1" smtClean="0"/>
            <a:t>util</a:t>
          </a:r>
          <a:r>
            <a:rPr lang="en-GB" sz="1000" b="0" i="0" kern="1200" dirty="0" smtClean="0"/>
            <a:t> </a:t>
          </a:r>
          <a:r>
            <a:rPr lang="en-GB" sz="1000" b="0" i="0" kern="1200" dirty="0" err="1" smtClean="0"/>
            <a:t>informații</a:t>
          </a:r>
          <a:r>
            <a:rPr lang="en-GB" sz="1000" b="0" i="0" kern="1200" dirty="0" smtClean="0"/>
            <a:t> </a:t>
          </a:r>
          <a:r>
            <a:rPr lang="en-GB" sz="1000" b="0" i="0" kern="1200" dirty="0" err="1" smtClean="0"/>
            <a:t>obiective</a:t>
          </a:r>
          <a:r>
            <a:rPr lang="en-GB" sz="1000" b="0" i="0" kern="1200" dirty="0" smtClean="0"/>
            <a:t> </a:t>
          </a:r>
          <a:r>
            <a:rPr lang="en-GB" sz="1000" b="0" i="0" kern="1200" dirty="0" err="1" smtClean="0"/>
            <a:t>și</a:t>
          </a:r>
          <a:r>
            <a:rPr lang="en-GB" sz="1000" b="0" i="0" kern="1200" dirty="0" smtClean="0"/>
            <a:t> </a:t>
          </a:r>
          <a:r>
            <a:rPr lang="en-GB" sz="1000" b="0" i="0" kern="1200" dirty="0" err="1" smtClean="0"/>
            <a:t>calitative</a:t>
          </a:r>
          <a:r>
            <a:rPr lang="en-GB" sz="1000" b="0" i="0" kern="1200" dirty="0" smtClean="0"/>
            <a:t> </a:t>
          </a:r>
          <a:r>
            <a:rPr lang="en-GB" sz="1000" b="0" i="0" kern="1200" dirty="0" err="1" smtClean="0"/>
            <a:t>privind</a:t>
          </a:r>
          <a:r>
            <a:rPr lang="en-GB" sz="1000" b="0" i="0" kern="1200" dirty="0" smtClean="0"/>
            <a:t> </a:t>
          </a:r>
          <a:r>
            <a:rPr lang="en-GB" sz="1000" b="0" i="0" kern="1200" dirty="0" err="1" smtClean="0"/>
            <a:t>securitatea</a:t>
          </a:r>
          <a:r>
            <a:rPr lang="en-GB" sz="1000" b="0" i="0" kern="1200" dirty="0" smtClean="0"/>
            <a:t> </a:t>
          </a:r>
          <a:r>
            <a:rPr lang="en-GB" sz="1000" b="0" i="0" kern="1200" dirty="0" err="1" smtClean="0"/>
            <a:t>reprezentanților</a:t>
          </a:r>
          <a:r>
            <a:rPr lang="en-GB" sz="1000" b="0" i="0" kern="1200" dirty="0" smtClean="0"/>
            <a:t> </a:t>
          </a:r>
          <a:r>
            <a:rPr lang="en-GB" sz="1000" b="0" i="0" kern="1200" dirty="0" err="1" smtClean="0"/>
            <a:t>aleși</a:t>
          </a:r>
          <a:r>
            <a:rPr lang="en-GB" sz="1000" b="0" i="0" kern="1200" dirty="0" smtClean="0"/>
            <a:t> </a:t>
          </a:r>
          <a:r>
            <a:rPr lang="en-GB" sz="1000" b="0" i="0" kern="1200" dirty="0" err="1" smtClean="0"/>
            <a:t>ai</a:t>
          </a:r>
          <a:r>
            <a:rPr lang="en-GB" sz="1000" b="0" i="0" kern="1200" dirty="0" smtClean="0"/>
            <a:t> </a:t>
          </a:r>
          <a:r>
            <a:rPr lang="en-GB" sz="1000" b="0" i="0" kern="1200" dirty="0" err="1" smtClean="0"/>
            <a:t>statului</a:t>
          </a:r>
          <a:r>
            <a:rPr lang="en-GB" sz="1000" b="0" i="0" kern="1200" dirty="0" smtClean="0"/>
            <a:t> </a:t>
          </a:r>
          <a:r>
            <a:rPr lang="en-GB" sz="1000" b="0" i="0" kern="1200" dirty="0" err="1" smtClean="0"/>
            <a:t>sau</a:t>
          </a:r>
          <a:r>
            <a:rPr lang="en-GB" sz="1000" b="0" i="0" kern="1200" dirty="0" smtClean="0"/>
            <a:t> </a:t>
          </a:r>
          <a:r>
            <a:rPr lang="en-GB" sz="1000" b="0" i="0" kern="1200" dirty="0" err="1" smtClean="0"/>
            <a:t>ai</a:t>
          </a:r>
          <a:r>
            <a:rPr lang="en-GB" sz="1000" b="0" i="0" kern="1200" dirty="0" smtClean="0"/>
            <a:t> </a:t>
          </a:r>
          <a:r>
            <a:rPr lang="en-GB" sz="1000" b="0" i="0" kern="1200" dirty="0" err="1" smtClean="0"/>
            <a:t>organelor</a:t>
          </a:r>
          <a:r>
            <a:rPr lang="en-GB" sz="1000" b="0" i="0" kern="1200" dirty="0" smtClean="0"/>
            <a:t> administrative ale </a:t>
          </a:r>
          <a:r>
            <a:rPr lang="en-GB" sz="1000" b="0" i="0" kern="1200" dirty="0" err="1" smtClean="0"/>
            <a:t>statului</a:t>
          </a:r>
          <a:r>
            <a:rPr lang="en-GB" sz="1000" b="0" i="0" kern="1200" dirty="0" smtClean="0"/>
            <a:t>. </a:t>
          </a:r>
          <a:endParaRPr lang="ro-RO" sz="1000" kern="1200" dirty="0"/>
        </a:p>
      </dsp:txBody>
      <dsp:txXfrm>
        <a:off x="19477" y="318716"/>
        <a:ext cx="8111746" cy="3600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1AF3C-62DD-431E-AF60-4C1C5523DD1A}">
      <dsp:nvSpPr>
        <dsp:cNvPr id="0" name=""/>
        <dsp:cNvSpPr/>
      </dsp:nvSpPr>
      <dsp:spPr>
        <a:xfrm>
          <a:off x="0" y="11939"/>
          <a:ext cx="4124982" cy="485292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AAD6F4-CCD4-4272-B847-F0255C126C82}">
      <dsp:nvSpPr>
        <dsp:cNvPr id="0" name=""/>
        <dsp:cNvSpPr/>
      </dsp:nvSpPr>
      <dsp:spPr>
        <a:xfrm>
          <a:off x="206249" y="206056"/>
          <a:ext cx="3712483" cy="31543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50AE8-A6E2-436F-9253-6FA93F6C0C4D}">
      <dsp:nvSpPr>
        <dsp:cNvPr id="0" name=""/>
        <dsp:cNvSpPr/>
      </dsp:nvSpPr>
      <dsp:spPr>
        <a:xfrm>
          <a:off x="206249" y="3360454"/>
          <a:ext cx="3712483" cy="131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GB" sz="700" b="0" i="0" kern="1200" smtClean="0"/>
            <a:t>Serviciile pot îmbunătăți procesul de luare a deciziilor, avand  informații </a:t>
          </a:r>
          <a:r>
            <a:rPr lang="ro-RO" sz="700" b="0" i="0" kern="1200" smtClean="0"/>
            <a:t>de </a:t>
          </a:r>
          <a:r>
            <a:rPr lang="en-GB" sz="700" b="0" i="0" kern="1200" smtClean="0"/>
            <a:t>bază. Valoarea inteligenței strategice se reflectă în capacitatea conducerii organizației de a-și menține reputația chiar și în situația provocărilor care necesită decizii critice. Inteligența strategică este un proces de colectare, prelucrare, analiză și diseminare a informațiilor care este crucial în procesul de elaborare a politicilor. Inteligența strategică este o combinație de diferite tipuri de informații, cum ar fi inteligența comercială și inteligența concurențială. Valoarea și rolul jucat de inteligența strategică în realizarea succesului unei organizații sunt indispensabile. Inteligența strategică se concentrează mai puțin pe problemele trecute și prezente în comparație cu problemele viitoare, deoarece încearcă să prezică și să anticipeze viitorul și să-l modeleze astfel încât să fie în conformitate cu operațiunile organizației. </a:t>
          </a:r>
          <a:endParaRPr lang="ro-RO" sz="700" kern="1200"/>
        </a:p>
      </dsp:txBody>
      <dsp:txXfrm>
        <a:off x="206249" y="3360454"/>
        <a:ext cx="3712483" cy="13102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15BE2-406C-4622-A8F2-7B1288934A61}">
      <dsp:nvSpPr>
        <dsp:cNvPr id="0" name=""/>
        <dsp:cNvSpPr/>
      </dsp:nvSpPr>
      <dsp:spPr>
        <a:xfrm rot="16200000">
          <a:off x="-859644"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smtClean="0"/>
            <a:t>Detectare-Implică identificarea factorilor externi ai schimbării.</a:t>
          </a:r>
          <a:endParaRPr lang="ro-RO" sz="1500" kern="1200"/>
        </a:p>
      </dsp:txBody>
      <dsp:txXfrm rot="5400000">
        <a:off x="3499" y="621709"/>
        <a:ext cx="1382256" cy="1865125"/>
      </dsp:txXfrm>
    </dsp:sp>
    <dsp:sp modelId="{B1B635DA-2A17-4D85-A70B-8308E525F65D}">
      <dsp:nvSpPr>
        <dsp:cNvPr id="0" name=""/>
        <dsp:cNvSpPr/>
      </dsp:nvSpPr>
      <dsp:spPr>
        <a:xfrm rot="16200000">
          <a:off x="626280"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smtClean="0"/>
            <a:t>Colectare-defineste modalitățile de colectare a informației</a:t>
          </a:r>
          <a:endParaRPr lang="ro-RO" sz="1500" kern="1200"/>
        </a:p>
      </dsp:txBody>
      <dsp:txXfrm rot="5400000">
        <a:off x="1489423" y="621709"/>
        <a:ext cx="1382256" cy="1865125"/>
      </dsp:txXfrm>
    </dsp:sp>
    <dsp:sp modelId="{1C74C761-25B9-4872-91C9-40D54DC29939}">
      <dsp:nvSpPr>
        <dsp:cNvPr id="0" name=""/>
        <dsp:cNvSpPr/>
      </dsp:nvSpPr>
      <dsp:spPr>
        <a:xfrm rot="16200000">
          <a:off x="2112205"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smtClean="0"/>
            <a:t>Organizare- constă din structurarea informației colectate</a:t>
          </a:r>
          <a:endParaRPr lang="ro-RO" sz="1500" kern="1200"/>
        </a:p>
      </dsp:txBody>
      <dsp:txXfrm rot="5400000">
        <a:off x="2975348" y="621709"/>
        <a:ext cx="1382256" cy="1865125"/>
      </dsp:txXfrm>
    </dsp:sp>
    <dsp:sp modelId="{DF48C7EB-4584-470E-860A-F74B462E5DC0}">
      <dsp:nvSpPr>
        <dsp:cNvPr id="0" name=""/>
        <dsp:cNvSpPr/>
      </dsp:nvSpPr>
      <dsp:spPr>
        <a:xfrm rot="16200000">
          <a:off x="3598131"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smtClean="0"/>
            <a:t>Prelucrare- analiza informațiilor colectate.</a:t>
          </a:r>
          <a:endParaRPr lang="ro-RO" sz="1500" kern="1200"/>
        </a:p>
      </dsp:txBody>
      <dsp:txXfrm rot="5400000">
        <a:off x="4461274" y="621709"/>
        <a:ext cx="1382256" cy="1865125"/>
      </dsp:txXfrm>
    </dsp:sp>
    <dsp:sp modelId="{4AFD5656-78D7-40DE-BE8B-E137ED497876}">
      <dsp:nvSpPr>
        <dsp:cNvPr id="0" name=""/>
        <dsp:cNvSpPr/>
      </dsp:nvSpPr>
      <dsp:spPr>
        <a:xfrm rot="16200000">
          <a:off x="5084056"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smtClean="0"/>
            <a:t>Utilizare- aplicarea in practică a informației colectate</a:t>
          </a:r>
          <a:endParaRPr lang="ro-RO" sz="1500" kern="1200"/>
        </a:p>
      </dsp:txBody>
      <dsp:txXfrm rot="5400000">
        <a:off x="5947199" y="621709"/>
        <a:ext cx="1382256" cy="1865125"/>
      </dsp:txXfrm>
    </dsp:sp>
    <dsp:sp modelId="{D98EBE0E-08CD-41CD-A8A3-3AD4842E9709}">
      <dsp:nvSpPr>
        <dsp:cNvPr id="0" name=""/>
        <dsp:cNvSpPr/>
      </dsp:nvSpPr>
      <dsp:spPr>
        <a:xfrm rot="16200000">
          <a:off x="6569981" y="863143"/>
          <a:ext cx="3108543" cy="1382256"/>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6979" bIns="0" numCol="1" spcCol="1270" anchor="ctr" anchorCtr="0">
          <a:noAutofit/>
        </a:bodyPr>
        <a:lstStyle/>
        <a:p>
          <a:pPr lvl="0" algn="ctr" defTabSz="666750" rtl="0">
            <a:lnSpc>
              <a:spcPct val="90000"/>
            </a:lnSpc>
            <a:spcBef>
              <a:spcPct val="0"/>
            </a:spcBef>
            <a:spcAft>
              <a:spcPct val="35000"/>
            </a:spcAft>
          </a:pPr>
          <a:r>
            <a:rPr lang="ro-RO" sz="1500" b="0" i="0" kern="1200" dirty="0" smtClean="0"/>
            <a:t>Comunicare- comunicarea si ulterioara secretizare a informatiei.</a:t>
          </a:r>
          <a:endParaRPr lang="ro-RO" sz="1500" kern="1200" dirty="0"/>
        </a:p>
      </dsp:txBody>
      <dsp:txXfrm rot="5400000">
        <a:off x="7433124" y="621709"/>
        <a:ext cx="1382256" cy="18651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3A59-BDBF-4F70-BFAC-B5ABAF261006}">
      <dsp:nvSpPr>
        <dsp:cNvPr id="0" name=""/>
        <dsp:cNvSpPr/>
      </dsp:nvSpPr>
      <dsp:spPr>
        <a:xfrm>
          <a:off x="0" y="-74339"/>
          <a:ext cx="3007360" cy="1648563"/>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CC1CE-EC0F-44AA-981A-E1ECF2CB5C11}">
      <dsp:nvSpPr>
        <dsp:cNvPr id="0" name=""/>
        <dsp:cNvSpPr/>
      </dsp:nvSpPr>
      <dsp:spPr>
        <a:xfrm>
          <a:off x="105157" y="0"/>
          <a:ext cx="2824157" cy="12315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F772D-97C7-4DDF-A177-95C5C142C5A1}">
      <dsp:nvSpPr>
        <dsp:cNvPr id="0" name=""/>
        <dsp:cNvSpPr/>
      </dsp:nvSpPr>
      <dsp:spPr>
        <a:xfrm rot="10800000">
          <a:off x="91601" y="1227627"/>
          <a:ext cx="2824157" cy="129367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en-GB" sz="1000" b="0" i="0" kern="1200" dirty="0" smtClean="0"/>
            <a:t>Serviciile </a:t>
          </a:r>
          <a:r>
            <a:rPr lang="en-GB" sz="1000" b="0" i="0" kern="1200" dirty="0" err="1" smtClean="0"/>
            <a:t>informaționale</a:t>
          </a:r>
          <a:r>
            <a:rPr lang="en-GB" sz="1000" b="0" i="0" kern="1200" dirty="0" smtClean="0"/>
            <a:t> cu </a:t>
          </a:r>
          <a:r>
            <a:rPr lang="en-GB" sz="1000" b="0" i="0" kern="1200" dirty="0" err="1" smtClean="0"/>
            <a:t>funcții</a:t>
          </a:r>
          <a:r>
            <a:rPr lang="en-GB" sz="1000" b="0" i="0" kern="1200" dirty="0" smtClean="0"/>
            <a:t> militare au </a:t>
          </a:r>
          <a:r>
            <a:rPr lang="en-GB" sz="1000" b="0" i="0" kern="1200" dirty="0" err="1" smtClean="0"/>
            <a:t>rolul</a:t>
          </a:r>
          <a:r>
            <a:rPr lang="en-GB" sz="1000" b="0" i="0" kern="1200" dirty="0" smtClean="0"/>
            <a:t> de a </a:t>
          </a:r>
          <a:r>
            <a:rPr lang="en-GB" sz="1000" b="0" i="0" kern="1200" dirty="0" err="1" smtClean="0"/>
            <a:t>sprijini</a:t>
          </a:r>
          <a:r>
            <a:rPr lang="en-GB" sz="1000" b="0" i="0" kern="1200" dirty="0" smtClean="0"/>
            <a:t> </a:t>
          </a:r>
          <a:r>
            <a:rPr lang="en-GB" sz="1000" b="0" i="0" kern="1200" dirty="0" err="1" smtClean="0"/>
            <a:t>factorii</a:t>
          </a:r>
          <a:r>
            <a:rPr lang="en-GB" sz="1000" b="0" i="0" kern="1200" dirty="0" smtClean="0"/>
            <a:t> de </a:t>
          </a:r>
          <a:r>
            <a:rPr lang="en-GB" sz="1000" b="0" i="0" kern="1200" dirty="0" err="1" smtClean="0"/>
            <a:t>decizie</a:t>
          </a:r>
          <a:r>
            <a:rPr lang="en-GB" sz="1000" b="0" i="0" kern="1200" dirty="0" smtClean="0"/>
            <a:t> </a:t>
          </a:r>
          <a:r>
            <a:rPr lang="en-GB" sz="1000" b="0" i="0" kern="1200" dirty="0" err="1" smtClean="0"/>
            <a:t>politică</a:t>
          </a:r>
          <a:r>
            <a:rPr lang="en-GB" sz="1000" b="0" i="0" kern="1200" dirty="0" smtClean="0"/>
            <a:t> </a:t>
          </a:r>
          <a:r>
            <a:rPr lang="en-GB" sz="1000" b="0" i="0" kern="1200" dirty="0" err="1" smtClean="0"/>
            <a:t>în</a:t>
          </a:r>
          <a:r>
            <a:rPr lang="en-GB" sz="1000" b="0" i="0" kern="1200" dirty="0" smtClean="0"/>
            <a:t> </a:t>
          </a:r>
          <a:r>
            <a:rPr lang="en-GB" sz="1000" b="0" i="0" kern="1200" dirty="0" err="1" smtClean="0"/>
            <a:t>atingerea</a:t>
          </a:r>
          <a:r>
            <a:rPr lang="en-GB" sz="1000" b="0" i="0" kern="1200" dirty="0" smtClean="0"/>
            <a:t> </a:t>
          </a:r>
          <a:r>
            <a:rPr lang="en-GB" sz="1000" b="0" i="0" kern="1200" dirty="0" err="1" smtClean="0"/>
            <a:t>scopului</a:t>
          </a:r>
          <a:r>
            <a:rPr lang="en-GB" sz="1000" b="0" i="0" kern="1200" dirty="0" smtClean="0"/>
            <a:t> final al </a:t>
          </a:r>
          <a:r>
            <a:rPr lang="en-GB" sz="1000" b="0" i="0" kern="1200" dirty="0" err="1" smtClean="0"/>
            <a:t>unei</a:t>
          </a:r>
          <a:r>
            <a:rPr lang="en-GB" sz="1000" b="0" i="0" kern="1200" dirty="0" smtClean="0"/>
            <a:t> </a:t>
          </a:r>
          <a:r>
            <a:rPr lang="en-GB" sz="1000" b="0" i="0" kern="1200" dirty="0" err="1" smtClean="0"/>
            <a:t>țări</a:t>
          </a:r>
          <a:r>
            <a:rPr lang="en-GB" sz="1000" b="0" i="0" kern="1200" dirty="0" smtClean="0"/>
            <a:t>, </a:t>
          </a:r>
          <a:r>
            <a:rPr lang="en-GB" sz="1000" b="0" i="0" kern="1200" dirty="0" err="1" smtClean="0"/>
            <a:t>acela</a:t>
          </a:r>
          <a:r>
            <a:rPr lang="en-GB" sz="1000" b="0" i="0" kern="1200" dirty="0" smtClean="0"/>
            <a:t> de a </a:t>
          </a:r>
          <a:r>
            <a:rPr lang="en-GB" sz="1000" b="0" i="0" kern="1200" dirty="0" err="1" smtClean="0"/>
            <a:t>preveni</a:t>
          </a:r>
          <a:r>
            <a:rPr lang="en-GB" sz="1000" b="0" i="0" kern="1200" dirty="0" smtClean="0"/>
            <a:t> </a:t>
          </a:r>
          <a:r>
            <a:rPr lang="en-GB" sz="1000" b="0" i="0" kern="1200" dirty="0" err="1" smtClean="0"/>
            <a:t>războiul</a:t>
          </a:r>
          <a:r>
            <a:rPr lang="en-GB" sz="1000" b="0" i="0" kern="1200" dirty="0" smtClean="0"/>
            <a:t>, </a:t>
          </a:r>
          <a:r>
            <a:rPr lang="en-GB" sz="1000" b="0" i="0" kern="1200" dirty="0" err="1" smtClean="0"/>
            <a:t>și</a:t>
          </a:r>
          <a:r>
            <a:rPr lang="en-GB" sz="1000" b="0" i="0" kern="1200" dirty="0" smtClean="0"/>
            <a:t> </a:t>
          </a:r>
          <a:r>
            <a:rPr lang="en-GB" sz="1000" b="0" i="0" kern="1200" dirty="0" err="1" smtClean="0"/>
            <a:t>dacă</a:t>
          </a:r>
          <a:r>
            <a:rPr lang="en-GB" sz="1000" b="0" i="0" kern="1200" dirty="0" smtClean="0"/>
            <a:t> </a:t>
          </a:r>
          <a:r>
            <a:rPr lang="en-GB" sz="1000" b="0" i="0" kern="1200" dirty="0" err="1" smtClean="0"/>
            <a:t>toate</a:t>
          </a:r>
          <a:r>
            <a:rPr lang="en-GB" sz="1000" b="0" i="0" kern="1200" dirty="0" smtClean="0"/>
            <a:t> </a:t>
          </a:r>
          <a:r>
            <a:rPr lang="en-GB" sz="1000" b="0" i="0" kern="1200" dirty="0" err="1" smtClean="0"/>
            <a:t>celelalte</a:t>
          </a:r>
          <a:r>
            <a:rPr lang="en-GB" sz="1000" b="0" i="0" kern="1200" dirty="0" smtClean="0"/>
            <a:t> </a:t>
          </a:r>
          <a:r>
            <a:rPr lang="en-GB" sz="1000" b="0" i="0" kern="1200" dirty="0" err="1" smtClean="0"/>
            <a:t>opțiuni</a:t>
          </a:r>
          <a:r>
            <a:rPr lang="en-GB" sz="1000" b="0" i="0" kern="1200" dirty="0" smtClean="0"/>
            <a:t> au </a:t>
          </a:r>
          <a:r>
            <a:rPr lang="en-GB" sz="1000" b="0" i="0" kern="1200" dirty="0" err="1" smtClean="0"/>
            <a:t>fost</a:t>
          </a:r>
          <a:r>
            <a:rPr lang="en-GB" sz="1000" b="0" i="0" kern="1200" dirty="0" smtClean="0"/>
            <a:t> </a:t>
          </a:r>
          <a:r>
            <a:rPr lang="en-GB" sz="1000" b="0" i="0" kern="1200" dirty="0" err="1" smtClean="0"/>
            <a:t>epuizate</a:t>
          </a:r>
          <a:r>
            <a:rPr lang="en-GB" sz="1000" b="0" i="0" kern="1200" dirty="0" smtClean="0"/>
            <a:t>, </a:t>
          </a:r>
          <a:r>
            <a:rPr lang="en-GB" sz="1000" b="0" i="0" kern="1200" dirty="0" err="1" smtClean="0"/>
            <a:t>să</a:t>
          </a:r>
          <a:r>
            <a:rPr lang="en-GB" sz="1000" b="0" i="0" kern="1200" dirty="0" smtClean="0"/>
            <a:t> </a:t>
          </a:r>
          <a:r>
            <a:rPr lang="en-GB" sz="1000" b="0" i="0" kern="1200" dirty="0" err="1" smtClean="0"/>
            <a:t>ofere</a:t>
          </a:r>
          <a:r>
            <a:rPr lang="en-GB" sz="1000" b="0" i="0" kern="1200" dirty="0" smtClean="0"/>
            <a:t> capacitate </a:t>
          </a:r>
          <a:r>
            <a:rPr lang="en-GB" sz="1000" b="0" i="0" kern="1200" dirty="0" err="1" smtClean="0"/>
            <a:t>militară</a:t>
          </a:r>
          <a:r>
            <a:rPr lang="en-GB" sz="1000" b="0" i="0" kern="1200" dirty="0" smtClean="0"/>
            <a:t> care </a:t>
          </a:r>
          <a:r>
            <a:rPr lang="en-GB" sz="1000" b="0" i="0" kern="1200" dirty="0" err="1" smtClean="0"/>
            <a:t>poate</a:t>
          </a:r>
          <a:r>
            <a:rPr lang="en-GB" sz="1000" b="0" i="0" kern="1200" dirty="0" smtClean="0"/>
            <a:t> fi </a:t>
          </a:r>
          <a:r>
            <a:rPr lang="en-GB" sz="1000" b="0" i="0" kern="1200" dirty="0" err="1" smtClean="0"/>
            <a:t>folosită</a:t>
          </a:r>
          <a:r>
            <a:rPr lang="en-GB" sz="1000" b="0" i="0" kern="1200" dirty="0" smtClean="0"/>
            <a:t> </a:t>
          </a:r>
          <a:r>
            <a:rPr lang="en-GB" sz="1000" b="0" i="0" kern="1200" dirty="0" err="1" smtClean="0"/>
            <a:t>pentru</a:t>
          </a:r>
          <a:r>
            <a:rPr lang="en-GB" sz="1000" b="0" i="0" kern="1200" dirty="0" smtClean="0"/>
            <a:t> a </a:t>
          </a:r>
          <a:r>
            <a:rPr lang="en-GB" sz="1000" b="0" i="0" kern="1200" dirty="0" err="1" smtClean="0"/>
            <a:t>apăra</a:t>
          </a:r>
          <a:r>
            <a:rPr lang="en-GB" sz="1000" b="0" i="0" kern="1200" dirty="0" smtClean="0"/>
            <a:t> </a:t>
          </a:r>
          <a:r>
            <a:rPr lang="en-GB" sz="1000" b="0" i="0" kern="1200" dirty="0" err="1" smtClean="0"/>
            <a:t>suveranitatea</a:t>
          </a:r>
          <a:r>
            <a:rPr lang="en-GB" sz="1000" b="0" i="0" kern="1200" dirty="0" smtClean="0"/>
            <a:t> </a:t>
          </a:r>
          <a:r>
            <a:rPr lang="en-GB" sz="1000" b="0" i="0" kern="1200" dirty="0" err="1" smtClean="0"/>
            <a:t>națională</a:t>
          </a:r>
          <a:r>
            <a:rPr lang="en-GB" sz="1000" b="0" i="0" kern="1200" dirty="0" smtClean="0"/>
            <a:t>. </a:t>
          </a:r>
          <a:endParaRPr lang="ro-RO" sz="1000" kern="1200" dirty="0"/>
        </a:p>
      </dsp:txBody>
      <dsp:txXfrm rot="10800000">
        <a:off x="131386" y="1227627"/>
        <a:ext cx="2744587" cy="12538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8F656-7447-4C47-BA9D-1187C1ECCA22}">
      <dsp:nvSpPr>
        <dsp:cNvPr id="0" name=""/>
        <dsp:cNvSpPr/>
      </dsp:nvSpPr>
      <dsp:spPr>
        <a:xfrm>
          <a:off x="0" y="145428"/>
          <a:ext cx="2668694" cy="238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b="0" i="0" kern="1200" dirty="0" err="1" smtClean="0"/>
            <a:t>Acestea</a:t>
          </a:r>
          <a:r>
            <a:rPr lang="en-GB" sz="1500" b="0" i="0" kern="1200" dirty="0" smtClean="0"/>
            <a:t> </a:t>
          </a:r>
          <a:r>
            <a:rPr lang="en-GB" sz="1500" b="0" i="0" kern="1200" dirty="0" err="1" smtClean="0"/>
            <a:t>includ</a:t>
          </a:r>
          <a:r>
            <a:rPr lang="en-GB" sz="1500" b="0" i="0" kern="1200" dirty="0" smtClean="0"/>
            <a:t> </a:t>
          </a:r>
          <a:r>
            <a:rPr lang="en-GB" sz="1500" b="0" i="0" kern="1200" dirty="0" err="1" smtClean="0"/>
            <a:t>informații</a:t>
          </a:r>
          <a:r>
            <a:rPr lang="en-GB" sz="1500" b="0" i="0" kern="1200" dirty="0" smtClean="0"/>
            <a:t> </a:t>
          </a:r>
          <a:r>
            <a:rPr lang="en-GB" sz="1500" b="0" i="0" kern="1200" dirty="0" err="1" smtClean="0"/>
            <a:t>despre</a:t>
          </a:r>
          <a:r>
            <a:rPr lang="en-GB" sz="1500" b="0" i="0" kern="1200" dirty="0" smtClean="0"/>
            <a:t>, </a:t>
          </a:r>
          <a:r>
            <a:rPr lang="en-GB" sz="1500" b="0" i="0" kern="1200" dirty="0" err="1" smtClean="0"/>
            <a:t>capacitățile</a:t>
          </a:r>
          <a:r>
            <a:rPr lang="en-GB" sz="1500" b="0" i="0" kern="1200" dirty="0" smtClean="0"/>
            <a:t>, </a:t>
          </a:r>
          <a:r>
            <a:rPr lang="en-GB" sz="1500" b="0" i="0" kern="1200" dirty="0" err="1" smtClean="0"/>
            <a:t>locația</a:t>
          </a:r>
          <a:r>
            <a:rPr lang="en-GB" sz="1500" b="0" i="0" kern="1200" dirty="0" smtClean="0"/>
            <a:t>, </a:t>
          </a:r>
          <a:r>
            <a:rPr lang="en-GB" sz="1500" b="0" i="0" kern="1200" dirty="0" err="1" smtClean="0"/>
            <a:t>planurile</a:t>
          </a:r>
          <a:r>
            <a:rPr lang="en-GB" sz="1500" b="0" i="0" kern="1200" dirty="0" smtClean="0"/>
            <a:t> </a:t>
          </a:r>
          <a:r>
            <a:rPr lang="en-GB" sz="1500" b="0" i="0" kern="1200" dirty="0" err="1" smtClean="0"/>
            <a:t>forțelor</a:t>
          </a:r>
          <a:r>
            <a:rPr lang="en-GB" sz="1500" b="0" i="0" kern="1200" dirty="0" smtClean="0"/>
            <a:t> militare </a:t>
          </a:r>
          <a:r>
            <a:rPr lang="en-GB" sz="1500" b="0" i="0" kern="1200" dirty="0" err="1" smtClean="0"/>
            <a:t>străine</a:t>
          </a:r>
          <a:r>
            <a:rPr lang="en-GB" sz="1500" b="0" i="0" kern="1200" dirty="0" smtClean="0"/>
            <a:t>, </a:t>
          </a:r>
          <a:r>
            <a:rPr lang="en-GB" sz="1500" b="0" i="0" kern="1200" dirty="0" err="1" smtClean="0"/>
            <a:t>precum</a:t>
          </a:r>
          <a:r>
            <a:rPr lang="en-GB" sz="1500" b="0" i="0" kern="1200" dirty="0" smtClean="0"/>
            <a:t> </a:t>
          </a:r>
          <a:r>
            <a:rPr lang="en-GB" sz="1500" b="0" i="0" kern="1200" dirty="0" err="1" smtClean="0"/>
            <a:t>și</a:t>
          </a:r>
          <a:r>
            <a:rPr lang="en-GB" sz="1500" b="0" i="0" kern="1200" dirty="0" smtClean="0"/>
            <a:t> </a:t>
          </a:r>
          <a:r>
            <a:rPr lang="en-GB" sz="1500" b="0" i="0" kern="1200" dirty="0" err="1" smtClean="0"/>
            <a:t>informații</a:t>
          </a:r>
          <a:r>
            <a:rPr lang="en-GB" sz="1500" b="0" i="0" kern="1200" dirty="0" smtClean="0"/>
            <a:t> </a:t>
          </a:r>
          <a:r>
            <a:rPr lang="en-GB" sz="1500" b="0" i="0" kern="1200" dirty="0" err="1" smtClean="0"/>
            <a:t>despre</a:t>
          </a:r>
          <a:r>
            <a:rPr lang="en-GB" sz="1500" b="0" i="0" kern="1200" dirty="0" smtClean="0"/>
            <a:t> </a:t>
          </a:r>
          <a:r>
            <a:rPr lang="en-GB" sz="1500" b="0" i="0" kern="1200" dirty="0" err="1" smtClean="0"/>
            <a:t>țări</a:t>
          </a:r>
          <a:r>
            <a:rPr lang="en-GB" sz="1500" b="0" i="0" kern="1200" dirty="0" smtClean="0"/>
            <a:t> </a:t>
          </a:r>
          <a:r>
            <a:rPr lang="en-GB" sz="1500" b="0" i="0" kern="1200" dirty="0" err="1" smtClean="0"/>
            <a:t>străine</a:t>
          </a:r>
          <a:r>
            <a:rPr lang="en-GB" sz="1500" b="0" i="0" kern="1200" dirty="0" smtClean="0"/>
            <a:t> </a:t>
          </a:r>
          <a:r>
            <a:rPr lang="en-GB" sz="1500" b="0" i="0" kern="1200" dirty="0" err="1" smtClean="0"/>
            <a:t>și</a:t>
          </a:r>
          <a:r>
            <a:rPr lang="en-GB" sz="1500" b="0" i="0" kern="1200" dirty="0" smtClean="0"/>
            <a:t> </a:t>
          </a:r>
          <a:r>
            <a:rPr lang="en-GB" sz="1500" b="0" i="0" kern="1200" dirty="0" err="1" smtClean="0"/>
            <a:t>evenimente</a:t>
          </a:r>
          <a:r>
            <a:rPr lang="en-GB" sz="1500" b="0" i="0" kern="1200" dirty="0" smtClean="0"/>
            <a:t> din </a:t>
          </a:r>
          <a:r>
            <a:rPr lang="en-GB" sz="1500" b="0" i="0" kern="1200" dirty="0" err="1" smtClean="0"/>
            <a:t>țări</a:t>
          </a:r>
          <a:r>
            <a:rPr lang="en-GB" sz="1500" b="0" i="0" kern="1200" dirty="0" smtClean="0"/>
            <a:t> </a:t>
          </a:r>
          <a:r>
            <a:rPr lang="en-GB" sz="1500" b="0" i="0" kern="1200" dirty="0" err="1" smtClean="0"/>
            <a:t>străine</a:t>
          </a:r>
          <a:r>
            <a:rPr lang="en-GB" sz="1500" b="0" i="0" kern="1200" dirty="0" smtClean="0"/>
            <a:t> </a:t>
          </a:r>
          <a:r>
            <a:rPr lang="en-GB" sz="1500" b="0" i="0" kern="1200" dirty="0" err="1" smtClean="0"/>
            <a:t>necesare</a:t>
          </a:r>
          <a:r>
            <a:rPr lang="en-GB" sz="1500" b="0" i="0" kern="1200" dirty="0" smtClean="0"/>
            <a:t> </a:t>
          </a:r>
          <a:r>
            <a:rPr lang="en-GB" sz="1500" b="0" i="0" kern="1200" dirty="0" err="1" smtClean="0"/>
            <a:t>pentru</a:t>
          </a:r>
          <a:r>
            <a:rPr lang="en-GB" sz="1500" b="0" i="0" kern="1200" dirty="0" smtClean="0"/>
            <a:t> </a:t>
          </a:r>
          <a:r>
            <a:rPr lang="en-GB" sz="1500" b="0" i="0" kern="1200" dirty="0" err="1" smtClean="0"/>
            <a:t>planificarea</a:t>
          </a:r>
          <a:r>
            <a:rPr lang="en-GB" sz="1500" b="0" i="0" kern="1200" dirty="0" smtClean="0"/>
            <a:t> </a:t>
          </a:r>
          <a:r>
            <a:rPr lang="en-GB" sz="1500" b="0" i="0" kern="1200" dirty="0" err="1" smtClean="0"/>
            <a:t>și</a:t>
          </a:r>
          <a:r>
            <a:rPr lang="en-GB" sz="1500" b="0" i="0" kern="1200" dirty="0" smtClean="0"/>
            <a:t> </a:t>
          </a:r>
          <a:r>
            <a:rPr lang="en-GB" sz="1500" b="0" i="0" kern="1200" dirty="0" err="1" smtClean="0"/>
            <a:t>desfășurarea</a:t>
          </a:r>
          <a:r>
            <a:rPr lang="en-GB" sz="1500" b="0" i="0" kern="1200" dirty="0" smtClean="0"/>
            <a:t> </a:t>
          </a:r>
          <a:r>
            <a:rPr lang="en-GB" sz="1500" b="0" i="0" kern="1200" dirty="0" err="1" smtClean="0"/>
            <a:t>operațiunilor</a:t>
          </a:r>
          <a:r>
            <a:rPr lang="en-GB" sz="1500" b="0" i="0" kern="1200" dirty="0" smtClean="0"/>
            <a:t> militare. </a:t>
          </a:r>
          <a:endParaRPr lang="ro-RO" sz="1500" kern="1200" dirty="0"/>
        </a:p>
      </dsp:txBody>
      <dsp:txXfrm>
        <a:off x="116514" y="261942"/>
        <a:ext cx="2435666" cy="2153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3372A-DB74-4915-A569-5340DFE99E93}">
      <dsp:nvSpPr>
        <dsp:cNvPr id="0" name=""/>
        <dsp:cNvSpPr/>
      </dsp:nvSpPr>
      <dsp:spPr>
        <a:xfrm>
          <a:off x="0" y="65353"/>
          <a:ext cx="2424853" cy="22577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0" i="0" kern="1200" smtClean="0"/>
            <a:t>Inteligența militară folosește abordări de colectare și analiză a informațiilor pentru a oferi îndrumare și direcție, a ajuta comandanții în deciziile lor, iar capacitățile de informații militare și civile colaborează pentru a informa spectrul activităților politice și militare.</a:t>
          </a:r>
          <a:endParaRPr lang="ro-RO" sz="1200" kern="1200"/>
        </a:p>
      </dsp:txBody>
      <dsp:txXfrm>
        <a:off x="110212" y="175565"/>
        <a:ext cx="2204429" cy="20372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95778-99A8-4782-8EA5-35821F24F64E}">
      <dsp:nvSpPr>
        <dsp:cNvPr id="0" name=""/>
        <dsp:cNvSpPr/>
      </dsp:nvSpPr>
      <dsp:spPr>
        <a:xfrm>
          <a:off x="0" y="71391"/>
          <a:ext cx="3528907" cy="16730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0" i="0" kern="1200" smtClean="0"/>
            <a:t>În timpul Războiului Rece, Uniunea Sovietică avea unul dintre cele mai cunoscute grupuri de servicii informaționale militare și agenții de securitate: KGB. După prăbușirea Uniunii Sovietice, Rusia a restructurat o mare parte din KGB și, în 1995, a format FSB (Serviciul Federal de Securitate al Federației Ruse),.</a:t>
          </a:r>
          <a:endParaRPr lang="ro-RO" sz="1300" kern="1200"/>
        </a:p>
      </dsp:txBody>
      <dsp:txXfrm>
        <a:off x="81674" y="153065"/>
        <a:ext cx="3365559" cy="15097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D19CF-F6EF-4F4A-98DC-BC49E52DDA49}">
      <dsp:nvSpPr>
        <dsp:cNvPr id="0" name=""/>
        <dsp:cNvSpPr/>
      </dsp:nvSpPr>
      <dsp:spPr>
        <a:xfrm>
          <a:off x="0" y="0"/>
          <a:ext cx="3738880" cy="2859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GB" sz="1300" b="0" i="0" kern="1200" smtClean="0"/>
            <a:t>Comunitatea de informații moderne din SUA este formată din mai multe organizații, inclusiv</a:t>
          </a:r>
          <a:r>
            <a:rPr lang="en-GB" sz="1300" b="1" i="1" kern="1200" smtClean="0"/>
            <a:t> </a:t>
          </a:r>
          <a:r>
            <a:rPr lang="en-GB" sz="1300" b="0" i="0" kern="1200" smtClean="0"/>
            <a:t>Agenția Națională de Securitate (NSA), Agenția Centrală de Informații (CIA), Agenția de Informații pentru Apărare și organizații din cadrul fiecărei ramuri militare. Fiecare agenție are propria sa funcție primară; de exemplu, Informațiile militare sunt în primul rând responsabilitatea DIA, NSA este responsabilă pentru colectarea, procesarea și raportarea un</a:t>
          </a:r>
          <a:r>
            <a:rPr lang="ro-RO" sz="1300" b="0" i="0" kern="1200" smtClean="0"/>
            <a:t>ui</a:t>
          </a:r>
          <a:r>
            <a:rPr lang="en-GB" sz="1300" b="0" i="0" kern="1200" smtClean="0"/>
            <a:t> tip de informații derivate din semnale transmise, inclusiv informații electronice și de comunicații.</a:t>
          </a:r>
          <a:endParaRPr lang="ro-RO" sz="1300" kern="1200"/>
        </a:p>
      </dsp:txBody>
      <dsp:txXfrm>
        <a:off x="139588" y="139588"/>
        <a:ext cx="3459704" cy="25803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58922-99D2-4917-A051-937D9F1D3481}">
      <dsp:nvSpPr>
        <dsp:cNvPr id="0" name=""/>
        <dsp:cNvSpPr/>
      </dsp:nvSpPr>
      <dsp:spPr>
        <a:xfrm>
          <a:off x="0" y="91080"/>
          <a:ext cx="5649491" cy="2031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0" i="0" kern="1200" dirty="0" err="1" smtClean="0"/>
            <a:t>Schimbările</a:t>
          </a:r>
          <a:r>
            <a:rPr lang="en-GB" sz="1400" b="0" i="0" kern="1200" dirty="0" smtClean="0"/>
            <a:t> </a:t>
          </a:r>
          <a:r>
            <a:rPr lang="en-GB" sz="1400" b="0" i="0" kern="1200" dirty="0" err="1" smtClean="0"/>
            <a:t>zilnice</a:t>
          </a:r>
          <a:r>
            <a:rPr lang="en-GB" sz="1400" b="0" i="0" kern="1200" dirty="0" smtClean="0"/>
            <a:t> care se </a:t>
          </a:r>
          <a:r>
            <a:rPr lang="en-GB" sz="1400" b="0" i="0" kern="1200" dirty="0" err="1" smtClean="0"/>
            <a:t>fac</a:t>
          </a:r>
          <a:r>
            <a:rPr lang="en-GB" sz="1400" b="0" i="0" kern="1200" dirty="0" smtClean="0"/>
            <a:t> </a:t>
          </a:r>
          <a:r>
            <a:rPr lang="en-GB" sz="1400" b="0" i="0" kern="1200" dirty="0" err="1" smtClean="0"/>
            <a:t>în</a:t>
          </a:r>
          <a:r>
            <a:rPr lang="en-GB" sz="1400" b="0" i="0" kern="1200" dirty="0" smtClean="0"/>
            <a:t> </a:t>
          </a:r>
          <a:r>
            <a:rPr lang="en-GB" sz="1400" b="0" i="0" kern="1200" dirty="0" err="1" smtClean="0"/>
            <a:t>domeniul</a:t>
          </a:r>
          <a:r>
            <a:rPr lang="en-GB" sz="1400" b="0" i="0" kern="1200" dirty="0" smtClean="0"/>
            <a:t> </a:t>
          </a:r>
          <a:r>
            <a:rPr lang="en-GB" sz="1400" b="0" i="0" kern="1200" dirty="0" err="1" smtClean="0"/>
            <a:t>informațiilor</a:t>
          </a:r>
          <a:r>
            <a:rPr lang="en-GB" sz="1400" b="0" i="0" kern="1200" dirty="0" smtClean="0"/>
            <a:t> permit </a:t>
          </a:r>
          <a:r>
            <a:rPr lang="en-GB" sz="1400" b="0" i="0" kern="1200" dirty="0" err="1" smtClean="0"/>
            <a:t>partajarea</a:t>
          </a:r>
          <a:r>
            <a:rPr lang="en-GB" sz="1400" b="0" i="0" kern="1200" dirty="0" smtClean="0"/>
            <a:t> </a:t>
          </a:r>
          <a:r>
            <a:rPr lang="en-GB" sz="1400" b="0" i="0" kern="1200" dirty="0" err="1" smtClean="0"/>
            <a:t>cunoștințelor</a:t>
          </a:r>
          <a:r>
            <a:rPr lang="en-GB" sz="1400" b="0" i="0" kern="1200" dirty="0" smtClean="0"/>
            <a:t> </a:t>
          </a:r>
          <a:r>
            <a:rPr lang="en-GB" sz="1400" b="0" i="0" kern="1200" dirty="0" err="1" smtClean="0"/>
            <a:t>în</a:t>
          </a:r>
          <a:r>
            <a:rPr lang="en-GB" sz="1400" b="0" i="0" kern="1200" dirty="0" smtClean="0"/>
            <a:t> mod </a:t>
          </a:r>
          <a:r>
            <a:rPr lang="en-GB" sz="1400" b="0" i="0" kern="1200" dirty="0" err="1" smtClean="0"/>
            <a:t>planificat</a:t>
          </a:r>
          <a:r>
            <a:rPr lang="en-GB" sz="1400" b="0" i="0" kern="1200" dirty="0" smtClean="0"/>
            <a:t>, </a:t>
          </a:r>
          <a:r>
            <a:rPr lang="en-GB" sz="1400" b="0" i="0" kern="1200" dirty="0" err="1" smtClean="0"/>
            <a:t>asigurând</a:t>
          </a:r>
          <a:r>
            <a:rPr lang="en-GB" sz="1400" b="0" i="0" kern="1200" dirty="0" smtClean="0"/>
            <a:t> </a:t>
          </a:r>
          <a:r>
            <a:rPr lang="en-GB" sz="1400" b="0" i="0" kern="1200" dirty="0" err="1" smtClean="0"/>
            <a:t>continuitatea</a:t>
          </a:r>
          <a:r>
            <a:rPr lang="en-GB" sz="1400" b="0" i="0" kern="1200" dirty="0" smtClean="0"/>
            <a:t> </a:t>
          </a:r>
          <a:r>
            <a:rPr lang="en-GB" sz="1400" b="0" i="0" kern="1200" dirty="0" err="1" smtClean="0"/>
            <a:t>bazelor</a:t>
          </a:r>
          <a:r>
            <a:rPr lang="en-GB" sz="1400" b="0" i="0" kern="1200" dirty="0" smtClean="0"/>
            <a:t> de date </a:t>
          </a:r>
          <a:r>
            <a:rPr lang="en-GB" sz="1400" b="0" i="0" kern="1200" dirty="0" err="1" smtClean="0"/>
            <a:t>comune</a:t>
          </a:r>
          <a:r>
            <a:rPr lang="en-GB" sz="1400" b="0" i="0" kern="1200" dirty="0" smtClean="0"/>
            <a:t> </a:t>
          </a:r>
          <a:r>
            <a:rPr lang="en-GB" sz="1400" b="0" i="0" kern="1200" dirty="0" err="1" smtClean="0"/>
            <a:t>formale</a:t>
          </a:r>
          <a:r>
            <a:rPr lang="en-GB" sz="1400" b="0" i="0" kern="1200" dirty="0" smtClean="0"/>
            <a:t> </a:t>
          </a:r>
          <a:r>
            <a:rPr lang="en-GB" sz="1400" b="0" i="0" kern="1200" dirty="0" err="1" smtClean="0"/>
            <a:t>și</a:t>
          </a:r>
          <a:r>
            <a:rPr lang="en-GB" sz="1400" b="0" i="0" kern="1200" dirty="0" smtClean="0"/>
            <a:t> </a:t>
          </a:r>
          <a:r>
            <a:rPr lang="en-GB" sz="1400" b="0" i="0" kern="1200" dirty="0" err="1" smtClean="0"/>
            <a:t>informale</a:t>
          </a:r>
          <a:r>
            <a:rPr lang="en-GB" sz="1400" b="0" i="0" kern="1200" dirty="0" smtClean="0"/>
            <a:t>, care </a:t>
          </a:r>
          <a:r>
            <a:rPr lang="en-GB" sz="1400" b="0" i="0" kern="1200" dirty="0" err="1" smtClean="0"/>
            <a:t>evoluează</a:t>
          </a:r>
          <a:r>
            <a:rPr lang="en-GB" sz="1400" b="0" i="0" kern="1200" dirty="0" smtClean="0"/>
            <a:t> </a:t>
          </a:r>
          <a:r>
            <a:rPr lang="en-GB" sz="1400" b="0" i="0" kern="1200" dirty="0" err="1" smtClean="0"/>
            <a:t>în</a:t>
          </a:r>
          <a:r>
            <a:rPr lang="en-GB" sz="1400" b="0" i="0" kern="1200" dirty="0" smtClean="0"/>
            <a:t> </a:t>
          </a:r>
          <a:r>
            <a:rPr lang="en-GB" sz="1400" b="0" i="0" kern="1200" dirty="0" err="1" smtClean="0"/>
            <a:t>domenii</a:t>
          </a:r>
          <a:r>
            <a:rPr lang="en-GB" sz="1400" b="0" i="0" kern="1200" dirty="0" smtClean="0"/>
            <a:t> </a:t>
          </a:r>
          <a:r>
            <a:rPr lang="en-GB" sz="1400" b="0" i="0" kern="1200" dirty="0" err="1" smtClean="0"/>
            <a:t>precum</a:t>
          </a:r>
          <a:r>
            <a:rPr lang="en-GB" sz="1400" b="0" i="0" kern="1200" dirty="0" smtClean="0"/>
            <a:t>: </a:t>
          </a:r>
          <a:r>
            <a:rPr lang="en-GB" sz="1400" b="0" i="0" kern="1200" dirty="0" err="1" smtClean="0"/>
            <a:t>schimbarea</a:t>
          </a:r>
          <a:r>
            <a:rPr lang="en-GB" sz="1400" b="0" i="0" kern="1200" dirty="0" smtClean="0"/>
            <a:t> </a:t>
          </a:r>
          <a:r>
            <a:rPr lang="en-GB" sz="1400" b="0" i="0" kern="1200" dirty="0" err="1" smtClean="0"/>
            <a:t>cadrului</a:t>
          </a:r>
          <a:r>
            <a:rPr lang="en-GB" sz="1400" b="0" i="0" kern="1200" dirty="0" smtClean="0"/>
            <a:t> legal, </a:t>
          </a:r>
          <a:r>
            <a:rPr lang="en-GB" sz="1400" b="0" i="0" kern="1200" dirty="0" err="1" smtClean="0"/>
            <a:t>studiul</a:t>
          </a:r>
          <a:r>
            <a:rPr lang="en-GB" sz="1400" b="0" i="0" kern="1200" dirty="0" smtClean="0"/>
            <a:t> </a:t>
          </a:r>
          <a:r>
            <a:rPr lang="en-GB" sz="1400" b="0" i="0" kern="1200" dirty="0" err="1" smtClean="0"/>
            <a:t>conceptelor</a:t>
          </a:r>
          <a:r>
            <a:rPr lang="en-GB" sz="1400" b="0" i="0" kern="1200" dirty="0" smtClean="0"/>
            <a:t>, </a:t>
          </a:r>
          <a:r>
            <a:rPr lang="en-GB" sz="1400" b="0" i="0" kern="1200" dirty="0" err="1" smtClean="0"/>
            <a:t>strategiilor</a:t>
          </a:r>
          <a:r>
            <a:rPr lang="en-GB" sz="1400" b="0" i="0" kern="1200" dirty="0" smtClean="0"/>
            <a:t>, </a:t>
          </a:r>
          <a:r>
            <a:rPr lang="en-GB" sz="1400" b="0" i="0" kern="1200" dirty="0" err="1" smtClean="0"/>
            <a:t>politicilor</a:t>
          </a:r>
          <a:r>
            <a:rPr lang="en-GB" sz="1400" b="0" i="0" kern="1200" dirty="0" smtClean="0"/>
            <a:t> </a:t>
          </a:r>
          <a:r>
            <a:rPr lang="en-GB" sz="1400" b="0" i="0" kern="1200" dirty="0" err="1" smtClean="0"/>
            <a:t>și</a:t>
          </a:r>
          <a:r>
            <a:rPr lang="en-GB" sz="1400" b="0" i="0" kern="1200" dirty="0" smtClean="0"/>
            <a:t> </a:t>
          </a:r>
          <a:r>
            <a:rPr lang="en-GB" sz="1400" b="0" i="0" kern="1200" dirty="0" err="1" smtClean="0"/>
            <a:t>tehnologiilor</a:t>
          </a:r>
          <a:r>
            <a:rPr lang="en-GB" sz="1400" b="0" i="0" kern="1200" dirty="0" smtClean="0"/>
            <a:t>, </a:t>
          </a:r>
          <a:r>
            <a:rPr lang="en-GB" sz="1400" b="0" i="0" kern="1200" dirty="0" err="1" smtClean="0"/>
            <a:t>integrarea</a:t>
          </a:r>
          <a:r>
            <a:rPr lang="en-GB" sz="1400" b="0" i="0" kern="1200" dirty="0" smtClean="0"/>
            <a:t> </a:t>
          </a:r>
          <a:r>
            <a:rPr lang="en-GB" sz="1400" b="0" i="0" kern="1200" dirty="0" err="1" smtClean="0"/>
            <a:t>strategiilor</a:t>
          </a:r>
          <a:r>
            <a:rPr lang="en-GB" sz="1400" b="0" i="0" kern="1200" dirty="0" smtClean="0"/>
            <a:t> de </a:t>
          </a:r>
          <a:r>
            <a:rPr lang="en-GB" sz="1400" b="0" i="0" kern="1200" dirty="0" err="1" smtClean="0"/>
            <a:t>securitate</a:t>
          </a:r>
          <a:r>
            <a:rPr lang="en-GB" sz="1400" b="0" i="0" kern="1200" dirty="0" smtClean="0"/>
            <a:t> </a:t>
          </a:r>
          <a:r>
            <a:rPr lang="en-GB" sz="1400" b="0" i="0" kern="1200" dirty="0" err="1" smtClean="0"/>
            <a:t>națională</a:t>
          </a:r>
          <a:r>
            <a:rPr lang="en-GB" sz="1400" b="0" i="0" kern="1200" dirty="0" smtClean="0"/>
            <a:t>; </a:t>
          </a:r>
          <a:r>
            <a:rPr lang="en-GB" sz="1400" b="0" i="0" kern="1200" dirty="0" err="1" smtClean="0"/>
            <a:t>accelerarea</a:t>
          </a:r>
          <a:r>
            <a:rPr lang="en-GB" sz="1400" b="0" i="0" kern="1200" dirty="0" smtClean="0"/>
            <a:t> </a:t>
          </a:r>
          <a:r>
            <a:rPr lang="en-GB" sz="1400" b="0" i="0" kern="1200" dirty="0" err="1" smtClean="0"/>
            <a:t>formelor</a:t>
          </a:r>
          <a:r>
            <a:rPr lang="en-GB" sz="1400" b="0" i="0" kern="1200" dirty="0" smtClean="0"/>
            <a:t> de </a:t>
          </a:r>
          <a:r>
            <a:rPr lang="en-GB" sz="1400" b="0" i="0" kern="1200" dirty="0" err="1" smtClean="0"/>
            <a:t>cooperare</a:t>
          </a:r>
          <a:r>
            <a:rPr lang="en-GB" sz="1400" b="0" i="0" kern="1200" dirty="0" smtClean="0"/>
            <a:t> </a:t>
          </a:r>
          <a:r>
            <a:rPr lang="en-GB" sz="1400" b="0" i="0" kern="1200" dirty="0" err="1" smtClean="0"/>
            <a:t>și</a:t>
          </a:r>
          <a:r>
            <a:rPr lang="en-GB" sz="1400" b="0" i="0" kern="1200" dirty="0" smtClean="0"/>
            <a:t> </a:t>
          </a:r>
          <a:r>
            <a:rPr lang="en-GB" sz="1400" b="0" i="0" kern="1200" dirty="0" err="1" smtClean="0"/>
            <a:t>îmbunătățirea</a:t>
          </a:r>
          <a:r>
            <a:rPr lang="en-GB" sz="1400" b="0" i="0" kern="1200" dirty="0" smtClean="0"/>
            <a:t> </a:t>
          </a:r>
          <a:r>
            <a:rPr lang="en-GB" sz="1400" b="0" i="0" kern="1200" dirty="0" err="1" smtClean="0"/>
            <a:t>eficienței</a:t>
          </a:r>
          <a:r>
            <a:rPr lang="en-GB" sz="1400" b="0" i="0" kern="1200" dirty="0" smtClean="0"/>
            <a:t> </a:t>
          </a:r>
          <a:r>
            <a:rPr lang="en-GB" sz="1400" b="0" i="0" kern="1200" dirty="0" err="1" smtClean="0"/>
            <a:t>tuturor</a:t>
          </a:r>
          <a:r>
            <a:rPr lang="en-GB" sz="1400" b="0" i="0" kern="1200" dirty="0" smtClean="0"/>
            <a:t> </a:t>
          </a:r>
          <a:r>
            <a:rPr lang="en-GB" sz="1400" b="0" i="0" kern="1200" dirty="0" err="1" smtClean="0"/>
            <a:t>serviciilor</a:t>
          </a:r>
          <a:r>
            <a:rPr lang="en-GB" sz="1400" b="0" i="0" kern="1200" dirty="0" smtClean="0"/>
            <a:t> de </a:t>
          </a:r>
          <a:r>
            <a:rPr lang="en-GB" sz="1400" b="0" i="0" kern="1200" dirty="0" err="1" smtClean="0"/>
            <a:t>informații</a:t>
          </a:r>
          <a:r>
            <a:rPr lang="en-GB" sz="1400" b="0" i="0" kern="1200" dirty="0" smtClean="0"/>
            <a:t> din </a:t>
          </a:r>
          <a:r>
            <a:rPr lang="en-GB" sz="1400" b="0" i="0" kern="1200" dirty="0" err="1" smtClean="0"/>
            <a:t>alte</a:t>
          </a:r>
          <a:r>
            <a:rPr lang="en-GB" sz="1400" b="0" i="0" kern="1200" dirty="0" smtClean="0"/>
            <a:t> </a:t>
          </a:r>
          <a:r>
            <a:rPr lang="en-GB" sz="1400" b="0" i="0" kern="1200" dirty="0" err="1" smtClean="0"/>
            <a:t>țări</a:t>
          </a:r>
          <a:r>
            <a:rPr lang="en-GB" sz="1400" b="0" i="0" kern="1200" dirty="0" smtClean="0"/>
            <a:t> </a:t>
          </a:r>
          <a:r>
            <a:rPr lang="en-GB" sz="1400" b="0" i="0" kern="1200" dirty="0" err="1" smtClean="0"/>
            <a:t>pentru</a:t>
          </a:r>
          <a:r>
            <a:rPr lang="en-GB" sz="1400" b="0" i="0" kern="1200" dirty="0" smtClean="0"/>
            <a:t> a </a:t>
          </a:r>
          <a:r>
            <a:rPr lang="en-GB" sz="1400" b="0" i="0" kern="1200" dirty="0" err="1" smtClean="0"/>
            <a:t>satisface</a:t>
          </a:r>
          <a:r>
            <a:rPr lang="en-GB" sz="1400" b="0" i="0" kern="1200" dirty="0" smtClean="0"/>
            <a:t> </a:t>
          </a:r>
          <a:r>
            <a:rPr lang="en-GB" sz="1400" b="0" i="0" kern="1200" dirty="0" err="1" smtClean="0"/>
            <a:t>nevoile</a:t>
          </a:r>
          <a:r>
            <a:rPr lang="en-GB" sz="1400" b="0" i="0" kern="1200" dirty="0" smtClean="0"/>
            <a:t> </a:t>
          </a:r>
          <a:r>
            <a:rPr lang="en-GB" sz="1400" b="0" i="0" kern="1200" dirty="0" err="1" smtClean="0"/>
            <a:t>în</a:t>
          </a:r>
          <a:r>
            <a:rPr lang="en-GB" sz="1400" b="0" i="0" kern="1200" dirty="0" smtClean="0"/>
            <a:t> </a:t>
          </a:r>
          <a:r>
            <a:rPr lang="en-GB" sz="1400" b="0" i="0" kern="1200" dirty="0" err="1" smtClean="0"/>
            <a:t>creștere</a:t>
          </a:r>
          <a:r>
            <a:rPr lang="en-GB" sz="1400" b="0" i="0" kern="1200" dirty="0" smtClean="0"/>
            <a:t> ale </a:t>
          </a:r>
          <a:r>
            <a:rPr lang="en-GB" sz="1400" b="0" i="0" kern="1200" dirty="0" err="1" smtClean="0"/>
            <a:t>utilizatorilor</a:t>
          </a:r>
          <a:r>
            <a:rPr lang="en-GB" sz="1400" b="0" i="0" kern="1200" dirty="0" smtClean="0"/>
            <a:t> de </a:t>
          </a:r>
          <a:r>
            <a:rPr lang="en-GB" sz="1400" b="0" i="0" kern="1200" dirty="0" err="1" smtClean="0"/>
            <a:t>informații</a:t>
          </a:r>
          <a:r>
            <a:rPr lang="en-GB" sz="1400" b="0" i="0" kern="1200" dirty="0" smtClean="0"/>
            <a:t> </a:t>
          </a:r>
          <a:r>
            <a:rPr lang="en-GB" sz="1400" b="0" i="0" kern="1200" dirty="0" err="1" smtClean="0"/>
            <a:t>în</a:t>
          </a:r>
          <a:r>
            <a:rPr lang="en-GB" sz="1400" b="0" i="0" kern="1200" dirty="0" smtClean="0"/>
            <a:t> </a:t>
          </a:r>
          <a:r>
            <a:rPr lang="en-GB" sz="1400" b="0" i="0" kern="1200" dirty="0" err="1" smtClean="0"/>
            <a:t>domeniul</a:t>
          </a:r>
          <a:r>
            <a:rPr lang="en-GB" sz="1400" b="0" i="0" kern="1200" dirty="0" smtClean="0"/>
            <a:t> </a:t>
          </a:r>
          <a:r>
            <a:rPr lang="en-GB" sz="1400" b="0" i="0" kern="1200" dirty="0" err="1" smtClean="0"/>
            <a:t>securității</a:t>
          </a:r>
          <a:r>
            <a:rPr lang="en-GB" sz="1400" b="0" i="0" kern="1200" dirty="0" smtClean="0"/>
            <a:t>. </a:t>
          </a:r>
          <a:endParaRPr lang="ro-RO" sz="1400" kern="1200" dirty="0"/>
        </a:p>
      </dsp:txBody>
      <dsp:txXfrm>
        <a:off x="99151" y="190231"/>
        <a:ext cx="5451189" cy="18328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3B07E-10ED-4A39-8AA0-2EE5F7C0AB0A}">
      <dsp:nvSpPr>
        <dsp:cNvPr id="0" name=""/>
        <dsp:cNvSpPr/>
      </dsp:nvSpPr>
      <dsp:spPr>
        <a:xfrm>
          <a:off x="0" y="45540"/>
          <a:ext cx="5694600" cy="20311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0" i="0" kern="1200" smtClean="0"/>
            <a:t>Importanța cercetărilor în acest domeniu constă în aprofundarea cunoștințelor în domeniul serviciilor speciale, în definirea formelor și structurii organizatorice a cooperării lor internaționale, ceea ce va contribui la consolidarea importanței analizei în acest proces. Întemeierea unui cadru juridic internațional pentru luarea deciziilor și optimizarea cooperării internaționale eficiente, schimbul de informații, formarea de forțe speciale comune, comunități de informații în lupta împotriva riscurilor și amenințărilor internaționale.</a:t>
          </a:r>
          <a:endParaRPr lang="ro-RO" sz="1400" kern="1200"/>
        </a:p>
      </dsp:txBody>
      <dsp:txXfrm>
        <a:off x="99151" y="144691"/>
        <a:ext cx="5496298" cy="1832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5E57-37AE-432F-B0BE-3945AAAC9A6C}">
      <dsp:nvSpPr>
        <dsp:cNvPr id="0" name=""/>
        <dsp:cNvSpPr/>
      </dsp:nvSpPr>
      <dsp:spPr>
        <a:xfrm>
          <a:off x="640231" y="0"/>
          <a:ext cx="7255954" cy="1385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D52A6-6238-4C5D-A6F8-47F5E0045AFE}">
      <dsp:nvSpPr>
        <dsp:cNvPr id="0" name=""/>
        <dsp:cNvSpPr/>
      </dsp:nvSpPr>
      <dsp:spPr>
        <a:xfrm>
          <a:off x="186734" y="415620"/>
          <a:ext cx="8162948" cy="554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GB" sz="900" b="0" i="0" kern="1200" dirty="0" err="1" smtClean="0"/>
            <a:t>Activitățile</a:t>
          </a:r>
          <a:r>
            <a:rPr lang="en-GB" sz="900" b="0" i="0" kern="1200" dirty="0" smtClean="0"/>
            <a:t> </a:t>
          </a:r>
          <a:r>
            <a:rPr lang="en-GB" sz="900" b="0" i="0" kern="1200" dirty="0" err="1" smtClean="0"/>
            <a:t>acestor</a:t>
          </a:r>
          <a:r>
            <a:rPr lang="en-GB" sz="900" b="0" i="0" kern="1200" dirty="0" smtClean="0"/>
            <a:t> </a:t>
          </a:r>
          <a:r>
            <a:rPr lang="en-GB" sz="900" b="0" i="0" kern="1200" dirty="0" err="1" smtClean="0"/>
            <a:t>servicii</a:t>
          </a:r>
          <a:r>
            <a:rPr lang="en-GB" sz="900" b="0" i="0" kern="1200" dirty="0" smtClean="0"/>
            <a:t> pot fi definite </a:t>
          </a:r>
          <a:r>
            <a:rPr lang="en-GB" sz="900" b="0" i="0" kern="1200" dirty="0" err="1" smtClean="0"/>
            <a:t>prin</a:t>
          </a:r>
          <a:r>
            <a:rPr lang="en-GB" sz="900" b="0" i="0" kern="1200" dirty="0" smtClean="0"/>
            <a:t> </a:t>
          </a:r>
          <a:r>
            <a:rPr lang="en-GB" sz="900" b="0" i="0" kern="1200" dirty="0" err="1" smtClean="0"/>
            <a:t>colectarea</a:t>
          </a:r>
          <a:r>
            <a:rPr lang="en-GB" sz="900" b="0" i="0" kern="1200" dirty="0" smtClean="0"/>
            <a:t>, </a:t>
          </a:r>
          <a:r>
            <a:rPr lang="en-GB" sz="900" b="0" i="0" kern="1200" dirty="0" err="1" smtClean="0"/>
            <a:t>analiza</a:t>
          </a:r>
          <a:r>
            <a:rPr lang="en-GB" sz="900" b="0" i="0" kern="1200" dirty="0" smtClean="0"/>
            <a:t>, </a:t>
          </a:r>
          <a:r>
            <a:rPr lang="en-GB" sz="900" b="0" i="0" kern="1200" dirty="0" err="1" smtClean="0"/>
            <a:t>evaluarea</a:t>
          </a:r>
          <a:r>
            <a:rPr lang="en-GB" sz="900" b="0" i="0" kern="1200" dirty="0" smtClean="0"/>
            <a:t> </a:t>
          </a:r>
          <a:r>
            <a:rPr lang="en-GB" sz="900" b="0" i="0" kern="1200" dirty="0" err="1" smtClean="0"/>
            <a:t>și</a:t>
          </a:r>
          <a:r>
            <a:rPr lang="en-GB" sz="900" b="0" i="0" kern="1200" dirty="0" smtClean="0"/>
            <a:t> </a:t>
          </a:r>
          <a:r>
            <a:rPr lang="en-GB" sz="900" b="0" i="0" kern="1200" dirty="0" err="1" smtClean="0"/>
            <a:t>interpretarea</a:t>
          </a:r>
          <a:r>
            <a:rPr lang="en-GB" sz="900" b="0" i="0" kern="1200" dirty="0" smtClean="0"/>
            <a:t> </a:t>
          </a:r>
          <a:r>
            <a:rPr lang="en-GB" sz="900" b="0" i="0" kern="1200" dirty="0" err="1" smtClean="0"/>
            <a:t>informațiilor</a:t>
          </a:r>
          <a:r>
            <a:rPr lang="en-GB" sz="900" b="0" i="0" kern="1200" dirty="0" smtClean="0"/>
            <a:t> </a:t>
          </a:r>
          <a:r>
            <a:rPr lang="en-GB" sz="900" b="0" i="0" kern="1200" dirty="0" err="1" smtClean="0"/>
            <a:t>obținute</a:t>
          </a:r>
          <a:r>
            <a:rPr lang="en-GB" sz="900" b="0" i="0" kern="1200" dirty="0" smtClean="0"/>
            <a:t> din </a:t>
          </a:r>
          <a:r>
            <a:rPr lang="en-GB" sz="900" b="0" i="0" kern="1200" dirty="0" err="1" smtClean="0"/>
            <a:t>surse</a:t>
          </a:r>
          <a:r>
            <a:rPr lang="en-GB" sz="900" b="0" i="0" kern="1200" dirty="0" smtClean="0"/>
            <a:t> </a:t>
          </a:r>
          <a:r>
            <a:rPr lang="en-GB" sz="900" b="0" i="0" kern="1200" dirty="0" err="1" smtClean="0"/>
            <a:t>deschise</a:t>
          </a:r>
          <a:r>
            <a:rPr lang="en-GB" sz="900" b="0" i="0" kern="1200" dirty="0" smtClean="0"/>
            <a:t> </a:t>
          </a:r>
          <a:r>
            <a:rPr lang="en-GB" sz="900" b="0" i="0" kern="1200" dirty="0" err="1" smtClean="0"/>
            <a:t>și</a:t>
          </a:r>
          <a:r>
            <a:rPr lang="en-GB" sz="900" b="0" i="0" kern="1200" dirty="0" smtClean="0"/>
            <a:t> secrete, </a:t>
          </a:r>
          <a:r>
            <a:rPr lang="en-GB" sz="900" b="0" i="0" kern="1200" dirty="0" err="1" smtClean="0"/>
            <a:t>în</a:t>
          </a:r>
          <a:r>
            <a:rPr lang="en-GB" sz="900" b="0" i="0" kern="1200" dirty="0" smtClean="0"/>
            <a:t> </a:t>
          </a:r>
          <a:r>
            <a:rPr lang="en-GB" sz="900" b="0" i="0" kern="1200" dirty="0" err="1" smtClean="0"/>
            <a:t>scopul</a:t>
          </a:r>
          <a:r>
            <a:rPr lang="en-GB" sz="900" b="0" i="0" kern="1200" dirty="0" smtClean="0"/>
            <a:t> </a:t>
          </a:r>
          <a:r>
            <a:rPr lang="en-GB" sz="900" b="0" i="0" kern="1200" dirty="0" err="1" smtClean="0"/>
            <a:t>dezvoltării</a:t>
          </a:r>
          <a:r>
            <a:rPr lang="en-GB" sz="900" b="0" i="0" kern="1200" dirty="0" smtClean="0"/>
            <a:t> </a:t>
          </a:r>
          <a:r>
            <a:rPr lang="en-GB" sz="900" b="0" i="0" kern="1200" dirty="0" err="1" smtClean="0"/>
            <a:t>produsului</a:t>
          </a:r>
          <a:r>
            <a:rPr lang="en-GB" sz="900" b="0" i="0" kern="1200" dirty="0" smtClean="0"/>
            <a:t> </a:t>
          </a:r>
          <a:r>
            <a:rPr lang="en-GB" sz="900" b="0" i="0" kern="1200" dirty="0" err="1" smtClean="0"/>
            <a:t>necesar</a:t>
          </a:r>
          <a:r>
            <a:rPr lang="en-GB" sz="900" b="0" i="0" kern="1200" dirty="0" smtClean="0"/>
            <a:t> </a:t>
          </a:r>
          <a:r>
            <a:rPr lang="en-GB" sz="900" b="0" i="0" kern="1200" dirty="0" err="1" smtClean="0"/>
            <a:t>obținerii</a:t>
          </a:r>
          <a:r>
            <a:rPr lang="en-GB" sz="900" b="0" i="0" kern="1200" dirty="0" smtClean="0"/>
            <a:t> </a:t>
          </a:r>
          <a:r>
            <a:rPr lang="en-GB" sz="900" b="0" i="0" kern="1200" dirty="0" err="1" smtClean="0"/>
            <a:t>informațiilor</a:t>
          </a:r>
          <a:r>
            <a:rPr lang="en-GB" sz="900" b="0" i="0" kern="1200" dirty="0" smtClean="0"/>
            <a:t> </a:t>
          </a:r>
          <a:r>
            <a:rPr lang="en-GB" sz="900" b="0" i="0" kern="1200" dirty="0" err="1" smtClean="0"/>
            <a:t>în</a:t>
          </a:r>
          <a:r>
            <a:rPr lang="en-GB" sz="900" b="0" i="0" kern="1200" dirty="0" smtClean="0"/>
            <a:t> </a:t>
          </a:r>
          <a:r>
            <a:rPr lang="en-GB" sz="900" b="0" i="0" kern="1200" dirty="0" err="1" smtClean="0"/>
            <a:t>domeniul</a:t>
          </a:r>
          <a:r>
            <a:rPr lang="en-GB" sz="900" b="0" i="0" kern="1200" dirty="0" smtClean="0"/>
            <a:t> </a:t>
          </a:r>
          <a:r>
            <a:rPr lang="en-GB" sz="900" b="0" i="0" kern="1200" dirty="0" err="1" smtClean="0"/>
            <a:t>politicii</a:t>
          </a:r>
          <a:r>
            <a:rPr lang="en-GB" sz="900" b="0" i="0" kern="1200" dirty="0" smtClean="0"/>
            <a:t> </a:t>
          </a:r>
          <a:r>
            <a:rPr lang="en-GB" sz="900" b="0" i="0" kern="1200" dirty="0" err="1" smtClean="0"/>
            <a:t>externe</a:t>
          </a:r>
          <a:r>
            <a:rPr lang="en-GB" sz="900" b="0" i="0" kern="1200" dirty="0" smtClean="0"/>
            <a:t> </a:t>
          </a:r>
          <a:r>
            <a:rPr lang="en-GB" sz="900" b="0" i="0" kern="1200" dirty="0" err="1" smtClean="0"/>
            <a:t>și</a:t>
          </a:r>
          <a:r>
            <a:rPr lang="en-GB" sz="900" b="0" i="0" kern="1200" dirty="0" smtClean="0"/>
            <a:t> </a:t>
          </a:r>
          <a:r>
            <a:rPr lang="en-GB" sz="900" b="0" i="0" kern="1200" dirty="0" err="1" smtClean="0"/>
            <a:t>luării</a:t>
          </a:r>
          <a:r>
            <a:rPr lang="en-GB" sz="900" b="0" i="0" kern="1200" dirty="0" smtClean="0"/>
            <a:t> </a:t>
          </a:r>
          <a:r>
            <a:rPr lang="en-GB" sz="900" b="0" i="0" kern="1200" dirty="0" err="1" smtClean="0"/>
            <a:t>deciziilor</a:t>
          </a:r>
          <a:r>
            <a:rPr lang="en-GB" sz="900" b="0" i="0" kern="1200" dirty="0" smtClean="0"/>
            <a:t> </a:t>
          </a:r>
          <a:r>
            <a:rPr lang="en-GB" sz="900" b="0" i="0" kern="1200" dirty="0" err="1" smtClean="0"/>
            <a:t>strategice</a:t>
          </a:r>
          <a:r>
            <a:rPr lang="en-GB" sz="900" b="0" i="0" kern="1200" dirty="0" smtClean="0"/>
            <a:t>. </a:t>
          </a:r>
          <a:r>
            <a:rPr lang="en-GB" sz="900" b="0" i="0" kern="1200" dirty="0" err="1" smtClean="0"/>
            <a:t>Sunt</a:t>
          </a:r>
          <a:r>
            <a:rPr lang="en-GB" sz="900" b="0" i="0" kern="1200" dirty="0" smtClean="0"/>
            <a:t> </a:t>
          </a:r>
          <a:r>
            <a:rPr lang="en-GB" sz="900" b="0" i="0" kern="1200" dirty="0" err="1" smtClean="0"/>
            <a:t>mandatate</a:t>
          </a:r>
          <a:r>
            <a:rPr lang="en-GB" sz="900" b="0" i="0" kern="1200" dirty="0" smtClean="0"/>
            <a:t> </a:t>
          </a:r>
          <a:r>
            <a:rPr lang="en-GB" sz="900" b="0" i="0" kern="1200" dirty="0" err="1" smtClean="0"/>
            <a:t>să</a:t>
          </a:r>
          <a:r>
            <a:rPr lang="en-GB" sz="900" b="0" i="0" kern="1200" dirty="0" smtClean="0"/>
            <a:t> </a:t>
          </a:r>
          <a:r>
            <a:rPr lang="en-GB" sz="900" b="0" i="0" kern="1200" dirty="0" err="1" smtClean="0"/>
            <a:t>efectueze</a:t>
          </a:r>
          <a:r>
            <a:rPr lang="en-GB" sz="900" b="0" i="0" kern="1200" dirty="0" smtClean="0"/>
            <a:t> </a:t>
          </a:r>
          <a:r>
            <a:rPr lang="en-GB" sz="900" b="0" i="0" kern="1200" dirty="0" err="1" smtClean="0"/>
            <a:t>operaţiuni</a:t>
          </a:r>
          <a:r>
            <a:rPr lang="en-GB" sz="900" b="0" i="0" kern="1200" dirty="0" smtClean="0"/>
            <a:t> de </a:t>
          </a:r>
          <a:r>
            <a:rPr lang="en-GB" sz="900" b="0" i="0" kern="1200" dirty="0" err="1" smtClean="0"/>
            <a:t>contrainformaţii</a:t>
          </a:r>
          <a:r>
            <a:rPr lang="en-GB" sz="900" b="0" i="0" kern="1200" dirty="0" smtClean="0"/>
            <a:t> </a:t>
          </a:r>
          <a:r>
            <a:rPr lang="en-GB" sz="900" b="0" i="0" kern="1200" dirty="0" err="1" smtClean="0"/>
            <a:t>menite</a:t>
          </a:r>
          <a:r>
            <a:rPr lang="en-GB" sz="900" b="0" i="0" kern="1200" dirty="0" smtClean="0"/>
            <a:t> </a:t>
          </a:r>
          <a:r>
            <a:rPr lang="en-GB" sz="900" b="0" i="0" kern="1200" dirty="0" err="1" smtClean="0"/>
            <a:t>să</a:t>
          </a:r>
          <a:r>
            <a:rPr lang="en-GB" sz="900" b="0" i="0" kern="1200" dirty="0" smtClean="0"/>
            <a:t> </a:t>
          </a:r>
          <a:r>
            <a:rPr lang="en-GB" sz="900" b="0" i="0" kern="1200" dirty="0" err="1" smtClean="0"/>
            <a:t>protejeze</a:t>
          </a:r>
          <a:r>
            <a:rPr lang="en-GB" sz="900" b="0" i="0" kern="1200" dirty="0" smtClean="0"/>
            <a:t> </a:t>
          </a:r>
          <a:r>
            <a:rPr lang="en-GB" sz="900" b="0" i="0" kern="1200" dirty="0" err="1" smtClean="0"/>
            <a:t>statul</a:t>
          </a:r>
          <a:r>
            <a:rPr lang="en-GB" sz="900" b="0" i="0" kern="1200" dirty="0" smtClean="0"/>
            <a:t>, </a:t>
          </a:r>
          <a:r>
            <a:rPr lang="en-GB" sz="900" b="0" i="0" kern="1200" dirty="0" err="1" smtClean="0"/>
            <a:t>populaţia</a:t>
          </a:r>
          <a:r>
            <a:rPr lang="en-GB" sz="900" b="0" i="0" kern="1200" dirty="0" smtClean="0"/>
            <a:t> </a:t>
          </a:r>
          <a:r>
            <a:rPr lang="en-GB" sz="900" b="0" i="0" kern="1200" dirty="0" err="1" smtClean="0"/>
            <a:t>şi</a:t>
          </a:r>
          <a:r>
            <a:rPr lang="en-GB" sz="900" b="0" i="0" kern="1200" dirty="0" smtClean="0"/>
            <a:t> </a:t>
          </a:r>
          <a:r>
            <a:rPr lang="en-GB" sz="900" b="0" i="0" kern="1200" dirty="0" err="1" smtClean="0"/>
            <a:t>secretele</a:t>
          </a:r>
          <a:r>
            <a:rPr lang="en-GB" sz="900" b="0" i="0" kern="1200" dirty="0" smtClean="0"/>
            <a:t> de stat de </a:t>
          </a:r>
          <a:r>
            <a:rPr lang="en-GB" sz="900" b="0" i="0" kern="1200" dirty="0" err="1" smtClean="0"/>
            <a:t>atacurile</a:t>
          </a:r>
          <a:r>
            <a:rPr lang="en-GB" sz="900" b="0" i="0" kern="1200" dirty="0" smtClean="0"/>
            <a:t> din </a:t>
          </a:r>
          <a:r>
            <a:rPr lang="en-GB" sz="900" b="0" i="0" kern="1200" dirty="0" err="1" smtClean="0"/>
            <a:t>partea</a:t>
          </a:r>
          <a:r>
            <a:rPr lang="en-GB" sz="900" b="0" i="0" kern="1200" dirty="0" smtClean="0"/>
            <a:t> </a:t>
          </a:r>
          <a:r>
            <a:rPr lang="en-GB" sz="900" b="0" i="0" kern="1200" dirty="0" err="1" smtClean="0"/>
            <a:t>serviciilor</a:t>
          </a:r>
          <a:r>
            <a:rPr lang="en-GB" sz="900" b="0" i="0" kern="1200" dirty="0" smtClean="0"/>
            <a:t> </a:t>
          </a:r>
          <a:r>
            <a:rPr lang="en-GB" sz="900" b="0" i="0" kern="1200" dirty="0" err="1" smtClean="0"/>
            <a:t>speciale</a:t>
          </a:r>
          <a:r>
            <a:rPr lang="en-GB" sz="900" b="0" i="0" kern="1200" dirty="0" smtClean="0"/>
            <a:t> </a:t>
          </a:r>
          <a:r>
            <a:rPr lang="en-GB" sz="900" b="0" i="0" kern="1200" dirty="0" err="1" smtClean="0"/>
            <a:t>ostile</a:t>
          </a:r>
          <a:r>
            <a:rPr lang="en-GB" sz="900" b="0" i="0" kern="1200" dirty="0" smtClean="0"/>
            <a:t> </a:t>
          </a:r>
          <a:r>
            <a:rPr lang="en-GB" sz="900" b="0" i="0" kern="1200" dirty="0" err="1" smtClean="0"/>
            <a:t>şi</a:t>
          </a:r>
          <a:r>
            <a:rPr lang="en-GB" sz="900" b="0" i="0" kern="1200" dirty="0" smtClean="0"/>
            <a:t> </a:t>
          </a:r>
          <a:r>
            <a:rPr lang="en-GB" sz="900" b="0" i="0" kern="1200" dirty="0" err="1" smtClean="0"/>
            <a:t>alţi</a:t>
          </a:r>
          <a:r>
            <a:rPr lang="en-GB" sz="900" b="0" i="0" kern="1200" dirty="0" smtClean="0"/>
            <a:t> </a:t>
          </a:r>
          <a:r>
            <a:rPr lang="en-GB" sz="900" b="0" i="0" kern="1200" dirty="0" err="1" smtClean="0"/>
            <a:t>subiecţi</a:t>
          </a:r>
          <a:r>
            <a:rPr lang="en-GB" sz="900" b="0" i="0" kern="1200" dirty="0" smtClean="0"/>
            <a:t> </a:t>
          </a:r>
          <a:r>
            <a:rPr lang="en-GB" sz="900" b="0" i="0" kern="1200" dirty="0" err="1" smtClean="0"/>
            <a:t>şi</a:t>
          </a:r>
          <a:r>
            <a:rPr lang="en-GB" sz="900" b="0" i="0" kern="1200" dirty="0" smtClean="0"/>
            <a:t> </a:t>
          </a:r>
          <a:r>
            <a:rPr lang="en-GB" sz="900" b="0" i="0" kern="1200" dirty="0" err="1" smtClean="0"/>
            <a:t>ameninţări</a:t>
          </a:r>
          <a:r>
            <a:rPr lang="en-GB" sz="900" b="0" i="0" kern="1200" dirty="0" smtClean="0"/>
            <a:t>. </a:t>
          </a:r>
          <a:endParaRPr lang="ro-RO" sz="900" kern="1200" dirty="0"/>
        </a:p>
      </dsp:txBody>
      <dsp:txXfrm>
        <a:off x="213786" y="442672"/>
        <a:ext cx="8108844" cy="500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2F1-A366-4702-8F68-52E5FFE8E59D}">
      <dsp:nvSpPr>
        <dsp:cNvPr id="0" name=""/>
        <dsp:cNvSpPr/>
      </dsp:nvSpPr>
      <dsp:spPr>
        <a:xfrm>
          <a:off x="1008315" y="0"/>
          <a:ext cx="5713785" cy="110299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4AFE0-E4D2-4AF5-8D5F-181415B0721A}">
      <dsp:nvSpPr>
        <dsp:cNvPr id="0" name=""/>
        <dsp:cNvSpPr/>
      </dsp:nvSpPr>
      <dsp:spPr>
        <a:xfrm>
          <a:off x="220568" y="330899"/>
          <a:ext cx="6280962" cy="4411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GB" sz="900" b="0" i="0" kern="1200" dirty="0" err="1" smtClean="0"/>
            <a:t>Evoluția</a:t>
          </a:r>
          <a:r>
            <a:rPr lang="en-GB" sz="900" b="0" i="0" kern="1200" dirty="0" smtClean="0"/>
            <a:t> </a:t>
          </a:r>
          <a:r>
            <a:rPr lang="en-GB" sz="900" b="0" i="0" kern="1200" dirty="0" err="1" smtClean="0"/>
            <a:t>și</a:t>
          </a:r>
          <a:r>
            <a:rPr lang="en-GB" sz="900" b="0" i="0" kern="1200" dirty="0" smtClean="0"/>
            <a:t> </a:t>
          </a:r>
          <a:r>
            <a:rPr lang="en-GB" sz="900" b="0" i="0" kern="1200" dirty="0" err="1" smtClean="0"/>
            <a:t>dezvoltarea</a:t>
          </a:r>
          <a:r>
            <a:rPr lang="en-GB" sz="900" b="0" i="0" kern="1200" dirty="0" smtClean="0"/>
            <a:t> </a:t>
          </a:r>
          <a:r>
            <a:rPr lang="en-GB" sz="900" b="0" i="0" kern="1200" dirty="0" err="1" smtClean="0"/>
            <a:t>societății</a:t>
          </a:r>
          <a:r>
            <a:rPr lang="en-GB" sz="900" b="0" i="0" kern="1200" dirty="0" smtClean="0"/>
            <a:t> </a:t>
          </a:r>
          <a:r>
            <a:rPr lang="en-GB" sz="900" b="0" i="0" kern="1200" dirty="0" err="1" smtClean="0"/>
            <a:t>umane</a:t>
          </a:r>
          <a:r>
            <a:rPr lang="en-GB" sz="900" b="0" i="0" kern="1200" dirty="0" smtClean="0"/>
            <a:t>, a </a:t>
          </a:r>
          <a:r>
            <a:rPr lang="en-GB" sz="900" b="0" i="0" kern="1200" dirty="0" err="1" smtClean="0"/>
            <a:t>noilor</a:t>
          </a:r>
          <a:r>
            <a:rPr lang="en-GB" sz="900" b="0" i="0" kern="1200" dirty="0" smtClean="0"/>
            <a:t> </a:t>
          </a:r>
          <a:r>
            <a:rPr lang="en-GB" sz="900" b="0" i="0" kern="1200" dirty="0" err="1" smtClean="0"/>
            <a:t>teorii</a:t>
          </a:r>
          <a:r>
            <a:rPr lang="en-GB" sz="900" b="0" i="0" kern="1200" dirty="0" smtClean="0"/>
            <a:t> </a:t>
          </a:r>
          <a:r>
            <a:rPr lang="en-GB" sz="900" b="0" i="0" kern="1200" dirty="0" err="1" smtClean="0"/>
            <a:t>științifice</a:t>
          </a:r>
          <a:r>
            <a:rPr lang="en-GB" sz="900" b="0" i="0" kern="1200" dirty="0" smtClean="0"/>
            <a:t> </a:t>
          </a:r>
          <a:r>
            <a:rPr lang="en-GB" sz="900" b="0" i="0" kern="1200" dirty="0" err="1" smtClean="0"/>
            <a:t>și</a:t>
          </a:r>
          <a:r>
            <a:rPr lang="en-GB" sz="900" b="0" i="0" kern="1200" dirty="0" smtClean="0"/>
            <a:t> </a:t>
          </a:r>
          <a:r>
            <a:rPr lang="en-GB" sz="900" b="0" i="0" kern="1200" dirty="0" err="1" smtClean="0"/>
            <a:t>tehnologia</a:t>
          </a:r>
          <a:r>
            <a:rPr lang="en-GB" sz="900" b="0" i="0" kern="1200" dirty="0" smtClean="0"/>
            <a:t> </a:t>
          </a:r>
          <a:r>
            <a:rPr lang="en-GB" sz="900" b="0" i="0" kern="1200" dirty="0" err="1" smtClean="0"/>
            <a:t>informației</a:t>
          </a:r>
          <a:r>
            <a:rPr lang="en-GB" sz="900" b="0" i="0" kern="1200" dirty="0" smtClean="0"/>
            <a:t> au </a:t>
          </a:r>
          <a:r>
            <a:rPr lang="en-GB" sz="900" b="0" i="0" kern="1200" dirty="0" err="1" smtClean="0"/>
            <a:t>condus</a:t>
          </a:r>
          <a:r>
            <a:rPr lang="en-GB" sz="900" b="0" i="0" kern="1200" dirty="0" smtClean="0"/>
            <a:t> la </a:t>
          </a:r>
          <a:r>
            <a:rPr lang="en-GB" sz="900" b="0" i="0" kern="1200" dirty="0" err="1" smtClean="0"/>
            <a:t>schimbări</a:t>
          </a:r>
          <a:r>
            <a:rPr lang="en-GB" sz="900" b="0" i="0" kern="1200" dirty="0" smtClean="0"/>
            <a:t> </a:t>
          </a:r>
          <a:r>
            <a:rPr lang="en-GB" sz="900" b="0" i="0" kern="1200" dirty="0" err="1" smtClean="0"/>
            <a:t>importante</a:t>
          </a:r>
          <a:r>
            <a:rPr lang="en-GB" sz="900" b="0" i="0" kern="1200" dirty="0" smtClean="0"/>
            <a:t>, </a:t>
          </a:r>
          <a:r>
            <a:rPr lang="en-GB" sz="900" b="0" i="0" kern="1200" dirty="0" err="1" smtClean="0"/>
            <a:t>transformări</a:t>
          </a:r>
          <a:r>
            <a:rPr lang="en-GB" sz="900" b="0" i="0" kern="1200" dirty="0" smtClean="0"/>
            <a:t> </a:t>
          </a:r>
          <a:r>
            <a:rPr lang="en-GB" sz="900" b="0" i="0" kern="1200" dirty="0" err="1" smtClean="0"/>
            <a:t>în</a:t>
          </a:r>
          <a:r>
            <a:rPr lang="en-GB" sz="900" b="0" i="0" kern="1200" dirty="0" smtClean="0"/>
            <a:t> </a:t>
          </a:r>
          <a:r>
            <a:rPr lang="en-GB" sz="900" b="0" i="0" kern="1200" dirty="0" err="1" smtClean="0"/>
            <a:t>domeniul</a:t>
          </a:r>
          <a:r>
            <a:rPr lang="en-GB" sz="900" b="0" i="0" kern="1200" dirty="0" smtClean="0"/>
            <a:t> </a:t>
          </a:r>
          <a:r>
            <a:rPr lang="en-GB" sz="900" b="0" i="0" kern="1200" dirty="0" err="1" smtClean="0"/>
            <a:t>serviciilor</a:t>
          </a:r>
          <a:r>
            <a:rPr lang="en-GB" sz="900" b="0" i="0" kern="1200" dirty="0" smtClean="0"/>
            <a:t> </a:t>
          </a:r>
          <a:r>
            <a:rPr lang="en-GB" sz="900" b="0" i="0" kern="1200" dirty="0" err="1" smtClean="0"/>
            <a:t>speciale</a:t>
          </a:r>
          <a:r>
            <a:rPr lang="en-GB" sz="900" b="0" i="0" kern="1200" dirty="0" smtClean="0"/>
            <a:t>, </a:t>
          </a:r>
          <a:r>
            <a:rPr lang="en-GB" sz="900" b="0" i="0" kern="1200" dirty="0" err="1" smtClean="0"/>
            <a:t>în</a:t>
          </a:r>
          <a:r>
            <a:rPr lang="en-GB" sz="900" b="0" i="0" kern="1200" dirty="0" smtClean="0"/>
            <a:t> special </a:t>
          </a:r>
          <a:r>
            <a:rPr lang="en-GB" sz="900" b="0" i="0" kern="1200" dirty="0" err="1" smtClean="0"/>
            <a:t>asupra</a:t>
          </a:r>
          <a:r>
            <a:rPr lang="en-GB" sz="900" b="0" i="0" kern="1200" dirty="0" smtClean="0"/>
            <a:t> </a:t>
          </a:r>
          <a:r>
            <a:rPr lang="en-GB" sz="900" b="0" i="0" kern="1200" dirty="0" err="1" smtClean="0"/>
            <a:t>proceselor</a:t>
          </a:r>
          <a:r>
            <a:rPr lang="en-GB" sz="900" b="0" i="0" kern="1200" dirty="0" smtClean="0"/>
            <a:t> </a:t>
          </a:r>
          <a:r>
            <a:rPr lang="en-GB" sz="900" b="0" i="0" kern="1200" dirty="0" err="1" smtClean="0"/>
            <a:t>și</a:t>
          </a:r>
          <a:r>
            <a:rPr lang="en-GB" sz="900" b="0" i="0" kern="1200" dirty="0" smtClean="0"/>
            <a:t> </a:t>
          </a:r>
          <a:r>
            <a:rPr lang="en-GB" sz="900" b="0" i="0" kern="1200" dirty="0" err="1" smtClean="0"/>
            <a:t>sistemelor</a:t>
          </a:r>
          <a:r>
            <a:rPr lang="en-GB" sz="900" b="0" i="0" kern="1200" dirty="0" smtClean="0"/>
            <a:t> </a:t>
          </a:r>
          <a:r>
            <a:rPr lang="en-GB" sz="900" b="0" i="0" kern="1200" dirty="0" err="1" smtClean="0"/>
            <a:t>informaționale</a:t>
          </a:r>
          <a:r>
            <a:rPr lang="en-GB" sz="900" b="0" i="0" kern="1200" dirty="0" smtClean="0"/>
            <a:t>.</a:t>
          </a:r>
          <a:endParaRPr lang="ro-RO" sz="900" kern="1200" dirty="0"/>
        </a:p>
      </dsp:txBody>
      <dsp:txXfrm>
        <a:off x="242106" y="352437"/>
        <a:ext cx="6237886" cy="3981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D8246-F797-493E-A28B-57B96D0718B3}">
      <dsp:nvSpPr>
        <dsp:cNvPr id="0" name=""/>
        <dsp:cNvSpPr/>
      </dsp:nvSpPr>
      <dsp:spPr>
        <a:xfrm>
          <a:off x="704092" y="0"/>
          <a:ext cx="7979716" cy="19864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A67E2-EBBD-48C6-A53A-7A2BAD43624E}">
      <dsp:nvSpPr>
        <dsp:cNvPr id="0" name=""/>
        <dsp:cNvSpPr/>
      </dsp:nvSpPr>
      <dsp:spPr>
        <a:xfrm>
          <a:off x="1026801" y="595935"/>
          <a:ext cx="7334298" cy="794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GB" sz="900" b="0" i="0" kern="1200" smtClean="0"/>
            <a:t>Astfel, agențiile de informații sunt responsabile pentru colectarea, analiza și exploatarea informațiilor. Deci reprezintă o componentă importantă a puterii naționale și un element fundamental în luarea deciziilor privind securitatea națională, apărarea și politicile externe.</a:t>
          </a:r>
          <a:br>
            <a:rPr lang="en-GB" sz="900" b="0" i="0" kern="1200" smtClean="0"/>
          </a:br>
          <a:r>
            <a:rPr lang="en-GB" sz="900" b="0" i="0" kern="1200" smtClean="0"/>
            <a:t>Există diverse tipuri de servicii de informații, iar acestea la rândul lor întreprind diverse acțiuni informativ privind domeniile politice și strategice, potențialul militar și economic, resursele umane și tehnologice cu relevanță strategică.</a:t>
          </a:r>
          <a:br>
            <a:rPr lang="en-GB" sz="900" b="0" i="0" kern="1200" smtClean="0"/>
          </a:br>
          <a:endParaRPr lang="ro-RO" sz="900" kern="1200"/>
        </a:p>
      </dsp:txBody>
      <dsp:txXfrm>
        <a:off x="1065589" y="634723"/>
        <a:ext cx="7256722" cy="71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ADE51-73E6-459F-AF51-BDEA367A203E}">
      <dsp:nvSpPr>
        <dsp:cNvPr id="0" name=""/>
        <dsp:cNvSpPr/>
      </dsp:nvSpPr>
      <dsp:spPr>
        <a:xfrm>
          <a:off x="0" y="0"/>
          <a:ext cx="3498547" cy="29546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rtl="0">
            <a:lnSpc>
              <a:spcPct val="90000"/>
            </a:lnSpc>
            <a:spcBef>
              <a:spcPct val="0"/>
            </a:spcBef>
            <a:spcAft>
              <a:spcPct val="35000"/>
            </a:spcAft>
          </a:pPr>
          <a:r>
            <a:rPr lang="en-GB" sz="700" b="0" i="0" kern="1200" smtClean="0"/>
            <a:t>Deoarece nimeni nu poate prezice cu certitudine absolută efectele forțelor politice într-o țară străină,</a:t>
          </a:r>
          <a:r>
            <a:rPr lang="ro-RO" sz="700" b="0" i="0" kern="1200" smtClean="0"/>
            <a:t>aici în ajutor vin agențiile politice și</a:t>
          </a:r>
          <a:r>
            <a:rPr lang="en-GB" sz="700" b="0" i="0" kern="1200" smtClean="0"/>
            <a:t> analiștii</a:t>
          </a:r>
          <a:r>
            <a:rPr lang="ro-RO" sz="700" b="0" i="0" kern="1200" smtClean="0"/>
            <a:t> care</a:t>
          </a:r>
          <a:r>
            <a:rPr lang="en-GB" sz="700" b="0" i="0" kern="1200" smtClean="0"/>
            <a:t> se reduc la a face prognoze de alternative bazate pe ceea ce se știe despre tendințele și modelele politice. Datele concrete care sunt utile în acest sens includ tendințele de vot, detalii despre organizarea și conducerea partidului și informații din anali</a:t>
          </a:r>
          <a:r>
            <a:rPr lang="ro-RO" sz="700" b="0" i="0" kern="1200" smtClean="0"/>
            <a:t>za</a:t>
          </a:r>
          <a:r>
            <a:rPr lang="en-GB" sz="700" b="0" i="0" kern="1200" smtClean="0"/>
            <a:t> documentelor politice. O sursă principală de informații politice a fost reprezentată mult timp de rapoartele diplomaților, care în mod normal colectează date din surse "deschise" sau accesibile legal din țara în care sunt staționați. Activitatea lor este completată de cea a aparatului de informații profesionale.</a:t>
          </a:r>
          <a:endParaRPr lang="ro-RO" sz="700" kern="1200"/>
        </a:p>
      </dsp:txBody>
      <dsp:txXfrm>
        <a:off x="0" y="1181850"/>
        <a:ext cx="3498547" cy="1181850"/>
      </dsp:txXfrm>
    </dsp:sp>
    <dsp:sp modelId="{4698248D-568E-4E82-A2CB-722E6198BBA8}">
      <dsp:nvSpPr>
        <dsp:cNvPr id="0" name=""/>
        <dsp:cNvSpPr/>
      </dsp:nvSpPr>
      <dsp:spPr>
        <a:xfrm>
          <a:off x="1257328" y="177277"/>
          <a:ext cx="983890" cy="9838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DD78C0-15D2-4874-B1DE-B53C0993F6EC}">
      <dsp:nvSpPr>
        <dsp:cNvPr id="0" name=""/>
        <dsp:cNvSpPr/>
      </dsp:nvSpPr>
      <dsp:spPr>
        <a:xfrm>
          <a:off x="139941" y="2363700"/>
          <a:ext cx="3218663" cy="443193"/>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A7F1C-E700-45B1-BC8E-55322A32D96C}">
      <dsp:nvSpPr>
        <dsp:cNvPr id="0" name=""/>
        <dsp:cNvSpPr/>
      </dsp:nvSpPr>
      <dsp:spPr>
        <a:xfrm>
          <a:off x="0" y="0"/>
          <a:ext cx="4033735" cy="28243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rtl="0">
            <a:lnSpc>
              <a:spcPct val="90000"/>
            </a:lnSpc>
            <a:spcBef>
              <a:spcPct val="0"/>
            </a:spcBef>
            <a:spcAft>
              <a:spcPct val="35000"/>
            </a:spcAft>
          </a:pPr>
          <a:r>
            <a:rPr lang="en-GB" sz="800" b="0" i="0" kern="1200" dirty="0" err="1" smtClean="0"/>
            <a:t>Acțiunile</a:t>
          </a:r>
          <a:r>
            <a:rPr lang="en-GB" sz="800" b="0" i="0" kern="1200" dirty="0" smtClean="0"/>
            <a:t> sub </a:t>
          </a:r>
          <a:r>
            <a:rPr lang="en-GB" sz="800" b="0" i="0" kern="1200" dirty="0" err="1" smtClean="0"/>
            <a:t>acoperire</a:t>
          </a:r>
          <a:r>
            <a:rPr lang="en-GB" sz="800" b="0" i="0" kern="1200" dirty="0" smtClean="0"/>
            <a:t> </a:t>
          </a:r>
          <a:r>
            <a:rPr lang="en-GB" sz="800" b="0" i="0" kern="1200" dirty="0" err="1" smtClean="0"/>
            <a:t>sunt</a:t>
          </a:r>
          <a:r>
            <a:rPr lang="en-GB" sz="800" b="0" i="0" kern="1200" dirty="0" smtClean="0"/>
            <a:t> </a:t>
          </a:r>
          <a:r>
            <a:rPr lang="en-GB" sz="800" b="0" i="0" kern="1200" dirty="0" err="1" smtClean="0"/>
            <a:t>folosite</a:t>
          </a:r>
          <a:r>
            <a:rPr lang="en-GB" sz="800" b="0" i="0" kern="1200" dirty="0" smtClean="0"/>
            <a:t> </a:t>
          </a:r>
          <a:r>
            <a:rPr lang="en-GB" sz="800" b="0" i="0" kern="1200" dirty="0" err="1" smtClean="0"/>
            <a:t>pentru</a:t>
          </a:r>
          <a:r>
            <a:rPr lang="en-GB" sz="800" b="0" i="0" kern="1200" dirty="0" smtClean="0"/>
            <a:t> a </a:t>
          </a:r>
          <a:r>
            <a:rPr lang="en-GB" sz="800" b="0" i="0" kern="1200" dirty="0" err="1" smtClean="0"/>
            <a:t>influența</a:t>
          </a:r>
          <a:r>
            <a:rPr lang="en-GB" sz="800" b="0" i="0" kern="1200" dirty="0" smtClean="0"/>
            <a:t> </a:t>
          </a:r>
          <a:r>
            <a:rPr lang="en-GB" sz="800" b="0" i="0" kern="1200" dirty="0" err="1" smtClean="0"/>
            <a:t>situațiile</a:t>
          </a:r>
          <a:r>
            <a:rPr lang="en-GB" sz="800" b="0" i="0" kern="1200" dirty="0" smtClean="0"/>
            <a:t> </a:t>
          </a:r>
          <a:r>
            <a:rPr lang="en-GB" sz="800" b="0" i="0" kern="1200" dirty="0" err="1" smtClean="0"/>
            <a:t>politice</a:t>
          </a:r>
          <a:r>
            <a:rPr lang="en-GB" sz="800" b="0" i="0" kern="1200" dirty="0" smtClean="0"/>
            <a:t>, militare </a:t>
          </a:r>
          <a:r>
            <a:rPr lang="en-GB" sz="800" b="0" i="0" kern="1200" dirty="0" err="1" smtClean="0"/>
            <a:t>sau</a:t>
          </a:r>
          <a:r>
            <a:rPr lang="en-GB" sz="800" b="0" i="0" kern="1200" dirty="0" smtClean="0"/>
            <a:t> </a:t>
          </a:r>
          <a:r>
            <a:rPr lang="en-GB" sz="800" b="0" i="0" kern="1200" dirty="0" err="1" smtClean="0"/>
            <a:t>economice</a:t>
          </a:r>
          <a:r>
            <a:rPr lang="en-GB" sz="800" b="0" i="0" kern="1200" dirty="0" smtClean="0"/>
            <a:t> din </a:t>
          </a:r>
          <a:r>
            <a:rPr lang="en-GB" sz="800" b="0" i="0" kern="1200" dirty="0" err="1" smtClean="0"/>
            <a:t>străinătate</a:t>
          </a:r>
          <a:r>
            <a:rPr lang="en-GB" sz="800" b="0" i="0" kern="1200" dirty="0" smtClean="0"/>
            <a:t>. </a:t>
          </a:r>
          <a:r>
            <a:rPr lang="en-GB" sz="800" b="0" i="0" kern="1200" dirty="0" err="1" smtClean="0"/>
            <a:t>Acestea</a:t>
          </a:r>
          <a:r>
            <a:rPr lang="en-GB" sz="800" b="0" i="0" kern="1200" dirty="0" smtClean="0"/>
            <a:t> </a:t>
          </a:r>
          <a:r>
            <a:rPr lang="en-GB" sz="800" b="0" i="0" kern="1200" dirty="0" err="1" smtClean="0"/>
            <a:t>ar</a:t>
          </a:r>
          <a:r>
            <a:rPr lang="en-GB" sz="800" b="0" i="0" kern="1200" dirty="0" smtClean="0"/>
            <a:t> </a:t>
          </a:r>
          <a:r>
            <a:rPr lang="en-GB" sz="800" b="0" i="0" kern="1200" dirty="0" err="1" smtClean="0"/>
            <a:t>putea</a:t>
          </a:r>
          <a:r>
            <a:rPr lang="en-GB" sz="800" b="0" i="0" kern="1200" dirty="0" smtClean="0"/>
            <a:t> </a:t>
          </a:r>
          <a:r>
            <a:rPr lang="en-GB" sz="800" b="0" i="0" kern="1200" dirty="0" err="1" smtClean="0"/>
            <a:t>consta</a:t>
          </a:r>
          <a:r>
            <a:rPr lang="en-GB" sz="800" b="0" i="0" kern="1200" dirty="0" smtClean="0"/>
            <a:t> </a:t>
          </a:r>
          <a:r>
            <a:rPr lang="en-GB" sz="800" b="0" i="0" kern="1200" dirty="0" err="1" smtClean="0"/>
            <a:t>în</a:t>
          </a:r>
          <a:r>
            <a:rPr lang="en-GB" sz="800" b="0" i="0" kern="1200" dirty="0" smtClean="0"/>
            <a:t> </a:t>
          </a:r>
          <a:r>
            <a:rPr lang="en-GB" sz="800" b="0" i="0" kern="1200" dirty="0" err="1" smtClean="0"/>
            <a:t>activități</a:t>
          </a:r>
          <a:r>
            <a:rPr lang="en-GB" sz="800" b="0" i="0" kern="1200" dirty="0" smtClean="0"/>
            <a:t> de </a:t>
          </a:r>
          <a:r>
            <a:rPr lang="en-GB" sz="800" b="0" i="0" kern="1200" dirty="0" err="1" smtClean="0"/>
            <a:t>propagandă</a:t>
          </a:r>
          <a:r>
            <a:rPr lang="en-GB" sz="800" b="0" i="0" kern="1200" dirty="0" smtClean="0"/>
            <a:t>, </a:t>
          </a:r>
          <a:r>
            <a:rPr lang="en-GB" sz="800" b="0" i="0" kern="1200" dirty="0" err="1" smtClean="0"/>
            <a:t>sprijin</a:t>
          </a:r>
          <a:r>
            <a:rPr lang="en-GB" sz="800" b="0" i="0" kern="1200" dirty="0" smtClean="0"/>
            <a:t> </a:t>
          </a:r>
          <a:r>
            <a:rPr lang="en-GB" sz="800" b="0" i="0" kern="1200" dirty="0" err="1" smtClean="0"/>
            <a:t>pentru</a:t>
          </a:r>
          <a:r>
            <a:rPr lang="en-GB" sz="800" b="0" i="0" kern="1200" dirty="0" smtClean="0"/>
            <a:t> </a:t>
          </a:r>
          <a:r>
            <a:rPr lang="en-GB" sz="800" b="0" i="0" kern="1200" dirty="0" err="1" smtClean="0"/>
            <a:t>facțiuni</a:t>
          </a:r>
          <a:r>
            <a:rPr lang="en-GB" sz="800" b="0" i="0" kern="1200" dirty="0" smtClean="0"/>
            <a:t> </a:t>
          </a:r>
          <a:r>
            <a:rPr lang="en-GB" sz="800" b="0" i="0" kern="1200" dirty="0" err="1" smtClean="0"/>
            <a:t>politice</a:t>
          </a:r>
          <a:r>
            <a:rPr lang="en-GB" sz="800" b="0" i="0" kern="1200" dirty="0" smtClean="0"/>
            <a:t> </a:t>
          </a:r>
          <a:r>
            <a:rPr lang="en-GB" sz="800" b="0" i="0" kern="1200" dirty="0" err="1" smtClean="0"/>
            <a:t>sau</a:t>
          </a:r>
          <a:r>
            <a:rPr lang="en-GB" sz="800" b="0" i="0" kern="1200" dirty="0" smtClean="0"/>
            <a:t> militare </a:t>
          </a:r>
          <a:r>
            <a:rPr lang="en-GB" sz="800" b="0" i="0" kern="1200" dirty="0" err="1" smtClean="0"/>
            <a:t>dintr</a:t>
          </a:r>
          <a:r>
            <a:rPr lang="en-GB" sz="800" b="0" i="0" kern="1200" dirty="0" smtClean="0"/>
            <a:t>-o </a:t>
          </a:r>
          <a:r>
            <a:rPr lang="en-GB" sz="800" b="0" i="0" kern="1200" dirty="0" err="1" smtClean="0"/>
            <a:t>anumită</a:t>
          </a:r>
          <a:r>
            <a:rPr lang="en-GB" sz="800" b="0" i="0" kern="1200" dirty="0" smtClean="0"/>
            <a:t> </a:t>
          </a:r>
          <a:r>
            <a:rPr lang="en-GB" sz="800" b="0" i="0" kern="1200" dirty="0" err="1" smtClean="0"/>
            <a:t>țară</a:t>
          </a:r>
          <a:r>
            <a:rPr lang="en-GB" sz="800" b="0" i="0" kern="1200" dirty="0" smtClean="0"/>
            <a:t>, </a:t>
          </a:r>
          <a:r>
            <a:rPr lang="en-GB" sz="800" b="0" i="0" kern="1200" dirty="0" err="1" smtClean="0"/>
            <a:t>asistență</a:t>
          </a:r>
          <a:r>
            <a:rPr lang="en-GB" sz="800" b="0" i="0" kern="1200" dirty="0" smtClean="0"/>
            <a:t> </a:t>
          </a:r>
          <a:r>
            <a:rPr lang="en-GB" sz="800" b="0" i="0" kern="1200" dirty="0" err="1" smtClean="0"/>
            <a:t>tehnică</a:t>
          </a:r>
          <a:r>
            <a:rPr lang="en-GB" sz="800" b="0" i="0" kern="1200" dirty="0" smtClean="0"/>
            <a:t> </a:t>
          </a:r>
          <a:r>
            <a:rPr lang="en-GB" sz="800" b="0" i="0" kern="1200" dirty="0" err="1" smtClean="0"/>
            <a:t>și</a:t>
          </a:r>
          <a:r>
            <a:rPr lang="en-GB" sz="800" b="0" i="0" kern="1200" dirty="0" smtClean="0"/>
            <a:t> </a:t>
          </a:r>
          <a:r>
            <a:rPr lang="en-GB" sz="800" b="0" i="0" kern="1200" dirty="0" err="1" smtClean="0"/>
            <a:t>logistică</a:t>
          </a:r>
          <a:r>
            <a:rPr lang="en-GB" sz="800" b="0" i="0" kern="1200" dirty="0" smtClean="0"/>
            <a:t> </a:t>
          </a:r>
          <a:r>
            <a:rPr lang="en-GB" sz="800" b="0" i="0" kern="1200" dirty="0" err="1" smtClean="0"/>
            <a:t>acordată</a:t>
          </a:r>
          <a:r>
            <a:rPr lang="en-GB" sz="800" b="0" i="0" kern="1200" dirty="0" smtClean="0"/>
            <a:t> </a:t>
          </a:r>
          <a:r>
            <a:rPr lang="en-GB" sz="800" b="0" i="0" kern="1200" dirty="0" err="1" smtClean="0"/>
            <a:t>altor</a:t>
          </a:r>
          <a:r>
            <a:rPr lang="en-GB" sz="800" b="0" i="0" kern="1200" dirty="0" smtClean="0"/>
            <a:t> </a:t>
          </a:r>
          <a:r>
            <a:rPr lang="en-GB" sz="800" b="0" i="0" kern="1200" dirty="0" err="1" smtClean="0"/>
            <a:t>guverne</a:t>
          </a:r>
          <a:r>
            <a:rPr lang="en-GB" sz="800" b="0" i="0" kern="1200" dirty="0" smtClean="0"/>
            <a:t> </a:t>
          </a:r>
          <a:r>
            <a:rPr lang="en-GB" sz="800" b="0" i="0" kern="1200" dirty="0" err="1" smtClean="0"/>
            <a:t>pentru</a:t>
          </a:r>
          <a:r>
            <a:rPr lang="en-GB" sz="800" b="0" i="0" kern="1200" dirty="0" smtClean="0"/>
            <a:t> a </a:t>
          </a:r>
          <a:r>
            <a:rPr lang="en-GB" sz="800" b="0" i="0" kern="1200" dirty="0" err="1" smtClean="0"/>
            <a:t>rezolva</a:t>
          </a:r>
          <a:r>
            <a:rPr lang="en-GB" sz="800" b="0" i="0" kern="1200" dirty="0" smtClean="0"/>
            <a:t> </a:t>
          </a:r>
          <a:r>
            <a:rPr lang="en-GB" sz="800" b="0" i="0" kern="1200" dirty="0" err="1" smtClean="0"/>
            <a:t>problemele</a:t>
          </a:r>
          <a:r>
            <a:rPr lang="en-GB" sz="800" b="0" i="0" kern="1200" dirty="0" smtClean="0"/>
            <a:t> din </a:t>
          </a:r>
          <a:r>
            <a:rPr lang="en-GB" sz="800" b="0" i="0" kern="1200" dirty="0" err="1" smtClean="0"/>
            <a:t>țările</a:t>
          </a:r>
          <a:r>
            <a:rPr lang="en-GB" sz="800" b="0" i="0" kern="1200" dirty="0" smtClean="0"/>
            <a:t> </a:t>
          </a:r>
          <a:r>
            <a:rPr lang="en-GB" sz="800" b="0" i="0" kern="1200" dirty="0" err="1" smtClean="0"/>
            <a:t>lor</a:t>
          </a:r>
          <a:r>
            <a:rPr lang="en-GB" sz="800" b="0" i="0" kern="1200" dirty="0" smtClean="0"/>
            <a:t> </a:t>
          </a:r>
          <a:r>
            <a:rPr lang="en-GB" sz="800" b="0" i="0" kern="1200" dirty="0" err="1" smtClean="0"/>
            <a:t>sau</a:t>
          </a:r>
          <a:r>
            <a:rPr lang="en-GB" sz="800" b="0" i="0" kern="1200" dirty="0" smtClean="0"/>
            <a:t> </a:t>
          </a:r>
          <a:r>
            <a:rPr lang="en-GB" sz="800" b="0" i="0" kern="1200" dirty="0" err="1" smtClean="0"/>
            <a:t>acțiuni</a:t>
          </a:r>
          <a:r>
            <a:rPr lang="en-GB" sz="800" b="0" i="0" kern="1200" dirty="0" smtClean="0"/>
            <a:t> </a:t>
          </a:r>
          <a:r>
            <a:rPr lang="en-GB" sz="800" b="0" i="0" kern="1200" dirty="0" err="1" smtClean="0"/>
            <a:t>întreprinse</a:t>
          </a:r>
          <a:r>
            <a:rPr lang="en-GB" sz="800" b="0" i="0" kern="1200" dirty="0" smtClean="0"/>
            <a:t> </a:t>
          </a:r>
          <a:r>
            <a:rPr lang="en-GB" sz="800" b="0" i="0" kern="1200" dirty="0" err="1" smtClean="0"/>
            <a:t>pentru</a:t>
          </a:r>
          <a:r>
            <a:rPr lang="en-GB" sz="800" b="0" i="0" kern="1200" dirty="0" smtClean="0"/>
            <a:t> </a:t>
          </a:r>
          <a:r>
            <a:rPr lang="en-GB" sz="800" b="0" i="0" kern="1200" dirty="0" err="1" smtClean="0"/>
            <a:t>perturba</a:t>
          </a:r>
          <a:r>
            <a:rPr lang="ro-RO" sz="800" b="0" i="0" kern="1200" dirty="0" smtClean="0"/>
            <a:t>rea</a:t>
          </a:r>
          <a:r>
            <a:rPr lang="en-GB" sz="800" b="0" i="0" kern="1200" dirty="0" smtClean="0"/>
            <a:t> </a:t>
          </a:r>
          <a:r>
            <a:rPr lang="en-GB" sz="800" b="0" i="0" kern="1200" dirty="0" err="1" smtClean="0"/>
            <a:t>activități</a:t>
          </a:r>
          <a:r>
            <a:rPr lang="ro-RO" sz="800" b="0" i="0" kern="1200" dirty="0" smtClean="0"/>
            <a:t>lor</a:t>
          </a:r>
          <a:r>
            <a:rPr lang="en-GB" sz="800" b="0" i="0" kern="1200" dirty="0" smtClean="0"/>
            <a:t> care </a:t>
          </a:r>
          <a:r>
            <a:rPr lang="en-GB" sz="800" b="0" i="0" kern="1200" dirty="0" err="1" smtClean="0"/>
            <a:t>amenință</a:t>
          </a:r>
          <a:r>
            <a:rPr lang="en-GB" sz="800" b="0" i="0" kern="1200" dirty="0" smtClean="0"/>
            <a:t> </a:t>
          </a:r>
          <a:r>
            <a:rPr lang="en-GB" sz="800" b="0" i="0" kern="1200" dirty="0" err="1" smtClean="0"/>
            <a:t>interesele</a:t>
          </a:r>
          <a:r>
            <a:rPr lang="en-GB" sz="800" b="0" i="0" kern="1200" dirty="0" smtClean="0"/>
            <a:t> </a:t>
          </a:r>
          <a:r>
            <a:rPr lang="en-GB" sz="800" b="0" i="0" kern="1200" dirty="0" err="1" smtClean="0"/>
            <a:t>țării</a:t>
          </a:r>
          <a:r>
            <a:rPr lang="en-GB" sz="800" b="0" i="0" kern="1200" dirty="0" smtClean="0"/>
            <a:t>. </a:t>
          </a:r>
          <a:r>
            <a:rPr lang="en-GB" sz="800" b="0" i="0" kern="1200" dirty="0" err="1" smtClean="0"/>
            <a:t>Astfel</a:t>
          </a:r>
          <a:r>
            <a:rPr lang="en-GB" sz="800" b="0" i="0" kern="1200" dirty="0" smtClean="0"/>
            <a:t> de </a:t>
          </a:r>
          <a:r>
            <a:rPr lang="en-GB" sz="800" b="0" i="0" kern="1200" dirty="0" err="1" smtClean="0"/>
            <a:t>acțiuni</a:t>
          </a:r>
          <a:r>
            <a:rPr lang="en-GB" sz="800" b="0" i="0" kern="1200" dirty="0" smtClean="0"/>
            <a:t> </a:t>
          </a:r>
          <a:r>
            <a:rPr lang="en-GB" sz="800" b="0" i="0" kern="1200" dirty="0" err="1" smtClean="0"/>
            <a:t>completează</a:t>
          </a:r>
          <a:r>
            <a:rPr lang="en-GB" sz="800" b="0" i="0" kern="1200" dirty="0" smtClean="0"/>
            <a:t> </a:t>
          </a:r>
          <a:r>
            <a:rPr lang="en-GB" sz="800" b="0" i="0" kern="1200" dirty="0" err="1" smtClean="0"/>
            <a:t>măsurile</a:t>
          </a:r>
          <a:r>
            <a:rPr lang="en-GB" sz="800" b="0" i="0" kern="1200" dirty="0" smtClean="0"/>
            <a:t> </a:t>
          </a:r>
          <a:r>
            <a:rPr lang="en-GB" sz="800" b="0" i="0" kern="1200" dirty="0" err="1" smtClean="0"/>
            <a:t>evidente</a:t>
          </a:r>
          <a:r>
            <a:rPr lang="en-GB" sz="800" b="0" i="0" kern="1200" dirty="0" smtClean="0"/>
            <a:t> </a:t>
          </a:r>
          <a:r>
            <a:rPr lang="en-GB" sz="800" b="0" i="0" kern="1200" dirty="0" err="1" smtClean="0"/>
            <a:t>paralele</a:t>
          </a:r>
          <a:r>
            <a:rPr lang="en-GB" sz="800" b="0" i="0" kern="1200" dirty="0" smtClean="0"/>
            <a:t> </a:t>
          </a:r>
          <a:r>
            <a:rPr lang="en-GB" sz="800" b="0" i="0" kern="1200" dirty="0" err="1" smtClean="0"/>
            <a:t>întreprinse</a:t>
          </a:r>
          <a:r>
            <a:rPr lang="en-GB" sz="800" b="0" i="0" kern="1200" dirty="0" smtClean="0"/>
            <a:t> de </a:t>
          </a:r>
          <a:r>
            <a:rPr lang="en-GB" sz="800" b="0" i="0" kern="1200" dirty="0" err="1" smtClean="0"/>
            <a:t>ramura</a:t>
          </a:r>
          <a:r>
            <a:rPr lang="en-GB" sz="800" b="0" i="0" kern="1200" dirty="0" smtClean="0"/>
            <a:t> </a:t>
          </a:r>
          <a:r>
            <a:rPr lang="en-GB" sz="800" b="0" i="0" kern="1200" dirty="0" err="1" smtClean="0"/>
            <a:t>executivă</a:t>
          </a:r>
          <a:r>
            <a:rPr lang="en-GB" sz="800" b="0" i="0" kern="1200" dirty="0" smtClean="0"/>
            <a:t>. </a:t>
          </a:r>
          <a:r>
            <a:rPr lang="en-GB" sz="800" b="0" i="0" kern="1200" dirty="0" err="1" smtClean="0"/>
            <a:t>Prin</a:t>
          </a:r>
          <a:r>
            <a:rPr lang="en-GB" sz="800" b="0" i="0" kern="1200" dirty="0" smtClean="0"/>
            <a:t> </a:t>
          </a:r>
          <a:r>
            <a:rPr lang="en-GB" sz="800" b="0" i="0" kern="1200" dirty="0" err="1" smtClean="0"/>
            <a:t>lege</a:t>
          </a:r>
          <a:r>
            <a:rPr lang="en-GB" sz="800" b="0" i="0" kern="1200" dirty="0" smtClean="0"/>
            <a:t>, </a:t>
          </a:r>
          <a:r>
            <a:rPr lang="en-GB" sz="800" b="0" i="0" kern="1200" dirty="0" err="1" smtClean="0"/>
            <a:t>acțiunile</a:t>
          </a:r>
          <a:r>
            <a:rPr lang="en-GB" sz="800" b="0" i="0" kern="1200" dirty="0" smtClean="0"/>
            <a:t> sub </a:t>
          </a:r>
          <a:r>
            <a:rPr lang="en-GB" sz="800" b="0" i="0" kern="1200" dirty="0" err="1" smtClean="0"/>
            <a:t>acoperire</a:t>
          </a:r>
          <a:r>
            <a:rPr lang="en-GB" sz="800" b="0" i="0" kern="1200" dirty="0" smtClean="0"/>
            <a:t> pot fi </a:t>
          </a:r>
          <a:r>
            <a:rPr lang="en-GB" sz="800" b="0" i="0" kern="1200" dirty="0" err="1" smtClean="0"/>
            <a:t>întreprinse</a:t>
          </a:r>
          <a:r>
            <a:rPr lang="en-GB" sz="800" b="0" i="0" kern="1200" dirty="0" smtClean="0"/>
            <a:t> </a:t>
          </a:r>
          <a:r>
            <a:rPr lang="en-GB" sz="800" b="0" i="0" kern="1200" dirty="0" err="1" smtClean="0"/>
            <a:t>numai</a:t>
          </a:r>
          <a:r>
            <a:rPr lang="en-GB" sz="800" b="0" i="0" kern="1200" dirty="0" smtClean="0"/>
            <a:t> </a:t>
          </a:r>
          <a:r>
            <a:rPr lang="en-GB" sz="800" b="0" i="0" kern="1200" dirty="0" err="1" smtClean="0"/>
            <a:t>în</a:t>
          </a:r>
          <a:r>
            <a:rPr lang="en-GB" sz="800" b="0" i="0" kern="1200" dirty="0" smtClean="0"/>
            <a:t> </a:t>
          </a:r>
          <a:r>
            <a:rPr lang="en-GB" sz="800" b="0" i="0" kern="1200" dirty="0" err="1" smtClean="0"/>
            <a:t>sprijinul</a:t>
          </a:r>
          <a:r>
            <a:rPr lang="en-GB" sz="800" b="0" i="0" kern="1200" dirty="0" smtClean="0"/>
            <a:t> </a:t>
          </a:r>
          <a:r>
            <a:rPr lang="en-GB" sz="800" b="0" i="0" kern="1200" dirty="0" err="1" smtClean="0"/>
            <a:t>unui</a:t>
          </a:r>
          <a:r>
            <a:rPr lang="en-GB" sz="800" b="0" i="0" kern="1200" dirty="0" smtClean="0"/>
            <a:t> </a:t>
          </a:r>
          <a:r>
            <a:rPr lang="en-GB" sz="800" b="0" i="0" kern="1200" dirty="0" err="1" smtClean="0"/>
            <a:t>obiectiv</a:t>
          </a:r>
          <a:r>
            <a:rPr lang="en-GB" sz="800" b="0" i="0" kern="1200" dirty="0" smtClean="0"/>
            <a:t> de </a:t>
          </a:r>
          <a:r>
            <a:rPr lang="en-GB" sz="800" b="0" i="0" kern="1200" dirty="0" err="1" smtClean="0"/>
            <a:t>politică</a:t>
          </a:r>
          <a:r>
            <a:rPr lang="en-GB" sz="800" b="0" i="0" kern="1200" dirty="0" smtClean="0"/>
            <a:t> </a:t>
          </a:r>
          <a:r>
            <a:rPr lang="en-GB" sz="800" b="0" i="0" kern="1200" dirty="0" err="1" smtClean="0"/>
            <a:t>externă</a:t>
          </a:r>
          <a:r>
            <a:rPr lang="en-GB" sz="800" b="0" i="0" kern="1200" dirty="0" smtClean="0"/>
            <a:t> "</a:t>
          </a:r>
          <a:r>
            <a:rPr lang="en-GB" sz="800" b="0" i="0" kern="1200" dirty="0" err="1" smtClean="0"/>
            <a:t>identificabil</a:t>
          </a:r>
          <a:r>
            <a:rPr lang="en-GB" sz="800" b="0" i="0" kern="1200" dirty="0" smtClean="0"/>
            <a:t>".</a:t>
          </a:r>
          <a:endParaRPr lang="ro-RO" sz="800" kern="1200" dirty="0"/>
        </a:p>
      </dsp:txBody>
      <dsp:txXfrm>
        <a:off x="0" y="1129722"/>
        <a:ext cx="4033735" cy="1129722"/>
      </dsp:txXfrm>
    </dsp:sp>
    <dsp:sp modelId="{BE458A46-54E0-4BFA-AD6F-6CBF1E08AFC7}">
      <dsp:nvSpPr>
        <dsp:cNvPr id="0" name=""/>
        <dsp:cNvSpPr/>
      </dsp:nvSpPr>
      <dsp:spPr>
        <a:xfrm>
          <a:off x="1546620" y="169458"/>
          <a:ext cx="940493" cy="9404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D876D-AA73-4D7E-A04E-B3F6CE79E570}">
      <dsp:nvSpPr>
        <dsp:cNvPr id="0" name=""/>
        <dsp:cNvSpPr/>
      </dsp:nvSpPr>
      <dsp:spPr>
        <a:xfrm>
          <a:off x="161349" y="2259444"/>
          <a:ext cx="3711036" cy="42364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80C37-DBCE-4C19-B7CD-381CA72D622B}">
      <dsp:nvSpPr>
        <dsp:cNvPr id="0" name=""/>
        <dsp:cNvSpPr/>
      </dsp:nvSpPr>
      <dsp:spPr>
        <a:xfrm rot="10800000">
          <a:off x="1146623" y="474397"/>
          <a:ext cx="3034843" cy="152883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4172" tIns="26670" rIns="49784" bIns="26670" numCol="1" spcCol="1270" anchor="ctr" anchorCtr="0">
          <a:noAutofit/>
        </a:bodyPr>
        <a:lstStyle/>
        <a:p>
          <a:pPr lvl="0" algn="ctr" defTabSz="311150" rtl="0">
            <a:lnSpc>
              <a:spcPct val="90000"/>
            </a:lnSpc>
            <a:spcBef>
              <a:spcPct val="0"/>
            </a:spcBef>
            <a:spcAft>
              <a:spcPct val="35000"/>
            </a:spcAft>
          </a:pPr>
          <a:r>
            <a:rPr lang="en-GB" sz="700" b="0" i="0" kern="1200" dirty="0" err="1" smtClean="0"/>
            <a:t>Agențiile</a:t>
          </a:r>
          <a:r>
            <a:rPr lang="en-GB" sz="700" b="0" i="0" kern="1200" dirty="0" smtClean="0"/>
            <a:t> </a:t>
          </a:r>
          <a:r>
            <a:rPr lang="en-GB" sz="700" b="0" i="0" kern="1200" dirty="0" err="1" smtClean="0"/>
            <a:t>economice</a:t>
          </a:r>
          <a:r>
            <a:rPr lang="en-GB" sz="700" b="0" i="0" kern="1200" dirty="0" smtClean="0"/>
            <a:t> </a:t>
          </a:r>
          <a:r>
            <a:rPr lang="en-GB" sz="700" b="0" i="0" kern="1200" dirty="0" err="1" smtClean="0"/>
            <a:t>oferă</a:t>
          </a:r>
          <a:r>
            <a:rPr lang="en-GB" sz="700" b="0" i="0" kern="1200" dirty="0" smtClean="0"/>
            <a:t> </a:t>
          </a:r>
          <a:r>
            <a:rPr lang="en-GB" sz="700" b="0" i="0" kern="1200" dirty="0" err="1" smtClean="0"/>
            <a:t>informații</a:t>
          </a:r>
          <a:r>
            <a:rPr lang="en-GB" sz="700" b="0" i="0" kern="1200" dirty="0" smtClean="0"/>
            <a:t> </a:t>
          </a:r>
          <a:r>
            <a:rPr lang="en-GB" sz="700" b="0" i="0" kern="1200" dirty="0" err="1" smtClean="0"/>
            <a:t>privind</a:t>
          </a:r>
          <a:r>
            <a:rPr lang="en-GB" sz="700" b="0" i="0" kern="1200" dirty="0" smtClean="0"/>
            <a:t> </a:t>
          </a:r>
          <a:r>
            <a:rPr lang="en-GB" sz="700" b="0" i="0" kern="1200" dirty="0" err="1" smtClean="0"/>
            <a:t>producția</a:t>
          </a:r>
          <a:r>
            <a:rPr lang="en-GB" sz="700" b="0" i="0" kern="1200" dirty="0" smtClean="0"/>
            <a:t>, </a:t>
          </a:r>
          <a:r>
            <a:rPr lang="en-GB" sz="700" b="0" i="0" kern="1200" dirty="0" err="1" smtClean="0"/>
            <a:t>distribuția</a:t>
          </a:r>
          <a:r>
            <a:rPr lang="en-GB" sz="700" b="0" i="0" kern="1200" dirty="0" smtClean="0"/>
            <a:t> </a:t>
          </a:r>
          <a:r>
            <a:rPr lang="en-GB" sz="700" b="0" i="0" kern="1200" dirty="0" err="1" smtClean="0"/>
            <a:t>și</a:t>
          </a:r>
          <a:r>
            <a:rPr lang="en-GB" sz="700" b="0" i="0" kern="1200" dirty="0" smtClean="0"/>
            <a:t> </a:t>
          </a:r>
          <a:r>
            <a:rPr lang="en-GB" sz="700" b="0" i="0" kern="1200" dirty="0" err="1" smtClean="0"/>
            <a:t>consumul</a:t>
          </a:r>
          <a:r>
            <a:rPr lang="en-GB" sz="700" b="0" i="0" kern="1200" dirty="0" smtClean="0"/>
            <a:t> de </a:t>
          </a:r>
          <a:r>
            <a:rPr lang="en-GB" sz="700" b="0" i="0" kern="1200" dirty="0" err="1" smtClean="0"/>
            <a:t>bunuri</a:t>
          </a:r>
          <a:r>
            <a:rPr lang="en-GB" sz="700" b="0" i="0" kern="1200" dirty="0" smtClean="0"/>
            <a:t> </a:t>
          </a:r>
          <a:r>
            <a:rPr lang="en-GB" sz="700" b="0" i="0" kern="1200" dirty="0" err="1" smtClean="0"/>
            <a:t>și</a:t>
          </a:r>
          <a:r>
            <a:rPr lang="en-GB" sz="700" b="0" i="0" kern="1200" dirty="0" smtClean="0"/>
            <a:t> </a:t>
          </a:r>
          <a:r>
            <a:rPr lang="en-GB" sz="700" b="0" i="0" kern="1200" dirty="0" err="1" smtClean="0"/>
            <a:t>servicii</a:t>
          </a:r>
          <a:r>
            <a:rPr lang="en-GB" sz="700" b="0" i="0" kern="1200" dirty="0" smtClean="0"/>
            <a:t>, </a:t>
          </a:r>
          <a:r>
            <a:rPr lang="en-GB" sz="700" b="0" i="0" kern="1200" dirty="0" err="1" smtClean="0"/>
            <a:t>precum</a:t>
          </a:r>
          <a:r>
            <a:rPr lang="en-GB" sz="700" b="0" i="0" kern="1200" dirty="0" smtClean="0"/>
            <a:t> </a:t>
          </a:r>
          <a:r>
            <a:rPr lang="en-GB" sz="700" b="0" i="0" kern="1200" dirty="0" err="1" smtClean="0"/>
            <a:t>și</a:t>
          </a:r>
          <a:r>
            <a:rPr lang="en-GB" sz="700" b="0" i="0" kern="1200" dirty="0" smtClean="0"/>
            <a:t> </a:t>
          </a:r>
          <a:r>
            <a:rPr lang="en-GB" sz="700" b="0" i="0" kern="1200" dirty="0" err="1" smtClean="0"/>
            <a:t>forța</a:t>
          </a:r>
          <a:r>
            <a:rPr lang="en-GB" sz="700" b="0" i="0" kern="1200" dirty="0" smtClean="0"/>
            <a:t> de </a:t>
          </a:r>
          <a:r>
            <a:rPr lang="en-GB" sz="700" b="0" i="0" kern="1200" dirty="0" err="1" smtClean="0"/>
            <a:t>muncă</a:t>
          </a:r>
          <a:r>
            <a:rPr lang="en-GB" sz="700" b="0" i="0" kern="1200" dirty="0" smtClean="0"/>
            <a:t>, </a:t>
          </a:r>
          <a:r>
            <a:rPr lang="en-GB" sz="700" b="0" i="0" kern="1200" dirty="0" err="1" smtClean="0"/>
            <a:t>finanțele</a:t>
          </a:r>
          <a:r>
            <a:rPr lang="en-GB" sz="700" b="0" i="0" kern="1200" dirty="0" smtClean="0"/>
            <a:t>, </a:t>
          </a:r>
          <a:r>
            <a:rPr lang="en-GB" sz="700" b="0" i="0" kern="1200" dirty="0" err="1" smtClean="0"/>
            <a:t>impozitarea</a:t>
          </a:r>
          <a:r>
            <a:rPr lang="en-GB" sz="700" b="0" i="0" kern="1200" dirty="0" smtClean="0"/>
            <a:t> </a:t>
          </a:r>
          <a:r>
            <a:rPr lang="en-GB" sz="700" b="0" i="0" kern="1200" dirty="0" err="1" smtClean="0"/>
            <a:t>și</a:t>
          </a:r>
          <a:r>
            <a:rPr lang="en-GB" sz="700" b="0" i="0" kern="1200" dirty="0" smtClean="0"/>
            <a:t> </a:t>
          </a:r>
          <a:r>
            <a:rPr lang="en-GB" sz="700" b="0" i="0" kern="1200" dirty="0" err="1" smtClean="0"/>
            <a:t>alte</a:t>
          </a:r>
          <a:r>
            <a:rPr lang="en-GB" sz="700" b="0" i="0" kern="1200" dirty="0" smtClean="0"/>
            <a:t> </a:t>
          </a:r>
          <a:r>
            <a:rPr lang="en-GB" sz="700" b="0" i="0" kern="1200" dirty="0" err="1" smtClean="0"/>
            <a:t>aspecte</a:t>
          </a:r>
          <a:r>
            <a:rPr lang="en-GB" sz="700" b="0" i="0" kern="1200" dirty="0" smtClean="0"/>
            <a:t> ale </a:t>
          </a:r>
          <a:r>
            <a:rPr lang="en-GB" sz="700" b="0" i="0" kern="1200" dirty="0" err="1" smtClean="0"/>
            <a:t>economiei</a:t>
          </a:r>
          <a:r>
            <a:rPr lang="en-GB" sz="700" b="0" i="0" kern="1200" dirty="0" smtClean="0"/>
            <a:t> </a:t>
          </a:r>
          <a:r>
            <a:rPr lang="en-GB" sz="700" b="0" i="0" kern="1200" dirty="0" err="1" smtClean="0"/>
            <a:t>unei</a:t>
          </a:r>
          <a:r>
            <a:rPr lang="en-GB" sz="700" b="0" i="0" kern="1200" dirty="0" smtClean="0"/>
            <a:t> </a:t>
          </a:r>
          <a:r>
            <a:rPr lang="en-GB" sz="700" b="0" i="0" kern="1200" dirty="0" err="1" smtClean="0"/>
            <a:t>națiuni</a:t>
          </a:r>
          <a:r>
            <a:rPr lang="en-GB" sz="700" b="0" i="0" kern="1200" dirty="0" smtClean="0"/>
            <a:t> </a:t>
          </a:r>
          <a:r>
            <a:rPr lang="en-GB" sz="700" b="0" i="0" kern="1200" dirty="0" err="1" smtClean="0"/>
            <a:t>sau</a:t>
          </a:r>
          <a:r>
            <a:rPr lang="en-GB" sz="700" b="0" i="0" kern="1200" dirty="0" smtClean="0"/>
            <a:t> ale </a:t>
          </a:r>
          <a:r>
            <a:rPr lang="en-GB" sz="700" b="0" i="0" kern="1200" dirty="0" err="1" smtClean="0"/>
            <a:t>sistemului</a:t>
          </a:r>
          <a:r>
            <a:rPr lang="en-GB" sz="700" b="0" i="0" kern="1200" dirty="0" smtClean="0"/>
            <a:t> economic </a:t>
          </a:r>
          <a:r>
            <a:rPr lang="en-GB" sz="700" b="0" i="0" kern="1200" dirty="0" err="1" smtClean="0"/>
            <a:t>internațional</a:t>
          </a:r>
          <a:r>
            <a:rPr lang="en-GB" sz="700" b="0" i="0" kern="1200" dirty="0" smtClean="0"/>
            <a:t>. "</a:t>
          </a:r>
          <a:r>
            <a:rPr lang="en-GB" sz="700" b="0" i="0" kern="1200" dirty="0" err="1" smtClean="0"/>
            <a:t>Inteligența</a:t>
          </a:r>
          <a:r>
            <a:rPr lang="en-GB" sz="700" b="0" i="0" kern="1200" dirty="0" smtClean="0"/>
            <a:t>" </a:t>
          </a:r>
          <a:r>
            <a:rPr lang="en-GB" sz="700" b="0" i="0" kern="1200" dirty="0" err="1" smtClean="0"/>
            <a:t>economică</a:t>
          </a:r>
          <a:r>
            <a:rPr lang="en-GB" sz="700" b="0" i="0" kern="1200" dirty="0" smtClean="0"/>
            <a:t> </a:t>
          </a:r>
          <a:r>
            <a:rPr lang="en-GB" sz="700" b="0" i="0" kern="1200" dirty="0" err="1" smtClean="0"/>
            <a:t>permite</a:t>
          </a:r>
          <a:r>
            <a:rPr lang="en-GB" sz="700" b="0" i="0" kern="1200" dirty="0" smtClean="0"/>
            <a:t> </a:t>
          </a:r>
          <a:r>
            <a:rPr lang="en-GB" sz="700" b="0" i="0" kern="1200" dirty="0" err="1" smtClean="0"/>
            <a:t>unei</a:t>
          </a:r>
          <a:r>
            <a:rPr lang="en-GB" sz="700" b="0" i="0" kern="1200" dirty="0" smtClean="0"/>
            <a:t> </a:t>
          </a:r>
          <a:r>
            <a:rPr lang="en-GB" sz="700" b="0" i="0" kern="1200" dirty="0" err="1" smtClean="0"/>
            <a:t>națiuni</a:t>
          </a:r>
          <a:r>
            <a:rPr lang="en-GB" sz="700" b="0" i="0" kern="1200" dirty="0" smtClean="0"/>
            <a:t> </a:t>
          </a:r>
          <a:r>
            <a:rPr lang="en-GB" sz="700" b="0" i="0" kern="1200" dirty="0" err="1" smtClean="0"/>
            <a:t>să</a:t>
          </a:r>
          <a:r>
            <a:rPr lang="en-GB" sz="700" b="0" i="0" kern="1200" dirty="0" smtClean="0"/>
            <a:t> </a:t>
          </a:r>
          <a:r>
            <a:rPr lang="en-GB" sz="700" b="0" i="0" kern="1200" dirty="0" err="1" smtClean="0"/>
            <a:t>estimeze</a:t>
          </a:r>
          <a:r>
            <a:rPr lang="en-GB" sz="700" b="0" i="0" kern="1200" dirty="0" smtClean="0"/>
            <a:t> </a:t>
          </a:r>
          <a:r>
            <a:rPr lang="en-GB" sz="700" b="0" i="0" kern="1200" dirty="0" err="1" smtClean="0"/>
            <a:t>amploarea</a:t>
          </a:r>
          <a:r>
            <a:rPr lang="en-GB" sz="700" b="0" i="0" kern="1200" dirty="0" smtClean="0"/>
            <a:t> </a:t>
          </a:r>
          <a:r>
            <a:rPr lang="en-GB" sz="700" b="0" i="0" kern="1200" dirty="0" err="1" smtClean="0"/>
            <a:t>posibilelor</a:t>
          </a:r>
          <a:r>
            <a:rPr lang="en-GB" sz="700" b="0" i="0" kern="1200" dirty="0" smtClean="0"/>
            <a:t> </a:t>
          </a:r>
          <a:r>
            <a:rPr lang="en-GB" sz="700" b="0" i="0" kern="1200" dirty="0" err="1" smtClean="0"/>
            <a:t>amenințări</a:t>
          </a:r>
          <a:r>
            <a:rPr lang="en-GB" sz="700" b="0" i="0" kern="1200" dirty="0" smtClean="0"/>
            <a:t> militare </a:t>
          </a:r>
          <a:r>
            <a:rPr lang="en-GB" sz="700" b="0" i="0" kern="1200" dirty="0" err="1" smtClean="0"/>
            <a:t>și</a:t>
          </a:r>
          <a:r>
            <a:rPr lang="en-GB" sz="700" b="0" i="0" kern="1200" dirty="0" smtClean="0"/>
            <a:t> </a:t>
          </a:r>
          <a:r>
            <a:rPr lang="en-GB" sz="700" b="0" i="0" kern="1200" dirty="0" err="1" smtClean="0"/>
            <a:t>este</a:t>
          </a:r>
          <a:r>
            <a:rPr lang="en-GB" sz="700" b="0" i="0" kern="1200" dirty="0" smtClean="0"/>
            <a:t>, de </a:t>
          </a:r>
          <a:r>
            <a:rPr lang="en-GB" sz="700" b="0" i="0" kern="1200" dirty="0" err="1" smtClean="0"/>
            <a:t>asemenea</a:t>
          </a:r>
          <a:r>
            <a:rPr lang="en-GB" sz="700" b="0" i="0" kern="1200" dirty="0" smtClean="0"/>
            <a:t>, </a:t>
          </a:r>
          <a:r>
            <a:rPr lang="en-GB" sz="700" b="0" i="0" kern="1200" dirty="0" err="1" smtClean="0"/>
            <a:t>valoroasă</a:t>
          </a:r>
          <a:r>
            <a:rPr lang="en-GB" sz="700" b="0" i="0" kern="1200" dirty="0" smtClean="0"/>
            <a:t> </a:t>
          </a:r>
          <a:r>
            <a:rPr lang="en-GB" sz="700" b="0" i="0" kern="1200" dirty="0" err="1" smtClean="0"/>
            <a:t>în</a:t>
          </a:r>
          <a:r>
            <a:rPr lang="en-GB" sz="700" b="0" i="0" kern="1200" dirty="0" smtClean="0"/>
            <a:t> </a:t>
          </a:r>
          <a:r>
            <a:rPr lang="en-GB" sz="700" b="0" i="0" kern="1200" dirty="0" err="1" smtClean="0"/>
            <a:t>estimarea</a:t>
          </a:r>
          <a:r>
            <a:rPr lang="en-GB" sz="700" b="0" i="0" kern="1200" dirty="0" smtClean="0"/>
            <a:t> </a:t>
          </a:r>
          <a:r>
            <a:rPr lang="en-GB" sz="700" b="0" i="0" kern="1200" dirty="0" err="1" smtClean="0"/>
            <a:t>intențiilor</a:t>
          </a:r>
          <a:r>
            <a:rPr lang="en-GB" sz="700" b="0" i="0" kern="1200" dirty="0" smtClean="0"/>
            <a:t> </a:t>
          </a:r>
          <a:r>
            <a:rPr lang="en-GB" sz="700" b="0" i="0" kern="1200" dirty="0" err="1" smtClean="0"/>
            <a:t>unui</a:t>
          </a:r>
          <a:r>
            <a:rPr lang="en-GB" sz="700" b="0" i="0" kern="1200" dirty="0" smtClean="0"/>
            <a:t> </a:t>
          </a:r>
          <a:r>
            <a:rPr lang="en-GB" sz="700" b="0" i="0" kern="1200" dirty="0" err="1" smtClean="0"/>
            <a:t>potențial</a:t>
          </a:r>
          <a:r>
            <a:rPr lang="en-GB" sz="700" b="0" i="0" kern="1200" dirty="0" smtClean="0"/>
            <a:t> </a:t>
          </a:r>
          <a:r>
            <a:rPr lang="en-GB" sz="700" b="0" i="0" kern="1200" dirty="0" err="1" smtClean="0"/>
            <a:t>inamic</a:t>
          </a:r>
          <a:r>
            <a:rPr lang="en-GB" sz="700" b="0" i="0" kern="1200" dirty="0" smtClean="0"/>
            <a:t>. În </a:t>
          </a:r>
          <a:r>
            <a:rPr lang="en-GB" sz="700" b="0" i="0" kern="1200" dirty="0" err="1" smtClean="0"/>
            <a:t>timp</a:t>
          </a:r>
          <a:r>
            <a:rPr lang="en-GB" sz="700" b="0" i="0" kern="1200" dirty="0" smtClean="0"/>
            <a:t> de </a:t>
          </a:r>
          <a:r>
            <a:rPr lang="en-GB" sz="700" b="0" i="0" kern="1200" dirty="0" err="1" smtClean="0"/>
            <a:t>război</a:t>
          </a:r>
          <a:r>
            <a:rPr lang="en-GB" sz="700" b="0" i="0" kern="1200" dirty="0" smtClean="0"/>
            <a:t>, </a:t>
          </a:r>
          <a:r>
            <a:rPr lang="en-GB" sz="700" b="0" i="0" kern="1200" dirty="0" err="1" smtClean="0"/>
            <a:t>inteligența</a:t>
          </a:r>
          <a:r>
            <a:rPr lang="en-GB" sz="700" b="0" i="0" kern="1200" dirty="0" smtClean="0"/>
            <a:t> </a:t>
          </a:r>
          <a:r>
            <a:rPr lang="en-GB" sz="700" b="0" i="0" kern="1200" dirty="0" err="1" smtClean="0"/>
            <a:t>economică</a:t>
          </a:r>
          <a:r>
            <a:rPr lang="en-GB" sz="700" b="0" i="0" kern="1200" dirty="0" smtClean="0"/>
            <a:t> </a:t>
          </a:r>
          <a:r>
            <a:rPr lang="en-GB" sz="700" b="0" i="0" kern="1200" dirty="0" err="1" smtClean="0"/>
            <a:t>este</a:t>
          </a:r>
          <a:r>
            <a:rPr lang="en-GB" sz="700" b="0" i="0" kern="1200" dirty="0" smtClean="0"/>
            <a:t> un indicator principal al </a:t>
          </a:r>
          <a:r>
            <a:rPr lang="en-GB" sz="700" b="0" i="0" kern="1200" dirty="0" err="1" smtClean="0"/>
            <a:t>capacității</a:t>
          </a:r>
          <a:r>
            <a:rPr lang="en-GB" sz="700" b="0" i="0" kern="1200" dirty="0" smtClean="0"/>
            <a:t> </a:t>
          </a:r>
          <a:r>
            <a:rPr lang="en-GB" sz="700" b="0" i="0" kern="1200" dirty="0" err="1" smtClean="0"/>
            <a:t>unui</a:t>
          </a:r>
          <a:r>
            <a:rPr lang="en-GB" sz="700" b="0" i="0" kern="1200" dirty="0" smtClean="0"/>
            <a:t> </a:t>
          </a:r>
          <a:r>
            <a:rPr lang="en-GB" sz="700" b="0" i="0" kern="1200" dirty="0" err="1" smtClean="0"/>
            <a:t>inamic</a:t>
          </a:r>
          <a:r>
            <a:rPr lang="en-GB" sz="700" b="0" i="0" kern="1200" dirty="0" smtClean="0"/>
            <a:t> de a </a:t>
          </a:r>
          <a:r>
            <a:rPr lang="en-GB" sz="700" b="0" i="0" kern="1200" dirty="0" err="1" smtClean="0"/>
            <a:t>susține</a:t>
          </a:r>
          <a:r>
            <a:rPr lang="en-GB" sz="700" b="0" i="0" kern="1200" dirty="0" smtClean="0"/>
            <a:t> un </a:t>
          </a:r>
          <a:r>
            <a:rPr lang="en-GB" sz="700" b="0" i="0" kern="1200" dirty="0" err="1" smtClean="0"/>
            <a:t>război</a:t>
          </a:r>
          <a:r>
            <a:rPr lang="en-GB" sz="700" b="0" i="0" kern="1200" dirty="0" smtClean="0"/>
            <a:t>. </a:t>
          </a:r>
          <a:endParaRPr lang="ro-RO" sz="700" kern="1200" dirty="0"/>
        </a:p>
      </dsp:txBody>
      <dsp:txXfrm rot="10800000">
        <a:off x="1528831" y="474397"/>
        <a:ext cx="2652635" cy="1528831"/>
      </dsp:txXfrm>
    </dsp:sp>
    <dsp:sp modelId="{BCF2D846-5611-4404-80EF-DA541EF258CB}">
      <dsp:nvSpPr>
        <dsp:cNvPr id="0" name=""/>
        <dsp:cNvSpPr/>
      </dsp:nvSpPr>
      <dsp:spPr>
        <a:xfrm>
          <a:off x="382207" y="474397"/>
          <a:ext cx="1528831" cy="15288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26AA9-E92D-4411-A389-028FF604655F}">
      <dsp:nvSpPr>
        <dsp:cNvPr id="0" name=""/>
        <dsp:cNvSpPr/>
      </dsp:nvSpPr>
      <dsp:spPr>
        <a:xfrm rot="10800000">
          <a:off x="1146623" y="2459596"/>
          <a:ext cx="3034843" cy="152883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4172" tIns="26670" rIns="49784" bIns="26670" numCol="1" spcCol="1270" anchor="ctr" anchorCtr="0">
          <a:noAutofit/>
        </a:bodyPr>
        <a:lstStyle/>
        <a:p>
          <a:pPr lvl="0" algn="ctr" defTabSz="311150" rtl="0">
            <a:lnSpc>
              <a:spcPct val="90000"/>
            </a:lnSpc>
            <a:spcBef>
              <a:spcPct val="0"/>
            </a:spcBef>
            <a:spcAft>
              <a:spcPct val="35000"/>
            </a:spcAft>
          </a:pPr>
          <a:r>
            <a:rPr lang="en-GB" sz="700" b="0" i="0" kern="1200" smtClean="0"/>
            <a:t>Starea economiei unei țări este crucială pentru puterea sa militară, dezvoltarea sa politică și desfășurarea politicii sale externe. În consecință, organizațiile de informații acordă o importanță deosebită colectării de informații economice, inclusiv date privind comerțul, finanțele, resursele naturale, capacitatea industrială și produsul național brut.</a:t>
          </a:r>
          <a:endParaRPr lang="ro-RO" sz="700" kern="1200"/>
        </a:p>
      </dsp:txBody>
      <dsp:txXfrm rot="10800000">
        <a:off x="1528831" y="2459596"/>
        <a:ext cx="2652635" cy="1528831"/>
      </dsp:txXfrm>
    </dsp:sp>
    <dsp:sp modelId="{E2FCBCF9-7AD1-4DC9-BA40-BCB762A23C29}">
      <dsp:nvSpPr>
        <dsp:cNvPr id="0" name=""/>
        <dsp:cNvSpPr/>
      </dsp:nvSpPr>
      <dsp:spPr>
        <a:xfrm>
          <a:off x="382207" y="2459596"/>
          <a:ext cx="1528831" cy="15288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E0C5-BFB9-4F2C-B190-D72F013A548E}">
      <dsp:nvSpPr>
        <dsp:cNvPr id="0" name=""/>
        <dsp:cNvSpPr/>
      </dsp:nvSpPr>
      <dsp:spPr>
        <a:xfrm rot="10800000">
          <a:off x="1125573" y="53096"/>
          <a:ext cx="3016253" cy="151946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042" tIns="26670" rIns="49784" bIns="26670" numCol="1" spcCol="1270" anchor="ctr" anchorCtr="0">
          <a:noAutofit/>
        </a:bodyPr>
        <a:lstStyle/>
        <a:p>
          <a:pPr lvl="0" algn="ctr" defTabSz="311150" rtl="0">
            <a:lnSpc>
              <a:spcPct val="90000"/>
            </a:lnSpc>
            <a:spcBef>
              <a:spcPct val="0"/>
            </a:spcBef>
            <a:spcAft>
              <a:spcPct val="35000"/>
            </a:spcAft>
          </a:pPr>
          <a:r>
            <a:rPr lang="en-GB" sz="700" b="0" i="0" kern="1200" smtClean="0"/>
            <a:t>Organizațiile de informații au folosit tehnici de recrutare pentru a dezvolta agenți în cadrul companiilor vizate. Agentul, în general un angajat de încredere, poate avea acces la informații brevetate sau clasificate fără a ridica suspiciuni. Adesea, agenții recrutați sunt personal de rang inferior, cu acces la o gamă largă de materiale sensibile. Frecvent, angajații de asistență, cum ar fi operatorii de calculatoare, secretarii, tehnicienii și personalul de întreținere s-au dovedit a fi colectori superiori pentru activitățile de informații.</a:t>
          </a:r>
          <a:endParaRPr lang="ro-RO" sz="700" kern="1200"/>
        </a:p>
      </dsp:txBody>
      <dsp:txXfrm rot="10800000">
        <a:off x="1505439" y="53096"/>
        <a:ext cx="2636387" cy="1519465"/>
      </dsp:txXfrm>
    </dsp:sp>
    <dsp:sp modelId="{9879E214-2082-4B74-8E07-CA691E8EB0AF}">
      <dsp:nvSpPr>
        <dsp:cNvPr id="0" name=""/>
        <dsp:cNvSpPr/>
      </dsp:nvSpPr>
      <dsp:spPr>
        <a:xfrm>
          <a:off x="379866" y="31747"/>
          <a:ext cx="1519465" cy="15194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CA197-26AA-415A-BFA1-1C20385B00FE}">
      <dsp:nvSpPr>
        <dsp:cNvPr id="0" name=""/>
        <dsp:cNvSpPr/>
      </dsp:nvSpPr>
      <dsp:spPr>
        <a:xfrm rot="10800000">
          <a:off x="1139599" y="2004785"/>
          <a:ext cx="3016253" cy="151946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042" tIns="26670" rIns="49784" bIns="26670" numCol="1" spcCol="1270" anchor="ctr" anchorCtr="0">
          <a:noAutofit/>
        </a:bodyPr>
        <a:lstStyle/>
        <a:p>
          <a:pPr lvl="0" algn="ctr" defTabSz="311150" rtl="0">
            <a:lnSpc>
              <a:spcPct val="90000"/>
            </a:lnSpc>
            <a:spcBef>
              <a:spcPct val="0"/>
            </a:spcBef>
            <a:spcAft>
              <a:spcPct val="35000"/>
            </a:spcAft>
          </a:pPr>
          <a:r>
            <a:rPr lang="en-GB" sz="700" b="0" i="0" kern="1200" smtClean="0"/>
            <a:t>Frecvent, personalul din cadrul unei agenții guvernamentale sau al unei companii se oferă voluntar pentru a furniza date economice sau de proprietate sensibile unei activități de informații străine. Angajații care recurg la furtul de informații și vânzarea acestora către agenții străini de informații deschise prezintă aceleași motivații ca spionii în cazurile de securitate națională: consumul ilegal de droguri, abuzul de alcool, stresul personal, îndatorarea semnificativă sau simpla lăcomie.</a:t>
          </a:r>
          <a:endParaRPr lang="ro-RO" sz="700" kern="1200"/>
        </a:p>
      </dsp:txBody>
      <dsp:txXfrm rot="10800000">
        <a:off x="1519465" y="2004785"/>
        <a:ext cx="2636387" cy="1519465"/>
      </dsp:txXfrm>
    </dsp:sp>
    <dsp:sp modelId="{EA5FBD71-73AA-4D8C-A993-943106F801B6}">
      <dsp:nvSpPr>
        <dsp:cNvPr id="0" name=""/>
        <dsp:cNvSpPr/>
      </dsp:nvSpPr>
      <dsp:spPr>
        <a:xfrm>
          <a:off x="379866" y="2004785"/>
          <a:ext cx="1519465" cy="151946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9000" r="-6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CFE75-F1D6-42CA-9651-EF172495FF87}">
      <dsp:nvSpPr>
        <dsp:cNvPr id="0" name=""/>
        <dsp:cNvSpPr/>
      </dsp:nvSpPr>
      <dsp:spPr>
        <a:xfrm>
          <a:off x="297466" y="39017"/>
          <a:ext cx="2024126" cy="23813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F751D1-77E5-4684-AD44-40536D7057E8}">
      <dsp:nvSpPr>
        <dsp:cNvPr id="0" name=""/>
        <dsp:cNvSpPr/>
      </dsp:nvSpPr>
      <dsp:spPr>
        <a:xfrm>
          <a:off x="392171" y="62186"/>
          <a:ext cx="1821714" cy="15478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47CF5-FA9E-499A-AA95-F332C72A81E8}">
      <dsp:nvSpPr>
        <dsp:cNvPr id="0" name=""/>
        <dsp:cNvSpPr/>
      </dsp:nvSpPr>
      <dsp:spPr>
        <a:xfrm>
          <a:off x="425946" y="1544017"/>
          <a:ext cx="1821714" cy="887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ro-RO" sz="800" b="0" i="0" kern="1200" dirty="0" smtClean="0"/>
            <a:t>G</a:t>
          </a:r>
          <a:r>
            <a:rPr lang="en-GB" sz="800" b="0" i="0" kern="1200" dirty="0" err="1" smtClean="0"/>
            <a:t>uverne</a:t>
          </a:r>
          <a:r>
            <a:rPr lang="ro-RO" sz="800" b="0" i="0" kern="1200" dirty="0" smtClean="0"/>
            <a:t>le</a:t>
          </a:r>
          <a:r>
            <a:rPr lang="en-GB" sz="800" b="0" i="0" kern="1200" dirty="0" smtClean="0"/>
            <a:t> </a:t>
          </a:r>
          <a:r>
            <a:rPr lang="en-GB" sz="800" b="0" i="0" kern="1200" dirty="0" err="1" smtClean="0"/>
            <a:t>folosesc</a:t>
          </a:r>
          <a:r>
            <a:rPr lang="en-GB" sz="800" b="0" i="0" kern="1200" dirty="0" smtClean="0"/>
            <a:t> </a:t>
          </a:r>
          <a:r>
            <a:rPr lang="en-GB" sz="800" b="0" i="0" kern="1200" dirty="0" err="1" smtClean="0"/>
            <a:t>organizații</a:t>
          </a:r>
          <a:r>
            <a:rPr lang="en-GB" sz="800" b="0" i="0" kern="1200" dirty="0" smtClean="0"/>
            <a:t> non-</a:t>
          </a:r>
          <a:r>
            <a:rPr lang="en-GB" sz="800" b="0" i="0" kern="1200" dirty="0" err="1" smtClean="0"/>
            <a:t>guvernamentale</a:t>
          </a:r>
          <a:r>
            <a:rPr lang="en-GB" sz="800" b="0" i="0" kern="1200" dirty="0" smtClean="0"/>
            <a:t> </a:t>
          </a:r>
          <a:r>
            <a:rPr lang="en-GB" sz="800" b="0" i="0" kern="1200" dirty="0" err="1" smtClean="0"/>
            <a:t>afiliate</a:t>
          </a:r>
          <a:r>
            <a:rPr lang="en-GB" sz="800" b="0" i="0" kern="1200" dirty="0" smtClean="0"/>
            <a:t> </a:t>
          </a:r>
          <a:r>
            <a:rPr lang="en-GB" sz="800" b="0" i="0" kern="1200" dirty="0" err="1" smtClean="0"/>
            <a:t>pentru</a:t>
          </a:r>
          <a:r>
            <a:rPr lang="en-GB" sz="800" b="0" i="0" kern="1200" dirty="0" smtClean="0"/>
            <a:t> a </a:t>
          </a:r>
          <a:r>
            <a:rPr lang="en-GB" sz="800" b="0" i="0" kern="1200" dirty="0" err="1" smtClean="0"/>
            <a:t>aduna</a:t>
          </a:r>
          <a:r>
            <a:rPr lang="en-GB" sz="800" b="0" i="0" kern="1200" dirty="0" smtClean="0"/>
            <a:t> </a:t>
          </a:r>
          <a:r>
            <a:rPr lang="en-GB" sz="800" b="0" i="0" kern="1200" dirty="0" err="1" smtClean="0"/>
            <a:t>informații</a:t>
          </a:r>
          <a:r>
            <a:rPr lang="en-GB" sz="800" b="0" i="0" kern="1200" dirty="0" smtClean="0"/>
            <a:t> </a:t>
          </a:r>
          <a:r>
            <a:rPr lang="en-GB" sz="800" b="0" i="0" kern="1200" dirty="0" err="1" smtClean="0"/>
            <a:t>și</a:t>
          </a:r>
          <a:r>
            <a:rPr lang="en-GB" sz="800" b="0" i="0" kern="1200" dirty="0" smtClean="0"/>
            <a:t> </a:t>
          </a:r>
          <a:r>
            <a:rPr lang="en-GB" sz="800" b="0" i="0" kern="1200" dirty="0" err="1" smtClean="0"/>
            <a:t>pentru</a:t>
          </a:r>
          <a:r>
            <a:rPr lang="en-GB" sz="800" b="0" i="0" kern="1200" dirty="0" smtClean="0"/>
            <a:t> a </a:t>
          </a:r>
          <a:r>
            <a:rPr lang="en-GB" sz="800" b="0" i="0" kern="1200" dirty="0" err="1" smtClean="0"/>
            <a:t>oferi</a:t>
          </a:r>
          <a:r>
            <a:rPr lang="en-GB" sz="800" b="0" i="0" kern="1200" dirty="0" smtClean="0"/>
            <a:t> </a:t>
          </a:r>
          <a:r>
            <a:rPr lang="en-GB" sz="800" b="0" i="0" kern="1200" dirty="0" err="1" smtClean="0"/>
            <a:t>acoperire</a:t>
          </a:r>
          <a:r>
            <a:rPr lang="en-GB" sz="800" b="0" i="0" kern="1200" dirty="0" smtClean="0"/>
            <a:t> </a:t>
          </a:r>
          <a:r>
            <a:rPr lang="en-GB" sz="800" b="0" i="0" kern="1200" dirty="0" err="1" smtClean="0"/>
            <a:t>pentru</a:t>
          </a:r>
          <a:r>
            <a:rPr lang="en-GB" sz="800" b="0" i="0" kern="1200" dirty="0" smtClean="0"/>
            <a:t> </a:t>
          </a:r>
          <a:r>
            <a:rPr lang="en-GB" sz="800" b="0" i="0" kern="1200" dirty="0" err="1" smtClean="0"/>
            <a:t>operatori</a:t>
          </a:r>
          <a:r>
            <a:rPr lang="ro-RO" sz="800" b="0" i="0" kern="1200" dirty="0" smtClean="0"/>
            <a:t>.</a:t>
          </a:r>
          <a:r>
            <a:rPr lang="en-GB" sz="800" b="0" i="0" kern="1200" dirty="0" err="1" smtClean="0"/>
            <a:t>Aceste</a:t>
          </a:r>
          <a:r>
            <a:rPr lang="en-GB" sz="800" b="0" i="0" kern="1200" dirty="0" smtClean="0"/>
            <a:t> </a:t>
          </a:r>
          <a:r>
            <a:rPr lang="en-GB" sz="800" b="0" i="0" kern="1200" dirty="0" err="1" smtClean="0"/>
            <a:t>activități</a:t>
          </a:r>
          <a:r>
            <a:rPr lang="en-GB" sz="800" b="0" i="0" kern="1200" dirty="0" smtClean="0"/>
            <a:t> </a:t>
          </a:r>
          <a:r>
            <a:rPr lang="en-GB" sz="800" b="0" i="0" kern="1200" dirty="0" err="1" smtClean="0"/>
            <a:t>sunt</a:t>
          </a:r>
          <a:r>
            <a:rPr lang="en-GB" sz="800" b="0" i="0" kern="1200" dirty="0" smtClean="0"/>
            <a:t> </a:t>
          </a:r>
          <a:r>
            <a:rPr lang="en-GB" sz="800" b="0" i="0" kern="1200" dirty="0" err="1" smtClean="0"/>
            <a:t>folosite</a:t>
          </a:r>
          <a:r>
            <a:rPr lang="en-GB" sz="800" b="0" i="0" kern="1200" dirty="0" smtClean="0"/>
            <a:t> </a:t>
          </a:r>
          <a:r>
            <a:rPr lang="en-GB" sz="800" b="0" i="0" kern="1200" dirty="0" err="1" smtClean="0"/>
            <a:t>pentru</a:t>
          </a:r>
          <a:r>
            <a:rPr lang="en-GB" sz="800" b="0" i="0" kern="1200" dirty="0" smtClean="0"/>
            <a:t> a </a:t>
          </a:r>
          <a:r>
            <a:rPr lang="en-GB" sz="800" b="0" i="0" kern="1200" dirty="0" err="1" smtClean="0"/>
            <a:t>ascunde</a:t>
          </a:r>
          <a:r>
            <a:rPr lang="en-GB" sz="800" b="0" i="0" kern="1200" dirty="0" smtClean="0"/>
            <a:t> </a:t>
          </a:r>
          <a:r>
            <a:rPr lang="en-GB" sz="800" b="0" i="0" kern="1200" dirty="0" err="1" smtClean="0"/>
            <a:t>implicarea</a:t>
          </a:r>
          <a:r>
            <a:rPr lang="en-GB" sz="800" b="0" i="0" kern="1200" dirty="0" smtClean="0"/>
            <a:t> </a:t>
          </a:r>
          <a:r>
            <a:rPr lang="en-GB" sz="800" b="0" i="0" kern="1200" dirty="0" err="1" smtClean="0"/>
            <a:t>guvernului</a:t>
          </a:r>
          <a:r>
            <a:rPr lang="en-GB" sz="800" b="0" i="0" kern="1200" dirty="0" smtClean="0"/>
            <a:t> </a:t>
          </a:r>
          <a:r>
            <a:rPr lang="en-GB" sz="800" b="0" i="0" kern="1200" dirty="0" err="1" smtClean="0"/>
            <a:t>în</a:t>
          </a:r>
          <a:r>
            <a:rPr lang="en-GB" sz="800" b="0" i="0" kern="1200" dirty="0" smtClean="0"/>
            <a:t> </a:t>
          </a:r>
          <a:r>
            <a:rPr lang="en-GB" sz="800" b="0" i="0" kern="1200" dirty="0" err="1" smtClean="0"/>
            <a:t>aceste</a:t>
          </a:r>
          <a:r>
            <a:rPr lang="en-GB" sz="800" b="0" i="0" kern="1200" dirty="0" smtClean="0"/>
            <a:t> </a:t>
          </a:r>
          <a:r>
            <a:rPr lang="en-GB" sz="800" b="0" i="0" kern="1200" dirty="0" err="1" smtClean="0"/>
            <a:t>organizații</a:t>
          </a:r>
          <a:r>
            <a:rPr lang="ro-RO" sz="800" b="0" i="0" kern="1200" dirty="0" smtClean="0"/>
            <a:t>.</a:t>
          </a:r>
          <a:endParaRPr lang="ro-RO" sz="800" kern="1200" dirty="0"/>
        </a:p>
      </dsp:txBody>
      <dsp:txXfrm>
        <a:off x="425946" y="1544017"/>
        <a:ext cx="1821714" cy="887429"/>
      </dsp:txXfrm>
    </dsp:sp>
    <dsp:sp modelId="{A4E0F019-E972-49F5-9AA4-66BCA4A7425D}">
      <dsp:nvSpPr>
        <dsp:cNvPr id="0" name=""/>
        <dsp:cNvSpPr/>
      </dsp:nvSpPr>
      <dsp:spPr>
        <a:xfrm>
          <a:off x="2534618" y="12198"/>
          <a:ext cx="2024126" cy="23813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1447A-FE6F-40AD-919E-1EE5A5F99C20}">
      <dsp:nvSpPr>
        <dsp:cNvPr id="0" name=""/>
        <dsp:cNvSpPr/>
      </dsp:nvSpPr>
      <dsp:spPr>
        <a:xfrm>
          <a:off x="2635824" y="107451"/>
          <a:ext cx="1821714" cy="15478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4FFC0-7C45-4B3C-BE34-725ABC9BD3A5}">
      <dsp:nvSpPr>
        <dsp:cNvPr id="0" name=""/>
        <dsp:cNvSpPr/>
      </dsp:nvSpPr>
      <dsp:spPr>
        <a:xfrm>
          <a:off x="2642601" y="1514392"/>
          <a:ext cx="1821714" cy="104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GB" sz="800" b="0" i="0" kern="1200" dirty="0" smtClean="0"/>
            <a:t>În </a:t>
          </a:r>
          <a:r>
            <a:rPr lang="en-GB" sz="800" b="0" i="0" kern="1200" dirty="0" err="1" smtClean="0"/>
            <a:t>funcție</a:t>
          </a:r>
          <a:r>
            <a:rPr lang="en-GB" sz="800" b="0" i="0" kern="1200" dirty="0" smtClean="0"/>
            <a:t> de </a:t>
          </a:r>
          <a:r>
            <a:rPr lang="en-GB" sz="800" b="0" i="0" kern="1200" dirty="0" err="1" smtClean="0"/>
            <a:t>circumstanțe</a:t>
          </a:r>
          <a:r>
            <a:rPr lang="en-GB" sz="800" b="0" i="0" kern="1200" dirty="0" smtClean="0"/>
            <a:t>, </a:t>
          </a:r>
          <a:r>
            <a:rPr lang="en-GB" sz="800" b="0" i="0" kern="1200" dirty="0" err="1" smtClean="0"/>
            <a:t>ofițerii</a:t>
          </a:r>
          <a:r>
            <a:rPr lang="en-GB" sz="800" b="0" i="0" kern="1200" dirty="0" smtClean="0"/>
            <a:t> de </a:t>
          </a:r>
          <a:r>
            <a:rPr lang="en-GB" sz="800" b="0" i="0" kern="1200" dirty="0" err="1" smtClean="0"/>
            <a:t>informații</a:t>
          </a:r>
          <a:r>
            <a:rPr lang="en-GB" sz="800" b="0" i="0" kern="1200" dirty="0" smtClean="0"/>
            <a:t> pot </a:t>
          </a:r>
          <a:r>
            <a:rPr lang="en-GB" sz="800" b="0" i="0" kern="1200" dirty="0" err="1" smtClean="0"/>
            <a:t>încerca</a:t>
          </a:r>
          <a:r>
            <a:rPr lang="en-GB" sz="800" b="0" i="0" kern="1200" dirty="0" smtClean="0"/>
            <a:t> </a:t>
          </a:r>
          <a:r>
            <a:rPr lang="en-GB" sz="800" b="0" i="0" kern="1200" dirty="0" err="1" smtClean="0"/>
            <a:t>să</a:t>
          </a:r>
          <a:r>
            <a:rPr lang="en-GB" sz="800" b="0" i="0" kern="1200" dirty="0" smtClean="0"/>
            <a:t> </a:t>
          </a:r>
          <a:r>
            <a:rPr lang="en-GB" sz="800" b="0" i="0" kern="1200" dirty="0" err="1" smtClean="0"/>
            <a:t>folosească</a:t>
          </a:r>
          <a:r>
            <a:rPr lang="en-GB" sz="800" b="0" i="0" kern="1200" dirty="0" smtClean="0"/>
            <a:t> </a:t>
          </a:r>
          <a:r>
            <a:rPr lang="en-GB" sz="800" b="0" i="0" kern="1200" dirty="0" err="1" smtClean="0"/>
            <a:t>constrângerea</a:t>
          </a:r>
          <a:r>
            <a:rPr lang="en-GB" sz="800" b="0" i="0" kern="1200" dirty="0" smtClean="0"/>
            <a:t>, </a:t>
          </a:r>
          <a:r>
            <a:rPr lang="en-GB" sz="800" b="0" i="0" kern="1200" dirty="0" err="1" smtClean="0"/>
            <a:t>mită</a:t>
          </a:r>
          <a:r>
            <a:rPr lang="en-GB" sz="800" b="0" i="0" kern="1200" dirty="0" smtClean="0"/>
            <a:t> </a:t>
          </a:r>
          <a:r>
            <a:rPr lang="en-GB" sz="800" b="0" i="0" kern="1200" dirty="0" err="1" smtClean="0"/>
            <a:t>sau</a:t>
          </a:r>
          <a:r>
            <a:rPr lang="en-GB" sz="800" b="0" i="0" kern="1200" dirty="0" smtClean="0"/>
            <a:t> </a:t>
          </a:r>
          <a:r>
            <a:rPr lang="en-GB" sz="800" b="0" i="0" kern="1200" dirty="0" err="1" smtClean="0"/>
            <a:t>recompensele</a:t>
          </a:r>
          <a:r>
            <a:rPr lang="en-GB" sz="800" b="0" i="0" kern="1200" dirty="0" smtClean="0"/>
            <a:t> </a:t>
          </a:r>
          <a:r>
            <a:rPr lang="en-GB" sz="800" b="0" i="0" kern="1200" dirty="0" err="1" smtClean="0"/>
            <a:t>subtile</a:t>
          </a:r>
          <a:r>
            <a:rPr lang="en-GB" sz="800" b="0" i="0" kern="1200" dirty="0" smtClean="0"/>
            <a:t> </a:t>
          </a:r>
          <a:r>
            <a:rPr lang="en-GB" sz="800" b="0" i="0" kern="1200" dirty="0" err="1" smtClean="0"/>
            <a:t>pentru</a:t>
          </a:r>
          <a:r>
            <a:rPr lang="en-GB" sz="800" b="0" i="0" kern="1200" dirty="0" smtClean="0"/>
            <a:t> a </a:t>
          </a:r>
          <a:r>
            <a:rPr lang="en-GB" sz="800" b="0" i="0" kern="1200" dirty="0" err="1" smtClean="0"/>
            <a:t>obține</a:t>
          </a:r>
          <a:r>
            <a:rPr lang="en-GB" sz="800" b="0" i="0" kern="1200" dirty="0" smtClean="0"/>
            <a:t> </a:t>
          </a:r>
          <a:r>
            <a:rPr lang="en-GB" sz="800" b="0" i="0" kern="1200" dirty="0" err="1" smtClean="0"/>
            <a:t>informațiile</a:t>
          </a:r>
          <a:r>
            <a:rPr lang="en-GB" sz="800" b="0" i="0" kern="1200" dirty="0" smtClean="0"/>
            <a:t> </a:t>
          </a:r>
          <a:r>
            <a:rPr lang="en-GB" sz="800" b="0" i="0" kern="1200" dirty="0" err="1" smtClean="0"/>
            <a:t>dorite</a:t>
          </a:r>
          <a:r>
            <a:rPr lang="en-GB" sz="800" b="0" i="0" kern="1200" dirty="0" smtClean="0"/>
            <a:t>.</a:t>
          </a:r>
          <a:endParaRPr lang="ro-RO" sz="800" kern="1200" dirty="0"/>
        </a:p>
      </dsp:txBody>
      <dsp:txXfrm>
        <a:off x="2642601" y="1514392"/>
        <a:ext cx="1821714" cy="1046716"/>
      </dsp:txXfrm>
    </dsp:sp>
    <dsp:sp modelId="{13699C59-815F-4161-9C0A-ADA186EAAA04}">
      <dsp:nvSpPr>
        <dsp:cNvPr id="0" name=""/>
        <dsp:cNvSpPr/>
      </dsp:nvSpPr>
      <dsp:spPr>
        <a:xfrm>
          <a:off x="1395862" y="2431448"/>
          <a:ext cx="2024126" cy="23813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C5EDBE-9F14-4EFD-BDA6-4D5046410BD9}">
      <dsp:nvSpPr>
        <dsp:cNvPr id="0" name=""/>
        <dsp:cNvSpPr/>
      </dsp:nvSpPr>
      <dsp:spPr>
        <a:xfrm>
          <a:off x="1517386" y="2553981"/>
          <a:ext cx="1821714" cy="15478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54CCB-E865-42ED-B814-564DF313A6FB}">
      <dsp:nvSpPr>
        <dsp:cNvPr id="0" name=""/>
        <dsp:cNvSpPr/>
      </dsp:nvSpPr>
      <dsp:spPr>
        <a:xfrm>
          <a:off x="1510609" y="4156024"/>
          <a:ext cx="1821714" cy="64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GB" sz="800" b="0" i="0" kern="1200" dirty="0" err="1" smtClean="0"/>
            <a:t>Tehnici</a:t>
          </a:r>
          <a:r>
            <a:rPr lang="en-GB" sz="800" b="0" i="0" kern="1200" dirty="0" smtClean="0"/>
            <a:t> care </a:t>
          </a:r>
          <a:r>
            <a:rPr lang="en-GB" sz="800" b="0" i="0" kern="1200" dirty="0" err="1" smtClean="0"/>
            <a:t>includ</a:t>
          </a:r>
          <a:r>
            <a:rPr lang="en-GB" sz="800" b="0" i="0" kern="1200" dirty="0" smtClean="0"/>
            <a:t> </a:t>
          </a:r>
          <a:r>
            <a:rPr lang="en-GB" sz="800" b="0" i="0" kern="1200" dirty="0" err="1" smtClean="0"/>
            <a:t>intruziunea</a:t>
          </a:r>
          <a:r>
            <a:rPr lang="en-GB" sz="800" b="0" i="0" kern="1200" dirty="0" smtClean="0"/>
            <a:t> </a:t>
          </a:r>
          <a:r>
            <a:rPr lang="en-GB" sz="800" b="0" i="0" kern="1200" dirty="0" err="1" smtClean="0"/>
            <a:t>computerului</a:t>
          </a:r>
          <a:r>
            <a:rPr lang="en-GB" sz="800" b="0" i="0" kern="1200" dirty="0" smtClean="0"/>
            <a:t>, </a:t>
          </a:r>
          <a:r>
            <a:rPr lang="en-GB" sz="800" b="0" i="0" kern="1200" dirty="0" err="1" smtClean="0"/>
            <a:t>direcționarea</a:t>
          </a:r>
          <a:r>
            <a:rPr lang="en-GB" sz="800" b="0" i="0" kern="1200" dirty="0" smtClean="0"/>
            <a:t> </a:t>
          </a:r>
          <a:r>
            <a:rPr lang="en-GB" sz="800" b="0" i="0" kern="1200" dirty="0" err="1" smtClean="0"/>
            <a:t>și</a:t>
          </a:r>
          <a:r>
            <a:rPr lang="en-GB" sz="800" b="0" i="0" kern="1200" dirty="0" smtClean="0"/>
            <a:t> </a:t>
          </a:r>
          <a:r>
            <a:rPr lang="en-GB" sz="800" b="0" i="0" kern="1200" dirty="0" err="1" smtClean="0"/>
            <a:t>interceptarea</a:t>
          </a:r>
          <a:r>
            <a:rPr lang="en-GB" sz="800" b="0" i="0" kern="1200" dirty="0" smtClean="0"/>
            <a:t> </a:t>
          </a:r>
          <a:r>
            <a:rPr lang="en-GB" sz="800" b="0" i="0" kern="1200" dirty="0" err="1" smtClean="0"/>
            <a:t>telecomunicațiilor</a:t>
          </a:r>
          <a:r>
            <a:rPr lang="en-GB" sz="800" b="0" i="0" kern="1200" dirty="0" smtClean="0"/>
            <a:t> </a:t>
          </a:r>
          <a:r>
            <a:rPr lang="en-GB" sz="800" b="0" i="0" kern="1200" dirty="0" err="1" smtClean="0"/>
            <a:t>și</a:t>
          </a:r>
          <a:r>
            <a:rPr lang="en-GB" sz="800" b="0" i="0" kern="1200" dirty="0" smtClean="0"/>
            <a:t> </a:t>
          </a:r>
          <a:r>
            <a:rPr lang="en-GB" sz="800" b="0" i="0" kern="1200" dirty="0" err="1" smtClean="0"/>
            <a:t>exploatarea</a:t>
          </a:r>
          <a:r>
            <a:rPr lang="en-GB" sz="800" b="0" i="0" kern="1200" dirty="0" smtClean="0"/>
            <a:t> </a:t>
          </a:r>
          <a:r>
            <a:rPr lang="en-GB" sz="800" b="0" i="0" kern="1200" dirty="0" err="1" smtClean="0"/>
            <a:t>sistemelor</a:t>
          </a:r>
          <a:r>
            <a:rPr lang="en-GB" sz="800" b="0" i="0" kern="1200" dirty="0" smtClean="0"/>
            <a:t> </a:t>
          </a:r>
          <a:r>
            <a:rPr lang="en-GB" sz="800" b="0" i="0" kern="1200" dirty="0" err="1" smtClean="0"/>
            <a:t>slabe</a:t>
          </a:r>
          <a:r>
            <a:rPr lang="en-GB" sz="800" b="0" i="0" kern="1200" dirty="0" smtClean="0"/>
            <a:t> de </a:t>
          </a:r>
          <a:r>
            <a:rPr lang="en-GB" sz="800" b="0" i="0" kern="1200" dirty="0" err="1" smtClean="0"/>
            <a:t>criptare</a:t>
          </a:r>
          <a:r>
            <a:rPr lang="en-GB" sz="800" b="0" i="0" kern="1200" dirty="0" smtClean="0"/>
            <a:t> a </a:t>
          </a:r>
          <a:r>
            <a:rPr lang="en-GB" sz="800" b="0" i="0" kern="1200" dirty="0" err="1" smtClean="0"/>
            <a:t>sectorului</a:t>
          </a:r>
          <a:r>
            <a:rPr lang="en-GB" sz="800" b="0" i="0" kern="1200" dirty="0" smtClean="0"/>
            <a:t> </a:t>
          </a:r>
          <a:r>
            <a:rPr lang="en-GB" sz="800" b="0" i="0" kern="1200" dirty="0" err="1" smtClean="0"/>
            <a:t>privat</a:t>
          </a:r>
          <a:r>
            <a:rPr lang="en-GB" sz="800" b="0" i="0" kern="1200" dirty="0" smtClean="0"/>
            <a:t>.</a:t>
          </a:r>
          <a:endParaRPr lang="ro-RO" sz="800" kern="1200" dirty="0"/>
        </a:p>
      </dsp:txBody>
      <dsp:txXfrm>
        <a:off x="1510609" y="4156024"/>
        <a:ext cx="1821714" cy="6429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64b19a42a_0_4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f64b19a42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64b19a42a_7_17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64b19a42a_7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65375113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65375113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64802bdd5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64802bdd5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64802bdd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64802bdd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64802bdd5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f64802bdd5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64802bdd5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64802bdd5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64b19a42a_7_1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f64b19a42a_7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9E016143-E03C-4CFD-AFDC-14E5BDEA754C}" type="datetimeFigureOut">
              <a:rPr lang="en-US" smtClean="0"/>
              <a:t>12/11/2021</a:t>
            </a:fld>
            <a:endParaRPr lang="en-US" dirty="0"/>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22735475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3268755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03504" y="240030"/>
            <a:ext cx="2743200" cy="240030"/>
          </a:xfrm>
        </p:spPr>
        <p:txBody>
          <a:bodyPr/>
          <a:lstStyle/>
          <a:p>
            <a:fld id="{B5F6C806-BBF7-471C-9527-881CE2266695}" type="datetimeFigureOut">
              <a:rPr lang="en-US" smtClean="0"/>
              <a:t>12/11/2021</a:t>
            </a:fld>
            <a:endParaRPr lang="en-US" dirty="0"/>
          </a:p>
        </p:txBody>
      </p:sp>
      <p:sp>
        <p:nvSpPr>
          <p:cNvPr id="5" name="Footer Placeholder 4"/>
          <p:cNvSpPr>
            <a:spLocks noGrp="1"/>
          </p:cNvSpPr>
          <p:nvPr>
            <p:ph type="ftr" sz="quarter" idx="11"/>
          </p:nvPr>
        </p:nvSpPr>
        <p:spPr>
          <a:xfrm>
            <a:off x="603504" y="4670298"/>
            <a:ext cx="7941564" cy="240030"/>
          </a:xfrm>
        </p:spPr>
        <p:txBody>
          <a:body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9389465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_COLUMN_TEXT" type="tx">
  <p:cSld name="ONE_COLUMN_TEXT">
    <p:bg>
      <p:bgPr>
        <a:solidFill>
          <a:schemeClr val="accent5"/>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748350" y="1063525"/>
            <a:ext cx="7647300" cy="3185700"/>
          </a:xfrm>
          <a:prstGeom prst="rect">
            <a:avLst/>
          </a:prstGeom>
          <a:noFill/>
          <a:ln>
            <a:noFill/>
          </a:ln>
        </p:spPr>
        <p:txBody>
          <a:bodyPr spcFirstLastPara="1" wrap="square" lIns="91400" tIns="91400" rIns="91400" bIns="91400" anchor="t" anchorCtr="0">
            <a:normAutofit/>
          </a:bodyPr>
          <a:lstStyle>
            <a:lvl1pPr marL="457200" lvl="0" indent="-317500" algn="l">
              <a:lnSpc>
                <a:spcPct val="100000"/>
              </a:lnSpc>
              <a:spcBef>
                <a:spcPts val="0"/>
              </a:spcBef>
              <a:spcAft>
                <a:spcPts val="0"/>
              </a:spcAft>
              <a:buClr>
                <a:srgbClr val="434343"/>
              </a:buClr>
              <a:buSzPts val="1400"/>
              <a:buFont typeface="Roboto Light"/>
              <a:buAutoNum type="arabicPeriod"/>
              <a:defRPr sz="1400">
                <a:solidFill>
                  <a:srgbClr val="F3F3F3"/>
                </a:solidFill>
              </a:defRPr>
            </a:lvl1pPr>
            <a:lvl2pPr marL="914400" lvl="1" indent="-317500" algn="l">
              <a:lnSpc>
                <a:spcPct val="100000"/>
              </a:lnSpc>
              <a:spcBef>
                <a:spcPts val="0"/>
              </a:spcBef>
              <a:spcAft>
                <a:spcPts val="0"/>
              </a:spcAft>
              <a:buClr>
                <a:srgbClr val="434343"/>
              </a:buClr>
              <a:buSzPts val="1400"/>
              <a:buFont typeface="Roboto Light"/>
              <a:buAutoNum type="alphaLcPeriod"/>
              <a:defRPr sz="1400">
                <a:solidFill>
                  <a:srgbClr val="F3F3F3"/>
                </a:solidFill>
              </a:defRPr>
            </a:lvl2pPr>
            <a:lvl3pPr marL="1371600" lvl="2" indent="-317500" algn="l">
              <a:lnSpc>
                <a:spcPct val="100000"/>
              </a:lnSpc>
              <a:spcBef>
                <a:spcPts val="0"/>
              </a:spcBef>
              <a:spcAft>
                <a:spcPts val="0"/>
              </a:spcAft>
              <a:buClr>
                <a:srgbClr val="434343"/>
              </a:buClr>
              <a:buSzPts val="1400"/>
              <a:buFont typeface="Roboto Light"/>
              <a:buAutoNum type="romanLcPeriod"/>
              <a:defRPr sz="1400">
                <a:solidFill>
                  <a:srgbClr val="F3F3F3"/>
                </a:solidFill>
              </a:defRPr>
            </a:lvl3pPr>
            <a:lvl4pPr marL="1828800" lvl="3" indent="-317500" algn="l">
              <a:lnSpc>
                <a:spcPct val="100000"/>
              </a:lnSpc>
              <a:spcBef>
                <a:spcPts val="0"/>
              </a:spcBef>
              <a:spcAft>
                <a:spcPts val="0"/>
              </a:spcAft>
              <a:buClr>
                <a:srgbClr val="434343"/>
              </a:buClr>
              <a:buSzPts val="1400"/>
              <a:buFont typeface="Roboto Light"/>
              <a:buAutoNum type="arabicPeriod"/>
              <a:defRPr sz="1400">
                <a:solidFill>
                  <a:srgbClr val="F3F3F3"/>
                </a:solidFill>
              </a:defRPr>
            </a:lvl4pPr>
            <a:lvl5pPr marL="2286000" lvl="4" indent="-317500" algn="l">
              <a:lnSpc>
                <a:spcPct val="100000"/>
              </a:lnSpc>
              <a:spcBef>
                <a:spcPts val="0"/>
              </a:spcBef>
              <a:spcAft>
                <a:spcPts val="0"/>
              </a:spcAft>
              <a:buClr>
                <a:srgbClr val="434343"/>
              </a:buClr>
              <a:buSzPts val="1400"/>
              <a:buFont typeface="Roboto Light"/>
              <a:buAutoNum type="alphaLcPeriod"/>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8" name="Google Shape;68;p15"/>
          <p:cNvSpPr txBox="1">
            <a:spLocks noGrp="1"/>
          </p:cNvSpPr>
          <p:nvPr>
            <p:ph type="title"/>
          </p:nvPr>
        </p:nvSpPr>
        <p:spPr>
          <a:xfrm>
            <a:off x="714025" y="409525"/>
            <a:ext cx="58107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1"/>
              </a:buClr>
              <a:buSzPts val="3000"/>
              <a:buFont typeface="Anton"/>
              <a:buNone/>
              <a:defRPr sz="3000">
                <a:solidFill>
                  <a:schemeClr val="accent1"/>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69" name="Google Shape;69;p1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769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36"/>
        <p:cNvGrpSpPr/>
        <p:nvPr/>
      </p:nvGrpSpPr>
      <p:grpSpPr>
        <a:xfrm>
          <a:off x="0" y="0"/>
          <a:ext cx="0" cy="0"/>
          <a:chOff x="0" y="0"/>
          <a:chExt cx="0" cy="0"/>
        </a:xfrm>
      </p:grpSpPr>
      <p:sp>
        <p:nvSpPr>
          <p:cNvPr id="140" name="Google Shape;140;p26"/>
          <p:cNvSpPr txBox="1">
            <a:spLocks noGrp="1"/>
          </p:cNvSpPr>
          <p:nvPr>
            <p:ph type="title"/>
          </p:nvPr>
        </p:nvSpPr>
        <p:spPr>
          <a:xfrm>
            <a:off x="714025" y="1466425"/>
            <a:ext cx="3028202" cy="577801"/>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F3F3F3"/>
              </a:buClr>
              <a:buSzPts val="2000"/>
              <a:buFont typeface="Anton"/>
              <a:buNone/>
              <a:defRPr sz="2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41" name="Google Shape;141;p26"/>
          <p:cNvSpPr txBox="1">
            <a:spLocks noGrp="1"/>
          </p:cNvSpPr>
          <p:nvPr>
            <p:ph type="body" idx="1"/>
          </p:nvPr>
        </p:nvSpPr>
        <p:spPr>
          <a:xfrm>
            <a:off x="714025" y="1928724"/>
            <a:ext cx="2428202" cy="572401"/>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l">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l">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l">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l">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42" name="Google Shape;142;p2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0249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27"/>
        <p:cNvGrpSpPr/>
        <p:nvPr/>
      </p:nvGrpSpPr>
      <p:grpSpPr>
        <a:xfrm>
          <a:off x="0" y="0"/>
          <a:ext cx="0" cy="0"/>
          <a:chOff x="0" y="0"/>
          <a:chExt cx="0" cy="0"/>
        </a:xfrm>
      </p:grpSpPr>
      <p:sp>
        <p:nvSpPr>
          <p:cNvPr id="130" name="Google Shape;130;p24"/>
          <p:cNvSpPr txBox="1">
            <a:spLocks noGrp="1"/>
          </p:cNvSpPr>
          <p:nvPr>
            <p:ph type="title"/>
          </p:nvPr>
        </p:nvSpPr>
        <p:spPr>
          <a:xfrm>
            <a:off x="714025" y="409525"/>
            <a:ext cx="3666900" cy="9348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chemeClr val="accent5"/>
              </a:buClr>
              <a:buSzPts val="3000"/>
              <a:buFont typeface="Anton"/>
              <a:buNone/>
              <a:defRPr sz="3000"/>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131" name="Google Shape;131;p24"/>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7757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_1_1_1">
  <p:cSld name="CUSTOM_1_1_1">
    <p:bg>
      <p:bgPr>
        <a:solidFill>
          <a:schemeClr val="accent5"/>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880263" y="1549749"/>
            <a:ext cx="1881301" cy="4269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F3F3F3"/>
              </a:buClr>
              <a:buSzPts val="2000"/>
              <a:buFont typeface="Anton"/>
              <a:buNone/>
              <a:defRPr sz="2000">
                <a:solidFill>
                  <a:srgbClr val="F3F3F3"/>
                </a:solidFill>
              </a:defRPr>
            </a:lvl1pPr>
            <a:lvl2pPr lvl="1" algn="ctr">
              <a:lnSpc>
                <a:spcPct val="100000"/>
              </a:lnSpc>
              <a:spcBef>
                <a:spcPts val="0"/>
              </a:spcBef>
              <a:spcAft>
                <a:spcPts val="0"/>
              </a:spcAft>
              <a:buClr>
                <a:schemeClr val="accent5"/>
              </a:buClr>
              <a:buSzPts val="1800"/>
              <a:buNone/>
              <a:defRPr/>
            </a:lvl2pPr>
            <a:lvl3pPr lvl="2" algn="ctr">
              <a:lnSpc>
                <a:spcPct val="100000"/>
              </a:lnSpc>
              <a:spcBef>
                <a:spcPts val="0"/>
              </a:spcBef>
              <a:spcAft>
                <a:spcPts val="0"/>
              </a:spcAft>
              <a:buClr>
                <a:schemeClr val="accent5"/>
              </a:buClr>
              <a:buSzPts val="1800"/>
              <a:buNone/>
              <a:defRPr/>
            </a:lvl3pPr>
            <a:lvl4pPr lvl="3" algn="ctr">
              <a:lnSpc>
                <a:spcPct val="100000"/>
              </a:lnSpc>
              <a:spcBef>
                <a:spcPts val="0"/>
              </a:spcBef>
              <a:spcAft>
                <a:spcPts val="0"/>
              </a:spcAft>
              <a:buClr>
                <a:schemeClr val="accent5"/>
              </a:buClr>
              <a:buSzPts val="1800"/>
              <a:buNone/>
              <a:defRPr/>
            </a:lvl4pPr>
            <a:lvl5pPr lvl="4" algn="ctr">
              <a:lnSpc>
                <a:spcPct val="100000"/>
              </a:lnSpc>
              <a:spcBef>
                <a:spcPts val="0"/>
              </a:spcBef>
              <a:spcAft>
                <a:spcPts val="0"/>
              </a:spcAft>
              <a:buClr>
                <a:schemeClr val="accent5"/>
              </a:buClr>
              <a:buSzPts val="1800"/>
              <a:buNone/>
              <a:defRPr/>
            </a:lvl5pPr>
            <a:lvl6pPr lvl="5" algn="ctr">
              <a:lnSpc>
                <a:spcPct val="100000"/>
              </a:lnSpc>
              <a:spcBef>
                <a:spcPts val="0"/>
              </a:spcBef>
              <a:spcAft>
                <a:spcPts val="0"/>
              </a:spcAft>
              <a:buClr>
                <a:schemeClr val="accent5"/>
              </a:buClr>
              <a:buSzPts val="1800"/>
              <a:buNone/>
              <a:defRPr/>
            </a:lvl6pPr>
            <a:lvl7pPr lvl="6" algn="ctr">
              <a:lnSpc>
                <a:spcPct val="100000"/>
              </a:lnSpc>
              <a:spcBef>
                <a:spcPts val="0"/>
              </a:spcBef>
              <a:spcAft>
                <a:spcPts val="0"/>
              </a:spcAft>
              <a:buClr>
                <a:schemeClr val="accent5"/>
              </a:buClr>
              <a:buSzPts val="1800"/>
              <a:buNone/>
              <a:defRPr/>
            </a:lvl7pPr>
            <a:lvl8pPr lvl="7" algn="ctr">
              <a:lnSpc>
                <a:spcPct val="100000"/>
              </a:lnSpc>
              <a:spcBef>
                <a:spcPts val="0"/>
              </a:spcBef>
              <a:spcAft>
                <a:spcPts val="0"/>
              </a:spcAft>
              <a:buClr>
                <a:schemeClr val="accent5"/>
              </a:buClr>
              <a:buSzPts val="1800"/>
              <a:buNone/>
              <a:defRPr/>
            </a:lvl8pPr>
            <a:lvl9pPr lvl="8" algn="ctr">
              <a:lnSpc>
                <a:spcPct val="100000"/>
              </a:lnSpc>
              <a:spcBef>
                <a:spcPts val="0"/>
              </a:spcBef>
              <a:spcAft>
                <a:spcPts val="0"/>
              </a:spcAft>
              <a:buClr>
                <a:schemeClr val="accent5"/>
              </a:buClr>
              <a:buSzPts val="1800"/>
              <a:buNone/>
              <a:defRPr/>
            </a:lvl9pPr>
          </a:lstStyle>
          <a:p>
            <a:endParaRPr/>
          </a:p>
        </p:txBody>
      </p:sp>
      <p:sp>
        <p:nvSpPr>
          <p:cNvPr id="78" name="Google Shape;78;p17"/>
          <p:cNvSpPr txBox="1">
            <a:spLocks noGrp="1"/>
          </p:cNvSpPr>
          <p:nvPr>
            <p:ph type="body" idx="1"/>
          </p:nvPr>
        </p:nvSpPr>
        <p:spPr>
          <a:xfrm>
            <a:off x="720662" y="2118249"/>
            <a:ext cx="2200501" cy="6447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3F3F3"/>
              </a:buClr>
              <a:buSzPts val="1400"/>
              <a:buFont typeface="Roboto Light"/>
              <a:buNone/>
              <a:defRPr sz="1400">
                <a:solidFill>
                  <a:srgbClr val="F3F3F3"/>
                </a:solidFill>
              </a:defRPr>
            </a:lvl1pPr>
            <a:lvl2pPr marL="914400" lvl="1" indent="-228600" algn="ctr">
              <a:lnSpc>
                <a:spcPct val="100000"/>
              </a:lnSpc>
              <a:spcBef>
                <a:spcPts val="0"/>
              </a:spcBef>
              <a:spcAft>
                <a:spcPts val="0"/>
              </a:spcAft>
              <a:buClr>
                <a:srgbClr val="F3F3F3"/>
              </a:buClr>
              <a:buSzPts val="1400"/>
              <a:buFont typeface="Roboto Light"/>
              <a:buNone/>
              <a:defRPr sz="1400">
                <a:solidFill>
                  <a:srgbClr val="F3F3F3"/>
                </a:solidFill>
              </a:defRPr>
            </a:lvl2pPr>
            <a:lvl3pPr marL="1371600" lvl="2" indent="-228600" algn="ctr">
              <a:lnSpc>
                <a:spcPct val="100000"/>
              </a:lnSpc>
              <a:spcBef>
                <a:spcPts val="0"/>
              </a:spcBef>
              <a:spcAft>
                <a:spcPts val="0"/>
              </a:spcAft>
              <a:buClr>
                <a:srgbClr val="F3F3F3"/>
              </a:buClr>
              <a:buSzPts val="1400"/>
              <a:buFont typeface="Roboto Light"/>
              <a:buNone/>
              <a:defRPr sz="1400">
                <a:solidFill>
                  <a:srgbClr val="F3F3F3"/>
                </a:solidFill>
              </a:defRPr>
            </a:lvl3pPr>
            <a:lvl4pPr marL="1828800" lvl="3" indent="-228600" algn="ctr">
              <a:lnSpc>
                <a:spcPct val="100000"/>
              </a:lnSpc>
              <a:spcBef>
                <a:spcPts val="0"/>
              </a:spcBef>
              <a:spcAft>
                <a:spcPts val="0"/>
              </a:spcAft>
              <a:buClr>
                <a:srgbClr val="F3F3F3"/>
              </a:buClr>
              <a:buSzPts val="1400"/>
              <a:buFont typeface="Roboto Light"/>
              <a:buNone/>
              <a:defRPr sz="1400">
                <a:solidFill>
                  <a:srgbClr val="F3F3F3"/>
                </a:solidFill>
              </a:defRPr>
            </a:lvl4pPr>
            <a:lvl5pPr marL="2286000" lvl="4" indent="-228600" algn="ctr">
              <a:lnSpc>
                <a:spcPct val="100000"/>
              </a:lnSpc>
              <a:spcBef>
                <a:spcPts val="0"/>
              </a:spcBef>
              <a:spcAft>
                <a:spcPts val="0"/>
              </a:spcAft>
              <a:buClr>
                <a:srgbClr val="F3F3F3"/>
              </a:buClr>
              <a:buSzPts val="1400"/>
              <a:buFont typeface="Roboto Light"/>
              <a:buNone/>
              <a:defRPr sz="1400">
                <a:solidFill>
                  <a:srgbClr val="F3F3F3"/>
                </a:solidFill>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9" name="Google Shape;79;p1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5065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23384457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3"/>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03504" y="240030"/>
            <a:ext cx="2743200" cy="240030"/>
          </a:xfrm>
        </p:spPr>
        <p:txBody>
          <a:bodyPr/>
          <a:lstStyle/>
          <a:p>
            <a:fld id="{908A7C6C-0F39-4D70-8E8D-FE5B9C95FA73}" type="datetimeFigureOut">
              <a:rPr lang="en-US" smtClean="0"/>
              <a:t>12/11/2021</a:t>
            </a:fld>
            <a:endParaRPr lang="en-US" dirty="0"/>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42895371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603504" y="240030"/>
            <a:ext cx="2743200" cy="240030"/>
          </a:xfrm>
        </p:spPr>
        <p:txBody>
          <a:bodyPr/>
          <a:lstStyle/>
          <a:p>
            <a:fld id="{DFCFA4AC-08CC-42CE-BD01-C191750A04EC}" type="datetimeFigureOut">
              <a:rPr lang="en-US" smtClean="0"/>
              <a:t>12/11/2021</a:t>
            </a:fld>
            <a:endParaRPr lang="en-US" dirty="0"/>
          </a:p>
        </p:txBody>
      </p:sp>
      <p:sp>
        <p:nvSpPr>
          <p:cNvPr id="6" name="Footer Placeholder 5"/>
          <p:cNvSpPr>
            <a:spLocks noGrp="1"/>
          </p:cNvSpPr>
          <p:nvPr>
            <p:ph type="ftr" sz="quarter" idx="11"/>
          </p:nvPr>
        </p:nvSpPr>
        <p:spPr>
          <a:xfrm>
            <a:off x="603504" y="4670298"/>
            <a:ext cx="7941564" cy="240030"/>
          </a:xfrm>
        </p:spPr>
        <p:txBody>
          <a:bodyPr/>
          <a:lstStyle/>
          <a:p>
            <a:endParaRPr lang="en-US" dirty="0"/>
          </a:p>
        </p:txBody>
      </p:sp>
      <p:sp>
        <p:nvSpPr>
          <p:cNvPr id="7" name="Slide Number Placeholder 6"/>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19847915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3843979" y="1116739"/>
            <a:ext cx="4698263" cy="12726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838835" y="3263765"/>
            <a:ext cx="4699191" cy="127804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a:off x="603504" y="240030"/>
            <a:ext cx="2743200" cy="240030"/>
          </a:xfrm>
        </p:spPr>
        <p:txBody>
          <a:bodyPr/>
          <a:lstStyle/>
          <a:p>
            <a:fld id="{1BA7A723-92A7-435B-B681-F25B092FEFEB}" type="datetimeFigureOut">
              <a:rPr lang="en-US" smtClean="0"/>
              <a:t>12/11/2021</a:t>
            </a:fld>
            <a:endParaRPr lang="en-US" dirty="0"/>
          </a:p>
        </p:txBody>
      </p:sp>
      <p:sp>
        <p:nvSpPr>
          <p:cNvPr id="8" name="Footer Placeholder 7"/>
          <p:cNvSpPr>
            <a:spLocks noGrp="1"/>
          </p:cNvSpPr>
          <p:nvPr>
            <p:ph type="ftr" sz="quarter" idx="11"/>
          </p:nvPr>
        </p:nvSpPr>
        <p:spPr>
          <a:xfrm>
            <a:off x="603504" y="4670298"/>
            <a:ext cx="7941564" cy="240030"/>
          </a:xfrm>
        </p:spPr>
        <p:txBody>
          <a:bodyPr/>
          <a:lstStyle/>
          <a:p>
            <a:endParaRPr lang="en-US" dirty="0"/>
          </a:p>
        </p:txBody>
      </p:sp>
      <p:sp>
        <p:nvSpPr>
          <p:cNvPr id="9" name="Slide Number Placeholder 8"/>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33391397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3335492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22230651-31F4-45D2-98AE-A2108F41BC07}" type="datetimeFigureOut">
              <a:rPr lang="en-US" smtClean="0"/>
              <a:t>12/11/2021</a:t>
            </a:fld>
            <a:endParaRPr lang="en-US" dirty="0"/>
          </a:p>
        </p:txBody>
      </p:sp>
      <p:sp>
        <p:nvSpPr>
          <p:cNvPr id="3" name="Footer Placeholder 2"/>
          <p:cNvSpPr>
            <a:spLocks noGrp="1"/>
          </p:cNvSpPr>
          <p:nvPr>
            <p:ph type="ftr" sz="quarter" idx="11"/>
          </p:nvPr>
        </p:nvSpPr>
        <p:spPr>
          <a:xfrm>
            <a:off x="603504" y="4670298"/>
            <a:ext cx="7941564" cy="240030"/>
          </a:xfrm>
        </p:spPr>
        <p:txBody>
          <a:bodyPr/>
          <a:lstStyle/>
          <a:p>
            <a:endParaRPr lang="en-US" dirty="0"/>
          </a:p>
        </p:txBody>
      </p:sp>
      <p:sp>
        <p:nvSpPr>
          <p:cNvPr id="4" name="Slide Number Placeholder 3"/>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35404839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3789A-C914-4DB1-8815-80B5EC7335C5}" type="datetimeFigureOut">
              <a:rPr lang="en-US" smtClean="0"/>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7795319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603504" y="240030"/>
            <a:ext cx="2743200" cy="240030"/>
          </a:xfrm>
        </p:spPr>
        <p:txBody>
          <a:bodyPr/>
          <a:lstStyle/>
          <a:p>
            <a:fld id="{5E6440AA-91A0-436F-8FDB-C0F939DCAE21}" type="datetimeFigureOut">
              <a:rPr lang="en-US" smtClean="0"/>
              <a:t>12/11/2021</a:t>
            </a:fld>
            <a:endParaRPr lang="en-US" dirty="0"/>
          </a:p>
        </p:txBody>
      </p:sp>
      <p:sp>
        <p:nvSpPr>
          <p:cNvPr id="6" name="Footer Placeholder 5"/>
          <p:cNvSpPr>
            <a:spLocks noGrp="1"/>
          </p:cNvSpPr>
          <p:nvPr>
            <p:ph type="ftr" sz="quarter" idx="11"/>
          </p:nvPr>
        </p:nvSpPr>
        <p:spPr>
          <a:xfrm>
            <a:off x="603505" y="4670298"/>
            <a:ext cx="4456652" cy="240030"/>
          </a:xfrm>
        </p:spPr>
        <p:txBody>
          <a:bodyPr/>
          <a:lstStyle/>
          <a:p>
            <a:endParaRPr lang="en-US" dirty="0"/>
          </a:p>
        </p:txBody>
      </p:sp>
      <p:sp>
        <p:nvSpPr>
          <p:cNvPr id="7" name="Slide Number Placeholder 6"/>
          <p:cNvSpPr>
            <a:spLocks noGrp="1"/>
          </p:cNvSpPr>
          <p:nvPr>
            <p:ph type="sldNum" sz="quarter" idx="12"/>
          </p:nvPr>
        </p:nvSpPr>
        <p:spPr>
          <a:xfrm>
            <a:off x="4371283" y="240030"/>
            <a:ext cx="685800" cy="240030"/>
          </a:xfrm>
        </p:spPr>
        <p:txBody>
          <a:bodyPr/>
          <a:lstStyle/>
          <a:p>
            <a:pPr marL="0" lvl="0" indent="0" algn="r" rtl="0">
              <a:spcBef>
                <a:spcPts val="0"/>
              </a:spcBef>
              <a:spcAft>
                <a:spcPts val="0"/>
              </a:spcAft>
              <a:buNone/>
            </a:pPr>
            <a:fld id="{00000000-1234-1234-1234-123412341234}" type="slidenum">
              <a:rPr lang="en-GB" smtClean="0"/>
              <a:t>‹#›</a:t>
            </a:fld>
            <a:endParaRPr lang="en-GB" sz="1400"/>
          </a:p>
        </p:txBody>
      </p:sp>
    </p:spTree>
    <p:extLst>
      <p:ext uri="{BB962C8B-B14F-4D97-AF65-F5344CB8AC3E}">
        <p14:creationId xmlns:p14="http://schemas.microsoft.com/office/powerpoint/2010/main" val="5067332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fld id="{48A87A34-81AB-432B-8DAE-1953F412C126}" type="datetimeFigureOut">
              <a:rPr lang="en-US" dirty="0"/>
              <a:pPr/>
              <a:t>12/11/2021</a:t>
            </a:fld>
            <a:endParaRPr lang="en-US" dirty="0"/>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589458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4" r:id="rId15"/>
  </p:sldLayoutIdLst>
  <p:hf sldNum="0"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18.pn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7.png"/><Relationship Id="rId2" Type="http://schemas.openxmlformats.org/officeDocument/2006/relationships/diagramData" Target="../diagrams/data15.xml"/><Relationship Id="rId16" Type="http://schemas.openxmlformats.org/officeDocument/2006/relationships/comments" Target="../comments/comment1.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image" Target="../media/image20.png"/><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42"/>
          <p:cNvSpPr txBox="1">
            <a:spLocks noGrp="1"/>
          </p:cNvSpPr>
          <p:nvPr>
            <p:ph type="ctrTitle"/>
          </p:nvPr>
        </p:nvSpPr>
        <p:spPr>
          <a:xfrm>
            <a:off x="1716156" y="1769165"/>
            <a:ext cx="5804959" cy="1423147"/>
          </a:xfrm>
          <a:prstGeom prst="rect">
            <a:avLst/>
          </a:prstGeom>
          <a:noFill/>
          <a:ln>
            <a:noFill/>
          </a:ln>
        </p:spPr>
        <p:txBody>
          <a:bodyPr spcFirstLastPara="1" wrap="square" lIns="91400" tIns="91400" rIns="91400" bIns="91400" anchor="b" anchorCtr="0">
            <a:noAutofit/>
          </a:bodyPr>
          <a:lstStyle/>
          <a:p>
            <a:pPr marL="0" marR="0" lvl="0" indent="0" algn="r" rtl="0">
              <a:lnSpc>
                <a:spcPct val="100000"/>
              </a:lnSpc>
              <a:spcBef>
                <a:spcPts val="0"/>
              </a:spcBef>
              <a:spcAft>
                <a:spcPts val="0"/>
              </a:spcAft>
              <a:buClr>
                <a:schemeClr val="accent5"/>
              </a:buClr>
              <a:buSzPts val="2880"/>
              <a:buFont typeface="Times New Roman"/>
              <a:buNone/>
            </a:pPr>
            <a:r>
              <a:rPr lang="en-GB" sz="4400" b="1" i="0" u="none" strike="noStrike" cap="none" dirty="0" err="1">
                <a:solidFill>
                  <a:schemeClr val="bg1"/>
                </a:solidFill>
                <a:latin typeface="Times New Roman"/>
                <a:ea typeface="Times New Roman"/>
                <a:cs typeface="Times New Roman"/>
                <a:sym typeface="Times New Roman"/>
              </a:rPr>
              <a:t>Acțiunile</a:t>
            </a:r>
            <a:r>
              <a:rPr lang="en-GB" sz="4400" b="1" i="0" u="none" strike="noStrike" cap="none" dirty="0">
                <a:solidFill>
                  <a:schemeClr val="bg1"/>
                </a:solidFill>
                <a:latin typeface="Times New Roman"/>
                <a:ea typeface="Times New Roman"/>
                <a:cs typeface="Times New Roman"/>
                <a:sym typeface="Times New Roman"/>
              </a:rPr>
              <a:t> informative ale </a:t>
            </a:r>
            <a:r>
              <a:rPr lang="en-GB" sz="4400" b="1" i="0" u="none" strike="noStrike" cap="none" dirty="0" err="1">
                <a:solidFill>
                  <a:schemeClr val="bg1"/>
                </a:solidFill>
                <a:latin typeface="Times New Roman"/>
                <a:ea typeface="Times New Roman"/>
                <a:cs typeface="Times New Roman"/>
                <a:sym typeface="Times New Roman"/>
              </a:rPr>
              <a:t>serviciilor</a:t>
            </a:r>
            <a:r>
              <a:rPr lang="en-GB" sz="4400" b="1" i="0" u="none" strike="noStrike" cap="none" dirty="0">
                <a:solidFill>
                  <a:schemeClr val="bg1"/>
                </a:solidFill>
                <a:latin typeface="Times New Roman"/>
                <a:ea typeface="Times New Roman"/>
                <a:cs typeface="Times New Roman"/>
                <a:sym typeface="Times New Roman"/>
              </a:rPr>
              <a:t> de </a:t>
            </a:r>
            <a:r>
              <a:rPr lang="en-GB" sz="4400" b="1" i="0" u="none" strike="noStrike" cap="none" dirty="0" err="1">
                <a:solidFill>
                  <a:schemeClr val="bg1"/>
                </a:solidFill>
                <a:latin typeface="Times New Roman"/>
                <a:ea typeface="Times New Roman"/>
                <a:cs typeface="Times New Roman"/>
                <a:sym typeface="Times New Roman"/>
              </a:rPr>
              <a:t>informații</a:t>
            </a:r>
            <a:endParaRPr sz="4400" dirty="0">
              <a:solidFill>
                <a:schemeClr val="bg1"/>
              </a:solidFill>
            </a:endParaRPr>
          </a:p>
        </p:txBody>
      </p:sp>
      <p:sp>
        <p:nvSpPr>
          <p:cNvPr id="227" name="Google Shape;227;p42"/>
          <p:cNvSpPr txBox="1">
            <a:spLocks noGrp="1"/>
          </p:cNvSpPr>
          <p:nvPr>
            <p:ph type="subTitle" idx="1"/>
          </p:nvPr>
        </p:nvSpPr>
        <p:spPr>
          <a:xfrm>
            <a:off x="5841261" y="3452993"/>
            <a:ext cx="2045299" cy="489528"/>
          </a:xfrm>
          <a:prstGeom prst="rect">
            <a:avLst/>
          </a:prstGeom>
          <a:noFill/>
          <a:ln>
            <a:noFill/>
          </a:ln>
        </p:spPr>
        <p:txBody>
          <a:bodyPr spcFirstLastPara="1" wrap="square" lIns="91400" tIns="91400" rIns="91400" bIns="91400" anchor="t" anchorCtr="0">
            <a:noAutofit/>
          </a:bodyPr>
          <a:lstStyle/>
          <a:p>
            <a:pPr marL="0" marR="0" lvl="0" indent="0" algn="r" rtl="0">
              <a:lnSpc>
                <a:spcPct val="120000"/>
              </a:lnSpc>
              <a:spcBef>
                <a:spcPts val="0"/>
              </a:spcBef>
              <a:spcAft>
                <a:spcPts val="0"/>
              </a:spcAft>
              <a:buClr>
                <a:schemeClr val="accent5"/>
              </a:buClr>
              <a:buSzPts val="1600"/>
              <a:buFont typeface="Helvetica Neue"/>
              <a:buNone/>
            </a:pPr>
            <a:r>
              <a:rPr lang="ro-RO" sz="800" dirty="0" smtClean="0">
                <a:solidFill>
                  <a:schemeClr val="bg1"/>
                </a:solidFill>
                <a:latin typeface="Times New Roman"/>
                <a:ea typeface="Times New Roman"/>
                <a:cs typeface="Times New Roman"/>
                <a:sym typeface="Times New Roman"/>
              </a:rPr>
              <a:t>Elaborat de: Bratu Alexandru.</a:t>
            </a:r>
            <a:r>
              <a:rPr lang="en-GB" sz="800" b="0" i="0" u="none" strike="noStrike" cap="none" dirty="0">
                <a:solidFill>
                  <a:schemeClr val="bg1"/>
                </a:solidFill>
                <a:latin typeface="Times New Roman"/>
                <a:ea typeface="Times New Roman"/>
                <a:cs typeface="Times New Roman"/>
                <a:sym typeface="Times New Roman"/>
              </a:rPr>
              <a:t/>
            </a:r>
            <a:br>
              <a:rPr lang="en-GB" sz="800" b="0" i="0" u="none" strike="noStrike" cap="none" dirty="0">
                <a:solidFill>
                  <a:schemeClr val="bg1"/>
                </a:solidFill>
                <a:latin typeface="Times New Roman"/>
                <a:ea typeface="Times New Roman"/>
                <a:cs typeface="Times New Roman"/>
                <a:sym typeface="Times New Roman"/>
              </a:rPr>
            </a:br>
            <a:r>
              <a:rPr lang="en-GB" sz="800" b="0" i="0" u="none" strike="noStrike" cap="none" dirty="0" err="1">
                <a:solidFill>
                  <a:schemeClr val="bg1"/>
                </a:solidFill>
                <a:latin typeface="Times New Roman"/>
                <a:ea typeface="Times New Roman"/>
                <a:cs typeface="Times New Roman"/>
                <a:sym typeface="Times New Roman"/>
              </a:rPr>
              <a:t>Coordonator</a:t>
            </a:r>
            <a:r>
              <a:rPr lang="en-GB" sz="800" b="0" i="0" u="none" strike="noStrike" cap="none" dirty="0">
                <a:solidFill>
                  <a:schemeClr val="bg1"/>
                </a:solidFill>
                <a:latin typeface="Times New Roman"/>
                <a:ea typeface="Times New Roman"/>
                <a:cs typeface="Times New Roman"/>
                <a:sym typeface="Times New Roman"/>
              </a:rPr>
              <a:t>: </a:t>
            </a:r>
            <a:r>
              <a:rPr lang="en-GB" sz="800" b="0" i="0" u="none" strike="noStrike" cap="none" dirty="0" err="1">
                <a:solidFill>
                  <a:schemeClr val="bg1"/>
                </a:solidFill>
                <a:latin typeface="Times New Roman"/>
                <a:ea typeface="Times New Roman"/>
                <a:cs typeface="Times New Roman"/>
                <a:sym typeface="Times New Roman"/>
              </a:rPr>
              <a:t>Ilasciuc</a:t>
            </a:r>
            <a:r>
              <a:rPr lang="en-GB" sz="800" b="0" i="0" u="none" strike="noStrike" cap="none" dirty="0">
                <a:solidFill>
                  <a:schemeClr val="bg1"/>
                </a:solidFill>
                <a:latin typeface="Times New Roman"/>
                <a:ea typeface="Times New Roman"/>
                <a:cs typeface="Times New Roman"/>
                <a:sym typeface="Times New Roman"/>
              </a:rPr>
              <a:t> A., lector</a:t>
            </a:r>
            <a:endParaRPr sz="600" dirty="0">
              <a:solidFill>
                <a:schemeClr val="bg1"/>
              </a:solidFill>
            </a:endParaRPr>
          </a:p>
        </p:txBody>
      </p:sp>
      <p:pic>
        <p:nvPicPr>
          <p:cNvPr id="231" name="Google Shape;231;p42"/>
          <p:cNvPicPr preferRelativeResize="0"/>
          <p:nvPr/>
        </p:nvPicPr>
        <p:blipFill>
          <a:blip r:embed="rId3">
            <a:alphaModFix/>
          </a:blip>
          <a:stretch>
            <a:fillRect/>
          </a:stretch>
        </p:blipFill>
        <p:spPr>
          <a:xfrm>
            <a:off x="304240" y="4103498"/>
            <a:ext cx="876850" cy="876850"/>
          </a:xfrm>
          <a:prstGeom prst="rect">
            <a:avLst/>
          </a:prstGeom>
          <a:noFill/>
          <a:ln>
            <a:noFill/>
          </a:ln>
        </p:spPr>
      </p:pic>
      <p:pic>
        <p:nvPicPr>
          <p:cNvPr id="232" name="Google Shape;232;p42"/>
          <p:cNvPicPr preferRelativeResize="0"/>
          <p:nvPr/>
        </p:nvPicPr>
        <p:blipFill rotWithShape="1">
          <a:blip r:embed="rId4">
            <a:alphaModFix/>
          </a:blip>
          <a:srcRect r="67402"/>
          <a:stretch/>
        </p:blipFill>
        <p:spPr>
          <a:xfrm>
            <a:off x="119449" y="0"/>
            <a:ext cx="1094500" cy="943474"/>
          </a:xfrm>
          <a:prstGeom prst="rect">
            <a:avLst/>
          </a:prstGeom>
          <a:noFill/>
          <a:ln>
            <a:noFill/>
          </a:ln>
        </p:spPr>
      </p:pic>
      <p:pic>
        <p:nvPicPr>
          <p:cNvPr id="233" name="Google Shape;233;p42"/>
          <p:cNvPicPr preferRelativeResize="0"/>
          <p:nvPr/>
        </p:nvPicPr>
        <p:blipFill>
          <a:blip r:embed="rId5">
            <a:alphaModFix/>
          </a:blip>
          <a:stretch>
            <a:fillRect/>
          </a:stretch>
        </p:blipFill>
        <p:spPr>
          <a:xfrm>
            <a:off x="7886560" y="4103498"/>
            <a:ext cx="1094501" cy="930204"/>
          </a:xfrm>
          <a:prstGeom prst="rect">
            <a:avLst/>
          </a:prstGeom>
          <a:noFill/>
          <a:ln>
            <a:noFill/>
          </a:ln>
        </p:spPr>
      </p:pic>
      <p:pic>
        <p:nvPicPr>
          <p:cNvPr id="234" name="Google Shape;234;p42"/>
          <p:cNvPicPr preferRelativeResize="0"/>
          <p:nvPr/>
        </p:nvPicPr>
        <p:blipFill>
          <a:blip r:embed="rId6">
            <a:alphaModFix/>
          </a:blip>
          <a:stretch>
            <a:fillRect/>
          </a:stretch>
        </p:blipFill>
        <p:spPr>
          <a:xfrm>
            <a:off x="7521116" y="107926"/>
            <a:ext cx="1444338" cy="6938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a:spLocks noGrp="1"/>
          </p:cNvSpPr>
          <p:nvPr>
            <p:ph type="title"/>
          </p:nvPr>
        </p:nvSpPr>
        <p:spPr>
          <a:xfrm>
            <a:off x="-82964" y="216306"/>
            <a:ext cx="3028185" cy="503601"/>
          </a:xfrm>
          <a:prstGeom prst="rect">
            <a:avLst/>
          </a:prstGeom>
        </p:spPr>
        <p:txBody>
          <a:bodyPr spcFirstLastPara="1" wrap="square" lIns="91400" tIns="91400" rIns="91400" bIns="91400" anchor="b" anchorCtr="0">
            <a:noAutofit/>
          </a:bodyPr>
          <a:lstStyle/>
          <a:p>
            <a:pPr marL="0" lvl="0" indent="0" algn="ctr" rtl="0">
              <a:spcBef>
                <a:spcPts val="0"/>
              </a:spcBef>
              <a:spcAft>
                <a:spcPts val="0"/>
              </a:spcAft>
              <a:buNone/>
            </a:pPr>
            <a:r>
              <a:rPr lang="en-GB" sz="3300" b="1" dirty="0">
                <a:solidFill>
                  <a:schemeClr val="dk1"/>
                </a:solidFill>
                <a:latin typeface="Times New Roman"/>
                <a:ea typeface="Times New Roman"/>
                <a:cs typeface="Times New Roman"/>
                <a:sym typeface="Times New Roman"/>
              </a:rPr>
              <a:t>5.Concluzii</a:t>
            </a:r>
            <a:endParaRPr sz="3300" b="1" dirty="0">
              <a:solidFill>
                <a:schemeClr val="dk1"/>
              </a:solidFill>
              <a:latin typeface="Times New Roman"/>
              <a:ea typeface="Times New Roman"/>
              <a:cs typeface="Times New Roman"/>
              <a:sym typeface="Times New Roman"/>
            </a:endParaRPr>
          </a:p>
        </p:txBody>
      </p:sp>
      <p:sp>
        <p:nvSpPr>
          <p:cNvPr id="339" name="Google Shape;339;p53"/>
          <p:cNvSpPr txBox="1"/>
          <p:nvPr/>
        </p:nvSpPr>
        <p:spPr>
          <a:xfrm>
            <a:off x="425825" y="1669675"/>
            <a:ext cx="168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Light"/>
              <a:ea typeface="Roboto Light"/>
              <a:cs typeface="Roboto Light"/>
              <a:sym typeface="Roboto Light"/>
            </a:endParaRPr>
          </a:p>
        </p:txBody>
      </p:sp>
      <p:sp>
        <p:nvSpPr>
          <p:cNvPr id="340" name="Google Shape;340;p53"/>
          <p:cNvSpPr txBox="1"/>
          <p:nvPr/>
        </p:nvSpPr>
        <p:spPr>
          <a:xfrm>
            <a:off x="3272125" y="493050"/>
            <a:ext cx="2398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Roboto Light"/>
              <a:ea typeface="Roboto Light"/>
              <a:cs typeface="Roboto Light"/>
              <a:sym typeface="Roboto Light"/>
            </a:endParaRPr>
          </a:p>
        </p:txBody>
      </p:sp>
      <p:sp>
        <p:nvSpPr>
          <p:cNvPr id="341" name="Google Shape;341;p53"/>
          <p:cNvSpPr txBox="1"/>
          <p:nvPr/>
        </p:nvSpPr>
        <p:spPr>
          <a:xfrm>
            <a:off x="5143500" y="1714500"/>
            <a:ext cx="16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Light"/>
              <a:ea typeface="Roboto Light"/>
              <a:cs typeface="Roboto Light"/>
              <a:sym typeface="Roboto Light"/>
            </a:endParaRPr>
          </a:p>
        </p:txBody>
      </p:sp>
      <p:graphicFrame>
        <p:nvGraphicFramePr>
          <p:cNvPr id="2" name="Схема 1"/>
          <p:cNvGraphicFramePr/>
          <p:nvPr>
            <p:extLst>
              <p:ext uri="{D42A27DB-BD31-4B8C-83A1-F6EECF244321}">
                <p14:modId xmlns:p14="http://schemas.microsoft.com/office/powerpoint/2010/main" val="2185517611"/>
              </p:ext>
            </p:extLst>
          </p:nvPr>
        </p:nvGraphicFramePr>
        <p:xfrm>
          <a:off x="470933" y="893250"/>
          <a:ext cx="5649491" cy="212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917426532"/>
              </p:ext>
            </p:extLst>
          </p:nvPr>
        </p:nvGraphicFramePr>
        <p:xfrm>
          <a:off x="425824" y="2949156"/>
          <a:ext cx="5694600" cy="212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2738550" y="334216"/>
            <a:ext cx="3666900" cy="644701"/>
          </a:xfrm>
          <a:prstGeom prst="rect">
            <a:avLst/>
          </a:prstGeom>
          <a:noFill/>
          <a:ln>
            <a:noFill/>
          </a:ln>
        </p:spPr>
        <p:txBody>
          <a:bodyPr spcFirstLastPara="1" wrap="square" lIns="91400" tIns="91400" rIns="91400" bIns="91400" anchor="t" anchorCtr="0">
            <a:normAutofit/>
          </a:bodyPr>
          <a:lstStyle/>
          <a:p>
            <a:pPr marL="0" marR="0" lvl="0" indent="0" algn="ctr" rtl="0">
              <a:lnSpc>
                <a:spcPct val="100000"/>
              </a:lnSpc>
              <a:spcBef>
                <a:spcPts val="0"/>
              </a:spcBef>
              <a:spcAft>
                <a:spcPts val="0"/>
              </a:spcAft>
              <a:buClr>
                <a:srgbClr val="F3F3F3"/>
              </a:buClr>
              <a:buSzPts val="3000"/>
              <a:buFont typeface="Times New Roman"/>
              <a:buNone/>
            </a:pPr>
            <a:r>
              <a:rPr lang="en-GB" sz="3000" b="1" dirty="0" err="1">
                <a:solidFill>
                  <a:schemeClr val="tx1"/>
                </a:solidFill>
                <a:latin typeface="Times New Roman"/>
                <a:ea typeface="Times New Roman"/>
                <a:cs typeface="Times New Roman"/>
                <a:sym typeface="Times New Roman"/>
              </a:rPr>
              <a:t>Lista</a:t>
            </a:r>
            <a:r>
              <a:rPr lang="en-GB" sz="3000" b="1" dirty="0">
                <a:solidFill>
                  <a:schemeClr val="tx1"/>
                </a:solidFill>
                <a:latin typeface="Times New Roman"/>
                <a:ea typeface="Times New Roman"/>
                <a:cs typeface="Times New Roman"/>
                <a:sym typeface="Times New Roman"/>
              </a:rPr>
              <a:t> </a:t>
            </a:r>
            <a:r>
              <a:rPr lang="en-GB" sz="3000" b="1" dirty="0" err="1">
                <a:solidFill>
                  <a:schemeClr val="tx1"/>
                </a:solidFill>
                <a:latin typeface="Times New Roman"/>
                <a:ea typeface="Times New Roman"/>
                <a:cs typeface="Times New Roman"/>
                <a:sym typeface="Times New Roman"/>
              </a:rPr>
              <a:t>bibliografică</a:t>
            </a:r>
            <a:endParaRPr dirty="0">
              <a:solidFill>
                <a:schemeClr val="tx1"/>
              </a:solidFill>
            </a:endParaRPr>
          </a:p>
        </p:txBody>
      </p:sp>
      <p:sp>
        <p:nvSpPr>
          <p:cNvPr id="355" name="Google Shape;355;p55"/>
          <p:cNvSpPr txBox="1"/>
          <p:nvPr/>
        </p:nvSpPr>
        <p:spPr>
          <a:xfrm>
            <a:off x="80067" y="1859458"/>
            <a:ext cx="8586900" cy="1671196"/>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FFFFFF"/>
              </a:buClr>
              <a:buSzPts val="1200"/>
              <a:buFont typeface="Times New Roman"/>
              <a:buAutoNum type="arabicPeriod"/>
            </a:pPr>
            <a:r>
              <a:rPr lang="ro-RO" sz="1200" dirty="0" smtClean="0">
                <a:solidFill>
                  <a:schemeClr val="tx1"/>
                </a:solidFill>
                <a:latin typeface="Times New Roman"/>
                <a:ea typeface="Times New Roman"/>
                <a:cs typeface="Times New Roman"/>
                <a:sym typeface="Times New Roman"/>
              </a:rPr>
              <a:t>1.</a:t>
            </a:r>
            <a:r>
              <a:rPr lang="en-GB" sz="1200" dirty="0" smtClean="0">
                <a:solidFill>
                  <a:schemeClr val="tx1"/>
                </a:solidFill>
                <a:latin typeface="Times New Roman"/>
                <a:ea typeface="Times New Roman"/>
                <a:cs typeface="Times New Roman"/>
                <a:sym typeface="Times New Roman"/>
              </a:rPr>
              <a:t>Abdullah</a:t>
            </a:r>
            <a:r>
              <a:rPr lang="en-GB" sz="1200" dirty="0">
                <a:solidFill>
                  <a:schemeClr val="tx1"/>
                </a:solidFill>
                <a:latin typeface="Times New Roman"/>
                <a:ea typeface="Times New Roman"/>
                <a:cs typeface="Times New Roman"/>
                <a:sym typeface="Times New Roman"/>
              </a:rPr>
              <a:t>, A.H. (2012), The Effect of Strategic Intelligence on the Productivity of Human Resources in the National </a:t>
            </a:r>
            <a:r>
              <a:rPr lang="ro-RO" sz="1200" dirty="0" smtClean="0">
                <a:solidFill>
                  <a:schemeClr val="tx1"/>
                </a:solidFill>
                <a:latin typeface="Times New Roman"/>
                <a:ea typeface="Times New Roman"/>
                <a:cs typeface="Times New Roman"/>
                <a:sym typeface="Times New Roman"/>
              </a:rPr>
              <a:t>2.</a:t>
            </a:r>
            <a:r>
              <a:rPr lang="en-GB" sz="1200" dirty="0" smtClean="0">
                <a:solidFill>
                  <a:schemeClr val="tx1"/>
                </a:solidFill>
                <a:latin typeface="Times New Roman"/>
                <a:ea typeface="Times New Roman"/>
                <a:cs typeface="Times New Roman"/>
                <a:sym typeface="Times New Roman"/>
              </a:rPr>
              <a:t>Petrochemical </a:t>
            </a:r>
            <a:r>
              <a:rPr lang="en-GB" sz="1200" dirty="0">
                <a:solidFill>
                  <a:schemeClr val="tx1"/>
                </a:solidFill>
                <a:latin typeface="Times New Roman"/>
                <a:ea typeface="Times New Roman"/>
                <a:cs typeface="Times New Roman"/>
                <a:sym typeface="Times New Roman"/>
              </a:rPr>
              <a:t>Company (Case Study: Head Office in Iran, Tehran). (Unpublished Master’s Thesis). Business Management. </a:t>
            </a:r>
            <a:r>
              <a:rPr lang="ro-RO" sz="1200" dirty="0" smtClean="0">
                <a:solidFill>
                  <a:schemeClr val="tx1"/>
                </a:solidFill>
                <a:latin typeface="Times New Roman"/>
                <a:ea typeface="Times New Roman"/>
                <a:cs typeface="Times New Roman"/>
                <a:sym typeface="Times New Roman"/>
              </a:rPr>
              <a:t>3.</a:t>
            </a:r>
            <a:r>
              <a:rPr lang="en-GB" sz="1200" dirty="0" smtClean="0">
                <a:solidFill>
                  <a:schemeClr val="tx1"/>
                </a:solidFill>
                <a:latin typeface="Times New Roman"/>
                <a:ea typeface="Times New Roman"/>
                <a:cs typeface="Times New Roman"/>
                <a:sym typeface="Times New Roman"/>
              </a:rPr>
              <a:t>Iran</a:t>
            </a:r>
            <a:r>
              <a:rPr lang="en-GB" sz="1200" dirty="0">
                <a:solidFill>
                  <a:schemeClr val="tx1"/>
                </a:solidFill>
                <a:latin typeface="Times New Roman"/>
                <a:ea typeface="Times New Roman"/>
                <a:cs typeface="Times New Roman"/>
                <a:sym typeface="Times New Roman"/>
              </a:rPr>
              <a:t>, Mazandaran: </a:t>
            </a:r>
            <a:r>
              <a:rPr lang="en-GB" sz="1200" dirty="0" err="1">
                <a:solidFill>
                  <a:schemeClr val="tx1"/>
                </a:solidFill>
                <a:latin typeface="Times New Roman"/>
                <a:ea typeface="Times New Roman"/>
                <a:cs typeface="Times New Roman"/>
                <a:sym typeface="Times New Roman"/>
              </a:rPr>
              <a:t>Payame</a:t>
            </a:r>
            <a:r>
              <a:rPr lang="en-GB" sz="1200" dirty="0">
                <a:solidFill>
                  <a:schemeClr val="tx1"/>
                </a:solidFill>
                <a:latin typeface="Times New Roman"/>
                <a:ea typeface="Times New Roman"/>
                <a:cs typeface="Times New Roman"/>
                <a:sym typeface="Times New Roman"/>
              </a:rPr>
              <a:t> Noor University</a:t>
            </a:r>
            <a:endParaRPr sz="1200" dirty="0">
              <a:solidFill>
                <a:schemeClr val="tx1"/>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ro-RO" sz="1200" dirty="0" smtClean="0">
                <a:solidFill>
                  <a:schemeClr val="tx1"/>
                </a:solidFill>
                <a:latin typeface="Times New Roman"/>
                <a:ea typeface="Times New Roman"/>
                <a:cs typeface="Times New Roman"/>
                <a:sym typeface="Times New Roman"/>
              </a:rPr>
              <a:t>4.</a:t>
            </a:r>
            <a:r>
              <a:rPr lang="en-GB" sz="1200" dirty="0" err="1" smtClean="0">
                <a:solidFill>
                  <a:schemeClr val="tx1"/>
                </a:solidFill>
                <a:latin typeface="Times New Roman"/>
                <a:ea typeface="Times New Roman"/>
                <a:cs typeface="Times New Roman"/>
                <a:sym typeface="Times New Roman"/>
              </a:rPr>
              <a:t>Acros</a:t>
            </a:r>
            <a:r>
              <a:rPr lang="en-GB" sz="1200" dirty="0">
                <a:solidFill>
                  <a:schemeClr val="tx1"/>
                </a:solidFill>
                <a:latin typeface="Times New Roman"/>
                <a:ea typeface="Times New Roman"/>
                <a:cs typeface="Times New Roman"/>
                <a:sym typeface="Times New Roman"/>
              </a:rPr>
              <a:t>, R. (2015). Review Public relations strategic intelligence: Intelligence analysis, communication and influence. Public Relations Review. </a:t>
            </a:r>
            <a:endParaRPr sz="1200" dirty="0">
              <a:solidFill>
                <a:schemeClr val="tx1"/>
              </a:solidFill>
              <a:latin typeface="Times New Roman"/>
              <a:ea typeface="Times New Roman"/>
              <a:cs typeface="Times New Roman"/>
              <a:sym typeface="Times New Roman"/>
            </a:endParaRPr>
          </a:p>
          <a:p>
            <a:pPr marL="457200" lvl="0" indent="-304800" algn="just" rtl="0">
              <a:lnSpc>
                <a:spcPct val="115000"/>
              </a:lnSpc>
              <a:spcBef>
                <a:spcPts val="0"/>
              </a:spcBef>
              <a:spcAft>
                <a:spcPts val="0"/>
              </a:spcAft>
              <a:buClr>
                <a:srgbClr val="FFFFFF"/>
              </a:buClr>
              <a:buSzPts val="1200"/>
              <a:buFont typeface="Times New Roman"/>
              <a:buAutoNum type="arabicPeriod"/>
            </a:pPr>
            <a:r>
              <a:rPr lang="ro-RO" sz="1200" dirty="0" smtClean="0">
                <a:solidFill>
                  <a:schemeClr val="tx1"/>
                </a:solidFill>
                <a:latin typeface="Times New Roman"/>
                <a:ea typeface="Times New Roman"/>
                <a:cs typeface="Times New Roman"/>
                <a:sym typeface="Times New Roman"/>
              </a:rPr>
              <a:t>5.</a:t>
            </a:r>
            <a:r>
              <a:rPr lang="en-GB" sz="1200" dirty="0" smtClean="0">
                <a:solidFill>
                  <a:schemeClr val="tx1"/>
                </a:solidFill>
                <a:latin typeface="Times New Roman"/>
                <a:ea typeface="Times New Roman"/>
                <a:cs typeface="Times New Roman"/>
                <a:sym typeface="Times New Roman"/>
              </a:rPr>
              <a:t>David </a:t>
            </a:r>
            <a:r>
              <a:rPr lang="en-GB" sz="1200" dirty="0">
                <a:solidFill>
                  <a:schemeClr val="tx1"/>
                </a:solidFill>
                <a:latin typeface="Times New Roman"/>
                <a:ea typeface="Times New Roman"/>
                <a:cs typeface="Times New Roman"/>
                <a:sym typeface="Times New Roman"/>
              </a:rPr>
              <a:t>G. Major, "Economic Espionage and the Future of U.S. National Competitiveness," Speech to the 39th Annual Seminar of the American Society for industrial Security, Washington, D.C., August </a:t>
            </a:r>
            <a:r>
              <a:rPr lang="en-GB" sz="1200" dirty="0" smtClean="0">
                <a:solidFill>
                  <a:schemeClr val="tx1"/>
                </a:solidFill>
                <a:latin typeface="Times New Roman"/>
                <a:ea typeface="Times New Roman"/>
                <a:cs typeface="Times New Roman"/>
                <a:sym typeface="Times New Roman"/>
              </a:rPr>
              <a:t>23,1993</a:t>
            </a:r>
            <a:endParaRPr sz="1200" dirty="0">
              <a:solidFill>
                <a:schemeClr val="tx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idx="4294967295"/>
          </p:nvPr>
        </p:nvSpPr>
        <p:spPr>
          <a:xfrm>
            <a:off x="3637723" y="468727"/>
            <a:ext cx="1802296" cy="628650"/>
          </a:xfrm>
          <a:prstGeom prst="rect">
            <a:avLst/>
          </a:prstGeom>
          <a:noFill/>
          <a:ln>
            <a:noFill/>
          </a:ln>
        </p:spPr>
        <p:txBody>
          <a:bodyPr spcFirstLastPara="1" wrap="square" lIns="91400" tIns="91400" rIns="91400" bIns="91400" anchor="t" anchorCtr="0">
            <a:normAutofit fontScale="90000"/>
          </a:bodyPr>
          <a:lstStyle/>
          <a:p>
            <a:pPr marL="0" marR="0" lvl="0" indent="0" rtl="0">
              <a:lnSpc>
                <a:spcPct val="100000"/>
              </a:lnSpc>
              <a:spcBef>
                <a:spcPts val="0"/>
              </a:spcBef>
              <a:spcAft>
                <a:spcPts val="0"/>
              </a:spcAft>
              <a:buClr>
                <a:schemeClr val="accent1"/>
              </a:buClr>
              <a:buSzPct val="100000"/>
              <a:buFont typeface="Times New Roman"/>
              <a:buNone/>
            </a:pPr>
            <a:r>
              <a:rPr lang="en-GB" sz="3500" b="1" dirty="0" err="1">
                <a:solidFill>
                  <a:schemeClr val="tx1"/>
                </a:solidFill>
                <a:latin typeface="Times New Roman"/>
                <a:ea typeface="Times New Roman"/>
                <a:cs typeface="Times New Roman"/>
                <a:sym typeface="Times New Roman"/>
              </a:rPr>
              <a:t>Cuprins</a:t>
            </a:r>
            <a:r>
              <a:rPr lang="en-GB" sz="3500" b="1" dirty="0">
                <a:solidFill>
                  <a:schemeClr val="tx1"/>
                </a:solidFill>
                <a:latin typeface="Times New Roman"/>
                <a:ea typeface="Times New Roman"/>
                <a:cs typeface="Times New Roman"/>
                <a:sym typeface="Times New Roman"/>
              </a:rPr>
              <a:t>:</a:t>
            </a:r>
            <a:endParaRPr dirty="0">
              <a:solidFill>
                <a:schemeClr val="tx1"/>
              </a:solidFill>
            </a:endParaRPr>
          </a:p>
        </p:txBody>
      </p:sp>
      <p:sp>
        <p:nvSpPr>
          <p:cNvPr id="240" name="Google Shape;240;p43"/>
          <p:cNvSpPr txBox="1">
            <a:spLocks noGrp="1"/>
          </p:cNvSpPr>
          <p:nvPr>
            <p:ph type="body" idx="4294967295"/>
          </p:nvPr>
        </p:nvSpPr>
        <p:spPr>
          <a:xfrm>
            <a:off x="271671" y="1302786"/>
            <a:ext cx="5168348" cy="3123439"/>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900"/>
              <a:buNone/>
            </a:pPr>
            <a:r>
              <a:rPr lang="en-GB" sz="2300" dirty="0" smtClean="0">
                <a:solidFill>
                  <a:schemeClr val="tx1"/>
                </a:solidFill>
                <a:latin typeface="Times New Roman"/>
                <a:ea typeface="Times New Roman"/>
                <a:cs typeface="Times New Roman"/>
                <a:sym typeface="Times New Roman"/>
              </a:rPr>
              <a:t>1. </a:t>
            </a:r>
            <a:r>
              <a:rPr lang="en-GB" sz="2300" dirty="0" err="1" smtClean="0">
                <a:solidFill>
                  <a:schemeClr val="tx1"/>
                </a:solidFill>
                <a:latin typeface="Times New Roman"/>
                <a:ea typeface="Times New Roman"/>
                <a:cs typeface="Times New Roman"/>
                <a:sym typeface="Times New Roman"/>
              </a:rPr>
              <a:t>Introducere</a:t>
            </a:r>
            <a:r>
              <a:rPr lang="en-GB" sz="2300" dirty="0">
                <a:solidFill>
                  <a:schemeClr val="tx1"/>
                </a:solidFill>
                <a:latin typeface="Times New Roman"/>
                <a:ea typeface="Times New Roman"/>
                <a:cs typeface="Times New Roman"/>
                <a:sym typeface="Times New Roman"/>
              </a:rPr>
              <a:t/>
            </a:r>
            <a:br>
              <a:rPr lang="en-GB" sz="2300" dirty="0">
                <a:solidFill>
                  <a:schemeClr val="tx1"/>
                </a:solidFill>
                <a:latin typeface="Times New Roman"/>
                <a:ea typeface="Times New Roman"/>
                <a:cs typeface="Times New Roman"/>
                <a:sym typeface="Times New Roman"/>
              </a:rPr>
            </a:br>
            <a:r>
              <a:rPr lang="en-GB" sz="2300" dirty="0" smtClean="0">
                <a:solidFill>
                  <a:schemeClr val="tx1"/>
                </a:solidFill>
                <a:latin typeface="Times New Roman"/>
                <a:ea typeface="Times New Roman"/>
                <a:cs typeface="Times New Roman"/>
                <a:sym typeface="Times New Roman"/>
              </a:rPr>
              <a:t>2.</a:t>
            </a:r>
            <a:r>
              <a:rPr lang="ro-RO" sz="2300" dirty="0" smtClean="0">
                <a:solidFill>
                  <a:schemeClr val="tx1"/>
                </a:solidFill>
                <a:latin typeface="Times New Roman"/>
                <a:ea typeface="Times New Roman"/>
                <a:cs typeface="Times New Roman"/>
                <a:sym typeface="Times New Roman"/>
              </a:rPr>
              <a:t>A</a:t>
            </a:r>
            <a:r>
              <a:rPr lang="en-GB" sz="2300" dirty="0" err="1" smtClean="0">
                <a:solidFill>
                  <a:schemeClr val="tx1"/>
                </a:solidFill>
                <a:latin typeface="Times New Roman"/>
                <a:ea typeface="Times New Roman"/>
                <a:cs typeface="Times New Roman"/>
                <a:sym typeface="Times New Roman"/>
              </a:rPr>
              <a:t>cțiuni</a:t>
            </a:r>
            <a:r>
              <a:rPr lang="ro-RO" sz="2300" dirty="0" smtClean="0">
                <a:solidFill>
                  <a:schemeClr val="tx1"/>
                </a:solidFill>
                <a:latin typeface="Times New Roman"/>
                <a:ea typeface="Times New Roman"/>
                <a:cs typeface="Times New Roman"/>
                <a:sym typeface="Times New Roman"/>
              </a:rPr>
              <a:t>le</a:t>
            </a:r>
            <a:r>
              <a:rPr lang="en-GB" sz="2300" dirty="0" smtClean="0">
                <a:solidFill>
                  <a:schemeClr val="tx1"/>
                </a:solidFill>
                <a:latin typeface="Times New Roman"/>
                <a:ea typeface="Times New Roman"/>
                <a:cs typeface="Times New Roman"/>
                <a:sym typeface="Times New Roman"/>
              </a:rPr>
              <a:t> </a:t>
            </a:r>
            <a:r>
              <a:rPr lang="en-GB" sz="2300" dirty="0">
                <a:solidFill>
                  <a:schemeClr val="tx1"/>
                </a:solidFill>
                <a:latin typeface="Times New Roman"/>
                <a:ea typeface="Times New Roman"/>
                <a:cs typeface="Times New Roman"/>
                <a:sym typeface="Times New Roman"/>
              </a:rPr>
              <a:t>informative </a:t>
            </a:r>
            <a:r>
              <a:rPr lang="en-GB" sz="2300" dirty="0" err="1">
                <a:solidFill>
                  <a:schemeClr val="tx1"/>
                </a:solidFill>
                <a:latin typeface="Times New Roman"/>
                <a:ea typeface="Times New Roman"/>
                <a:cs typeface="Times New Roman"/>
                <a:sym typeface="Times New Roman"/>
              </a:rPr>
              <a:t>întreprinse</a:t>
            </a:r>
            <a:r>
              <a:rPr lang="en-GB" sz="2300" dirty="0">
                <a:solidFill>
                  <a:schemeClr val="tx1"/>
                </a:solidFill>
                <a:latin typeface="Times New Roman"/>
                <a:ea typeface="Times New Roman"/>
                <a:cs typeface="Times New Roman"/>
                <a:sym typeface="Times New Roman"/>
              </a:rPr>
              <a:t> la </a:t>
            </a:r>
            <a:r>
              <a:rPr lang="en-GB" sz="2300" dirty="0" err="1">
                <a:solidFill>
                  <a:schemeClr val="tx1"/>
                </a:solidFill>
                <a:latin typeface="Times New Roman"/>
                <a:ea typeface="Times New Roman"/>
                <a:cs typeface="Times New Roman"/>
                <a:sym typeface="Times New Roman"/>
              </a:rPr>
              <a:t>nivel</a:t>
            </a:r>
            <a:r>
              <a:rPr lang="en-GB" sz="2300" dirty="0">
                <a:solidFill>
                  <a:schemeClr val="tx1"/>
                </a:solidFill>
                <a:latin typeface="Times New Roman"/>
                <a:ea typeface="Times New Roman"/>
                <a:cs typeface="Times New Roman"/>
                <a:sym typeface="Times New Roman"/>
              </a:rPr>
              <a:t> politic, strategic </a:t>
            </a:r>
            <a:r>
              <a:rPr lang="en-GB" sz="2300" dirty="0" err="1">
                <a:solidFill>
                  <a:schemeClr val="tx1"/>
                </a:solidFill>
                <a:latin typeface="Times New Roman"/>
                <a:ea typeface="Times New Roman"/>
                <a:cs typeface="Times New Roman"/>
                <a:sym typeface="Times New Roman"/>
              </a:rPr>
              <a:t>și</a:t>
            </a:r>
            <a:r>
              <a:rPr lang="en-GB" sz="2300" dirty="0">
                <a:solidFill>
                  <a:schemeClr val="tx1"/>
                </a:solidFill>
                <a:latin typeface="Times New Roman"/>
                <a:ea typeface="Times New Roman"/>
                <a:cs typeface="Times New Roman"/>
                <a:sym typeface="Times New Roman"/>
              </a:rPr>
              <a:t> </a:t>
            </a:r>
            <a:r>
              <a:rPr lang="en-GB" sz="2300" dirty="0" smtClean="0">
                <a:solidFill>
                  <a:schemeClr val="tx1"/>
                </a:solidFill>
                <a:latin typeface="Times New Roman"/>
                <a:ea typeface="Times New Roman"/>
                <a:cs typeface="Times New Roman"/>
                <a:sym typeface="Times New Roman"/>
              </a:rPr>
              <a:t>economic</a:t>
            </a:r>
            <a:r>
              <a:rPr lang="ro-RO" sz="2300" dirty="0" smtClean="0">
                <a:solidFill>
                  <a:schemeClr val="tx1"/>
                </a:solidFill>
                <a:latin typeface="Times New Roman"/>
                <a:ea typeface="Times New Roman"/>
                <a:cs typeface="Times New Roman"/>
                <a:sym typeface="Times New Roman"/>
              </a:rPr>
              <a:t>.</a:t>
            </a:r>
            <a:r>
              <a:rPr lang="en-GB" sz="2300" dirty="0">
                <a:solidFill>
                  <a:schemeClr val="tx1"/>
                </a:solidFill>
                <a:latin typeface="Times New Roman"/>
                <a:ea typeface="Times New Roman"/>
                <a:cs typeface="Times New Roman"/>
                <a:sym typeface="Times New Roman"/>
              </a:rPr>
              <a:t/>
            </a:r>
            <a:br>
              <a:rPr lang="en-GB" sz="2300" dirty="0">
                <a:solidFill>
                  <a:schemeClr val="tx1"/>
                </a:solidFill>
                <a:latin typeface="Times New Roman"/>
                <a:ea typeface="Times New Roman"/>
                <a:cs typeface="Times New Roman"/>
                <a:sym typeface="Times New Roman"/>
              </a:rPr>
            </a:br>
            <a:r>
              <a:rPr lang="en-GB" sz="2300" dirty="0">
                <a:solidFill>
                  <a:schemeClr val="tx1"/>
                </a:solidFill>
                <a:latin typeface="Times New Roman"/>
                <a:ea typeface="Times New Roman"/>
                <a:cs typeface="Times New Roman"/>
                <a:sym typeface="Times New Roman"/>
              </a:rPr>
              <a:t>3. </a:t>
            </a:r>
            <a:r>
              <a:rPr lang="en-GB" sz="2300" dirty="0" err="1">
                <a:solidFill>
                  <a:schemeClr val="tx1"/>
                </a:solidFill>
                <a:latin typeface="Times New Roman"/>
                <a:ea typeface="Times New Roman"/>
                <a:cs typeface="Times New Roman"/>
                <a:sym typeface="Times New Roman"/>
              </a:rPr>
              <a:t>Servicii</a:t>
            </a:r>
            <a:r>
              <a:rPr lang="en-GB" sz="2300" dirty="0">
                <a:solidFill>
                  <a:schemeClr val="tx1"/>
                </a:solidFill>
                <a:latin typeface="Times New Roman"/>
                <a:ea typeface="Times New Roman"/>
                <a:cs typeface="Times New Roman"/>
                <a:sym typeface="Times New Roman"/>
              </a:rPr>
              <a:t> </a:t>
            </a:r>
            <a:r>
              <a:rPr lang="ro-RO" sz="2300" dirty="0" err="1" smtClean="0">
                <a:latin typeface="Times New Roman"/>
                <a:ea typeface="Times New Roman"/>
                <a:cs typeface="Times New Roman"/>
                <a:sym typeface="Times New Roman"/>
              </a:rPr>
              <a:t>I</a:t>
            </a:r>
            <a:r>
              <a:rPr lang="en-GB" sz="2300" dirty="0" err="1" smtClean="0">
                <a:solidFill>
                  <a:schemeClr val="tx1"/>
                </a:solidFill>
                <a:latin typeface="Times New Roman"/>
                <a:ea typeface="Times New Roman"/>
                <a:cs typeface="Times New Roman"/>
                <a:sym typeface="Times New Roman"/>
              </a:rPr>
              <a:t>nformaționale</a:t>
            </a:r>
            <a:r>
              <a:rPr lang="ro-RO" sz="2300" dirty="0" smtClean="0">
                <a:solidFill>
                  <a:schemeClr val="tx1"/>
                </a:solidFill>
                <a:latin typeface="Times New Roman"/>
                <a:ea typeface="Times New Roman"/>
                <a:cs typeface="Times New Roman"/>
                <a:sym typeface="Times New Roman"/>
              </a:rPr>
              <a:t> M</a:t>
            </a:r>
            <a:r>
              <a:rPr lang="en-GB" sz="2300" dirty="0" err="1" smtClean="0">
                <a:solidFill>
                  <a:schemeClr val="tx1"/>
                </a:solidFill>
                <a:latin typeface="Times New Roman"/>
                <a:ea typeface="Times New Roman"/>
                <a:cs typeface="Times New Roman"/>
                <a:sym typeface="Times New Roman"/>
              </a:rPr>
              <a:t>ilitare</a:t>
            </a:r>
            <a:r>
              <a:rPr lang="en-GB" sz="2300" dirty="0" smtClean="0">
                <a:solidFill>
                  <a:schemeClr val="tx1"/>
                </a:solidFill>
                <a:latin typeface="Times New Roman"/>
                <a:ea typeface="Times New Roman"/>
                <a:cs typeface="Times New Roman"/>
                <a:sym typeface="Times New Roman"/>
              </a:rPr>
              <a:t> </a:t>
            </a:r>
            <a:r>
              <a:rPr lang="en-GB" sz="2300" dirty="0">
                <a:solidFill>
                  <a:schemeClr val="tx1"/>
                </a:solidFill>
                <a:latin typeface="Times New Roman"/>
                <a:ea typeface="Times New Roman"/>
                <a:cs typeface="Times New Roman"/>
                <a:sym typeface="Times New Roman"/>
              </a:rPr>
              <a:t/>
            </a:r>
            <a:br>
              <a:rPr lang="en-GB" sz="2300" dirty="0">
                <a:solidFill>
                  <a:schemeClr val="tx1"/>
                </a:solidFill>
                <a:latin typeface="Times New Roman"/>
                <a:ea typeface="Times New Roman"/>
                <a:cs typeface="Times New Roman"/>
                <a:sym typeface="Times New Roman"/>
              </a:rPr>
            </a:br>
            <a:r>
              <a:rPr lang="en-GB" sz="2300" dirty="0">
                <a:solidFill>
                  <a:schemeClr val="tx1"/>
                </a:solidFill>
                <a:latin typeface="Times New Roman"/>
                <a:ea typeface="Times New Roman"/>
                <a:cs typeface="Times New Roman"/>
                <a:sym typeface="Times New Roman"/>
              </a:rPr>
              <a:t>4. </a:t>
            </a:r>
            <a:r>
              <a:rPr lang="ro-RO" sz="2300" dirty="0" err="1">
                <a:latin typeface="Times New Roman"/>
                <a:ea typeface="Times New Roman"/>
                <a:cs typeface="Times New Roman"/>
                <a:sym typeface="Times New Roman"/>
              </a:rPr>
              <a:t>R</a:t>
            </a:r>
            <a:r>
              <a:rPr lang="en-GB" sz="2300" dirty="0" err="1" smtClean="0">
                <a:solidFill>
                  <a:schemeClr val="tx1"/>
                </a:solidFill>
                <a:latin typeface="Times New Roman"/>
                <a:ea typeface="Times New Roman"/>
                <a:cs typeface="Times New Roman"/>
                <a:sym typeface="Times New Roman"/>
              </a:rPr>
              <a:t>esursele</a:t>
            </a:r>
            <a:r>
              <a:rPr lang="en-GB" sz="2300" dirty="0" smtClean="0">
                <a:solidFill>
                  <a:schemeClr val="tx1"/>
                </a:solidFill>
                <a:latin typeface="Times New Roman"/>
                <a:ea typeface="Times New Roman"/>
                <a:cs typeface="Times New Roman"/>
                <a:sym typeface="Times New Roman"/>
              </a:rPr>
              <a:t> </a:t>
            </a:r>
            <a:r>
              <a:rPr lang="en-GB" sz="2300" dirty="0" err="1">
                <a:solidFill>
                  <a:schemeClr val="tx1"/>
                </a:solidFill>
                <a:latin typeface="Times New Roman"/>
                <a:ea typeface="Times New Roman"/>
                <a:cs typeface="Times New Roman"/>
                <a:sym typeface="Times New Roman"/>
              </a:rPr>
              <a:t>umane</a:t>
            </a:r>
            <a:r>
              <a:rPr lang="en-GB" sz="2300" dirty="0">
                <a:solidFill>
                  <a:schemeClr val="tx1"/>
                </a:solidFill>
                <a:latin typeface="Times New Roman"/>
                <a:ea typeface="Times New Roman"/>
                <a:cs typeface="Times New Roman"/>
                <a:sym typeface="Times New Roman"/>
              </a:rPr>
              <a:t> </a:t>
            </a:r>
            <a:r>
              <a:rPr lang="en-GB" sz="2300" dirty="0" err="1">
                <a:solidFill>
                  <a:schemeClr val="tx1"/>
                </a:solidFill>
                <a:latin typeface="Times New Roman"/>
                <a:ea typeface="Times New Roman"/>
                <a:cs typeface="Times New Roman"/>
                <a:sym typeface="Times New Roman"/>
              </a:rPr>
              <a:t>și</a:t>
            </a:r>
            <a:r>
              <a:rPr lang="en-GB" sz="2300" dirty="0">
                <a:solidFill>
                  <a:schemeClr val="tx1"/>
                </a:solidFill>
                <a:latin typeface="Times New Roman"/>
                <a:ea typeface="Times New Roman"/>
                <a:cs typeface="Times New Roman"/>
                <a:sym typeface="Times New Roman"/>
              </a:rPr>
              <a:t> </a:t>
            </a:r>
            <a:r>
              <a:rPr lang="ro-RO" sz="2300" dirty="0" err="1">
                <a:latin typeface="Times New Roman"/>
                <a:ea typeface="Times New Roman"/>
                <a:cs typeface="Times New Roman"/>
                <a:sym typeface="Times New Roman"/>
              </a:rPr>
              <a:t>T</a:t>
            </a:r>
            <a:r>
              <a:rPr lang="en-GB" sz="2300" dirty="0" err="1" smtClean="0">
                <a:solidFill>
                  <a:schemeClr val="tx1"/>
                </a:solidFill>
                <a:latin typeface="Times New Roman"/>
                <a:ea typeface="Times New Roman"/>
                <a:cs typeface="Times New Roman"/>
                <a:sym typeface="Times New Roman"/>
              </a:rPr>
              <a:t>ehnologi</a:t>
            </a:r>
            <a:r>
              <a:rPr lang="ro-RO" sz="2300" dirty="0" smtClean="0">
                <a:solidFill>
                  <a:schemeClr val="tx1"/>
                </a:solidFill>
                <a:latin typeface="Times New Roman"/>
                <a:ea typeface="Times New Roman"/>
                <a:cs typeface="Times New Roman"/>
                <a:sym typeface="Times New Roman"/>
              </a:rPr>
              <a:t>ile</a:t>
            </a:r>
            <a:r>
              <a:rPr lang="en-GB" sz="2300" dirty="0">
                <a:solidFill>
                  <a:schemeClr val="tx1"/>
                </a:solidFill>
                <a:latin typeface="Times New Roman"/>
                <a:ea typeface="Times New Roman"/>
                <a:cs typeface="Times New Roman"/>
                <a:sym typeface="Times New Roman"/>
              </a:rPr>
              <a:t/>
            </a:r>
            <a:br>
              <a:rPr lang="en-GB" sz="2300" dirty="0">
                <a:solidFill>
                  <a:schemeClr val="tx1"/>
                </a:solidFill>
                <a:latin typeface="Times New Roman"/>
                <a:ea typeface="Times New Roman"/>
                <a:cs typeface="Times New Roman"/>
                <a:sym typeface="Times New Roman"/>
              </a:rPr>
            </a:br>
            <a:r>
              <a:rPr lang="en-GB" sz="2300" dirty="0">
                <a:solidFill>
                  <a:schemeClr val="tx1"/>
                </a:solidFill>
                <a:latin typeface="Times New Roman"/>
                <a:ea typeface="Times New Roman"/>
                <a:cs typeface="Times New Roman"/>
                <a:sym typeface="Times New Roman"/>
              </a:rPr>
              <a:t>5. </a:t>
            </a:r>
            <a:r>
              <a:rPr lang="en-GB" sz="2300" dirty="0" err="1">
                <a:solidFill>
                  <a:schemeClr val="tx1"/>
                </a:solidFill>
                <a:latin typeface="Times New Roman"/>
                <a:ea typeface="Times New Roman"/>
                <a:cs typeface="Times New Roman"/>
                <a:sym typeface="Times New Roman"/>
              </a:rPr>
              <a:t>Concluzii</a:t>
            </a:r>
            <a:r>
              <a:rPr lang="en-GB" sz="2300" dirty="0">
                <a:solidFill>
                  <a:schemeClr val="tx1"/>
                </a:solidFill>
                <a:latin typeface="Times New Roman"/>
                <a:ea typeface="Times New Roman"/>
                <a:cs typeface="Times New Roman"/>
                <a:sym typeface="Times New Roman"/>
              </a:rPr>
              <a:t/>
            </a:r>
            <a:br>
              <a:rPr lang="en-GB" sz="2300" dirty="0">
                <a:solidFill>
                  <a:schemeClr val="tx1"/>
                </a:solidFill>
                <a:latin typeface="Times New Roman"/>
                <a:ea typeface="Times New Roman"/>
                <a:cs typeface="Times New Roman"/>
                <a:sym typeface="Times New Roman"/>
              </a:rPr>
            </a:br>
            <a:endParaRPr sz="800" dirty="0">
              <a:solidFill>
                <a:schemeClr val="tx1"/>
              </a:solidFill>
            </a:endParaRPr>
          </a:p>
        </p:txBody>
      </p:sp>
      <p:pic>
        <p:nvPicPr>
          <p:cNvPr id="3" name="Рисунок 2"/>
          <p:cNvPicPr>
            <a:picLocks noChangeAspect="1"/>
          </p:cNvPicPr>
          <p:nvPr/>
        </p:nvPicPr>
        <p:blipFill>
          <a:blip r:embed="rId3"/>
          <a:stretch>
            <a:fillRect/>
          </a:stretch>
        </p:blipFill>
        <p:spPr>
          <a:xfrm>
            <a:off x="6048234" y="1576452"/>
            <a:ext cx="2148235" cy="2148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375670" y="141087"/>
            <a:ext cx="3028397" cy="476024"/>
          </a:xfrm>
          <a:prstGeom prst="rect">
            <a:avLst/>
          </a:prstGeom>
        </p:spPr>
        <p:txBody>
          <a:bodyPr spcFirstLastPara="1" wrap="square" lIns="91400" tIns="91400" rIns="91400" bIns="91400" anchor="b" anchorCtr="0">
            <a:noAutofit/>
          </a:bodyPr>
          <a:lstStyle/>
          <a:p>
            <a:pPr marL="0" lvl="0" indent="0" algn="l" rtl="0">
              <a:spcBef>
                <a:spcPts val="0"/>
              </a:spcBef>
              <a:spcAft>
                <a:spcPts val="0"/>
              </a:spcAft>
              <a:buNone/>
            </a:pPr>
            <a:r>
              <a:rPr lang="en-GB" sz="2700" b="1" dirty="0">
                <a:solidFill>
                  <a:schemeClr val="dk1"/>
                </a:solidFill>
                <a:latin typeface="Times New Roman"/>
                <a:ea typeface="Times New Roman"/>
                <a:cs typeface="Times New Roman"/>
                <a:sym typeface="Times New Roman"/>
              </a:rPr>
              <a:t>1.Introducere</a:t>
            </a:r>
            <a:endParaRPr sz="2700" b="1" dirty="0">
              <a:solidFill>
                <a:schemeClr val="dk1"/>
              </a:solidFill>
              <a:latin typeface="Times New Roman"/>
              <a:ea typeface="Times New Roman"/>
              <a:cs typeface="Times New Roman"/>
              <a:sym typeface="Times New Roman"/>
            </a:endParaRPr>
          </a:p>
        </p:txBody>
      </p:sp>
      <p:graphicFrame>
        <p:nvGraphicFramePr>
          <p:cNvPr id="4" name="Схема 3"/>
          <p:cNvGraphicFramePr/>
          <p:nvPr>
            <p:extLst>
              <p:ext uri="{D42A27DB-BD31-4B8C-83A1-F6EECF244321}">
                <p14:modId xmlns:p14="http://schemas.microsoft.com/office/powerpoint/2010/main" val="1260353705"/>
              </p:ext>
            </p:extLst>
          </p:nvPr>
        </p:nvGraphicFramePr>
        <p:xfrm>
          <a:off x="237067" y="1381760"/>
          <a:ext cx="8150700" cy="99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1781899507"/>
              </p:ext>
            </p:extLst>
          </p:nvPr>
        </p:nvGraphicFramePr>
        <p:xfrm>
          <a:off x="484044" y="2079322"/>
          <a:ext cx="8536417" cy="138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Схема 2"/>
          <p:cNvGraphicFramePr/>
          <p:nvPr>
            <p:extLst>
              <p:ext uri="{D42A27DB-BD31-4B8C-83A1-F6EECF244321}">
                <p14:modId xmlns:p14="http://schemas.microsoft.com/office/powerpoint/2010/main" val="2308771389"/>
              </p:ext>
            </p:extLst>
          </p:nvPr>
        </p:nvGraphicFramePr>
        <p:xfrm>
          <a:off x="774017" y="578174"/>
          <a:ext cx="6722100" cy="11029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Схема 5"/>
          <p:cNvGraphicFramePr/>
          <p:nvPr>
            <p:extLst>
              <p:ext uri="{D42A27DB-BD31-4B8C-83A1-F6EECF244321}">
                <p14:modId xmlns:p14="http://schemas.microsoft.com/office/powerpoint/2010/main" val="3686901153"/>
              </p:ext>
            </p:extLst>
          </p:nvPr>
        </p:nvGraphicFramePr>
        <p:xfrm>
          <a:off x="375670" y="3076943"/>
          <a:ext cx="9387902" cy="19864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Прямоугольник 1"/>
          <p:cNvSpPr/>
          <p:nvPr/>
        </p:nvSpPr>
        <p:spPr>
          <a:xfrm>
            <a:off x="622852" y="3664226"/>
            <a:ext cx="8305148" cy="1160224"/>
          </a:xfrm>
          <a:prstGeom prst="rect">
            <a:avLst/>
          </a:prstGeom>
          <a:solidFill>
            <a:schemeClr val="accent2">
              <a:lumMod val="40000"/>
              <a:lumOff val="6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60" name="Google Shape;260;p45"/>
          <p:cNvSpPr txBox="1">
            <a:spLocks noGrp="1"/>
          </p:cNvSpPr>
          <p:nvPr>
            <p:ph type="title" idx="4294967295"/>
          </p:nvPr>
        </p:nvSpPr>
        <p:spPr>
          <a:xfrm>
            <a:off x="1139687" y="141209"/>
            <a:ext cx="7381461" cy="486677"/>
          </a:xfrm>
          <a:prstGeom prst="rect">
            <a:avLst/>
          </a:prstGeom>
        </p:spPr>
        <p:txBody>
          <a:bodyPr spcFirstLastPara="1" wrap="square" lIns="91400" tIns="91400" rIns="91400" bIns="91400" anchor="t" anchorCtr="0">
            <a:normAutofit/>
          </a:bodyPr>
          <a:lstStyle/>
          <a:p>
            <a:pPr marL="0" lvl="0" indent="0" algn="l" rtl="0">
              <a:spcBef>
                <a:spcPts val="0"/>
              </a:spcBef>
              <a:spcAft>
                <a:spcPts val="0"/>
              </a:spcAft>
              <a:buNone/>
            </a:pPr>
            <a:r>
              <a:rPr lang="en-GB" sz="1900" b="1" dirty="0">
                <a:solidFill>
                  <a:schemeClr val="tx1"/>
                </a:solidFill>
                <a:latin typeface="Times New Roman"/>
                <a:ea typeface="Times New Roman"/>
                <a:cs typeface="Times New Roman"/>
                <a:sym typeface="Times New Roman"/>
              </a:rPr>
              <a:t>2. </a:t>
            </a:r>
            <a:r>
              <a:rPr lang="en-GB" sz="1900" b="1" dirty="0" err="1">
                <a:solidFill>
                  <a:schemeClr val="tx1"/>
                </a:solidFill>
                <a:latin typeface="Times New Roman"/>
                <a:ea typeface="Times New Roman"/>
                <a:cs typeface="Times New Roman"/>
                <a:sym typeface="Times New Roman"/>
              </a:rPr>
              <a:t>Tipurile</a:t>
            </a:r>
            <a:r>
              <a:rPr lang="en-GB" sz="1900" b="1" dirty="0">
                <a:solidFill>
                  <a:schemeClr val="tx1"/>
                </a:solidFill>
                <a:latin typeface="Times New Roman"/>
                <a:ea typeface="Times New Roman"/>
                <a:cs typeface="Times New Roman"/>
                <a:sym typeface="Times New Roman"/>
              </a:rPr>
              <a:t> de </a:t>
            </a:r>
            <a:r>
              <a:rPr lang="en-GB" sz="1900" b="1" dirty="0" err="1">
                <a:solidFill>
                  <a:schemeClr val="tx1"/>
                </a:solidFill>
                <a:latin typeface="Times New Roman"/>
                <a:ea typeface="Times New Roman"/>
                <a:cs typeface="Times New Roman"/>
                <a:sym typeface="Times New Roman"/>
              </a:rPr>
              <a:t>acțiuni</a:t>
            </a:r>
            <a:r>
              <a:rPr lang="en-GB" sz="1900" b="1" dirty="0">
                <a:solidFill>
                  <a:schemeClr val="tx1"/>
                </a:solidFill>
                <a:latin typeface="Times New Roman"/>
                <a:ea typeface="Times New Roman"/>
                <a:cs typeface="Times New Roman"/>
                <a:sym typeface="Times New Roman"/>
              </a:rPr>
              <a:t> informative </a:t>
            </a:r>
            <a:r>
              <a:rPr lang="en-GB" sz="1900" b="1" dirty="0" err="1">
                <a:solidFill>
                  <a:schemeClr val="tx1"/>
                </a:solidFill>
                <a:latin typeface="Times New Roman"/>
                <a:ea typeface="Times New Roman"/>
                <a:cs typeface="Times New Roman"/>
                <a:sym typeface="Times New Roman"/>
              </a:rPr>
              <a:t>întreprinse</a:t>
            </a:r>
            <a:r>
              <a:rPr lang="en-GB" sz="1900" b="1" dirty="0">
                <a:solidFill>
                  <a:schemeClr val="tx1"/>
                </a:solidFill>
                <a:latin typeface="Times New Roman"/>
                <a:ea typeface="Times New Roman"/>
                <a:cs typeface="Times New Roman"/>
                <a:sym typeface="Times New Roman"/>
              </a:rPr>
              <a:t> la </a:t>
            </a:r>
            <a:r>
              <a:rPr lang="en-GB" sz="1900" b="1" dirty="0" err="1">
                <a:solidFill>
                  <a:schemeClr val="tx1"/>
                </a:solidFill>
                <a:latin typeface="Times New Roman"/>
                <a:ea typeface="Times New Roman"/>
                <a:cs typeface="Times New Roman"/>
                <a:sym typeface="Times New Roman"/>
              </a:rPr>
              <a:t>nivel</a:t>
            </a:r>
            <a:r>
              <a:rPr lang="en-GB" sz="1900" b="1" dirty="0">
                <a:solidFill>
                  <a:schemeClr val="tx1"/>
                </a:solidFill>
                <a:latin typeface="Times New Roman"/>
                <a:ea typeface="Times New Roman"/>
                <a:cs typeface="Times New Roman"/>
                <a:sym typeface="Times New Roman"/>
              </a:rPr>
              <a:t> politic, strategic </a:t>
            </a:r>
            <a:r>
              <a:rPr lang="en-GB" sz="1900" b="1" dirty="0" err="1">
                <a:solidFill>
                  <a:schemeClr val="tx1"/>
                </a:solidFill>
                <a:latin typeface="Times New Roman"/>
                <a:ea typeface="Times New Roman"/>
                <a:cs typeface="Times New Roman"/>
                <a:sym typeface="Times New Roman"/>
              </a:rPr>
              <a:t>și</a:t>
            </a:r>
            <a:r>
              <a:rPr lang="en-GB" sz="1900" b="1" dirty="0">
                <a:solidFill>
                  <a:schemeClr val="tx1"/>
                </a:solidFill>
                <a:latin typeface="Times New Roman"/>
                <a:ea typeface="Times New Roman"/>
                <a:cs typeface="Times New Roman"/>
                <a:sym typeface="Times New Roman"/>
              </a:rPr>
              <a:t> economic</a:t>
            </a:r>
            <a:endParaRPr sz="1900" b="1" dirty="0">
              <a:solidFill>
                <a:schemeClr val="tx1"/>
              </a:solidFill>
              <a:latin typeface="Times New Roman"/>
              <a:ea typeface="Times New Roman"/>
              <a:cs typeface="Times New Roman"/>
              <a:sym typeface="Times New Roman"/>
            </a:endParaRPr>
          </a:p>
        </p:txBody>
      </p:sp>
      <p:graphicFrame>
        <p:nvGraphicFramePr>
          <p:cNvPr id="7" name="Схема 6"/>
          <p:cNvGraphicFramePr/>
          <p:nvPr>
            <p:extLst>
              <p:ext uri="{D42A27DB-BD31-4B8C-83A1-F6EECF244321}">
                <p14:modId xmlns:p14="http://schemas.microsoft.com/office/powerpoint/2010/main" val="2523480006"/>
              </p:ext>
            </p:extLst>
          </p:nvPr>
        </p:nvGraphicFramePr>
        <p:xfrm>
          <a:off x="512444" y="596106"/>
          <a:ext cx="3498547" cy="29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extLst>
              <p:ext uri="{D42A27DB-BD31-4B8C-83A1-F6EECF244321}">
                <p14:modId xmlns:p14="http://schemas.microsoft.com/office/powerpoint/2010/main" val="3022942370"/>
              </p:ext>
            </p:extLst>
          </p:nvPr>
        </p:nvGraphicFramePr>
        <p:xfrm>
          <a:off x="4775426" y="627885"/>
          <a:ext cx="4033735" cy="28243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4" name="Google Shape;264;p45"/>
          <p:cNvSpPr txBox="1"/>
          <p:nvPr/>
        </p:nvSpPr>
        <p:spPr>
          <a:xfrm>
            <a:off x="188517" y="3613288"/>
            <a:ext cx="8737500" cy="1262100"/>
          </a:xfrm>
          <a:prstGeom prst="rect">
            <a:avLst/>
          </a:prstGeom>
          <a:noFill/>
          <a:ln>
            <a:noFill/>
          </a:ln>
        </p:spPr>
        <p:txBody>
          <a:bodyPr spcFirstLastPara="1" wrap="square" lIns="91425" tIns="91425" rIns="91425" bIns="91425" anchor="t" anchorCtr="0">
            <a:spAutoFit/>
          </a:bodyPr>
          <a:lstStyle/>
          <a:p>
            <a:pPr marL="457200" lvl="0" indent="-317500" algn="just" rtl="0">
              <a:spcBef>
                <a:spcPts val="0"/>
              </a:spcBef>
              <a:spcAft>
                <a:spcPts val="0"/>
              </a:spcAft>
              <a:buClr>
                <a:srgbClr val="FFFFFF"/>
              </a:buClr>
              <a:buSzPts val="1400"/>
              <a:buFont typeface="Times New Roman"/>
              <a:buChar char="●"/>
            </a:pPr>
            <a:r>
              <a:rPr lang="en-GB" dirty="0">
                <a:solidFill>
                  <a:schemeClr val="tx1"/>
                </a:solidFill>
                <a:latin typeface="Times New Roman"/>
                <a:ea typeface="Times New Roman"/>
                <a:cs typeface="Times New Roman"/>
                <a:sym typeface="Times New Roman"/>
              </a:rPr>
              <a:t>Serviciile </a:t>
            </a:r>
            <a:r>
              <a:rPr lang="en-GB" dirty="0" err="1">
                <a:solidFill>
                  <a:schemeClr val="tx1"/>
                </a:solidFill>
                <a:latin typeface="Times New Roman"/>
                <a:ea typeface="Times New Roman"/>
                <a:cs typeface="Times New Roman"/>
                <a:sym typeface="Times New Roman"/>
              </a:rPr>
              <a:t>speciale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prin</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funcțiile</a:t>
            </a:r>
            <a:r>
              <a:rPr lang="en-GB" dirty="0">
                <a:solidFill>
                  <a:schemeClr val="tx1"/>
                </a:solidFill>
                <a:latin typeface="Times New Roman"/>
                <a:ea typeface="Times New Roman"/>
                <a:cs typeface="Times New Roman"/>
                <a:sym typeface="Times New Roman"/>
              </a:rPr>
              <a:t> sale </a:t>
            </a:r>
            <a:r>
              <a:rPr lang="en-GB" dirty="0" err="1">
                <a:solidFill>
                  <a:schemeClr val="tx1"/>
                </a:solidFill>
                <a:latin typeface="Times New Roman"/>
                <a:ea typeface="Times New Roman"/>
                <a:cs typeface="Times New Roman"/>
                <a:sym typeface="Times New Roman"/>
              </a:rPr>
              <a:t>civile</a:t>
            </a:r>
            <a:r>
              <a:rPr lang="en-GB" dirty="0">
                <a:solidFill>
                  <a:schemeClr val="tx1"/>
                </a:solidFill>
                <a:latin typeface="Times New Roman"/>
                <a:ea typeface="Times New Roman"/>
                <a:cs typeface="Times New Roman"/>
                <a:sym typeface="Times New Roman"/>
              </a:rPr>
              <a:t> se </a:t>
            </a:r>
            <a:r>
              <a:rPr lang="en-GB" dirty="0" err="1">
                <a:solidFill>
                  <a:schemeClr val="tx1"/>
                </a:solidFill>
                <a:latin typeface="Times New Roman"/>
                <a:ea typeface="Times New Roman"/>
                <a:cs typeface="Times New Roman"/>
                <a:sym typeface="Times New Roman"/>
              </a:rPr>
              <a:t>referă</a:t>
            </a:r>
            <a:r>
              <a:rPr lang="en-GB" dirty="0">
                <a:solidFill>
                  <a:schemeClr val="tx1"/>
                </a:solidFill>
                <a:latin typeface="Times New Roman"/>
                <a:ea typeface="Times New Roman"/>
                <a:cs typeface="Times New Roman"/>
                <a:sym typeface="Times New Roman"/>
              </a:rPr>
              <a:t> la  un </a:t>
            </a:r>
            <a:r>
              <a:rPr lang="en-GB" dirty="0" err="1">
                <a:solidFill>
                  <a:schemeClr val="tx1"/>
                </a:solidFill>
                <a:latin typeface="Times New Roman"/>
                <a:ea typeface="Times New Roman"/>
                <a:cs typeface="Times New Roman"/>
                <a:sym typeface="Times New Roman"/>
              </a:rPr>
              <a:t>spectru</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larg</a:t>
            </a:r>
            <a:r>
              <a:rPr lang="en-GB" dirty="0">
                <a:solidFill>
                  <a:schemeClr val="tx1"/>
                </a:solidFill>
                <a:latin typeface="Times New Roman"/>
                <a:ea typeface="Times New Roman"/>
                <a:cs typeface="Times New Roman"/>
                <a:sym typeface="Times New Roman"/>
              </a:rPr>
              <a:t> de </a:t>
            </a:r>
            <a:r>
              <a:rPr lang="en-GB" dirty="0" err="1">
                <a:solidFill>
                  <a:schemeClr val="tx1"/>
                </a:solidFill>
                <a:latin typeface="Times New Roman"/>
                <a:ea typeface="Times New Roman"/>
                <a:cs typeface="Times New Roman"/>
                <a:sym typeface="Times New Roman"/>
              </a:rPr>
              <a:t>probleme</a:t>
            </a:r>
            <a:r>
              <a:rPr lang="en-GB" dirty="0">
                <a:solidFill>
                  <a:schemeClr val="tx1"/>
                </a:solidFill>
                <a:latin typeface="Times New Roman"/>
                <a:ea typeface="Times New Roman"/>
                <a:cs typeface="Times New Roman"/>
                <a:sym typeface="Times New Roman"/>
              </a:rPr>
              <a:t> de </a:t>
            </a:r>
            <a:r>
              <a:rPr lang="en-GB" dirty="0" err="1">
                <a:solidFill>
                  <a:schemeClr val="tx1"/>
                </a:solidFill>
                <a:latin typeface="Times New Roman"/>
                <a:ea typeface="Times New Roman"/>
                <a:cs typeface="Times New Roman"/>
                <a:sym typeface="Times New Roman"/>
              </a:rPr>
              <a:t>ordin</a:t>
            </a:r>
            <a:r>
              <a:rPr lang="en-GB" dirty="0">
                <a:solidFill>
                  <a:schemeClr val="tx1"/>
                </a:solidFill>
                <a:latin typeface="Times New Roman"/>
                <a:ea typeface="Times New Roman"/>
                <a:cs typeface="Times New Roman"/>
                <a:sym typeface="Times New Roman"/>
              </a:rPr>
              <a:t> politic, economic </a:t>
            </a:r>
            <a:r>
              <a:rPr lang="en-GB" dirty="0" err="1">
                <a:solidFill>
                  <a:schemeClr val="tx1"/>
                </a:solidFill>
                <a:latin typeface="Times New Roman"/>
                <a:ea typeface="Times New Roman"/>
                <a:cs typeface="Times New Roman"/>
                <a:sym typeface="Times New Roman"/>
              </a:rPr>
              <a:t>şi</a:t>
            </a:r>
            <a:r>
              <a:rPr lang="en-GB" dirty="0">
                <a:solidFill>
                  <a:schemeClr val="tx1"/>
                </a:solidFill>
                <a:latin typeface="Times New Roman"/>
                <a:ea typeface="Times New Roman"/>
                <a:cs typeface="Times New Roman"/>
                <a:sym typeface="Times New Roman"/>
              </a:rPr>
              <a:t> de </a:t>
            </a:r>
            <a:r>
              <a:rPr lang="en-GB" dirty="0" err="1">
                <a:solidFill>
                  <a:schemeClr val="tx1"/>
                </a:solidFill>
                <a:latin typeface="Times New Roman"/>
                <a:ea typeface="Times New Roman"/>
                <a:cs typeface="Times New Roman"/>
                <a:sym typeface="Times New Roman"/>
              </a:rPr>
              <a:t>securitate</a:t>
            </a:r>
            <a:r>
              <a:rPr lang="en-GB" dirty="0">
                <a:solidFill>
                  <a:schemeClr val="tx1"/>
                </a:solidFill>
                <a:latin typeface="Times New Roman"/>
                <a:ea typeface="Times New Roman"/>
                <a:cs typeface="Times New Roman"/>
                <a:sym typeface="Times New Roman"/>
              </a:rPr>
              <a:t>, cu </a:t>
            </a:r>
            <a:r>
              <a:rPr lang="en-GB" dirty="0" err="1">
                <a:solidFill>
                  <a:schemeClr val="tx1"/>
                </a:solidFill>
                <a:latin typeface="Times New Roman"/>
                <a:ea typeface="Times New Roman"/>
                <a:cs typeface="Times New Roman"/>
                <a:sym typeface="Times New Roman"/>
              </a:rPr>
              <a:t>excepţia</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celor</a:t>
            </a:r>
            <a:r>
              <a:rPr lang="en-GB" dirty="0">
                <a:solidFill>
                  <a:schemeClr val="tx1"/>
                </a:solidFill>
                <a:latin typeface="Times New Roman"/>
                <a:ea typeface="Times New Roman"/>
                <a:cs typeface="Times New Roman"/>
                <a:sym typeface="Times New Roman"/>
              </a:rPr>
              <a:t> militare. </a:t>
            </a:r>
            <a:endParaRPr dirty="0">
              <a:solidFill>
                <a:schemeClr val="tx1"/>
              </a:solidFill>
              <a:latin typeface="Times New Roman"/>
              <a:ea typeface="Times New Roman"/>
              <a:cs typeface="Times New Roman"/>
              <a:sym typeface="Times New Roman"/>
            </a:endParaRPr>
          </a:p>
          <a:p>
            <a:pPr marL="457200" lvl="0" indent="-311150" algn="just" rtl="0">
              <a:spcBef>
                <a:spcPts val="0"/>
              </a:spcBef>
              <a:spcAft>
                <a:spcPts val="0"/>
              </a:spcAft>
              <a:buClr>
                <a:srgbClr val="F3F3F3"/>
              </a:buClr>
              <a:buSzPts val="1300"/>
              <a:buFont typeface="Times New Roman"/>
              <a:buChar char="●"/>
            </a:pPr>
            <a:r>
              <a:rPr lang="en-GB" dirty="0">
                <a:solidFill>
                  <a:schemeClr val="tx1"/>
                </a:solidFill>
                <a:latin typeface="Times New Roman"/>
                <a:ea typeface="Times New Roman"/>
                <a:cs typeface="Times New Roman"/>
                <a:sym typeface="Times New Roman"/>
              </a:rPr>
              <a:t>Cum am </a:t>
            </a:r>
            <a:r>
              <a:rPr lang="en-GB" dirty="0" err="1">
                <a:solidFill>
                  <a:schemeClr val="tx1"/>
                </a:solidFill>
                <a:latin typeface="Times New Roman"/>
                <a:ea typeface="Times New Roman"/>
                <a:cs typeface="Times New Roman"/>
                <a:sym typeface="Times New Roman"/>
              </a:rPr>
              <a:t>menționat</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aceste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servicii</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sunt</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importante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pentru</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colectarea</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analiza</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și</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distribuirea</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unor</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informaţii</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și</a:t>
            </a:r>
            <a:r>
              <a:rPr lang="en-GB" dirty="0">
                <a:solidFill>
                  <a:schemeClr val="tx1"/>
                </a:solidFill>
                <a:latin typeface="Times New Roman"/>
                <a:ea typeface="Times New Roman"/>
                <a:cs typeface="Times New Roman"/>
                <a:sym typeface="Times New Roman"/>
              </a:rPr>
              <a:t> la </a:t>
            </a:r>
            <a:r>
              <a:rPr lang="en-GB" dirty="0" err="1">
                <a:solidFill>
                  <a:schemeClr val="tx1"/>
                </a:solidFill>
                <a:latin typeface="Times New Roman"/>
                <a:ea typeface="Times New Roman"/>
                <a:cs typeface="Times New Roman"/>
                <a:sym typeface="Times New Roman"/>
              </a:rPr>
              <a:t>intervenția</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secretă</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în</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afacerile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politice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sau</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economice</a:t>
            </a:r>
            <a:r>
              <a:rPr lang="en-GB" dirty="0">
                <a:solidFill>
                  <a:schemeClr val="tx1"/>
                </a:solidFill>
                <a:latin typeface="Times New Roman"/>
                <a:ea typeface="Times New Roman"/>
                <a:cs typeface="Times New Roman"/>
                <a:sym typeface="Times New Roman"/>
              </a:rPr>
              <a:t> ale </a:t>
            </a:r>
            <a:r>
              <a:rPr lang="en-GB" dirty="0" err="1">
                <a:solidFill>
                  <a:schemeClr val="tx1"/>
                </a:solidFill>
                <a:latin typeface="Times New Roman"/>
                <a:ea typeface="Times New Roman"/>
                <a:cs typeface="Times New Roman"/>
                <a:sym typeface="Times New Roman"/>
              </a:rPr>
              <a:t>altor</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țări</a:t>
            </a:r>
            <a:r>
              <a:rPr lang="en-GB" dirty="0">
                <a:solidFill>
                  <a:schemeClr val="tx1"/>
                </a:solidFill>
                <a:latin typeface="Times New Roman"/>
                <a:ea typeface="Times New Roman"/>
                <a:cs typeface="Times New Roman"/>
                <a:sym typeface="Times New Roman"/>
              </a:rPr>
              <a:t>, o </a:t>
            </a:r>
            <a:r>
              <a:rPr lang="en-GB" dirty="0" err="1">
                <a:solidFill>
                  <a:schemeClr val="tx1"/>
                </a:solidFill>
                <a:latin typeface="Times New Roman"/>
                <a:ea typeface="Times New Roman"/>
                <a:cs typeface="Times New Roman"/>
                <a:sym typeface="Times New Roman"/>
              </a:rPr>
              <a:t>activitate</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cunoscută</a:t>
            </a:r>
            <a:r>
              <a:rPr lang="en-GB" dirty="0">
                <a:solidFill>
                  <a:schemeClr val="tx1"/>
                </a:solidFill>
                <a:latin typeface="Times New Roman"/>
                <a:ea typeface="Times New Roman"/>
                <a:cs typeface="Times New Roman"/>
                <a:sym typeface="Times New Roman"/>
              </a:rPr>
              <a:t> </a:t>
            </a:r>
            <a:r>
              <a:rPr lang="en-GB" dirty="0" err="1">
                <a:solidFill>
                  <a:schemeClr val="tx1"/>
                </a:solidFill>
                <a:latin typeface="Times New Roman"/>
                <a:ea typeface="Times New Roman"/>
                <a:cs typeface="Times New Roman"/>
                <a:sym typeface="Times New Roman"/>
              </a:rPr>
              <a:t>în</a:t>
            </a:r>
            <a:r>
              <a:rPr lang="en-GB" dirty="0">
                <a:solidFill>
                  <a:schemeClr val="tx1"/>
                </a:solidFill>
                <a:latin typeface="Times New Roman"/>
                <a:ea typeface="Times New Roman"/>
                <a:cs typeface="Times New Roman"/>
                <a:sym typeface="Times New Roman"/>
              </a:rPr>
              <a:t> mod </a:t>
            </a:r>
            <a:r>
              <a:rPr lang="en-GB" dirty="0" err="1">
                <a:solidFill>
                  <a:schemeClr val="tx1"/>
                </a:solidFill>
                <a:latin typeface="Times New Roman"/>
                <a:ea typeface="Times New Roman"/>
                <a:cs typeface="Times New Roman"/>
                <a:sym typeface="Times New Roman"/>
              </a:rPr>
              <a:t>obișnuit</a:t>
            </a:r>
            <a:r>
              <a:rPr lang="en-GB" dirty="0">
                <a:solidFill>
                  <a:schemeClr val="tx1"/>
                </a:solidFill>
                <a:latin typeface="Times New Roman"/>
                <a:ea typeface="Times New Roman"/>
                <a:cs typeface="Times New Roman"/>
                <a:sym typeface="Times New Roman"/>
              </a:rPr>
              <a:t> ca "</a:t>
            </a:r>
            <a:r>
              <a:rPr lang="en-GB" dirty="0" err="1">
                <a:solidFill>
                  <a:schemeClr val="tx1"/>
                </a:solidFill>
                <a:latin typeface="Times New Roman"/>
                <a:ea typeface="Times New Roman"/>
                <a:cs typeface="Times New Roman"/>
                <a:sym typeface="Times New Roman"/>
              </a:rPr>
              <a:t>acțiune</a:t>
            </a:r>
            <a:r>
              <a:rPr lang="en-GB" dirty="0">
                <a:solidFill>
                  <a:schemeClr val="tx1"/>
                </a:solidFill>
                <a:latin typeface="Times New Roman"/>
                <a:ea typeface="Times New Roman"/>
                <a:cs typeface="Times New Roman"/>
                <a:sym typeface="Times New Roman"/>
              </a:rPr>
              <a:t> sub </a:t>
            </a:r>
            <a:r>
              <a:rPr lang="en-GB" dirty="0" err="1">
                <a:solidFill>
                  <a:schemeClr val="tx1"/>
                </a:solidFill>
                <a:latin typeface="Times New Roman"/>
                <a:ea typeface="Times New Roman"/>
                <a:cs typeface="Times New Roman"/>
                <a:sym typeface="Times New Roman"/>
              </a:rPr>
              <a:t>acoperire</a:t>
            </a:r>
            <a:r>
              <a:rPr lang="en-GB" dirty="0">
                <a:solidFill>
                  <a:schemeClr val="tx1"/>
                </a:solidFill>
                <a:latin typeface="Times New Roman"/>
                <a:ea typeface="Times New Roman"/>
                <a:cs typeface="Times New Roman"/>
                <a:sym typeface="Times New Roman"/>
              </a:rPr>
              <a:t>.</a:t>
            </a:r>
            <a:endParaRPr sz="1500" dirty="0">
              <a:solidFill>
                <a:schemeClr val="tx1"/>
              </a:solidFill>
              <a:latin typeface="Times New Roman"/>
              <a:ea typeface="Times New Roman"/>
              <a:cs typeface="Times New Roman"/>
              <a:sym typeface="Times New Roman"/>
            </a:endParaRPr>
          </a:p>
        </p:txBody>
      </p:sp>
      <p:sp>
        <p:nvSpPr>
          <p:cNvPr id="3" name="Полилиния 2"/>
          <p:cNvSpPr/>
          <p:nvPr/>
        </p:nvSpPr>
        <p:spPr>
          <a:xfrm>
            <a:off x="6626" y="-6626"/>
            <a:ext cx="715617" cy="1881809"/>
          </a:xfrm>
          <a:custGeom>
            <a:avLst/>
            <a:gdLst>
              <a:gd name="connsiteX0" fmla="*/ 715617 w 715617"/>
              <a:gd name="connsiteY0" fmla="*/ 0 h 1881809"/>
              <a:gd name="connsiteX1" fmla="*/ 576470 w 715617"/>
              <a:gd name="connsiteY1" fmla="*/ 364435 h 1881809"/>
              <a:gd name="connsiteX2" fmla="*/ 192157 w 715617"/>
              <a:gd name="connsiteY2" fmla="*/ 589722 h 1881809"/>
              <a:gd name="connsiteX3" fmla="*/ 371061 w 715617"/>
              <a:gd name="connsiteY3" fmla="*/ 1298713 h 1881809"/>
              <a:gd name="connsiteX4" fmla="*/ 0 w 715617"/>
              <a:gd name="connsiteY4" fmla="*/ 1881809 h 1881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617" h="1881809">
                <a:moveTo>
                  <a:pt x="715617" y="0"/>
                </a:moveTo>
                <a:cubicBezTo>
                  <a:pt x="689665" y="133074"/>
                  <a:pt x="663713" y="266148"/>
                  <a:pt x="576470" y="364435"/>
                </a:cubicBezTo>
                <a:cubicBezTo>
                  <a:pt x="489227" y="462722"/>
                  <a:pt x="226392" y="434009"/>
                  <a:pt x="192157" y="589722"/>
                </a:cubicBezTo>
                <a:cubicBezTo>
                  <a:pt x="157922" y="745435"/>
                  <a:pt x="403087" y="1083365"/>
                  <a:pt x="371061" y="1298713"/>
                </a:cubicBezTo>
                <a:cubicBezTo>
                  <a:pt x="339035" y="1514061"/>
                  <a:pt x="169517" y="1697935"/>
                  <a:pt x="0" y="18818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Полилиния 3"/>
          <p:cNvSpPr/>
          <p:nvPr/>
        </p:nvSpPr>
        <p:spPr>
          <a:xfrm>
            <a:off x="-6626" y="0"/>
            <a:ext cx="863965" cy="2054087"/>
          </a:xfrm>
          <a:custGeom>
            <a:avLst/>
            <a:gdLst>
              <a:gd name="connsiteX0" fmla="*/ 828261 w 863965"/>
              <a:gd name="connsiteY0" fmla="*/ 0 h 2054087"/>
              <a:gd name="connsiteX1" fmla="*/ 828261 w 863965"/>
              <a:gd name="connsiteY1" fmla="*/ 298174 h 2054087"/>
              <a:gd name="connsiteX2" fmla="*/ 457200 w 863965"/>
              <a:gd name="connsiteY2" fmla="*/ 556591 h 2054087"/>
              <a:gd name="connsiteX3" fmla="*/ 483704 w 863965"/>
              <a:gd name="connsiteY3" fmla="*/ 1126435 h 2054087"/>
              <a:gd name="connsiteX4" fmla="*/ 490330 w 863965"/>
              <a:gd name="connsiteY4" fmla="*/ 1610139 h 2054087"/>
              <a:gd name="connsiteX5" fmla="*/ 0 w 863965"/>
              <a:gd name="connsiteY5" fmla="*/ 2054087 h 20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965" h="2054087">
                <a:moveTo>
                  <a:pt x="828261" y="0"/>
                </a:moveTo>
                <a:cubicBezTo>
                  <a:pt x="859182" y="102704"/>
                  <a:pt x="890104" y="205409"/>
                  <a:pt x="828261" y="298174"/>
                </a:cubicBezTo>
                <a:cubicBezTo>
                  <a:pt x="766418" y="390939"/>
                  <a:pt x="514626" y="418548"/>
                  <a:pt x="457200" y="556591"/>
                </a:cubicBezTo>
                <a:cubicBezTo>
                  <a:pt x="399774" y="694634"/>
                  <a:pt x="478182" y="950844"/>
                  <a:pt x="483704" y="1126435"/>
                </a:cubicBezTo>
                <a:cubicBezTo>
                  <a:pt x="489226" y="1302026"/>
                  <a:pt x="570947" y="1455530"/>
                  <a:pt x="490330" y="1610139"/>
                </a:cubicBezTo>
                <a:cubicBezTo>
                  <a:pt x="409713" y="1764748"/>
                  <a:pt x="204856" y="1909417"/>
                  <a:pt x="0" y="2054087"/>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6" name="Прямая соединительная линия 5"/>
          <p:cNvCxnSpPr/>
          <p:nvPr/>
        </p:nvCxnSpPr>
        <p:spPr>
          <a:xfrm>
            <a:off x="4386470" y="695739"/>
            <a:ext cx="0" cy="27564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8"/>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347004676"/>
              </p:ext>
            </p:extLst>
          </p:nvPr>
        </p:nvGraphicFramePr>
        <p:xfrm>
          <a:off x="-312807" y="216750"/>
          <a:ext cx="4563675" cy="446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0" name="Google Shape;270;p46"/>
          <p:cNvSpPr txBox="1"/>
          <p:nvPr/>
        </p:nvSpPr>
        <p:spPr>
          <a:xfrm>
            <a:off x="4686300" y="828675"/>
            <a:ext cx="4381500" cy="4311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600">
              <a:solidFill>
                <a:srgbClr val="FFFFFF"/>
              </a:solidFill>
              <a:latin typeface="Times New Roman"/>
              <a:ea typeface="Times New Roman"/>
              <a:cs typeface="Times New Roman"/>
              <a:sym typeface="Times New Roman"/>
            </a:endParaRPr>
          </a:p>
        </p:txBody>
      </p:sp>
      <p:graphicFrame>
        <p:nvGraphicFramePr>
          <p:cNvPr id="4" name="Схема 3"/>
          <p:cNvGraphicFramePr/>
          <p:nvPr>
            <p:extLst>
              <p:ext uri="{D42A27DB-BD31-4B8C-83A1-F6EECF244321}">
                <p14:modId xmlns:p14="http://schemas.microsoft.com/office/powerpoint/2010/main" val="1632421913"/>
              </p:ext>
            </p:extLst>
          </p:nvPr>
        </p:nvGraphicFramePr>
        <p:xfrm>
          <a:off x="3903853" y="670162"/>
          <a:ext cx="4535719" cy="3555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38078212"/>
              </p:ext>
            </p:extLst>
          </p:nvPr>
        </p:nvGraphicFramePr>
        <p:xfrm>
          <a:off x="41608" y="47413"/>
          <a:ext cx="4842934" cy="509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val="2952854297"/>
              </p:ext>
            </p:extLst>
          </p:nvPr>
        </p:nvGraphicFramePr>
        <p:xfrm>
          <a:off x="4632960" y="47413"/>
          <a:ext cx="4124982" cy="48767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493" y="162560"/>
            <a:ext cx="6190827" cy="307777"/>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Elemente ale procesului serviciilor informaționale în domeniul strategic:</a:t>
            </a:r>
            <a:endParaRPr lang="ro-RO" b="1"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1006667740"/>
              </p:ext>
            </p:extLst>
          </p:nvPr>
        </p:nvGraphicFramePr>
        <p:xfrm>
          <a:off x="135467" y="1300479"/>
          <a:ext cx="8818880" cy="310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95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3495" y="284480"/>
            <a:ext cx="3454400" cy="307777"/>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Servicii informaționale cu funcții militare</a:t>
            </a:r>
            <a:endParaRPr lang="ro-RO" b="1"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754160801"/>
              </p:ext>
            </p:extLst>
          </p:nvPr>
        </p:nvGraphicFramePr>
        <p:xfrm>
          <a:off x="216746" y="1131147"/>
          <a:ext cx="3007360" cy="2352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1820706717"/>
              </p:ext>
            </p:extLst>
          </p:nvPr>
        </p:nvGraphicFramePr>
        <p:xfrm>
          <a:off x="3420533" y="1131147"/>
          <a:ext cx="2668694"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2650934310"/>
              </p:ext>
            </p:extLst>
          </p:nvPr>
        </p:nvGraphicFramePr>
        <p:xfrm>
          <a:off x="6285654" y="1275770"/>
          <a:ext cx="2424853" cy="238840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7386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582373361"/>
              </p:ext>
            </p:extLst>
          </p:nvPr>
        </p:nvGraphicFramePr>
        <p:xfrm>
          <a:off x="60961" y="182880"/>
          <a:ext cx="3528907" cy="181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989772"/>
              </p:ext>
            </p:extLst>
          </p:nvPr>
        </p:nvGraphicFramePr>
        <p:xfrm>
          <a:off x="5357707" y="2250400"/>
          <a:ext cx="3738880" cy="2893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Google Shape;308;p50"/>
          <p:cNvPicPr preferRelativeResize="0"/>
          <p:nvPr/>
        </p:nvPicPr>
        <p:blipFill>
          <a:blip r:embed="rId12">
            <a:alphaModFix/>
          </a:blip>
          <a:stretch>
            <a:fillRect/>
          </a:stretch>
        </p:blipFill>
        <p:spPr>
          <a:xfrm>
            <a:off x="154244" y="2113280"/>
            <a:ext cx="1172325" cy="2259225"/>
          </a:xfrm>
          <a:prstGeom prst="rect">
            <a:avLst/>
          </a:prstGeom>
          <a:noFill/>
          <a:ln>
            <a:noFill/>
          </a:ln>
        </p:spPr>
      </p:pic>
      <p:pic>
        <p:nvPicPr>
          <p:cNvPr id="8" name="Google Shape;307;p50"/>
          <p:cNvPicPr preferRelativeResize="0"/>
          <p:nvPr/>
        </p:nvPicPr>
        <p:blipFill>
          <a:blip r:embed="rId13">
            <a:alphaModFix/>
          </a:blip>
          <a:stretch>
            <a:fillRect/>
          </a:stretch>
        </p:blipFill>
        <p:spPr>
          <a:xfrm>
            <a:off x="1592966" y="2113280"/>
            <a:ext cx="1259550" cy="2304050"/>
          </a:xfrm>
          <a:prstGeom prst="rect">
            <a:avLst/>
          </a:prstGeom>
          <a:noFill/>
          <a:ln w="9525" cap="flat" cmpd="sng">
            <a:solidFill>
              <a:srgbClr val="C9D4DC"/>
            </a:solidFill>
            <a:prstDash val="solid"/>
            <a:round/>
            <a:headEnd type="none" w="sm" len="sm"/>
            <a:tailEnd type="none" w="sm" len="sm"/>
          </a:ln>
        </p:spPr>
      </p:pic>
      <p:pic>
        <p:nvPicPr>
          <p:cNvPr id="9" name="Google Shape;311;p50"/>
          <p:cNvPicPr preferRelativeResize="0"/>
          <p:nvPr/>
        </p:nvPicPr>
        <p:blipFill>
          <a:blip r:embed="rId14">
            <a:alphaModFix/>
          </a:blip>
          <a:stretch>
            <a:fillRect/>
          </a:stretch>
        </p:blipFill>
        <p:spPr>
          <a:xfrm>
            <a:off x="5610615" y="615789"/>
            <a:ext cx="1338826" cy="1338826"/>
          </a:xfrm>
          <a:prstGeom prst="rect">
            <a:avLst/>
          </a:prstGeom>
          <a:noFill/>
          <a:ln>
            <a:noFill/>
          </a:ln>
        </p:spPr>
      </p:pic>
      <p:pic>
        <p:nvPicPr>
          <p:cNvPr id="10" name="Google Shape;312;p50"/>
          <p:cNvPicPr preferRelativeResize="0"/>
          <p:nvPr/>
        </p:nvPicPr>
        <p:blipFill>
          <a:blip r:embed="rId15">
            <a:alphaModFix/>
          </a:blip>
          <a:stretch>
            <a:fillRect/>
          </a:stretch>
        </p:blipFill>
        <p:spPr>
          <a:xfrm>
            <a:off x="7399922" y="615435"/>
            <a:ext cx="1338824" cy="1338824"/>
          </a:xfrm>
          <a:prstGeom prst="rect">
            <a:avLst/>
          </a:prstGeom>
          <a:noFill/>
          <a:ln>
            <a:noFill/>
          </a:ln>
        </p:spPr>
      </p:pic>
    </p:spTree>
    <p:extLst>
      <p:ext uri="{BB962C8B-B14F-4D97-AF65-F5344CB8AC3E}">
        <p14:creationId xmlns:p14="http://schemas.microsoft.com/office/powerpoint/2010/main" val="292337409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1600</Words>
  <Application>Microsoft Office PowerPoint</Application>
  <PresentationFormat>Экран (16:9)</PresentationFormat>
  <Paragraphs>42</Paragraphs>
  <Slides>11</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Times New Roman</vt:lpstr>
      <vt:lpstr>Arial</vt:lpstr>
      <vt:lpstr>Calibri Light</vt:lpstr>
      <vt:lpstr>Helvetica Neue</vt:lpstr>
      <vt:lpstr>Rockwell</vt:lpstr>
      <vt:lpstr>Wingdings</vt:lpstr>
      <vt:lpstr>Anton</vt:lpstr>
      <vt:lpstr>Roboto Light</vt:lpstr>
      <vt:lpstr>Atlas</vt:lpstr>
      <vt:lpstr>Acțiunile informative ale serviciilor de informații</vt:lpstr>
      <vt:lpstr>Cuprins:</vt:lpstr>
      <vt:lpstr>1.Introducere</vt:lpstr>
      <vt:lpstr>2. Tipurile de acțiuni informative întreprinse la nivel politic, strategic și economic</vt:lpstr>
      <vt:lpstr>Презентация PowerPoint</vt:lpstr>
      <vt:lpstr>Презентация PowerPoint</vt:lpstr>
      <vt:lpstr>Презентация PowerPoint</vt:lpstr>
      <vt:lpstr>Презентация PowerPoint</vt:lpstr>
      <vt:lpstr>Презентация PowerPoint</vt:lpstr>
      <vt:lpstr>5.Concluzii</vt:lpstr>
      <vt:lpstr>Lista bibliografică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Acțiunile informative ale serviciilor de informații</dc:title>
  <cp:lastModifiedBy>nicol</cp:lastModifiedBy>
  <cp:revision>13</cp:revision>
  <dcterms:modified xsi:type="dcterms:W3CDTF">2021-12-11T20:50:21Z</dcterms:modified>
</cp:coreProperties>
</file>