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notesMasterIdLst>
    <p:notesMasterId r:id="rId13"/>
  </p:notesMasterIdLst>
  <p:handoutMasterIdLst>
    <p:handoutMasterId r:id="rId14"/>
  </p:handoutMasterIdLst>
  <p:sldIdLst>
    <p:sldId id="269" r:id="rId2"/>
    <p:sldId id="277" r:id="rId3"/>
    <p:sldId id="278" r:id="rId4"/>
    <p:sldId id="279" r:id="rId5"/>
    <p:sldId id="280" r:id="rId6"/>
    <p:sldId id="281" r:id="rId7"/>
    <p:sldId id="282" r:id="rId8"/>
    <p:sldId id="284" r:id="rId9"/>
    <p:sldId id="285" r:id="rId10"/>
    <p:sldId id="286" r:id="rId11"/>
    <p:sldId id="287" r:id="rId12"/>
  </p:sldIdLst>
  <p:sldSz cx="12188825" cy="6858000"/>
  <p:notesSz cx="6858000" cy="9144000"/>
  <p:defaultTextStyle>
    <a:defPPr rtl="0">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orient="horz" pos="1008">
          <p15:clr>
            <a:srgbClr val="A4A3A4"/>
          </p15:clr>
        </p15:guide>
        <p15:guide id="3" orient="horz" pos="1152">
          <p15:clr>
            <a:srgbClr val="A4A3A4"/>
          </p15:clr>
        </p15:guide>
        <p15:guide id="4" orient="horz" pos="3888">
          <p15:clr>
            <a:srgbClr val="A4A3A4"/>
          </p15:clr>
        </p15:guide>
        <p15:guide id="5" orient="horz" pos="3072">
          <p15:clr>
            <a:srgbClr val="A4A3A4"/>
          </p15:clr>
        </p15:guide>
        <p15:guide id="6" orient="horz" pos="432">
          <p15:clr>
            <a:srgbClr val="A4A3A4"/>
          </p15:clr>
        </p15:guide>
        <p15:guide id="7" orient="horz" pos="3648">
          <p15:clr>
            <a:srgbClr val="A4A3A4"/>
          </p15:clr>
        </p15:guide>
        <p15:guide id="8" pos="3839">
          <p15:clr>
            <a:srgbClr val="A4A3A4"/>
          </p15:clr>
        </p15:guide>
        <p15:guide id="9" pos="767">
          <p15:clr>
            <a:srgbClr val="A4A3A4"/>
          </p15:clr>
        </p15:guide>
        <p15:guide id="10" pos="6911">
          <p15:clr>
            <a:srgbClr val="A4A3A4"/>
          </p15:clr>
        </p15:guide>
        <p15:guide id="11" pos="5711">
          <p15:clr>
            <a:srgbClr val="A4A3A4"/>
          </p15:clr>
        </p15:guide>
        <p15:guide id="12" pos="7247">
          <p15:clr>
            <a:srgbClr val="A4A3A4"/>
          </p15:clr>
        </p15:guide>
        <p15:guide id="13" pos="3695">
          <p15:clr>
            <a:srgbClr val="A4A3A4"/>
          </p15:clr>
        </p15:guide>
        <p15:guide id="14" pos="431">
          <p15:clr>
            <a:srgbClr val="A4A3A4"/>
          </p15:clr>
        </p15:guide>
        <p15:guide id="15" pos="2879">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3B4B98B0-60AC-42C2-AFA5-B58CD77FA1E5}">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p:cViewPr>
        <p:scale>
          <a:sx n="81" d="100"/>
          <a:sy n="81" d="100"/>
        </p:scale>
        <p:origin x="-270" y="-90"/>
      </p:cViewPr>
      <p:guideLst>
        <p:guide orient="horz" pos="2160"/>
        <p:guide orient="horz" pos="1008"/>
        <p:guide orient="horz" pos="1152"/>
        <p:guide orient="horz" pos="3888"/>
        <p:guide orient="horz" pos="3072"/>
        <p:guide orient="horz" pos="432"/>
        <p:guide orient="horz" pos="3648"/>
        <p:guide pos="3839"/>
        <p:guide pos="767"/>
        <p:guide pos="6911"/>
        <p:guide pos="5711"/>
        <p:guide pos="7247"/>
        <p:guide pos="3695"/>
        <p:guide pos="431"/>
        <p:guide pos="2879"/>
      </p:guideLst>
    </p:cSldViewPr>
  </p:slideViewPr>
  <p:notesTextViewPr>
    <p:cViewPr>
      <p:scale>
        <a:sx n="1" d="1"/>
        <a:sy n="1" d="1"/>
      </p:scale>
      <p:origin x="0" y="0"/>
    </p:cViewPr>
  </p:notesTextViewPr>
  <p:notesViewPr>
    <p:cSldViewPr>
      <p:cViewPr varScale="1">
        <p:scale>
          <a:sx n="85" d="100"/>
          <a:sy n="85" d="100"/>
        </p:scale>
        <p:origin x="3054" y="108"/>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4">
  <dgm:title val=""/>
  <dgm:desc val=""/>
  <dgm:catLst>
    <dgm:cat type="accent1" pri="11400"/>
  </dgm:catLst>
  <dgm:styleLbl name="node0">
    <dgm:fillClrLst meth="cycle">
      <a:schemeClr val="accent1">
        <a:shade val="60000"/>
      </a:schemeClr>
    </dgm:fillClrLst>
    <dgm:linClrLst meth="repeat">
      <a:schemeClr val="lt1"/>
    </dgm:linClrLst>
    <dgm:effectClrLst/>
    <dgm:txLinClrLst/>
    <dgm:txFillClrLst/>
    <dgm:txEffectClrLst/>
  </dgm:styleLbl>
  <dgm:styleLbl name="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alignNode1">
    <dgm:fillClrLst meth="cycle">
      <a:schemeClr val="accent1">
        <a:shade val="50000"/>
      </a:schemeClr>
      <a:schemeClr val="accent1">
        <a:tint val="55000"/>
      </a:schemeClr>
    </dgm:fillClrLst>
    <dgm:linClrLst meth="cycle">
      <a:schemeClr val="accent1">
        <a:shade val="50000"/>
      </a:schemeClr>
      <a:schemeClr val="accent1">
        <a:tint val="55000"/>
      </a:schemeClr>
    </dgm:linClrLst>
    <dgm:effectClrLst/>
    <dgm:txLinClrLst/>
    <dgm:txFillClrLst/>
    <dgm:txEffectClrLst/>
  </dgm:styleLbl>
  <dgm:styleLbl name="lnNode1">
    <dgm:fillClrLst meth="cycle">
      <a:schemeClr val="accent1">
        <a:shade val="50000"/>
      </a:schemeClr>
      <a:schemeClr val="accent1">
        <a:tint val="55000"/>
      </a:schemeClr>
    </dgm:fillClrLst>
    <dgm:linClrLst meth="repeat">
      <a:schemeClr val="lt1"/>
    </dgm:linClrLst>
    <dgm:effectClrLst/>
    <dgm:txLinClrLst/>
    <dgm:txFillClrLst/>
    <dgm:txEffectClrLst/>
  </dgm:styleLbl>
  <dgm:styleLbl name="vennNode1">
    <dgm:fillClrLst meth="cycle">
      <a:schemeClr val="accent1">
        <a:shade val="80000"/>
        <a:alpha val="50000"/>
      </a:schemeClr>
      <a:schemeClr val="accent1">
        <a:tint val="50000"/>
        <a:alpha val="50000"/>
      </a:schemeClr>
    </dgm:fillClrLst>
    <dgm:linClrLst meth="repeat">
      <a:schemeClr val="lt1"/>
    </dgm:linClrLst>
    <dgm:effectClrLst/>
    <dgm:txLinClrLst/>
    <dgm:txFillClrLst/>
    <dgm:txEffectClrLst/>
  </dgm:styleLbl>
  <dgm:styleLbl name="node2">
    <dgm:fillClrLst>
      <a:schemeClr val="accent1">
        <a:shade val="80000"/>
      </a:schemeClr>
    </dgm:fillClrLst>
    <dgm:linClrLst meth="repeat">
      <a:schemeClr val="lt1"/>
    </dgm:linClrLst>
    <dgm:effectClrLst/>
    <dgm:txLinClrLst/>
    <dgm:txFillClrLst/>
    <dgm:txEffectClrLst/>
  </dgm:styleLbl>
  <dgm:styleLbl name="node3">
    <dgm:fillClrLst>
      <a:schemeClr val="accent1">
        <a:tint val="99000"/>
      </a:schemeClr>
    </dgm:fillClrLst>
    <dgm:linClrLst meth="repeat">
      <a:schemeClr val="lt1"/>
    </dgm:linClrLst>
    <dgm:effectClrLst/>
    <dgm:txLinClrLst/>
    <dgm:txFillClrLst/>
    <dgm:txEffectClrLst/>
  </dgm:styleLbl>
  <dgm:styleLbl name="node4">
    <dgm:fillClrLst>
      <a:schemeClr val="accent1">
        <a:tint val="70000"/>
      </a:schemeClr>
    </dgm:fillClrLst>
    <dgm:linClrLst meth="repeat">
      <a:schemeClr val="lt1"/>
    </dgm:linClrLst>
    <dgm:effectClrLst/>
    <dgm:txLinClrLst/>
    <dgm:txFillClrLst/>
    <dgm:txEffectClrLst/>
  </dgm:styleLbl>
  <dgm:styleLbl name="f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1">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f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bgSibTrans2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dgm:txEffectClrLst/>
  </dgm:styleLbl>
  <dgm:styleLbl name="sibTrans1D1">
    <dgm:fillClrLst meth="cycle">
      <a:schemeClr val="accent1">
        <a:shade val="90000"/>
      </a:schemeClr>
      <a:schemeClr val="accent1">
        <a:tint val="50000"/>
      </a:schemeClr>
    </dgm:fillClrLst>
    <dgm:linClrLst meth="cycle">
      <a:schemeClr val="accent1">
        <a:shade val="90000"/>
      </a:schemeClr>
      <a:schemeClr val="accent1">
        <a:tint val="50000"/>
      </a:schemeClr>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accent1">
        <a:shade val="80000"/>
      </a:schemeClr>
    </dgm:fillClrLst>
    <dgm:linClrLst meth="repeat">
      <a:schemeClr val="lt1"/>
    </dgm:linClrLst>
    <dgm:effectClrLst/>
    <dgm:txLinClrLst/>
    <dgm:txFillClrLst/>
    <dgm:txEffectClrLst/>
  </dgm:styleLbl>
  <dgm:styleLbl name="asst1">
    <dgm:fillClrLst meth="repeat">
      <a:schemeClr val="accent1">
        <a:shade val="80000"/>
      </a:schemeClr>
    </dgm:fillClrLst>
    <dgm:linClrLst meth="repeat">
      <a:schemeClr val="lt1"/>
    </dgm:linClrLst>
    <dgm:effectClrLst/>
    <dgm:txLinClrLst/>
    <dgm:txFillClrLst/>
    <dgm:txEffectClrLst/>
  </dgm:styleLbl>
  <dgm:styleLbl name="asst2">
    <dgm:fillClrLst>
      <a:schemeClr val="accent1">
        <a:tint val="90000"/>
      </a:schemeClr>
    </dgm:fillClrLst>
    <dgm:linClrLst meth="repeat">
      <a:schemeClr val="lt1"/>
    </dgm:linClrLst>
    <dgm:effectClrLst/>
    <dgm:txLinClrLst/>
    <dgm:txFillClrLst/>
    <dgm:txEffectClrLst/>
  </dgm:styleLbl>
  <dgm:styleLbl name="asst3">
    <dgm:fillClrLst>
      <a:schemeClr val="accent1">
        <a:tint val="70000"/>
      </a:schemeClr>
    </dgm:fillClrLst>
    <dgm:linClrLst meth="repeat">
      <a:schemeClr val="lt1"/>
    </dgm:linClrLst>
    <dgm:effectClrLst/>
    <dgm:txLinClrLst/>
    <dgm:txFillClrLst/>
    <dgm:txEffectClrLst/>
  </dgm:styleLbl>
  <dgm:styleLbl name="asst4">
    <dgm:fillClrLst>
      <a:schemeClr val="accent1">
        <a:tint val="50000"/>
      </a:schemeClr>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shade val="80000"/>
      </a:schemeClr>
    </dgm:linClrLst>
    <dgm:effectClrLst/>
    <dgm:txLinClrLst/>
    <dgm:txFillClrLst/>
    <dgm:txEffectClrLst/>
  </dgm:styleLbl>
  <dgm:styleLbl name="parChTrans2D2">
    <dgm:fillClrLst meth="repeat">
      <a:schemeClr val="accent1">
        <a:tint val="90000"/>
      </a:schemeClr>
    </dgm:fillClrLst>
    <dgm:linClrLst meth="repeat">
      <a:schemeClr val="accent1">
        <a:tint val="90000"/>
      </a:schemeClr>
    </dgm:linClrLst>
    <dgm:effectClrLst/>
    <dgm:txLinClrLst/>
    <dgm:txFillClrLst/>
    <dgm:txEffectClrLst/>
  </dgm:styleLbl>
  <dgm:styleLbl name="parChTrans2D3">
    <dgm:fillClrLst meth="repeat">
      <a:schemeClr val="accent1">
        <a:tint val="70000"/>
      </a:schemeClr>
    </dgm:fillClrLst>
    <dgm:linClrLst meth="repeat">
      <a:schemeClr val="accent1">
        <a:tint val="70000"/>
      </a:schemeClr>
    </dgm:linClrLst>
    <dgm:effectClrLst/>
    <dgm:txLinClrLst/>
    <dgm:txFillClrLst/>
    <dgm:txEffectClrLst/>
  </dgm:styleLbl>
  <dgm:styleLbl name="parChTrans2D4">
    <dgm:fillClrLst meth="repeat">
      <a:schemeClr val="accent1">
        <a:tint val="50000"/>
      </a:schemeClr>
    </dgm:fillClrLst>
    <dgm:linClrLst meth="repeat">
      <a:schemeClr val="accent1">
        <a:tint val="50000"/>
      </a:schemeClr>
    </dgm:linClrLst>
    <dgm:effectClrLst/>
    <dgm:txLinClrLst/>
    <dgm:txFillClrLst meth="repeat">
      <a:schemeClr val="dk1"/>
    </dgm:txFillClrLst>
    <dgm:txEffectClrLst/>
  </dgm:styleLbl>
  <dgm:styleLbl name="parChTrans1D1">
    <dgm:fillClrLst meth="repeat">
      <a:schemeClr val="accent1">
        <a:shade val="80000"/>
      </a:schemeClr>
    </dgm:fillClrLst>
    <dgm:linClrLst meth="repeat">
      <a:schemeClr val="accent1">
        <a:shade val="80000"/>
      </a:schemeClr>
    </dgm:linClrLst>
    <dgm:effectClrLst/>
    <dgm:txLinClrLst/>
    <dgm:txFillClrLst meth="repeat">
      <a:schemeClr val="tx1"/>
    </dgm:txFillClrLst>
    <dgm:txEffectClrLst/>
  </dgm:styleLbl>
  <dgm:styleLbl name="parChTrans1D2">
    <dgm:fillClrLst meth="repeat">
      <a:schemeClr val="accent1">
        <a:tint val="90000"/>
      </a:schemeClr>
    </dgm:fillClrLst>
    <dgm:linClrLst meth="repeat">
      <a:schemeClr val="accent1">
        <a:tint val="90000"/>
      </a:schemeClr>
    </dgm:linClrLst>
    <dgm:effectClrLst/>
    <dgm:txLinClrLst/>
    <dgm:txFillClrLst meth="repeat">
      <a:schemeClr val="tx1"/>
    </dgm:txFillClrLst>
    <dgm:txEffectClrLst/>
  </dgm:styleLbl>
  <dgm:styleLbl name="parChTrans1D3">
    <dgm:fillClrLst meth="repeat">
      <a:schemeClr val="accent1">
        <a:tint val="70000"/>
      </a:schemeClr>
    </dgm:fillClrLst>
    <dgm:linClrLst meth="repeat">
      <a:schemeClr val="accent1">
        <a:tint val="70000"/>
      </a:schemeClr>
    </dgm:linClrLst>
    <dgm:effectClrLst/>
    <dgm:txLinClrLst/>
    <dgm:txFillClrLst meth="repeat">
      <a:schemeClr val="tx1"/>
    </dgm:txFillClrLst>
    <dgm:txEffectClrLst/>
  </dgm:styleLbl>
  <dgm:styleLbl name="parChTrans1D4">
    <dgm:fillClrLst meth="repeat">
      <a:schemeClr val="accent1">
        <a:tint val="50000"/>
      </a:schemeClr>
    </dgm:fillClrLst>
    <dgm:linClrLst meth="repeat">
      <a:schemeClr val="accent1">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1">
        <a:shade val="50000"/>
      </a:schemeClr>
      <a:schemeClr val="accent1">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alignAccFollowNode1">
    <dgm:fillClrLst meth="repeat">
      <a:schemeClr val="accent1">
        <a:alpha val="90000"/>
        <a:tint val="55000"/>
      </a:schemeClr>
    </dgm:fillClrLst>
    <dgm:linClrLst meth="repeat">
      <a:schemeClr val="accent1">
        <a:alpha val="90000"/>
        <a:tint val="55000"/>
      </a:schemeClr>
    </dgm:linClrLst>
    <dgm:effectClrLst/>
    <dgm:txLinClrLst/>
    <dgm:txFillClrLst meth="repeat">
      <a:schemeClr val="dk1"/>
    </dgm:txFillClrLst>
    <dgm:txEffectClrLst/>
  </dgm:styleLbl>
  <dgm:styleLbl name="bgAccFollowNode1">
    <dgm:fillClrLst meth="repeat">
      <a:schemeClr val="accent1">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a:tint val="50000"/>
      </a:schemeClr>
    </dgm:linClrLst>
    <dgm:effectClrLst/>
    <dgm:txLinClrLst/>
    <dgm:txFillClrLst meth="repeat">
      <a:schemeClr val="dk1"/>
    </dgm:txFillClrLst>
    <dgm:txEffectClrLst/>
  </dgm:styleLbl>
  <dgm:styleLbl name="bgShp">
    <dgm:fillClrLst meth="repeat">
      <a:schemeClr val="accent1">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1">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55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711A0DD-ABCA-4575-A1EB-324E201886ED}"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en-US"/>
        </a:p>
      </dgm:t>
    </dgm:pt>
    <dgm:pt modelId="{69D4500E-FA27-425D-BC6A-BB83AE9005FE}">
      <dgm:prSet phldrT="[Текст]" custT="1"/>
      <dgm:spPr/>
      <dgm:t>
        <a:bodyPr/>
        <a:lstStyle/>
        <a:p>
          <a:pPr>
            <a:buFont typeface="Symbol" panose="05050102010706020507" pitchFamily="18" charset="2"/>
            <a:buChar char=""/>
          </a:pPr>
          <a:r>
            <a:rPr lang="en-US" sz="1600" b="0" dirty="0" smtClean="0">
              <a:solidFill>
                <a:srgbClr val="002060"/>
              </a:solidFill>
              <a:effectLst>
                <a:outerShdw blurRad="50800" dist="38100" dir="16200000" rotWithShape="0">
                  <a:prstClr val="black">
                    <a:alpha val="40000"/>
                  </a:prstClr>
                </a:outerShdw>
              </a:effectLst>
            </a:rPr>
            <a:t>1.</a:t>
          </a:r>
          <a:r>
            <a:rPr lang="ro-RO" sz="1600" b="0" dirty="0" smtClean="0">
              <a:solidFill>
                <a:srgbClr val="002060"/>
              </a:solidFill>
              <a:effectLst>
                <a:outerShdw blurRad="50800" dist="38100" dir="16200000" rotWithShape="0">
                  <a:prstClr val="black">
                    <a:alpha val="40000"/>
                  </a:prstClr>
                </a:outerShdw>
              </a:effectLst>
            </a:rPr>
            <a:t> Apă, hrană, adăpost</a:t>
          </a:r>
        </a:p>
        <a:p>
          <a:pPr>
            <a:buChar char=""/>
          </a:pPr>
          <a:r>
            <a:rPr lang="ro-RO" sz="1600" b="0" dirty="0" smtClean="0">
              <a:solidFill>
                <a:srgbClr val="002060"/>
              </a:solidFill>
              <a:effectLst>
                <a:outerShdw blurRad="50800" dist="38100" dir="16200000" rotWithShape="0">
                  <a:prstClr val="black">
                    <a:alpha val="40000"/>
                  </a:prstClr>
                </a:outerShdw>
              </a:effectLst>
            </a:rPr>
            <a:t>Nevoi fiziologice primare (de supravițuire)</a:t>
          </a:r>
          <a:endParaRPr lang="en-US" sz="1600" dirty="0"/>
        </a:p>
      </dgm:t>
    </dgm:pt>
    <dgm:pt modelId="{C6B9D77F-BDA2-471F-B6EB-307DE48131DB}" type="parTrans" cxnId="{EBB16DF9-106F-4458-9646-2407D347636B}">
      <dgm:prSet/>
      <dgm:spPr/>
      <dgm:t>
        <a:bodyPr/>
        <a:lstStyle/>
        <a:p>
          <a:endParaRPr lang="en-US" sz="2000"/>
        </a:p>
      </dgm:t>
    </dgm:pt>
    <dgm:pt modelId="{FA950724-0752-4F40-91A5-3A348AA5201D}" type="sibTrans" cxnId="{EBB16DF9-106F-4458-9646-2407D347636B}">
      <dgm:prSet/>
      <dgm:spPr/>
      <dgm:t>
        <a:bodyPr/>
        <a:lstStyle/>
        <a:p>
          <a:endParaRPr lang="en-US" sz="2000"/>
        </a:p>
      </dgm:t>
    </dgm:pt>
    <dgm:pt modelId="{CF7527BC-859E-4BF8-B8E6-953DB8573D46}">
      <dgm:prSet phldrT="[Текст]" custT="1"/>
      <dgm:spPr/>
      <dgm:t>
        <a:bodyPr/>
        <a:lstStyle/>
        <a:p>
          <a:pPr>
            <a:buFont typeface="Symbol" panose="05050102010706020507" pitchFamily="18" charset="2"/>
            <a:buChar char=""/>
          </a:pPr>
          <a:r>
            <a:rPr lang="ro-RO" sz="1600" b="1" dirty="0" smtClean="0">
              <a:solidFill>
                <a:srgbClr val="FF0000"/>
              </a:solidFill>
              <a:effectLst>
                <a:outerShdw blurRad="50800" dist="38100" dir="16200000" rotWithShape="0">
                  <a:prstClr val="black">
                    <a:alpha val="40000"/>
                  </a:prstClr>
                </a:outerShdw>
              </a:effectLst>
            </a:rPr>
            <a:t>2. Siguranță și securitate personală</a:t>
          </a:r>
          <a:endParaRPr lang="en-US" sz="1600" dirty="0"/>
        </a:p>
      </dgm:t>
    </dgm:pt>
    <dgm:pt modelId="{80A60ED2-3DF3-4A04-BBBD-BF09A9AA8DF5}" type="parTrans" cxnId="{C9AEE7BC-5789-42E2-9171-4ADC1968FE02}">
      <dgm:prSet/>
      <dgm:spPr/>
      <dgm:t>
        <a:bodyPr/>
        <a:lstStyle/>
        <a:p>
          <a:endParaRPr lang="en-US" sz="2000"/>
        </a:p>
      </dgm:t>
    </dgm:pt>
    <dgm:pt modelId="{8208B406-D018-45D3-9C59-342E3B65C8A0}" type="sibTrans" cxnId="{C9AEE7BC-5789-42E2-9171-4ADC1968FE02}">
      <dgm:prSet/>
      <dgm:spPr/>
      <dgm:t>
        <a:bodyPr/>
        <a:lstStyle/>
        <a:p>
          <a:endParaRPr lang="en-US" sz="2000"/>
        </a:p>
      </dgm:t>
    </dgm:pt>
    <dgm:pt modelId="{1C4B6221-72E3-403F-9572-E39424A7B80C}">
      <dgm:prSet phldrT="[Текст]" custT="1"/>
      <dgm:spPr/>
      <dgm:t>
        <a:bodyPr/>
        <a:lstStyle/>
        <a:p>
          <a:pPr>
            <a:buFont typeface="Symbol" panose="05050102010706020507" pitchFamily="18" charset="2"/>
            <a:buChar char=""/>
          </a:pPr>
          <a:r>
            <a:rPr lang="ro-RO" sz="1600" b="0" dirty="0" smtClean="0">
              <a:solidFill>
                <a:schemeClr val="accent6">
                  <a:lumMod val="50000"/>
                </a:schemeClr>
              </a:solidFill>
              <a:effectLst>
                <a:outerShdw blurRad="50800" dist="38100" dir="16200000" rotWithShape="0">
                  <a:prstClr val="black">
                    <a:alpha val="40000"/>
                  </a:prstClr>
                </a:outerShdw>
              </a:effectLst>
            </a:rPr>
            <a:t>3. Nevoi sociale și de apartenență</a:t>
          </a:r>
          <a:r>
            <a:rPr lang="ro-RO" sz="16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1600" dirty="0"/>
        </a:p>
      </dgm:t>
    </dgm:pt>
    <dgm:pt modelId="{5822181E-2038-4D2D-A591-F4FE58C9BD2A}" type="parTrans" cxnId="{51001CB7-17A7-4741-BE89-3B8AB46F5C43}">
      <dgm:prSet/>
      <dgm:spPr/>
      <dgm:t>
        <a:bodyPr/>
        <a:lstStyle/>
        <a:p>
          <a:endParaRPr lang="en-US" sz="2000"/>
        </a:p>
      </dgm:t>
    </dgm:pt>
    <dgm:pt modelId="{E59E362F-78FC-4CC6-BC63-9CEAAA6BFCC7}" type="sibTrans" cxnId="{51001CB7-17A7-4741-BE89-3B8AB46F5C43}">
      <dgm:prSet/>
      <dgm:spPr/>
      <dgm:t>
        <a:bodyPr/>
        <a:lstStyle/>
        <a:p>
          <a:endParaRPr lang="en-US" sz="2000"/>
        </a:p>
      </dgm:t>
    </dgm:pt>
    <dgm:pt modelId="{B53636B7-5690-4224-A091-03F6A9CF3DD3}">
      <dgm:prSet custT="1"/>
      <dgm:spPr/>
      <dgm:t>
        <a:bodyPr/>
        <a:lstStyle/>
        <a:p>
          <a:r>
            <a:rPr lang="ro-RO" sz="1600" b="0" dirty="0" smtClean="0">
              <a:solidFill>
                <a:srgbClr val="7030A0"/>
              </a:solidFill>
              <a:effectLst>
                <a:outerShdw blurRad="50800" dist="38100" dir="16200000" rotWithShape="0">
                  <a:prstClr val="black">
                    <a:alpha val="40000"/>
                  </a:prstClr>
                </a:outerShdw>
              </a:effectLst>
            </a:rPr>
            <a:t>4. Nevoia de recunoaștere socială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dgm:t>
    </dgm:pt>
    <dgm:pt modelId="{EB003146-9380-45BC-8968-1656DDA409F4}" type="parTrans" cxnId="{1B2A26F2-E529-41C8-BBFB-36823DD6D2EC}">
      <dgm:prSet/>
      <dgm:spPr/>
      <dgm:t>
        <a:bodyPr/>
        <a:lstStyle/>
        <a:p>
          <a:endParaRPr lang="en-US" sz="2000"/>
        </a:p>
      </dgm:t>
    </dgm:pt>
    <dgm:pt modelId="{39DB8CB1-2510-474C-B347-5FC162CC221B}" type="sibTrans" cxnId="{1B2A26F2-E529-41C8-BBFB-36823DD6D2EC}">
      <dgm:prSet/>
      <dgm:spPr/>
      <dgm:t>
        <a:bodyPr/>
        <a:lstStyle/>
        <a:p>
          <a:endParaRPr lang="en-US" sz="2000"/>
        </a:p>
      </dgm:t>
    </dgm:pt>
    <dgm:pt modelId="{3AB458D2-066D-4F76-9AE5-FED0FC1B96F0}">
      <dgm:prSet custT="1"/>
      <dgm:spPr/>
      <dgm:t>
        <a:bodyPr/>
        <a:lstStyle/>
        <a:p>
          <a:r>
            <a:rPr lang="ro-RO" sz="1600" b="0" dirty="0" smtClean="0">
              <a:solidFill>
                <a:schemeClr val="accent2">
                  <a:lumMod val="75000"/>
                </a:schemeClr>
              </a:solidFill>
              <a:effectLst>
                <a:outerShdw blurRad="50800" dist="38100" dir="16200000" rotWithShape="0">
                  <a:prstClr val="black">
                    <a:alpha val="40000"/>
                  </a:prstClr>
                </a:outerShdw>
              </a:effectLst>
            </a:rPr>
            <a:t>5. Autorealizarea, dezvoltarea personală</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dgm:t>
    </dgm:pt>
    <dgm:pt modelId="{3535244C-6C25-46D2-9FE2-A4274D563A61}" type="parTrans" cxnId="{20C56ABD-2E27-48F5-836F-D5BE9B34EA3D}">
      <dgm:prSet/>
      <dgm:spPr/>
      <dgm:t>
        <a:bodyPr/>
        <a:lstStyle/>
        <a:p>
          <a:endParaRPr lang="en-US" sz="2000"/>
        </a:p>
      </dgm:t>
    </dgm:pt>
    <dgm:pt modelId="{2D8CDC70-E413-4A9E-AADF-64CA2FF888DB}" type="sibTrans" cxnId="{20C56ABD-2E27-48F5-836F-D5BE9B34EA3D}">
      <dgm:prSet/>
      <dgm:spPr/>
      <dgm:t>
        <a:bodyPr/>
        <a:lstStyle/>
        <a:p>
          <a:endParaRPr lang="en-US" sz="2000"/>
        </a:p>
      </dgm:t>
    </dgm:pt>
    <dgm:pt modelId="{B96BBD3F-6A16-4883-BEB3-378E34A3EF79}" type="pres">
      <dgm:prSet presAssocID="{8711A0DD-ABCA-4575-A1EB-324E201886ED}" presName="Name0" presStyleCnt="0">
        <dgm:presLayoutVars>
          <dgm:chMax val="7"/>
          <dgm:chPref val="7"/>
          <dgm:dir/>
        </dgm:presLayoutVars>
      </dgm:prSet>
      <dgm:spPr/>
      <dgm:t>
        <a:bodyPr/>
        <a:lstStyle/>
        <a:p>
          <a:endParaRPr lang="ru-RU"/>
        </a:p>
      </dgm:t>
    </dgm:pt>
    <dgm:pt modelId="{CE9C2704-8D3A-4F76-892F-E957BCB7D282}" type="pres">
      <dgm:prSet presAssocID="{8711A0DD-ABCA-4575-A1EB-324E201886ED}" presName="Name1" presStyleCnt="0"/>
      <dgm:spPr/>
    </dgm:pt>
    <dgm:pt modelId="{D0CBA6F5-EE71-4741-AF81-0D7354AE5E81}" type="pres">
      <dgm:prSet presAssocID="{8711A0DD-ABCA-4575-A1EB-324E201886ED}" presName="cycle" presStyleCnt="0"/>
      <dgm:spPr/>
    </dgm:pt>
    <dgm:pt modelId="{AD121399-4024-40A7-A1AF-B9FC414EC599}" type="pres">
      <dgm:prSet presAssocID="{8711A0DD-ABCA-4575-A1EB-324E201886ED}" presName="srcNode" presStyleLbl="node1" presStyleIdx="0" presStyleCnt="5"/>
      <dgm:spPr/>
    </dgm:pt>
    <dgm:pt modelId="{3F1D55C0-96E3-4E87-8087-47190A9BD59A}" type="pres">
      <dgm:prSet presAssocID="{8711A0DD-ABCA-4575-A1EB-324E201886ED}" presName="conn" presStyleLbl="parChTrans1D2" presStyleIdx="0" presStyleCnt="1"/>
      <dgm:spPr/>
      <dgm:t>
        <a:bodyPr/>
        <a:lstStyle/>
        <a:p>
          <a:endParaRPr lang="ru-RU"/>
        </a:p>
      </dgm:t>
    </dgm:pt>
    <dgm:pt modelId="{EB7DFA8B-6794-425E-B720-48C2B0E0F77D}" type="pres">
      <dgm:prSet presAssocID="{8711A0DD-ABCA-4575-A1EB-324E201886ED}" presName="extraNode" presStyleLbl="node1" presStyleIdx="0" presStyleCnt="5"/>
      <dgm:spPr/>
    </dgm:pt>
    <dgm:pt modelId="{9B06DDC4-D50D-437E-A3DF-B87C5B85BEFF}" type="pres">
      <dgm:prSet presAssocID="{8711A0DD-ABCA-4575-A1EB-324E201886ED}" presName="dstNode" presStyleLbl="node1" presStyleIdx="0" presStyleCnt="5"/>
      <dgm:spPr/>
    </dgm:pt>
    <dgm:pt modelId="{87701404-CF98-4529-B2AD-286CB5CA9C2A}" type="pres">
      <dgm:prSet presAssocID="{69D4500E-FA27-425D-BC6A-BB83AE9005FE}" presName="text_1" presStyleLbl="node1" presStyleIdx="0" presStyleCnt="5">
        <dgm:presLayoutVars>
          <dgm:bulletEnabled val="1"/>
        </dgm:presLayoutVars>
      </dgm:prSet>
      <dgm:spPr/>
      <dgm:t>
        <a:bodyPr/>
        <a:lstStyle/>
        <a:p>
          <a:endParaRPr lang="ru-RU"/>
        </a:p>
      </dgm:t>
    </dgm:pt>
    <dgm:pt modelId="{42934D2F-B3C3-4345-93FE-93A43CBC4F46}" type="pres">
      <dgm:prSet presAssocID="{69D4500E-FA27-425D-BC6A-BB83AE9005FE}" presName="accent_1" presStyleCnt="0"/>
      <dgm:spPr/>
    </dgm:pt>
    <dgm:pt modelId="{C902CCF5-E3F3-4C01-B795-F8BF28AB0794}" type="pres">
      <dgm:prSet presAssocID="{69D4500E-FA27-425D-BC6A-BB83AE9005FE}" presName="accentRepeatNode" presStyleLbl="solidFgAcc1" presStyleIdx="0" presStyleCnt="5"/>
      <dgm:spPr/>
    </dgm:pt>
    <dgm:pt modelId="{9B0034F9-62FE-4617-BC36-136286D5927A}" type="pres">
      <dgm:prSet presAssocID="{CF7527BC-859E-4BF8-B8E6-953DB8573D46}" presName="text_2" presStyleLbl="node1" presStyleIdx="1" presStyleCnt="5">
        <dgm:presLayoutVars>
          <dgm:bulletEnabled val="1"/>
        </dgm:presLayoutVars>
      </dgm:prSet>
      <dgm:spPr/>
      <dgm:t>
        <a:bodyPr/>
        <a:lstStyle/>
        <a:p>
          <a:endParaRPr lang="ru-RU"/>
        </a:p>
      </dgm:t>
    </dgm:pt>
    <dgm:pt modelId="{3D4413EA-96F3-4F7D-91DD-4B9157FFA1F6}" type="pres">
      <dgm:prSet presAssocID="{CF7527BC-859E-4BF8-B8E6-953DB8573D46}" presName="accent_2" presStyleCnt="0"/>
      <dgm:spPr/>
    </dgm:pt>
    <dgm:pt modelId="{8AB03DB6-C3B6-4087-B5EB-D7500B0D67B6}" type="pres">
      <dgm:prSet presAssocID="{CF7527BC-859E-4BF8-B8E6-953DB8573D46}" presName="accentRepeatNode" presStyleLbl="solidFgAcc1" presStyleIdx="1" presStyleCnt="5"/>
      <dgm:spPr/>
    </dgm:pt>
    <dgm:pt modelId="{03834497-1CC7-4C09-AE87-10291A67EEB2}" type="pres">
      <dgm:prSet presAssocID="{1C4B6221-72E3-403F-9572-E39424A7B80C}" presName="text_3" presStyleLbl="node1" presStyleIdx="2" presStyleCnt="5">
        <dgm:presLayoutVars>
          <dgm:bulletEnabled val="1"/>
        </dgm:presLayoutVars>
      </dgm:prSet>
      <dgm:spPr/>
      <dgm:t>
        <a:bodyPr/>
        <a:lstStyle/>
        <a:p>
          <a:endParaRPr lang="ru-RU"/>
        </a:p>
      </dgm:t>
    </dgm:pt>
    <dgm:pt modelId="{9D4573F3-70BC-44BD-8CDD-E9213376C218}" type="pres">
      <dgm:prSet presAssocID="{1C4B6221-72E3-403F-9572-E39424A7B80C}" presName="accent_3" presStyleCnt="0"/>
      <dgm:spPr/>
    </dgm:pt>
    <dgm:pt modelId="{5F60284D-19B6-4071-93BB-1012AC60755B}" type="pres">
      <dgm:prSet presAssocID="{1C4B6221-72E3-403F-9572-E39424A7B80C}" presName="accentRepeatNode" presStyleLbl="solidFgAcc1" presStyleIdx="2" presStyleCnt="5"/>
      <dgm:spPr/>
    </dgm:pt>
    <dgm:pt modelId="{7D4B30B5-AAC8-458C-AF28-7DAED2561580}" type="pres">
      <dgm:prSet presAssocID="{B53636B7-5690-4224-A091-03F6A9CF3DD3}" presName="text_4" presStyleLbl="node1" presStyleIdx="3" presStyleCnt="5">
        <dgm:presLayoutVars>
          <dgm:bulletEnabled val="1"/>
        </dgm:presLayoutVars>
      </dgm:prSet>
      <dgm:spPr/>
      <dgm:t>
        <a:bodyPr/>
        <a:lstStyle/>
        <a:p>
          <a:endParaRPr lang="ru-RU"/>
        </a:p>
      </dgm:t>
    </dgm:pt>
    <dgm:pt modelId="{D5E3E73C-485F-4F76-B388-823B7C564E02}" type="pres">
      <dgm:prSet presAssocID="{B53636B7-5690-4224-A091-03F6A9CF3DD3}" presName="accent_4" presStyleCnt="0"/>
      <dgm:spPr/>
    </dgm:pt>
    <dgm:pt modelId="{175429B8-1BF6-4EAF-90D0-1E4EC18B8278}" type="pres">
      <dgm:prSet presAssocID="{B53636B7-5690-4224-A091-03F6A9CF3DD3}" presName="accentRepeatNode" presStyleLbl="solidFgAcc1" presStyleIdx="3" presStyleCnt="5"/>
      <dgm:spPr/>
    </dgm:pt>
    <dgm:pt modelId="{6CAAE634-04E5-4CAF-8C11-77B00ABBF92B}" type="pres">
      <dgm:prSet presAssocID="{3AB458D2-066D-4F76-9AE5-FED0FC1B96F0}" presName="text_5" presStyleLbl="node1" presStyleIdx="4" presStyleCnt="5">
        <dgm:presLayoutVars>
          <dgm:bulletEnabled val="1"/>
        </dgm:presLayoutVars>
      </dgm:prSet>
      <dgm:spPr/>
      <dgm:t>
        <a:bodyPr/>
        <a:lstStyle/>
        <a:p>
          <a:endParaRPr lang="ru-RU"/>
        </a:p>
      </dgm:t>
    </dgm:pt>
    <dgm:pt modelId="{DBE0715B-24EB-4722-BFBB-3670632F77FD}" type="pres">
      <dgm:prSet presAssocID="{3AB458D2-066D-4F76-9AE5-FED0FC1B96F0}" presName="accent_5" presStyleCnt="0"/>
      <dgm:spPr/>
    </dgm:pt>
    <dgm:pt modelId="{DDC3C516-9C69-4A4C-8C45-86F9A8A059B8}" type="pres">
      <dgm:prSet presAssocID="{3AB458D2-066D-4F76-9AE5-FED0FC1B96F0}" presName="accentRepeatNode" presStyleLbl="solidFgAcc1" presStyleIdx="4" presStyleCnt="5"/>
      <dgm:spPr/>
    </dgm:pt>
  </dgm:ptLst>
  <dgm:cxnLst>
    <dgm:cxn modelId="{6A07B6C7-7848-4AF5-BB1A-F50854702684}" type="presOf" srcId="{69D4500E-FA27-425D-BC6A-BB83AE9005FE}" destId="{87701404-CF98-4529-B2AD-286CB5CA9C2A}" srcOrd="0" destOrd="0" presId="urn:microsoft.com/office/officeart/2008/layout/VerticalCurvedList"/>
    <dgm:cxn modelId="{0D4293B8-4DB6-485B-82F3-1F6ECC56043F}" type="presOf" srcId="{3AB458D2-066D-4F76-9AE5-FED0FC1B96F0}" destId="{6CAAE634-04E5-4CAF-8C11-77B00ABBF92B}" srcOrd="0" destOrd="0" presId="urn:microsoft.com/office/officeart/2008/layout/VerticalCurvedList"/>
    <dgm:cxn modelId="{C9AEE7BC-5789-42E2-9171-4ADC1968FE02}" srcId="{8711A0DD-ABCA-4575-A1EB-324E201886ED}" destId="{CF7527BC-859E-4BF8-B8E6-953DB8573D46}" srcOrd="1" destOrd="0" parTransId="{80A60ED2-3DF3-4A04-BBBD-BF09A9AA8DF5}" sibTransId="{8208B406-D018-45D3-9C59-342E3B65C8A0}"/>
    <dgm:cxn modelId="{EBB16DF9-106F-4458-9646-2407D347636B}" srcId="{8711A0DD-ABCA-4575-A1EB-324E201886ED}" destId="{69D4500E-FA27-425D-BC6A-BB83AE9005FE}" srcOrd="0" destOrd="0" parTransId="{C6B9D77F-BDA2-471F-B6EB-307DE48131DB}" sibTransId="{FA950724-0752-4F40-91A5-3A348AA5201D}"/>
    <dgm:cxn modelId="{2611A9A7-41CE-4F18-AF08-B00646C2BDA7}" type="presOf" srcId="{B53636B7-5690-4224-A091-03F6A9CF3DD3}" destId="{7D4B30B5-AAC8-458C-AF28-7DAED2561580}" srcOrd="0" destOrd="0" presId="urn:microsoft.com/office/officeart/2008/layout/VerticalCurvedList"/>
    <dgm:cxn modelId="{1E790485-7B75-4FF9-AD5C-ED5D0D79AD0F}" type="presOf" srcId="{8711A0DD-ABCA-4575-A1EB-324E201886ED}" destId="{B96BBD3F-6A16-4883-BEB3-378E34A3EF79}" srcOrd="0" destOrd="0" presId="urn:microsoft.com/office/officeart/2008/layout/VerticalCurvedList"/>
    <dgm:cxn modelId="{46721F16-58AA-4A07-8AFD-A6A423A0B1AA}" type="presOf" srcId="{CF7527BC-859E-4BF8-B8E6-953DB8573D46}" destId="{9B0034F9-62FE-4617-BC36-136286D5927A}" srcOrd="0" destOrd="0" presId="urn:microsoft.com/office/officeart/2008/layout/VerticalCurvedList"/>
    <dgm:cxn modelId="{1B2A26F2-E529-41C8-BBFB-36823DD6D2EC}" srcId="{8711A0DD-ABCA-4575-A1EB-324E201886ED}" destId="{B53636B7-5690-4224-A091-03F6A9CF3DD3}" srcOrd="3" destOrd="0" parTransId="{EB003146-9380-45BC-8968-1656DDA409F4}" sibTransId="{39DB8CB1-2510-474C-B347-5FC162CC221B}"/>
    <dgm:cxn modelId="{A539122B-55BF-4764-8B3E-E01807C62E1A}" type="presOf" srcId="{FA950724-0752-4F40-91A5-3A348AA5201D}" destId="{3F1D55C0-96E3-4E87-8087-47190A9BD59A}" srcOrd="0" destOrd="0" presId="urn:microsoft.com/office/officeart/2008/layout/VerticalCurvedList"/>
    <dgm:cxn modelId="{20C56ABD-2E27-48F5-836F-D5BE9B34EA3D}" srcId="{8711A0DD-ABCA-4575-A1EB-324E201886ED}" destId="{3AB458D2-066D-4F76-9AE5-FED0FC1B96F0}" srcOrd="4" destOrd="0" parTransId="{3535244C-6C25-46D2-9FE2-A4274D563A61}" sibTransId="{2D8CDC70-E413-4A9E-AADF-64CA2FF888DB}"/>
    <dgm:cxn modelId="{51001CB7-17A7-4741-BE89-3B8AB46F5C43}" srcId="{8711A0DD-ABCA-4575-A1EB-324E201886ED}" destId="{1C4B6221-72E3-403F-9572-E39424A7B80C}" srcOrd="2" destOrd="0" parTransId="{5822181E-2038-4D2D-A591-F4FE58C9BD2A}" sibTransId="{E59E362F-78FC-4CC6-BC63-9CEAAA6BFCC7}"/>
    <dgm:cxn modelId="{A6E9F315-0C32-4DF1-8C06-E65E0284A272}" type="presOf" srcId="{1C4B6221-72E3-403F-9572-E39424A7B80C}" destId="{03834497-1CC7-4C09-AE87-10291A67EEB2}" srcOrd="0" destOrd="0" presId="urn:microsoft.com/office/officeart/2008/layout/VerticalCurvedList"/>
    <dgm:cxn modelId="{159B5FE4-59B0-4047-8125-A128F945D8FB}" type="presParOf" srcId="{B96BBD3F-6A16-4883-BEB3-378E34A3EF79}" destId="{CE9C2704-8D3A-4F76-892F-E957BCB7D282}" srcOrd="0" destOrd="0" presId="urn:microsoft.com/office/officeart/2008/layout/VerticalCurvedList"/>
    <dgm:cxn modelId="{7B544B74-AD3E-488F-93A6-4636A3A0D629}" type="presParOf" srcId="{CE9C2704-8D3A-4F76-892F-E957BCB7D282}" destId="{D0CBA6F5-EE71-4741-AF81-0D7354AE5E81}" srcOrd="0" destOrd="0" presId="urn:microsoft.com/office/officeart/2008/layout/VerticalCurvedList"/>
    <dgm:cxn modelId="{898FD388-7DBC-4527-80A1-24D09FAE824D}" type="presParOf" srcId="{D0CBA6F5-EE71-4741-AF81-0D7354AE5E81}" destId="{AD121399-4024-40A7-A1AF-B9FC414EC599}" srcOrd="0" destOrd="0" presId="urn:microsoft.com/office/officeart/2008/layout/VerticalCurvedList"/>
    <dgm:cxn modelId="{A4D2A72D-480C-4BB3-8575-D62F0B60A863}" type="presParOf" srcId="{D0CBA6F5-EE71-4741-AF81-0D7354AE5E81}" destId="{3F1D55C0-96E3-4E87-8087-47190A9BD59A}" srcOrd="1" destOrd="0" presId="urn:microsoft.com/office/officeart/2008/layout/VerticalCurvedList"/>
    <dgm:cxn modelId="{64384382-127A-4174-9802-ECF19F460B99}" type="presParOf" srcId="{D0CBA6F5-EE71-4741-AF81-0D7354AE5E81}" destId="{EB7DFA8B-6794-425E-B720-48C2B0E0F77D}" srcOrd="2" destOrd="0" presId="urn:microsoft.com/office/officeart/2008/layout/VerticalCurvedList"/>
    <dgm:cxn modelId="{FAFCA291-BADB-4108-A410-7F5BEEB5F1FD}" type="presParOf" srcId="{D0CBA6F5-EE71-4741-AF81-0D7354AE5E81}" destId="{9B06DDC4-D50D-437E-A3DF-B87C5B85BEFF}" srcOrd="3" destOrd="0" presId="urn:microsoft.com/office/officeart/2008/layout/VerticalCurvedList"/>
    <dgm:cxn modelId="{9359CA4C-571E-4AFB-9495-6E82B45E381A}" type="presParOf" srcId="{CE9C2704-8D3A-4F76-892F-E957BCB7D282}" destId="{87701404-CF98-4529-B2AD-286CB5CA9C2A}" srcOrd="1" destOrd="0" presId="urn:microsoft.com/office/officeart/2008/layout/VerticalCurvedList"/>
    <dgm:cxn modelId="{D5FC2377-CBF5-4A69-B443-512931573212}" type="presParOf" srcId="{CE9C2704-8D3A-4F76-892F-E957BCB7D282}" destId="{42934D2F-B3C3-4345-93FE-93A43CBC4F46}" srcOrd="2" destOrd="0" presId="urn:microsoft.com/office/officeart/2008/layout/VerticalCurvedList"/>
    <dgm:cxn modelId="{BAD85B67-16CE-420D-999C-9F04A458DD6C}" type="presParOf" srcId="{42934D2F-B3C3-4345-93FE-93A43CBC4F46}" destId="{C902CCF5-E3F3-4C01-B795-F8BF28AB0794}" srcOrd="0" destOrd="0" presId="urn:microsoft.com/office/officeart/2008/layout/VerticalCurvedList"/>
    <dgm:cxn modelId="{EDE18D2D-6400-49EE-A63F-8F3C5F707A90}" type="presParOf" srcId="{CE9C2704-8D3A-4F76-892F-E957BCB7D282}" destId="{9B0034F9-62FE-4617-BC36-136286D5927A}" srcOrd="3" destOrd="0" presId="urn:microsoft.com/office/officeart/2008/layout/VerticalCurvedList"/>
    <dgm:cxn modelId="{DA8773E2-63C3-4D07-971D-50820A2ABB45}" type="presParOf" srcId="{CE9C2704-8D3A-4F76-892F-E957BCB7D282}" destId="{3D4413EA-96F3-4F7D-91DD-4B9157FFA1F6}" srcOrd="4" destOrd="0" presId="urn:microsoft.com/office/officeart/2008/layout/VerticalCurvedList"/>
    <dgm:cxn modelId="{7F076572-4B96-4977-B09F-E86E4F161F99}" type="presParOf" srcId="{3D4413EA-96F3-4F7D-91DD-4B9157FFA1F6}" destId="{8AB03DB6-C3B6-4087-B5EB-D7500B0D67B6}" srcOrd="0" destOrd="0" presId="urn:microsoft.com/office/officeart/2008/layout/VerticalCurvedList"/>
    <dgm:cxn modelId="{BAFDC57E-FC61-4022-A610-B5F810280B1D}" type="presParOf" srcId="{CE9C2704-8D3A-4F76-892F-E957BCB7D282}" destId="{03834497-1CC7-4C09-AE87-10291A67EEB2}" srcOrd="5" destOrd="0" presId="urn:microsoft.com/office/officeart/2008/layout/VerticalCurvedList"/>
    <dgm:cxn modelId="{B47D653F-CEBD-42B0-8DDE-78A1374753E8}" type="presParOf" srcId="{CE9C2704-8D3A-4F76-892F-E957BCB7D282}" destId="{9D4573F3-70BC-44BD-8CDD-E9213376C218}" srcOrd="6" destOrd="0" presId="urn:microsoft.com/office/officeart/2008/layout/VerticalCurvedList"/>
    <dgm:cxn modelId="{0B6C84FC-8E3F-4A8D-B854-905532A906F8}" type="presParOf" srcId="{9D4573F3-70BC-44BD-8CDD-E9213376C218}" destId="{5F60284D-19B6-4071-93BB-1012AC60755B}" srcOrd="0" destOrd="0" presId="urn:microsoft.com/office/officeart/2008/layout/VerticalCurvedList"/>
    <dgm:cxn modelId="{0BD68819-CD57-44A3-9F1A-50713A37F9D3}" type="presParOf" srcId="{CE9C2704-8D3A-4F76-892F-E957BCB7D282}" destId="{7D4B30B5-AAC8-458C-AF28-7DAED2561580}" srcOrd="7" destOrd="0" presId="urn:microsoft.com/office/officeart/2008/layout/VerticalCurvedList"/>
    <dgm:cxn modelId="{7460C18F-BBF8-4FB5-BB80-CF790977DB26}" type="presParOf" srcId="{CE9C2704-8D3A-4F76-892F-E957BCB7D282}" destId="{D5E3E73C-485F-4F76-B388-823B7C564E02}" srcOrd="8" destOrd="0" presId="urn:microsoft.com/office/officeart/2008/layout/VerticalCurvedList"/>
    <dgm:cxn modelId="{98B6BC76-6A2C-4824-87DC-F780513C477B}" type="presParOf" srcId="{D5E3E73C-485F-4F76-B388-823B7C564E02}" destId="{175429B8-1BF6-4EAF-90D0-1E4EC18B8278}" srcOrd="0" destOrd="0" presId="urn:microsoft.com/office/officeart/2008/layout/VerticalCurvedList"/>
    <dgm:cxn modelId="{8EAF4DAF-8C21-4E90-A226-119F9B1B61B2}" type="presParOf" srcId="{CE9C2704-8D3A-4F76-892F-E957BCB7D282}" destId="{6CAAE634-04E5-4CAF-8C11-77B00ABBF92B}" srcOrd="9" destOrd="0" presId="urn:microsoft.com/office/officeart/2008/layout/VerticalCurvedList"/>
    <dgm:cxn modelId="{16EDE6BA-7BC5-46EA-88AA-14C203862334}" type="presParOf" srcId="{CE9C2704-8D3A-4F76-892F-E957BCB7D282}" destId="{DBE0715B-24EB-4722-BFBB-3670632F77FD}" srcOrd="10" destOrd="0" presId="urn:microsoft.com/office/officeart/2008/layout/VerticalCurvedList"/>
    <dgm:cxn modelId="{1F9F1B94-F646-467B-A029-2A3BB65B2C6B}" type="presParOf" srcId="{DBE0715B-24EB-4722-BFBB-3670632F77FD}" destId="{DDC3C516-9C69-4A4C-8C45-86F9A8A059B8}"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8F97068-3BAB-4642-8F7C-AAE72E86B097}" type="doc">
      <dgm:prSet loTypeId="urn:microsoft.com/office/officeart/2005/8/layout/hList6" loCatId="list" qsTypeId="urn:microsoft.com/office/officeart/2005/8/quickstyle/3d3" qsCatId="3D" csTypeId="urn:microsoft.com/office/officeart/2005/8/colors/accent1_4" csCatId="accent1" phldr="1"/>
      <dgm:spPr/>
      <dgm:t>
        <a:bodyPr/>
        <a:lstStyle/>
        <a:p>
          <a:endParaRPr lang="en-US"/>
        </a:p>
      </dgm:t>
    </dgm:pt>
    <dgm:pt modelId="{977A3371-79E8-4949-9E46-2644A8963EEA}">
      <dgm:prSet custT="1"/>
      <dgm:spPr/>
      <dgm:t>
        <a:bodyPr/>
        <a:lstStyle/>
        <a:p>
          <a:pPr algn="l"/>
          <a:r>
            <a:rPr lang="ro-RO" sz="1400" dirty="0" smtClean="0">
              <a:solidFill>
                <a:schemeClr val="accent1">
                  <a:lumMod val="50000"/>
                </a:schemeClr>
              </a:solidFill>
            </a:rPr>
            <a:t>Într-adevăr, de-a lungul întregii sale istorii, omul a simţit permanent nevoia de stabilitate şi s-a preocupat să-şi asigure agoniseala, proprietatea, hrana şi propria viaţă. „Nu se poate trăi fără a avea sentimentul siguranţei acţiunii şi al stabilităţii”, se afirmă, parcă la unison, din mediul sociologic.</a:t>
          </a:r>
          <a:r>
            <a:rPr lang="x-none" sz="1400" dirty="0" smtClean="0">
              <a:solidFill>
                <a:schemeClr val="tx1"/>
              </a:solidFill>
              <a:effectLst/>
              <a:latin typeface="Times New Roman" panose="02020603050405020304" pitchFamily="18" charset="0"/>
              <a:ea typeface="Times New Roman" panose="02020603050405020304" pitchFamily="18" charset="0"/>
            </a:rPr>
            <a:t> </a:t>
          </a:r>
          <a:endParaRPr lang="x-none" sz="1400" dirty="0">
            <a:solidFill>
              <a:schemeClr val="tx1"/>
            </a:solidFill>
            <a:effectLst/>
            <a:latin typeface="Times New Roman" panose="02020603050405020304" pitchFamily="18" charset="0"/>
            <a:ea typeface="Times New Roman" panose="02020603050405020304" pitchFamily="18" charset="0"/>
          </a:endParaRPr>
        </a:p>
      </dgm:t>
    </dgm:pt>
    <dgm:pt modelId="{2FDFA164-E82A-4658-85C5-A11757659172}" type="parTrans" cxnId="{2111F683-9D29-453A-B437-2B4E7D4276D4}">
      <dgm:prSet/>
      <dgm:spPr/>
      <dgm:t>
        <a:bodyPr/>
        <a:lstStyle/>
        <a:p>
          <a:endParaRPr lang="en-US" sz="1800">
            <a:solidFill>
              <a:schemeClr val="tx1"/>
            </a:solidFill>
          </a:endParaRPr>
        </a:p>
      </dgm:t>
    </dgm:pt>
    <dgm:pt modelId="{CBD691C1-E0C0-46B1-81EB-C7AF3EB7C34C}" type="sibTrans" cxnId="{2111F683-9D29-453A-B437-2B4E7D4276D4}">
      <dgm:prSet/>
      <dgm:spPr/>
      <dgm:t>
        <a:bodyPr/>
        <a:lstStyle/>
        <a:p>
          <a:endParaRPr lang="en-US" sz="1800">
            <a:solidFill>
              <a:schemeClr val="tx1"/>
            </a:solidFill>
          </a:endParaRPr>
        </a:p>
      </dgm:t>
    </dgm:pt>
    <dgm:pt modelId="{3AE6FAE2-EED1-4D11-AA2F-9D62B78807D0}" type="pres">
      <dgm:prSet presAssocID="{98F97068-3BAB-4642-8F7C-AAE72E86B097}" presName="Name0" presStyleCnt="0">
        <dgm:presLayoutVars>
          <dgm:dir/>
          <dgm:resizeHandles val="exact"/>
        </dgm:presLayoutVars>
      </dgm:prSet>
      <dgm:spPr/>
      <dgm:t>
        <a:bodyPr/>
        <a:lstStyle/>
        <a:p>
          <a:endParaRPr lang="ru-RU"/>
        </a:p>
      </dgm:t>
    </dgm:pt>
    <dgm:pt modelId="{E9758F6C-FD79-4748-809D-F41656B18233}" type="pres">
      <dgm:prSet presAssocID="{977A3371-79E8-4949-9E46-2644A8963EEA}" presName="node" presStyleLbl="node1" presStyleIdx="0" presStyleCnt="1">
        <dgm:presLayoutVars>
          <dgm:bulletEnabled val="1"/>
        </dgm:presLayoutVars>
      </dgm:prSet>
      <dgm:spPr/>
      <dgm:t>
        <a:bodyPr/>
        <a:lstStyle/>
        <a:p>
          <a:endParaRPr lang="ru-RU"/>
        </a:p>
      </dgm:t>
    </dgm:pt>
  </dgm:ptLst>
  <dgm:cxnLst>
    <dgm:cxn modelId="{05B684EF-AB32-4E35-B6D8-1399A76A7D49}" type="presOf" srcId="{977A3371-79E8-4949-9E46-2644A8963EEA}" destId="{E9758F6C-FD79-4748-809D-F41656B18233}" srcOrd="0" destOrd="0" presId="urn:microsoft.com/office/officeart/2005/8/layout/hList6"/>
    <dgm:cxn modelId="{E23219F5-CF65-4A8C-B72D-DF9076D9EC07}" type="presOf" srcId="{98F97068-3BAB-4642-8F7C-AAE72E86B097}" destId="{3AE6FAE2-EED1-4D11-AA2F-9D62B78807D0}" srcOrd="0" destOrd="0" presId="urn:microsoft.com/office/officeart/2005/8/layout/hList6"/>
    <dgm:cxn modelId="{2111F683-9D29-453A-B437-2B4E7D4276D4}" srcId="{98F97068-3BAB-4642-8F7C-AAE72E86B097}" destId="{977A3371-79E8-4949-9E46-2644A8963EEA}" srcOrd="0" destOrd="0" parTransId="{2FDFA164-E82A-4658-85C5-A11757659172}" sibTransId="{CBD691C1-E0C0-46B1-81EB-C7AF3EB7C34C}"/>
    <dgm:cxn modelId="{32835452-8835-4BAD-8D64-7B2C5F706817}" type="presParOf" srcId="{3AE6FAE2-EED1-4D11-AA2F-9D62B78807D0}" destId="{E9758F6C-FD79-4748-809D-F41656B18233}" srcOrd="0"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AFAF26-5251-4A87-9BFA-A59BB9410847}" type="doc">
      <dgm:prSet loTypeId="urn:microsoft.com/office/officeart/2005/8/layout/hProcess11" loCatId="process" qsTypeId="urn:microsoft.com/office/officeart/2005/8/quickstyle/simple1" qsCatId="simple" csTypeId="urn:microsoft.com/office/officeart/2005/8/colors/colorful4" csCatId="colorful" phldr="1"/>
      <dgm:spPr/>
      <dgm:t>
        <a:bodyPr/>
        <a:lstStyle/>
        <a:p>
          <a:endParaRPr lang="en-US"/>
        </a:p>
      </dgm:t>
    </dgm:pt>
    <dgm:pt modelId="{16A67C00-C150-4F67-BF21-295C5A793AD1}">
      <dgm:prSet phldrT="[Текст]" custT="1"/>
      <dgm:spPr/>
      <dgm:t>
        <a:bodyPr/>
        <a:lstStyle/>
        <a:p>
          <a:r>
            <a:rPr lang="ro-RO" sz="1400" dirty="0" smtClean="0">
              <a:solidFill>
                <a:schemeClr val="accent1">
                  <a:lumMod val="50000"/>
                </a:schemeClr>
              </a:solidFill>
            </a:rPr>
            <a:t>Singurul concept care poate răspunde acestor deziderate (siguranţă şi stabilitate) este conceptul de securitate. Cum se realizează, însă, securitatea, reprezintă o chestiune ce ţine de strategie, respectiv: fixarea priorităţilor faţă de un context geopolitic, de resurse, de alianţe, dar şi de loialitatea faţă de aliaţi, de planificare, şi, nu în ultimul rând, de management (experienţa conducerii).</a:t>
          </a:r>
          <a:endParaRPr lang="en-US" sz="1400" dirty="0"/>
        </a:p>
      </dgm:t>
    </dgm:pt>
    <dgm:pt modelId="{10C1CDA2-0A52-4A49-9224-A4AB5818D765}" type="parTrans" cxnId="{CEBA0B2E-3D02-4B5E-90DD-FA9EB38D07E4}">
      <dgm:prSet/>
      <dgm:spPr/>
      <dgm:t>
        <a:bodyPr/>
        <a:lstStyle/>
        <a:p>
          <a:endParaRPr lang="en-US"/>
        </a:p>
      </dgm:t>
    </dgm:pt>
    <dgm:pt modelId="{8ABBA3CA-1AB1-4EE1-A21F-200AFCFAB271}" type="sibTrans" cxnId="{CEBA0B2E-3D02-4B5E-90DD-FA9EB38D07E4}">
      <dgm:prSet/>
      <dgm:spPr/>
      <dgm:t>
        <a:bodyPr/>
        <a:lstStyle/>
        <a:p>
          <a:endParaRPr lang="en-US"/>
        </a:p>
      </dgm:t>
    </dgm:pt>
    <dgm:pt modelId="{26DBA06B-C815-4A50-931B-E2AB0BFD8C88}">
      <dgm:prSet phldrT="[Текст]" custT="1"/>
      <dgm:spPr/>
      <dgm:t>
        <a:bodyPr/>
        <a:lstStyle/>
        <a:p>
          <a:r>
            <a:rPr lang="ro-RO" sz="1200" dirty="0" smtClean="0">
              <a:solidFill>
                <a:schemeClr val="accent1">
                  <a:lumMod val="50000"/>
                </a:schemeClr>
              </a:solidFill>
            </a:rPr>
            <a:t>Pentru realizarea strategiei de securitate fiecare guvern îşi asumă politica de Securitate:</a:t>
          </a:r>
          <a:endParaRPr lang="ru-RU" sz="1200" dirty="0" smtClean="0">
            <a:solidFill>
              <a:schemeClr val="accent1">
                <a:lumMod val="50000"/>
              </a:schemeClr>
            </a:solidFill>
          </a:endParaRPr>
        </a:p>
        <a:p>
          <a:r>
            <a:rPr lang="ro-RO" sz="1200" dirty="0" smtClean="0">
              <a:solidFill>
                <a:schemeClr val="accent1">
                  <a:lumMod val="50000"/>
                </a:schemeClr>
              </a:solidFill>
            </a:rPr>
            <a:t>sistem legislativ;</a:t>
          </a:r>
        </a:p>
        <a:p>
          <a:r>
            <a:rPr lang="ro-RO" sz="1200" dirty="0" smtClean="0">
              <a:solidFill>
                <a:schemeClr val="accent1">
                  <a:lumMod val="50000"/>
                </a:schemeClr>
              </a:solidFill>
            </a:rPr>
            <a:t>instituţional;</a:t>
          </a:r>
        </a:p>
        <a:p>
          <a:r>
            <a:rPr lang="ro-RO" sz="1200" dirty="0" smtClean="0">
              <a:solidFill>
                <a:schemeClr val="accent1">
                  <a:lumMod val="50000"/>
                </a:schemeClr>
              </a:solidFill>
            </a:rPr>
            <a:t>resurse materiale şi umane etc.</a:t>
          </a:r>
        </a:p>
        <a:p>
          <a:r>
            <a:rPr lang="ro-RO" sz="1200" dirty="0" smtClean="0">
              <a:solidFill>
                <a:schemeClr val="accent1">
                  <a:lumMod val="50000"/>
                </a:schemeClr>
              </a:solidFill>
            </a:rPr>
            <a:t>capabilă să satisfacă întreaga gamă de probleme din domeniul securităţii naţionale.</a:t>
          </a:r>
          <a:endParaRPr lang="en-US" sz="1200" dirty="0"/>
        </a:p>
      </dgm:t>
    </dgm:pt>
    <dgm:pt modelId="{8659A965-5CDD-4F6E-A3D9-81121D6971A1}" type="parTrans" cxnId="{45448AAB-F31F-4F94-BEA8-5A9EEE3C7FD0}">
      <dgm:prSet/>
      <dgm:spPr/>
      <dgm:t>
        <a:bodyPr/>
        <a:lstStyle/>
        <a:p>
          <a:endParaRPr lang="en-US"/>
        </a:p>
      </dgm:t>
    </dgm:pt>
    <dgm:pt modelId="{022A9CE6-F734-415D-AFC4-3A28E01D9D0A}" type="sibTrans" cxnId="{45448AAB-F31F-4F94-BEA8-5A9EEE3C7FD0}">
      <dgm:prSet/>
      <dgm:spPr/>
      <dgm:t>
        <a:bodyPr/>
        <a:lstStyle/>
        <a:p>
          <a:endParaRPr lang="en-US"/>
        </a:p>
      </dgm:t>
    </dgm:pt>
    <dgm:pt modelId="{94E2A2B1-1927-4EA0-B75A-6BF627B89BAB}" type="pres">
      <dgm:prSet presAssocID="{CDAFAF26-5251-4A87-9BFA-A59BB9410847}" presName="Name0" presStyleCnt="0">
        <dgm:presLayoutVars>
          <dgm:dir/>
          <dgm:resizeHandles val="exact"/>
        </dgm:presLayoutVars>
      </dgm:prSet>
      <dgm:spPr/>
      <dgm:t>
        <a:bodyPr/>
        <a:lstStyle/>
        <a:p>
          <a:endParaRPr lang="ru-RU"/>
        </a:p>
      </dgm:t>
    </dgm:pt>
    <dgm:pt modelId="{EFBE161F-23D7-48BE-AF5F-D4C02D584BC9}" type="pres">
      <dgm:prSet presAssocID="{CDAFAF26-5251-4A87-9BFA-A59BB9410847}" presName="arrow" presStyleLbl="bgShp" presStyleIdx="0" presStyleCnt="1"/>
      <dgm:spPr/>
    </dgm:pt>
    <dgm:pt modelId="{52961B68-90BF-4080-B5E1-3E01E4FED8B1}" type="pres">
      <dgm:prSet presAssocID="{CDAFAF26-5251-4A87-9BFA-A59BB9410847}" presName="points" presStyleCnt="0"/>
      <dgm:spPr/>
    </dgm:pt>
    <dgm:pt modelId="{15CD4FA9-6CC7-4C2B-970D-286470FB0A68}" type="pres">
      <dgm:prSet presAssocID="{16A67C00-C150-4F67-BF21-295C5A793AD1}" presName="compositeA" presStyleCnt="0"/>
      <dgm:spPr/>
    </dgm:pt>
    <dgm:pt modelId="{67FCDDFA-9F18-445D-9119-677148396EA7}" type="pres">
      <dgm:prSet presAssocID="{16A67C00-C150-4F67-BF21-295C5A793AD1}" presName="textA" presStyleLbl="revTx" presStyleIdx="0" presStyleCnt="2" custScaleX="1377702" custScaleY="75402">
        <dgm:presLayoutVars>
          <dgm:bulletEnabled val="1"/>
        </dgm:presLayoutVars>
      </dgm:prSet>
      <dgm:spPr/>
      <dgm:t>
        <a:bodyPr/>
        <a:lstStyle/>
        <a:p>
          <a:endParaRPr lang="ru-RU"/>
        </a:p>
      </dgm:t>
    </dgm:pt>
    <dgm:pt modelId="{AC4810C8-6080-4368-9629-80D71C5D0E26}" type="pres">
      <dgm:prSet presAssocID="{16A67C00-C150-4F67-BF21-295C5A793AD1}" presName="circleA" presStyleLbl="node1" presStyleIdx="0" presStyleCnt="2"/>
      <dgm:spPr/>
    </dgm:pt>
    <dgm:pt modelId="{439905D7-9CF4-42C9-BD15-D808A385864A}" type="pres">
      <dgm:prSet presAssocID="{16A67C00-C150-4F67-BF21-295C5A793AD1}" presName="spaceA" presStyleCnt="0"/>
      <dgm:spPr/>
    </dgm:pt>
    <dgm:pt modelId="{0B830C7B-83E7-4FCA-915C-4C6BE54BBB13}" type="pres">
      <dgm:prSet presAssocID="{8ABBA3CA-1AB1-4EE1-A21F-200AFCFAB271}" presName="space" presStyleCnt="0"/>
      <dgm:spPr/>
    </dgm:pt>
    <dgm:pt modelId="{C7FA2F70-2B86-4D58-B225-6EC1C6C2F845}" type="pres">
      <dgm:prSet presAssocID="{26DBA06B-C815-4A50-931B-E2AB0BFD8C88}" presName="compositeB" presStyleCnt="0"/>
      <dgm:spPr/>
    </dgm:pt>
    <dgm:pt modelId="{2896E05E-42A8-4E58-906E-BF1E6EB42DB8}" type="pres">
      <dgm:prSet presAssocID="{26DBA06B-C815-4A50-931B-E2AB0BFD8C88}" presName="textB" presStyleLbl="revTx" presStyleIdx="1" presStyleCnt="2" custAng="0" custScaleX="2000000" custLinFactX="400000" custLinFactY="-50000" custLinFactNeighborX="453908" custLinFactNeighborY="-100000">
        <dgm:presLayoutVars>
          <dgm:bulletEnabled val="1"/>
        </dgm:presLayoutVars>
      </dgm:prSet>
      <dgm:spPr/>
      <dgm:t>
        <a:bodyPr/>
        <a:lstStyle/>
        <a:p>
          <a:endParaRPr lang="ru-RU"/>
        </a:p>
      </dgm:t>
    </dgm:pt>
    <dgm:pt modelId="{64F61AC4-4636-41B4-9D05-9E6DA2088DF3}" type="pres">
      <dgm:prSet presAssocID="{26DBA06B-C815-4A50-931B-E2AB0BFD8C88}" presName="circleB" presStyleLbl="node1" presStyleIdx="1" presStyleCnt="2" custAng="679336" custLinFactNeighborX="1441" custLinFactNeighborY="977"/>
      <dgm:spPr/>
    </dgm:pt>
    <dgm:pt modelId="{824CBF6F-722F-4084-B7B6-A7DBB2B87F48}" type="pres">
      <dgm:prSet presAssocID="{26DBA06B-C815-4A50-931B-E2AB0BFD8C88}" presName="spaceB" presStyleCnt="0"/>
      <dgm:spPr/>
    </dgm:pt>
  </dgm:ptLst>
  <dgm:cxnLst>
    <dgm:cxn modelId="{CEBA0B2E-3D02-4B5E-90DD-FA9EB38D07E4}" srcId="{CDAFAF26-5251-4A87-9BFA-A59BB9410847}" destId="{16A67C00-C150-4F67-BF21-295C5A793AD1}" srcOrd="0" destOrd="0" parTransId="{10C1CDA2-0A52-4A49-9224-A4AB5818D765}" sibTransId="{8ABBA3CA-1AB1-4EE1-A21F-200AFCFAB271}"/>
    <dgm:cxn modelId="{45448AAB-F31F-4F94-BEA8-5A9EEE3C7FD0}" srcId="{CDAFAF26-5251-4A87-9BFA-A59BB9410847}" destId="{26DBA06B-C815-4A50-931B-E2AB0BFD8C88}" srcOrd="1" destOrd="0" parTransId="{8659A965-5CDD-4F6E-A3D9-81121D6971A1}" sibTransId="{022A9CE6-F734-415D-AFC4-3A28E01D9D0A}"/>
    <dgm:cxn modelId="{F7A4BE0C-AB7E-4FED-AA8E-93E90867D79B}" type="presOf" srcId="{CDAFAF26-5251-4A87-9BFA-A59BB9410847}" destId="{94E2A2B1-1927-4EA0-B75A-6BF627B89BAB}" srcOrd="0" destOrd="0" presId="urn:microsoft.com/office/officeart/2005/8/layout/hProcess11"/>
    <dgm:cxn modelId="{9559BE6E-DB15-495D-B9B4-75672B944244}" type="presOf" srcId="{16A67C00-C150-4F67-BF21-295C5A793AD1}" destId="{67FCDDFA-9F18-445D-9119-677148396EA7}" srcOrd="0" destOrd="0" presId="urn:microsoft.com/office/officeart/2005/8/layout/hProcess11"/>
    <dgm:cxn modelId="{A834D0AE-E3F9-45B3-BA8F-DEE6A572618C}" type="presOf" srcId="{26DBA06B-C815-4A50-931B-E2AB0BFD8C88}" destId="{2896E05E-42A8-4E58-906E-BF1E6EB42DB8}" srcOrd="0" destOrd="0" presId="urn:microsoft.com/office/officeart/2005/8/layout/hProcess11"/>
    <dgm:cxn modelId="{DBB1DEC8-4179-4F57-96FB-AE9B9257953F}" type="presParOf" srcId="{94E2A2B1-1927-4EA0-B75A-6BF627B89BAB}" destId="{EFBE161F-23D7-48BE-AF5F-D4C02D584BC9}" srcOrd="0" destOrd="0" presId="urn:microsoft.com/office/officeart/2005/8/layout/hProcess11"/>
    <dgm:cxn modelId="{CB00A217-B1F0-4A8F-A1E6-577E3949C8E5}" type="presParOf" srcId="{94E2A2B1-1927-4EA0-B75A-6BF627B89BAB}" destId="{52961B68-90BF-4080-B5E1-3E01E4FED8B1}" srcOrd="1" destOrd="0" presId="urn:microsoft.com/office/officeart/2005/8/layout/hProcess11"/>
    <dgm:cxn modelId="{1F939FE0-956E-4168-8137-A00D1BD51EC5}" type="presParOf" srcId="{52961B68-90BF-4080-B5E1-3E01E4FED8B1}" destId="{15CD4FA9-6CC7-4C2B-970D-286470FB0A68}" srcOrd="0" destOrd="0" presId="urn:microsoft.com/office/officeart/2005/8/layout/hProcess11"/>
    <dgm:cxn modelId="{708B2FC1-B377-436E-9E43-6B58FC5C8C3F}" type="presParOf" srcId="{15CD4FA9-6CC7-4C2B-970D-286470FB0A68}" destId="{67FCDDFA-9F18-445D-9119-677148396EA7}" srcOrd="0" destOrd="0" presId="urn:microsoft.com/office/officeart/2005/8/layout/hProcess11"/>
    <dgm:cxn modelId="{7296ECA3-F187-46FF-B85F-A2D7BFF3BEE0}" type="presParOf" srcId="{15CD4FA9-6CC7-4C2B-970D-286470FB0A68}" destId="{AC4810C8-6080-4368-9629-80D71C5D0E26}" srcOrd="1" destOrd="0" presId="urn:microsoft.com/office/officeart/2005/8/layout/hProcess11"/>
    <dgm:cxn modelId="{E26C820C-6DBD-46E8-B55B-A0519B5010FA}" type="presParOf" srcId="{15CD4FA9-6CC7-4C2B-970D-286470FB0A68}" destId="{439905D7-9CF4-42C9-BD15-D808A385864A}" srcOrd="2" destOrd="0" presId="urn:microsoft.com/office/officeart/2005/8/layout/hProcess11"/>
    <dgm:cxn modelId="{6E2B5C22-E6C9-4A44-956F-A29C2FD9ACAB}" type="presParOf" srcId="{52961B68-90BF-4080-B5E1-3E01E4FED8B1}" destId="{0B830C7B-83E7-4FCA-915C-4C6BE54BBB13}" srcOrd="1" destOrd="0" presId="urn:microsoft.com/office/officeart/2005/8/layout/hProcess11"/>
    <dgm:cxn modelId="{A78F0697-008D-455D-884E-B366272AB942}" type="presParOf" srcId="{52961B68-90BF-4080-B5E1-3E01E4FED8B1}" destId="{C7FA2F70-2B86-4D58-B225-6EC1C6C2F845}" srcOrd="2" destOrd="0" presId="urn:microsoft.com/office/officeart/2005/8/layout/hProcess11"/>
    <dgm:cxn modelId="{38AACCBC-4A06-4B05-8AD6-19CE00E95FEF}" type="presParOf" srcId="{C7FA2F70-2B86-4D58-B225-6EC1C6C2F845}" destId="{2896E05E-42A8-4E58-906E-BF1E6EB42DB8}" srcOrd="0" destOrd="0" presId="urn:microsoft.com/office/officeart/2005/8/layout/hProcess11"/>
    <dgm:cxn modelId="{C19C7017-3869-48B4-B8E0-C65D92B6A2C2}" type="presParOf" srcId="{C7FA2F70-2B86-4D58-B225-6EC1C6C2F845}" destId="{64F61AC4-4636-41B4-9D05-9E6DA2088DF3}" srcOrd="1" destOrd="0" presId="urn:microsoft.com/office/officeart/2005/8/layout/hProcess11"/>
    <dgm:cxn modelId="{9469B41D-04DF-440C-9F21-2F6CE994756A}" type="presParOf" srcId="{C7FA2F70-2B86-4D58-B225-6EC1C6C2F845}" destId="{824CBF6F-722F-4084-B7B6-A7DBB2B87F48}" srcOrd="2" destOrd="0" presId="urn:microsoft.com/office/officeart/2005/8/layout/hProcess1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889FCABE-C41C-42BA-9D34-2D0D4EC97884}" type="doc">
      <dgm:prSet loTypeId="urn:microsoft.com/office/officeart/2005/8/layout/vProcess5" loCatId="process" qsTypeId="urn:microsoft.com/office/officeart/2005/8/quickstyle/simple1" qsCatId="simple" csTypeId="urn:microsoft.com/office/officeart/2005/8/colors/colorful1" csCatId="colorful" phldr="1"/>
      <dgm:spPr/>
      <dgm:t>
        <a:bodyPr/>
        <a:lstStyle/>
        <a:p>
          <a:endParaRPr lang="en-US"/>
        </a:p>
      </dgm:t>
    </dgm:pt>
    <dgm:pt modelId="{3A7FA87E-44B5-4AAE-9777-F68EED49929B}">
      <dgm:prSet phldrT="[Текст]" custT="1"/>
      <dgm:spPr/>
      <dgm:t>
        <a:bodyPr/>
        <a:lstStyle/>
        <a:p>
          <a:r>
            <a:rPr lang="x-none" sz="1600" dirty="0">
              <a:solidFill>
                <a:schemeClr val="tx1"/>
              </a:solidFill>
              <a:effectLst/>
              <a:latin typeface="Times New Roman" panose="02020603050405020304" pitchFamily="18" charset="0"/>
              <a:ea typeface="Times New Roman" panose="02020603050405020304" pitchFamily="18" charset="0"/>
            </a:rPr>
            <a:t>	</a:t>
          </a:r>
          <a:r>
            <a:rPr lang="ro-RO" sz="1600" dirty="0" smtClean="0">
              <a:effectLst>
                <a:outerShdw blurRad="38100" dist="38100" dir="2700000" algn="tl">
                  <a:srgbClr val="000000">
                    <a:alpha val="43137"/>
                  </a:srgbClr>
                </a:outerShdw>
              </a:effectLst>
              <a:latin typeface="+mn-lt"/>
            </a:rPr>
            <a:t>O definire a termenului de securitate prin care se garantează existenţa naţional-statală, precum şi drepturile şi libertăţile fundamentale ale cetățenilor ar putea face referire la ansamblul proceselor, acţiunilor şi măsurilor de natură:</a:t>
          </a:r>
          <a:endParaRPr lang="en-US" sz="1600" dirty="0">
            <a:solidFill>
              <a:schemeClr val="tx1"/>
            </a:solidFill>
          </a:endParaRPr>
        </a:p>
      </dgm:t>
    </dgm:pt>
    <dgm:pt modelId="{E9F8F6BB-AA44-4661-BFD9-D2399902D974}" type="parTrans" cxnId="{798DA623-01C5-4737-802D-46CD27BC783E}">
      <dgm:prSet/>
      <dgm:spPr/>
      <dgm:t>
        <a:bodyPr/>
        <a:lstStyle/>
        <a:p>
          <a:endParaRPr lang="en-US" sz="1400">
            <a:solidFill>
              <a:schemeClr val="tx1"/>
            </a:solidFill>
          </a:endParaRPr>
        </a:p>
      </dgm:t>
    </dgm:pt>
    <dgm:pt modelId="{EE29AE7A-2FF2-4397-B6FD-D70A7D04DB42}" type="sibTrans" cxnId="{798DA623-01C5-4737-802D-46CD27BC783E}">
      <dgm:prSet custT="1"/>
      <dgm:spPr/>
      <dgm:t>
        <a:bodyPr/>
        <a:lstStyle/>
        <a:p>
          <a:endParaRPr lang="en-US" sz="1400">
            <a:solidFill>
              <a:schemeClr val="tx1"/>
            </a:solidFill>
          </a:endParaRPr>
        </a:p>
      </dgm:t>
    </dgm:pt>
    <dgm:pt modelId="{A481259B-4421-4BAA-80D1-6F14B5A86190}">
      <dgm:prSet phldrT="[Текст]" custT="1"/>
      <dgm:spPr/>
      <dgm:t>
        <a:bodyPr/>
        <a:lstStyle/>
        <a:p>
          <a:r>
            <a:rPr lang="x-none" sz="1800" dirty="0">
              <a:solidFill>
                <a:schemeClr val="tx1"/>
              </a:solidFill>
              <a:latin typeface="Times New Roman" panose="02020603050405020304" pitchFamily="18" charset="0"/>
              <a:ea typeface="Times New Roman" panose="02020603050405020304" pitchFamily="18" charset="0"/>
            </a:rPr>
            <a:t>	</a:t>
          </a:r>
          <a:r>
            <a:rPr lang="ro-RO" sz="1800" dirty="0" smtClean="0">
              <a:effectLst>
                <a:outerShdw blurRad="38100" dist="38100" dir="2700000" algn="tl">
                  <a:srgbClr val="000000">
                    <a:alpha val="43137"/>
                  </a:srgbClr>
                </a:outerShdw>
              </a:effectLst>
            </a:rPr>
            <a:t>Din punct de vedere semantic, prin securitate se înţelege</a:t>
          </a:r>
          <a:endParaRPr lang="en-US" sz="1800" dirty="0">
            <a:solidFill>
              <a:schemeClr val="tx1"/>
            </a:solidFill>
          </a:endParaRPr>
        </a:p>
      </dgm:t>
    </dgm:pt>
    <dgm:pt modelId="{68D0DE4A-1BA7-47C8-80C1-26BCE6D47ED5}" type="parTrans" cxnId="{B3A5F310-2BA9-4BFC-AEE2-AEC727597D59}">
      <dgm:prSet/>
      <dgm:spPr/>
      <dgm:t>
        <a:bodyPr/>
        <a:lstStyle/>
        <a:p>
          <a:endParaRPr lang="en-US" sz="1400">
            <a:solidFill>
              <a:schemeClr val="tx1"/>
            </a:solidFill>
          </a:endParaRPr>
        </a:p>
      </dgm:t>
    </dgm:pt>
    <dgm:pt modelId="{AE4D1BB5-5F95-486C-9B54-3295B5E16158}" type="sibTrans" cxnId="{B3A5F310-2BA9-4BFC-AEE2-AEC727597D59}">
      <dgm:prSet custT="1"/>
      <dgm:spPr/>
      <dgm:t>
        <a:bodyPr/>
        <a:lstStyle/>
        <a:p>
          <a:endParaRPr lang="en-US" sz="1400">
            <a:solidFill>
              <a:schemeClr val="tx1"/>
            </a:solidFill>
          </a:endParaRPr>
        </a:p>
      </dgm:t>
    </dgm:pt>
    <dgm:pt modelId="{6A887412-9230-43C9-ADD2-4A234F2D5D7C}">
      <dgm:prSet phldrT="[Текст]" custT="1"/>
      <dgm:spPr/>
      <dgm:t>
        <a:bodyPr/>
        <a:lstStyle/>
        <a:p>
          <a:r>
            <a:rPr lang="x-none" sz="1400" dirty="0">
              <a:solidFill>
                <a:schemeClr val="tx1"/>
              </a:solidFill>
              <a:effectLst/>
              <a:latin typeface="Times New Roman" panose="02020603050405020304" pitchFamily="18" charset="0"/>
              <a:ea typeface="Times New Roman" panose="02020603050405020304" pitchFamily="18" charset="0"/>
            </a:rPr>
            <a:t>	</a:t>
          </a:r>
          <a:r>
            <a:rPr lang="ro-RO" sz="1400" dirty="0" smtClean="0">
              <a:latin typeface="+mn-lt"/>
            </a:rPr>
            <a:t>sentimentul de încredere şi de linişte pe care îl dă cuiva absenţa oricărui pericol</a:t>
          </a:r>
          <a:r>
            <a:rPr lang="ro-RO" sz="1400" b="1" dirty="0" smtClean="0">
              <a:effectLst>
                <a:outerShdw blurRad="38100" dist="38100" dir="2700000" algn="tl">
                  <a:srgbClr val="000000">
                    <a:alpha val="43137"/>
                  </a:srgbClr>
                </a:outerShdw>
              </a:effectLst>
              <a:latin typeface="+mn-lt"/>
              <a:cs typeface="Times New Roman" pitchFamily="18" charset="0"/>
            </a:rPr>
            <a:t> </a:t>
          </a:r>
          <a:endParaRPr lang="en-US" sz="1400" dirty="0">
            <a:solidFill>
              <a:schemeClr val="tx1"/>
            </a:solidFill>
          </a:endParaRPr>
        </a:p>
      </dgm:t>
    </dgm:pt>
    <dgm:pt modelId="{5B232B57-B063-4EEF-8134-7C797801D3D0}" type="parTrans" cxnId="{7B3A4B9E-CCFF-4F52-9CCE-90EE8C407AFE}">
      <dgm:prSet/>
      <dgm:spPr/>
      <dgm:t>
        <a:bodyPr/>
        <a:lstStyle/>
        <a:p>
          <a:endParaRPr lang="en-US" sz="1400">
            <a:solidFill>
              <a:schemeClr val="tx1"/>
            </a:solidFill>
          </a:endParaRPr>
        </a:p>
      </dgm:t>
    </dgm:pt>
    <dgm:pt modelId="{2C423064-28A7-46C3-B9F6-C5B2A0998578}" type="sibTrans" cxnId="{7B3A4B9E-CCFF-4F52-9CCE-90EE8C407AFE}">
      <dgm:prSet custT="1"/>
      <dgm:spPr/>
      <dgm:t>
        <a:bodyPr/>
        <a:lstStyle/>
        <a:p>
          <a:endParaRPr lang="en-US" sz="1400">
            <a:solidFill>
              <a:schemeClr val="tx1"/>
            </a:solidFill>
          </a:endParaRPr>
        </a:p>
      </dgm:t>
    </dgm:pt>
    <dgm:pt modelId="{D50F624F-BCF0-41C5-907B-76E1F53121A1}">
      <dgm:prSet custT="1"/>
      <dgm:spPr/>
      <dgm:t>
        <a:bodyPr/>
        <a:lstStyle/>
        <a:p>
          <a:r>
            <a:rPr lang="x-none" sz="1400" dirty="0">
              <a:solidFill>
                <a:schemeClr val="tx1"/>
              </a:solidFill>
              <a:effectLst/>
              <a:latin typeface="Times New Roman" panose="02020603050405020304" pitchFamily="18" charset="0"/>
              <a:ea typeface="Times New Roman" panose="02020603050405020304" pitchFamily="18" charset="0"/>
            </a:rPr>
            <a:t>	</a:t>
          </a:r>
          <a:r>
            <a:rPr lang="ro-RO" sz="1400" dirty="0" smtClean="0">
              <a:effectLst>
                <a:outerShdw blurRad="38100" dist="38100" dir="2700000" algn="tl">
                  <a:srgbClr val="000000">
                    <a:alpha val="43137"/>
                  </a:srgbClr>
                </a:outerShdw>
              </a:effectLst>
            </a:rPr>
            <a:t>faptul de a fi la adăpost de orice pericol</a:t>
          </a:r>
          <a:endParaRPr lang="en-US" sz="1400" dirty="0">
            <a:solidFill>
              <a:schemeClr val="tx1"/>
            </a:solidFill>
            <a:effectLst/>
            <a:latin typeface="Times New Roman" panose="02020603050405020304" pitchFamily="18" charset="0"/>
            <a:ea typeface="Times New Roman" panose="02020603050405020304" pitchFamily="18" charset="0"/>
          </a:endParaRPr>
        </a:p>
      </dgm:t>
    </dgm:pt>
    <dgm:pt modelId="{A424D6FA-6D6C-4213-A3BE-F141665660C8}" type="parTrans" cxnId="{5CF87BB7-0639-4FBE-85F8-E81F43AB642B}">
      <dgm:prSet/>
      <dgm:spPr/>
      <dgm:t>
        <a:bodyPr/>
        <a:lstStyle/>
        <a:p>
          <a:endParaRPr lang="en-US" sz="1400">
            <a:solidFill>
              <a:schemeClr val="tx1"/>
            </a:solidFill>
          </a:endParaRPr>
        </a:p>
      </dgm:t>
    </dgm:pt>
    <dgm:pt modelId="{D6A7ADB8-9CA6-4570-B24D-2B646204EB67}" type="sibTrans" cxnId="{5CF87BB7-0639-4FBE-85F8-E81F43AB642B}">
      <dgm:prSet/>
      <dgm:spPr/>
      <dgm:t>
        <a:bodyPr/>
        <a:lstStyle/>
        <a:p>
          <a:endParaRPr lang="en-US" sz="1400">
            <a:solidFill>
              <a:schemeClr val="tx1"/>
            </a:solidFill>
          </a:endParaRPr>
        </a:p>
      </dgm:t>
    </dgm:pt>
    <dgm:pt modelId="{4F8120BB-FF96-45E5-AB96-66D20E5BFF02}" type="pres">
      <dgm:prSet presAssocID="{889FCABE-C41C-42BA-9D34-2D0D4EC97884}" presName="outerComposite" presStyleCnt="0">
        <dgm:presLayoutVars>
          <dgm:chMax val="5"/>
          <dgm:dir/>
          <dgm:resizeHandles val="exact"/>
        </dgm:presLayoutVars>
      </dgm:prSet>
      <dgm:spPr/>
      <dgm:t>
        <a:bodyPr/>
        <a:lstStyle/>
        <a:p>
          <a:endParaRPr lang="ru-RU"/>
        </a:p>
      </dgm:t>
    </dgm:pt>
    <dgm:pt modelId="{68DEF8B0-B1C9-465A-9820-9E1EFFE28B2A}" type="pres">
      <dgm:prSet presAssocID="{889FCABE-C41C-42BA-9D34-2D0D4EC97884}" presName="dummyMaxCanvas" presStyleCnt="0">
        <dgm:presLayoutVars/>
      </dgm:prSet>
      <dgm:spPr/>
    </dgm:pt>
    <dgm:pt modelId="{EB4E1C6D-2358-4647-BF7D-2902490EF0CA}" type="pres">
      <dgm:prSet presAssocID="{889FCABE-C41C-42BA-9D34-2D0D4EC97884}" presName="FourNodes_1" presStyleLbl="node1" presStyleIdx="0" presStyleCnt="4">
        <dgm:presLayoutVars>
          <dgm:bulletEnabled val="1"/>
        </dgm:presLayoutVars>
      </dgm:prSet>
      <dgm:spPr/>
      <dgm:t>
        <a:bodyPr/>
        <a:lstStyle/>
        <a:p>
          <a:endParaRPr lang="ru-RU"/>
        </a:p>
      </dgm:t>
    </dgm:pt>
    <dgm:pt modelId="{611C73FD-9A40-40EB-A689-24D56BE82BD8}" type="pres">
      <dgm:prSet presAssocID="{889FCABE-C41C-42BA-9D34-2D0D4EC97884}" presName="FourNodes_2" presStyleLbl="node1" presStyleIdx="1" presStyleCnt="4" custScaleX="102876">
        <dgm:presLayoutVars>
          <dgm:bulletEnabled val="1"/>
        </dgm:presLayoutVars>
      </dgm:prSet>
      <dgm:spPr/>
      <dgm:t>
        <a:bodyPr/>
        <a:lstStyle/>
        <a:p>
          <a:endParaRPr lang="ru-RU"/>
        </a:p>
      </dgm:t>
    </dgm:pt>
    <dgm:pt modelId="{86D5A3E0-7205-4971-A20C-93BE3A10DE3C}" type="pres">
      <dgm:prSet presAssocID="{889FCABE-C41C-42BA-9D34-2D0D4EC97884}" presName="FourNodes_3" presStyleLbl="node1" presStyleIdx="2" presStyleCnt="4" custScaleX="107549">
        <dgm:presLayoutVars>
          <dgm:bulletEnabled val="1"/>
        </dgm:presLayoutVars>
      </dgm:prSet>
      <dgm:spPr/>
      <dgm:t>
        <a:bodyPr/>
        <a:lstStyle/>
        <a:p>
          <a:endParaRPr lang="ru-RU"/>
        </a:p>
      </dgm:t>
    </dgm:pt>
    <dgm:pt modelId="{A496DC20-8CF3-490C-8A33-9BF55DF49A3F}" type="pres">
      <dgm:prSet presAssocID="{889FCABE-C41C-42BA-9D34-2D0D4EC97884}" presName="FourNodes_4" presStyleLbl="node1" presStyleIdx="3" presStyleCnt="4" custScaleX="111161">
        <dgm:presLayoutVars>
          <dgm:bulletEnabled val="1"/>
        </dgm:presLayoutVars>
      </dgm:prSet>
      <dgm:spPr/>
      <dgm:t>
        <a:bodyPr/>
        <a:lstStyle/>
        <a:p>
          <a:endParaRPr lang="ru-RU"/>
        </a:p>
      </dgm:t>
    </dgm:pt>
    <dgm:pt modelId="{FFE492F5-CE80-4CE8-8E21-C24D9D8C85D5}" type="pres">
      <dgm:prSet presAssocID="{889FCABE-C41C-42BA-9D34-2D0D4EC97884}" presName="FourConn_1-2" presStyleLbl="fgAccFollowNode1" presStyleIdx="0" presStyleCnt="3">
        <dgm:presLayoutVars>
          <dgm:bulletEnabled val="1"/>
        </dgm:presLayoutVars>
      </dgm:prSet>
      <dgm:spPr/>
      <dgm:t>
        <a:bodyPr/>
        <a:lstStyle/>
        <a:p>
          <a:endParaRPr lang="ru-RU"/>
        </a:p>
      </dgm:t>
    </dgm:pt>
    <dgm:pt modelId="{707D6629-C5FD-48E1-9CD0-C1759C19A0E3}" type="pres">
      <dgm:prSet presAssocID="{889FCABE-C41C-42BA-9D34-2D0D4EC97884}" presName="FourConn_2-3" presStyleLbl="fgAccFollowNode1" presStyleIdx="1" presStyleCnt="3">
        <dgm:presLayoutVars>
          <dgm:bulletEnabled val="1"/>
        </dgm:presLayoutVars>
      </dgm:prSet>
      <dgm:spPr/>
      <dgm:t>
        <a:bodyPr/>
        <a:lstStyle/>
        <a:p>
          <a:endParaRPr lang="ru-RU"/>
        </a:p>
      </dgm:t>
    </dgm:pt>
    <dgm:pt modelId="{F5FD2AD2-FB48-4D33-BF11-520A4719873E}" type="pres">
      <dgm:prSet presAssocID="{889FCABE-C41C-42BA-9D34-2D0D4EC97884}" presName="FourConn_3-4" presStyleLbl="fgAccFollowNode1" presStyleIdx="2" presStyleCnt="3">
        <dgm:presLayoutVars>
          <dgm:bulletEnabled val="1"/>
        </dgm:presLayoutVars>
      </dgm:prSet>
      <dgm:spPr/>
      <dgm:t>
        <a:bodyPr/>
        <a:lstStyle/>
        <a:p>
          <a:endParaRPr lang="ru-RU"/>
        </a:p>
      </dgm:t>
    </dgm:pt>
    <dgm:pt modelId="{AFB29201-B8AE-423D-B8DB-343499C18A64}" type="pres">
      <dgm:prSet presAssocID="{889FCABE-C41C-42BA-9D34-2D0D4EC97884}" presName="FourNodes_1_text" presStyleLbl="node1" presStyleIdx="3" presStyleCnt="4">
        <dgm:presLayoutVars>
          <dgm:bulletEnabled val="1"/>
        </dgm:presLayoutVars>
      </dgm:prSet>
      <dgm:spPr/>
      <dgm:t>
        <a:bodyPr/>
        <a:lstStyle/>
        <a:p>
          <a:endParaRPr lang="ru-RU"/>
        </a:p>
      </dgm:t>
    </dgm:pt>
    <dgm:pt modelId="{93030386-018F-47DF-B6E3-C5A607F26B78}" type="pres">
      <dgm:prSet presAssocID="{889FCABE-C41C-42BA-9D34-2D0D4EC97884}" presName="FourNodes_2_text" presStyleLbl="node1" presStyleIdx="3" presStyleCnt="4">
        <dgm:presLayoutVars>
          <dgm:bulletEnabled val="1"/>
        </dgm:presLayoutVars>
      </dgm:prSet>
      <dgm:spPr/>
      <dgm:t>
        <a:bodyPr/>
        <a:lstStyle/>
        <a:p>
          <a:endParaRPr lang="ru-RU"/>
        </a:p>
      </dgm:t>
    </dgm:pt>
    <dgm:pt modelId="{FE819B5D-5B86-48A7-9FC4-21CB8222CFA3}" type="pres">
      <dgm:prSet presAssocID="{889FCABE-C41C-42BA-9D34-2D0D4EC97884}" presName="FourNodes_3_text" presStyleLbl="node1" presStyleIdx="3" presStyleCnt="4">
        <dgm:presLayoutVars>
          <dgm:bulletEnabled val="1"/>
        </dgm:presLayoutVars>
      </dgm:prSet>
      <dgm:spPr/>
      <dgm:t>
        <a:bodyPr/>
        <a:lstStyle/>
        <a:p>
          <a:endParaRPr lang="ru-RU"/>
        </a:p>
      </dgm:t>
    </dgm:pt>
    <dgm:pt modelId="{5D73EB85-C1FD-468E-8E7D-415AAC85F6E9}" type="pres">
      <dgm:prSet presAssocID="{889FCABE-C41C-42BA-9D34-2D0D4EC97884}" presName="FourNodes_4_text" presStyleLbl="node1" presStyleIdx="3" presStyleCnt="4">
        <dgm:presLayoutVars>
          <dgm:bulletEnabled val="1"/>
        </dgm:presLayoutVars>
      </dgm:prSet>
      <dgm:spPr/>
      <dgm:t>
        <a:bodyPr/>
        <a:lstStyle/>
        <a:p>
          <a:endParaRPr lang="ru-RU"/>
        </a:p>
      </dgm:t>
    </dgm:pt>
  </dgm:ptLst>
  <dgm:cxnLst>
    <dgm:cxn modelId="{7B3A4B9E-CCFF-4F52-9CCE-90EE8C407AFE}" srcId="{889FCABE-C41C-42BA-9D34-2D0D4EC97884}" destId="{6A887412-9230-43C9-ADD2-4A234F2D5D7C}" srcOrd="2" destOrd="0" parTransId="{5B232B57-B063-4EEF-8134-7C797801D3D0}" sibTransId="{2C423064-28A7-46C3-B9F6-C5B2A0998578}"/>
    <dgm:cxn modelId="{B3A5F310-2BA9-4BFC-AEE2-AEC727597D59}" srcId="{889FCABE-C41C-42BA-9D34-2D0D4EC97884}" destId="{A481259B-4421-4BAA-80D1-6F14B5A86190}" srcOrd="1" destOrd="0" parTransId="{68D0DE4A-1BA7-47C8-80C1-26BCE6D47ED5}" sibTransId="{AE4D1BB5-5F95-486C-9B54-3295B5E16158}"/>
    <dgm:cxn modelId="{5CF87BB7-0639-4FBE-85F8-E81F43AB642B}" srcId="{889FCABE-C41C-42BA-9D34-2D0D4EC97884}" destId="{D50F624F-BCF0-41C5-907B-76E1F53121A1}" srcOrd="3" destOrd="0" parTransId="{A424D6FA-6D6C-4213-A3BE-F141665660C8}" sibTransId="{D6A7ADB8-9CA6-4570-B24D-2B646204EB67}"/>
    <dgm:cxn modelId="{D210516D-07BA-4E8B-BB04-9506D4085268}" type="presOf" srcId="{A481259B-4421-4BAA-80D1-6F14B5A86190}" destId="{93030386-018F-47DF-B6E3-C5A607F26B78}" srcOrd="1" destOrd="0" presId="urn:microsoft.com/office/officeart/2005/8/layout/vProcess5"/>
    <dgm:cxn modelId="{F3B57816-EBF9-4759-8BAA-F086D443D11C}" type="presOf" srcId="{6A887412-9230-43C9-ADD2-4A234F2D5D7C}" destId="{FE819B5D-5B86-48A7-9FC4-21CB8222CFA3}" srcOrd="1" destOrd="0" presId="urn:microsoft.com/office/officeart/2005/8/layout/vProcess5"/>
    <dgm:cxn modelId="{572A4B20-33BC-4D7F-A7A4-CD9EFF05F70B}" type="presOf" srcId="{3A7FA87E-44B5-4AAE-9777-F68EED49929B}" destId="{EB4E1C6D-2358-4647-BF7D-2902490EF0CA}" srcOrd="0" destOrd="0" presId="urn:microsoft.com/office/officeart/2005/8/layout/vProcess5"/>
    <dgm:cxn modelId="{9EE95CDE-E923-40F3-951D-767DD8589030}" type="presOf" srcId="{EE29AE7A-2FF2-4397-B6FD-D70A7D04DB42}" destId="{FFE492F5-CE80-4CE8-8E21-C24D9D8C85D5}" srcOrd="0" destOrd="0" presId="urn:microsoft.com/office/officeart/2005/8/layout/vProcess5"/>
    <dgm:cxn modelId="{5935A9EC-A96A-4AED-AFE4-282AF920D1AA}" type="presOf" srcId="{3A7FA87E-44B5-4AAE-9777-F68EED49929B}" destId="{AFB29201-B8AE-423D-B8DB-343499C18A64}" srcOrd="1" destOrd="0" presId="urn:microsoft.com/office/officeart/2005/8/layout/vProcess5"/>
    <dgm:cxn modelId="{798DA623-01C5-4737-802D-46CD27BC783E}" srcId="{889FCABE-C41C-42BA-9D34-2D0D4EC97884}" destId="{3A7FA87E-44B5-4AAE-9777-F68EED49929B}" srcOrd="0" destOrd="0" parTransId="{E9F8F6BB-AA44-4661-BFD9-D2399902D974}" sibTransId="{EE29AE7A-2FF2-4397-B6FD-D70A7D04DB42}"/>
    <dgm:cxn modelId="{5A6D77AD-3E24-47FE-925E-BA0745DBC116}" type="presOf" srcId="{D50F624F-BCF0-41C5-907B-76E1F53121A1}" destId="{5D73EB85-C1FD-468E-8E7D-415AAC85F6E9}" srcOrd="1" destOrd="0" presId="urn:microsoft.com/office/officeart/2005/8/layout/vProcess5"/>
    <dgm:cxn modelId="{66DCAA13-D098-4853-AE19-B1A86E1024CD}" type="presOf" srcId="{A481259B-4421-4BAA-80D1-6F14B5A86190}" destId="{611C73FD-9A40-40EB-A689-24D56BE82BD8}" srcOrd="0" destOrd="0" presId="urn:microsoft.com/office/officeart/2005/8/layout/vProcess5"/>
    <dgm:cxn modelId="{C2BCD42D-98E9-43F0-8F8E-16D4123B9590}" type="presOf" srcId="{889FCABE-C41C-42BA-9D34-2D0D4EC97884}" destId="{4F8120BB-FF96-45E5-AB96-66D20E5BFF02}" srcOrd="0" destOrd="0" presId="urn:microsoft.com/office/officeart/2005/8/layout/vProcess5"/>
    <dgm:cxn modelId="{D1A81F6B-9728-4DB4-ADFE-5B7DCF75FF2D}" type="presOf" srcId="{AE4D1BB5-5F95-486C-9B54-3295B5E16158}" destId="{707D6629-C5FD-48E1-9CD0-C1759C19A0E3}" srcOrd="0" destOrd="0" presId="urn:microsoft.com/office/officeart/2005/8/layout/vProcess5"/>
    <dgm:cxn modelId="{968DB0E9-6F55-4AA1-8D81-62628914DF5D}" type="presOf" srcId="{6A887412-9230-43C9-ADD2-4A234F2D5D7C}" destId="{86D5A3E0-7205-4971-A20C-93BE3A10DE3C}" srcOrd="0" destOrd="0" presId="urn:microsoft.com/office/officeart/2005/8/layout/vProcess5"/>
    <dgm:cxn modelId="{B8691A8D-5BBB-4FB8-BACD-DFBB05E56EF5}" type="presOf" srcId="{D50F624F-BCF0-41C5-907B-76E1F53121A1}" destId="{A496DC20-8CF3-490C-8A33-9BF55DF49A3F}" srcOrd="0" destOrd="0" presId="urn:microsoft.com/office/officeart/2005/8/layout/vProcess5"/>
    <dgm:cxn modelId="{18092623-F12C-4F80-9AF9-283BBBC73DBA}" type="presOf" srcId="{2C423064-28A7-46C3-B9F6-C5B2A0998578}" destId="{F5FD2AD2-FB48-4D33-BF11-520A4719873E}" srcOrd="0" destOrd="0" presId="urn:microsoft.com/office/officeart/2005/8/layout/vProcess5"/>
    <dgm:cxn modelId="{8EAEDF17-4210-428D-9B01-B1D2089910E7}" type="presParOf" srcId="{4F8120BB-FF96-45E5-AB96-66D20E5BFF02}" destId="{68DEF8B0-B1C9-465A-9820-9E1EFFE28B2A}" srcOrd="0" destOrd="0" presId="urn:microsoft.com/office/officeart/2005/8/layout/vProcess5"/>
    <dgm:cxn modelId="{3E5B4CEB-31BD-43F4-841E-F57360402CA2}" type="presParOf" srcId="{4F8120BB-FF96-45E5-AB96-66D20E5BFF02}" destId="{EB4E1C6D-2358-4647-BF7D-2902490EF0CA}" srcOrd="1" destOrd="0" presId="urn:microsoft.com/office/officeart/2005/8/layout/vProcess5"/>
    <dgm:cxn modelId="{92455092-FC8F-41B4-BF5D-A1D622F0889B}" type="presParOf" srcId="{4F8120BB-FF96-45E5-AB96-66D20E5BFF02}" destId="{611C73FD-9A40-40EB-A689-24D56BE82BD8}" srcOrd="2" destOrd="0" presId="urn:microsoft.com/office/officeart/2005/8/layout/vProcess5"/>
    <dgm:cxn modelId="{A38FC4B5-2482-4F4D-A02E-12372A2D766B}" type="presParOf" srcId="{4F8120BB-FF96-45E5-AB96-66D20E5BFF02}" destId="{86D5A3E0-7205-4971-A20C-93BE3A10DE3C}" srcOrd="3" destOrd="0" presId="urn:microsoft.com/office/officeart/2005/8/layout/vProcess5"/>
    <dgm:cxn modelId="{C56865DB-1716-45EB-9804-8BAF40DD2BBF}" type="presParOf" srcId="{4F8120BB-FF96-45E5-AB96-66D20E5BFF02}" destId="{A496DC20-8CF3-490C-8A33-9BF55DF49A3F}" srcOrd="4" destOrd="0" presId="urn:microsoft.com/office/officeart/2005/8/layout/vProcess5"/>
    <dgm:cxn modelId="{284629F9-1F0F-4D1F-B712-C2442B264303}" type="presParOf" srcId="{4F8120BB-FF96-45E5-AB96-66D20E5BFF02}" destId="{FFE492F5-CE80-4CE8-8E21-C24D9D8C85D5}" srcOrd="5" destOrd="0" presId="urn:microsoft.com/office/officeart/2005/8/layout/vProcess5"/>
    <dgm:cxn modelId="{F1E4E023-B3E1-4D61-A554-50386BA38B41}" type="presParOf" srcId="{4F8120BB-FF96-45E5-AB96-66D20E5BFF02}" destId="{707D6629-C5FD-48E1-9CD0-C1759C19A0E3}" srcOrd="6" destOrd="0" presId="urn:microsoft.com/office/officeart/2005/8/layout/vProcess5"/>
    <dgm:cxn modelId="{B10A94B3-964D-42AA-B6A5-26E0E753980E}" type="presParOf" srcId="{4F8120BB-FF96-45E5-AB96-66D20E5BFF02}" destId="{F5FD2AD2-FB48-4D33-BF11-520A4719873E}" srcOrd="7" destOrd="0" presId="urn:microsoft.com/office/officeart/2005/8/layout/vProcess5"/>
    <dgm:cxn modelId="{7383846F-77B8-4599-8D7D-1BB95F7018AE}" type="presParOf" srcId="{4F8120BB-FF96-45E5-AB96-66D20E5BFF02}" destId="{AFB29201-B8AE-423D-B8DB-343499C18A64}" srcOrd="8" destOrd="0" presId="urn:microsoft.com/office/officeart/2005/8/layout/vProcess5"/>
    <dgm:cxn modelId="{5F6A0C82-175C-40C8-BF7C-6A5E2929DDD0}" type="presParOf" srcId="{4F8120BB-FF96-45E5-AB96-66D20E5BFF02}" destId="{93030386-018F-47DF-B6E3-C5A607F26B78}" srcOrd="9" destOrd="0" presId="urn:microsoft.com/office/officeart/2005/8/layout/vProcess5"/>
    <dgm:cxn modelId="{08853009-7423-4CC1-B15E-FD6E22DB64B5}" type="presParOf" srcId="{4F8120BB-FF96-45E5-AB96-66D20E5BFF02}" destId="{FE819B5D-5B86-48A7-9FC4-21CB8222CFA3}" srcOrd="10" destOrd="0" presId="urn:microsoft.com/office/officeart/2005/8/layout/vProcess5"/>
    <dgm:cxn modelId="{815CDE9A-8697-404F-B429-860E144F8C03}" type="presParOf" srcId="{4F8120BB-FF96-45E5-AB96-66D20E5BFF02}" destId="{5D73EB85-C1FD-468E-8E7D-415AAC85F6E9}" srcOrd="11"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F2AC578-7ED3-424E-A1D2-50C2811C3301}" type="doc">
      <dgm:prSet loTypeId="urn:microsoft.com/office/officeart/2008/layout/HorizontalMultiLevelHierarchy" loCatId="hierarchy" qsTypeId="urn:microsoft.com/office/officeart/2005/8/quickstyle/simple5" qsCatId="simple" csTypeId="urn:microsoft.com/office/officeart/2005/8/colors/colorful1" csCatId="colorful" phldr="1"/>
      <dgm:spPr/>
      <dgm:t>
        <a:bodyPr/>
        <a:lstStyle/>
        <a:p>
          <a:endParaRPr lang="en-US"/>
        </a:p>
      </dgm:t>
    </dgm:pt>
    <dgm:pt modelId="{F11B4C01-2ECB-470A-8C58-FA55F6B1465D}">
      <dgm:prSet phldrT="[Текст]" custT="1"/>
      <dgm:spPr/>
      <dgm:t>
        <a:bodyPr/>
        <a:lstStyle/>
        <a:p>
          <a:r>
            <a:rPr lang="ro-RO" sz="2400" b="1" dirty="0" smtClean="0">
              <a:effectLst>
                <a:outerShdw blurRad="38100" dist="38100" dir="2700000" algn="tl">
                  <a:srgbClr val="000000">
                    <a:alpha val="43137"/>
                  </a:srgbClr>
                </a:outerShdw>
              </a:effectLst>
              <a:latin typeface="+mn-lt"/>
            </a:rPr>
            <a:t>De interes ar fi referirea la evoluţia istorică a termenului de securitate. De exemplu:</a:t>
          </a:r>
          <a:endParaRPr lang="en-US" sz="2400" dirty="0">
            <a:solidFill>
              <a:schemeClr val="tx1"/>
            </a:solidFill>
          </a:endParaRPr>
        </a:p>
      </dgm:t>
    </dgm:pt>
    <dgm:pt modelId="{ABD36BC5-E8B0-4E48-A3D8-E937C8FAA533}" type="parTrans" cxnId="{CA8649D9-F70B-4A38-8481-848508AB7DDF}">
      <dgm:prSet/>
      <dgm:spPr/>
      <dgm:t>
        <a:bodyPr/>
        <a:lstStyle/>
        <a:p>
          <a:endParaRPr lang="en-US">
            <a:solidFill>
              <a:schemeClr val="tx1"/>
            </a:solidFill>
          </a:endParaRPr>
        </a:p>
      </dgm:t>
    </dgm:pt>
    <dgm:pt modelId="{1C7AD1CC-3A9B-41AE-86BA-BD3D771AD177}" type="sibTrans" cxnId="{CA8649D9-F70B-4A38-8481-848508AB7DDF}">
      <dgm:prSet/>
      <dgm:spPr/>
      <dgm:t>
        <a:bodyPr/>
        <a:lstStyle/>
        <a:p>
          <a:endParaRPr lang="en-US">
            <a:solidFill>
              <a:schemeClr val="tx1"/>
            </a:solidFill>
          </a:endParaRPr>
        </a:p>
      </dgm:t>
    </dgm:pt>
    <dgm:pt modelId="{075AA960-98FA-4AE4-A123-DA927D778D4F}">
      <dgm:prSet phldrT="[Текст]" custT="1"/>
      <dgm:spPr/>
      <dgm:t>
        <a:bodyPr/>
        <a:lstStyle/>
        <a:p>
          <a:pPr algn="l"/>
          <a:r>
            <a:rPr lang="x-none" sz="1600" dirty="0">
              <a:solidFill>
                <a:schemeClr val="tx1"/>
              </a:solidFill>
              <a:effectLst/>
              <a:latin typeface="Times New Roman" panose="02020603050405020304" pitchFamily="18" charset="0"/>
              <a:ea typeface="Times New Roman" panose="02020603050405020304" pitchFamily="18" charset="0"/>
            </a:rPr>
            <a:t>1. </a:t>
          </a:r>
          <a:r>
            <a:rPr lang="ro-RO" sz="1400" b="0" dirty="0" smtClean="0">
              <a:solidFill>
                <a:schemeClr val="accent1">
                  <a:lumMod val="50000"/>
                </a:schemeClr>
              </a:solidFill>
              <a:latin typeface="+mn-lt"/>
            </a:rPr>
            <a:t>În Imperiul Roman, Securitas era zeiţa ce asigura liniştea imperiului. Aşa cum atestă reversul unei medalii emise în 250 d. Hr., în timpul împăratului Hostilian, sensul expresiei era cel de „libertate în faţa ameninţării”</a:t>
          </a:r>
          <a:r>
            <a:rPr lang="fr-FR" sz="1400" dirty="0" smtClean="0">
              <a:solidFill>
                <a:schemeClr val="tx1"/>
              </a:solidFill>
              <a:effectLst/>
              <a:latin typeface="Times New Roman" panose="02020603050405020304" pitchFamily="18" charset="0"/>
              <a:ea typeface="Times New Roman" panose="02020603050405020304" pitchFamily="18" charset="0"/>
            </a:rPr>
            <a:t>. </a:t>
          </a:r>
          <a:endParaRPr lang="en-US" sz="1400" dirty="0">
            <a:solidFill>
              <a:schemeClr val="tx1"/>
            </a:solidFill>
          </a:endParaRPr>
        </a:p>
      </dgm:t>
    </dgm:pt>
    <dgm:pt modelId="{A6222800-E340-4EFD-B1C9-0327F7A1FA8A}" type="parTrans" cxnId="{6EB9A228-F72B-49A8-97DC-5A94EBF0E40D}">
      <dgm:prSet/>
      <dgm:spPr/>
      <dgm:t>
        <a:bodyPr/>
        <a:lstStyle/>
        <a:p>
          <a:endParaRPr lang="en-US">
            <a:solidFill>
              <a:schemeClr val="tx1"/>
            </a:solidFill>
          </a:endParaRPr>
        </a:p>
      </dgm:t>
    </dgm:pt>
    <dgm:pt modelId="{818AF811-D6C4-4770-8BB2-F00DB22A164F}" type="sibTrans" cxnId="{6EB9A228-F72B-49A8-97DC-5A94EBF0E40D}">
      <dgm:prSet/>
      <dgm:spPr/>
      <dgm:t>
        <a:bodyPr/>
        <a:lstStyle/>
        <a:p>
          <a:endParaRPr lang="en-US">
            <a:solidFill>
              <a:schemeClr val="tx1"/>
            </a:solidFill>
          </a:endParaRPr>
        </a:p>
      </dgm:t>
    </dgm:pt>
    <dgm:pt modelId="{10BDD875-8DC1-42E0-B0C8-612F410F230A}">
      <dgm:prSet phldrT="[Текст]" custT="1"/>
      <dgm:spPr/>
      <dgm:t>
        <a:bodyPr/>
        <a:lstStyle/>
        <a:p>
          <a:pPr algn="l"/>
          <a:r>
            <a:rPr lang="ru-RU" sz="1400" dirty="0" smtClean="0">
              <a:solidFill>
                <a:schemeClr val="tx1"/>
              </a:solidFill>
              <a:latin typeface="Times New Roman" panose="02020603050405020304" pitchFamily="18" charset="0"/>
              <a:ea typeface="Times New Roman" panose="02020603050405020304" pitchFamily="18" charset="0"/>
            </a:rPr>
            <a:t>2</a:t>
          </a:r>
          <a:r>
            <a:rPr lang="x-none" sz="1400" dirty="0" smtClean="0">
              <a:solidFill>
                <a:schemeClr val="tx1"/>
              </a:solidFill>
              <a:latin typeface="Times New Roman" panose="02020603050405020304" pitchFamily="18" charset="0"/>
              <a:ea typeface="Times New Roman" panose="02020603050405020304" pitchFamily="18" charset="0"/>
            </a:rPr>
            <a:t>. </a:t>
          </a:r>
          <a:r>
            <a:rPr lang="ro-RO" sz="1400" dirty="0" smtClean="0">
              <a:solidFill>
                <a:schemeClr val="accent1">
                  <a:lumMod val="50000"/>
                </a:schemeClr>
              </a:solidFill>
              <a:latin typeface="+mn-lt"/>
            </a:rPr>
            <a:t>În perioada modernă termenul de securitate a derivat din conceptul medieval raison d’Etat (raţiune de stat), înţeles ca „stare de necesitate”, prin care guvernul unui stat îşi rezervă o situaţie juridică ce îi permite să invoce măsuri excepţionale pentru asigurarea securităţii statului</a:t>
          </a:r>
          <a:endParaRPr lang="en-US" sz="1400" dirty="0">
            <a:solidFill>
              <a:schemeClr val="tx1"/>
            </a:solidFill>
          </a:endParaRPr>
        </a:p>
      </dgm:t>
    </dgm:pt>
    <dgm:pt modelId="{8E915305-0244-4679-8E34-05A1C117645A}" type="parTrans" cxnId="{2807E1CF-AE59-4602-8C67-553983F6D78E}">
      <dgm:prSet/>
      <dgm:spPr/>
      <dgm:t>
        <a:bodyPr/>
        <a:lstStyle/>
        <a:p>
          <a:endParaRPr lang="en-US">
            <a:solidFill>
              <a:schemeClr val="tx1"/>
            </a:solidFill>
          </a:endParaRPr>
        </a:p>
      </dgm:t>
    </dgm:pt>
    <dgm:pt modelId="{2A299B76-96A2-414A-B27D-38B31E8C69DD}" type="sibTrans" cxnId="{2807E1CF-AE59-4602-8C67-553983F6D78E}">
      <dgm:prSet/>
      <dgm:spPr/>
      <dgm:t>
        <a:bodyPr/>
        <a:lstStyle/>
        <a:p>
          <a:endParaRPr lang="en-US">
            <a:solidFill>
              <a:schemeClr val="tx1"/>
            </a:solidFill>
          </a:endParaRPr>
        </a:p>
      </dgm:t>
    </dgm:pt>
    <dgm:pt modelId="{DE6B731E-527F-445D-8BE6-977E91D22D10}" type="pres">
      <dgm:prSet presAssocID="{3F2AC578-7ED3-424E-A1D2-50C2811C3301}" presName="Name0" presStyleCnt="0">
        <dgm:presLayoutVars>
          <dgm:chPref val="1"/>
          <dgm:dir/>
          <dgm:animOne val="branch"/>
          <dgm:animLvl val="lvl"/>
          <dgm:resizeHandles val="exact"/>
        </dgm:presLayoutVars>
      </dgm:prSet>
      <dgm:spPr/>
      <dgm:t>
        <a:bodyPr/>
        <a:lstStyle/>
        <a:p>
          <a:endParaRPr lang="ru-RU"/>
        </a:p>
      </dgm:t>
    </dgm:pt>
    <dgm:pt modelId="{B920B384-78C4-4330-BF78-0E7AE772B275}" type="pres">
      <dgm:prSet presAssocID="{F11B4C01-2ECB-470A-8C58-FA55F6B1465D}" presName="root1" presStyleCnt="0"/>
      <dgm:spPr/>
    </dgm:pt>
    <dgm:pt modelId="{D856E944-C12E-41F5-808E-09890FA583C7}" type="pres">
      <dgm:prSet presAssocID="{F11B4C01-2ECB-470A-8C58-FA55F6B1465D}" presName="LevelOneTextNode" presStyleLbl="node0" presStyleIdx="0" presStyleCnt="1" custScaleX="72063">
        <dgm:presLayoutVars>
          <dgm:chPref val="3"/>
        </dgm:presLayoutVars>
      </dgm:prSet>
      <dgm:spPr/>
      <dgm:t>
        <a:bodyPr/>
        <a:lstStyle/>
        <a:p>
          <a:endParaRPr lang="ru-RU"/>
        </a:p>
      </dgm:t>
    </dgm:pt>
    <dgm:pt modelId="{539D666A-8A05-4DCD-A2D9-7F3E75F63CB3}" type="pres">
      <dgm:prSet presAssocID="{F11B4C01-2ECB-470A-8C58-FA55F6B1465D}" presName="level2hierChild" presStyleCnt="0"/>
      <dgm:spPr/>
    </dgm:pt>
    <dgm:pt modelId="{A98CE3EA-8221-4AF4-9F21-33D3BB6DF8A4}" type="pres">
      <dgm:prSet presAssocID="{A6222800-E340-4EFD-B1C9-0327F7A1FA8A}" presName="conn2-1" presStyleLbl="parChTrans1D2" presStyleIdx="0" presStyleCnt="2"/>
      <dgm:spPr/>
      <dgm:t>
        <a:bodyPr/>
        <a:lstStyle/>
        <a:p>
          <a:endParaRPr lang="ru-RU"/>
        </a:p>
      </dgm:t>
    </dgm:pt>
    <dgm:pt modelId="{1190372C-8737-4DB4-AD37-71A3289751FE}" type="pres">
      <dgm:prSet presAssocID="{A6222800-E340-4EFD-B1C9-0327F7A1FA8A}" presName="connTx" presStyleLbl="parChTrans1D2" presStyleIdx="0" presStyleCnt="2"/>
      <dgm:spPr/>
      <dgm:t>
        <a:bodyPr/>
        <a:lstStyle/>
        <a:p>
          <a:endParaRPr lang="ru-RU"/>
        </a:p>
      </dgm:t>
    </dgm:pt>
    <dgm:pt modelId="{2D9E2E8C-9242-49C4-B427-7863F030E23E}" type="pres">
      <dgm:prSet presAssocID="{075AA960-98FA-4AE4-A123-DA927D778D4F}" presName="root2" presStyleCnt="0"/>
      <dgm:spPr/>
    </dgm:pt>
    <dgm:pt modelId="{4CD3164C-102E-47E7-9C02-3EB6599B592C}" type="pres">
      <dgm:prSet presAssocID="{075AA960-98FA-4AE4-A123-DA927D778D4F}" presName="LevelTwoTextNode" presStyleLbl="node2" presStyleIdx="0" presStyleCnt="2" custScaleX="110146">
        <dgm:presLayoutVars>
          <dgm:chPref val="3"/>
        </dgm:presLayoutVars>
      </dgm:prSet>
      <dgm:spPr/>
      <dgm:t>
        <a:bodyPr/>
        <a:lstStyle/>
        <a:p>
          <a:endParaRPr lang="ru-RU"/>
        </a:p>
      </dgm:t>
    </dgm:pt>
    <dgm:pt modelId="{CAB7E33F-2A88-4232-95E9-3D1E51457935}" type="pres">
      <dgm:prSet presAssocID="{075AA960-98FA-4AE4-A123-DA927D778D4F}" presName="level3hierChild" presStyleCnt="0"/>
      <dgm:spPr/>
    </dgm:pt>
    <dgm:pt modelId="{04833BFE-AA7B-4571-9904-16FD9991C64B}" type="pres">
      <dgm:prSet presAssocID="{8E915305-0244-4679-8E34-05A1C117645A}" presName="conn2-1" presStyleLbl="parChTrans1D2" presStyleIdx="1" presStyleCnt="2"/>
      <dgm:spPr/>
      <dgm:t>
        <a:bodyPr/>
        <a:lstStyle/>
        <a:p>
          <a:endParaRPr lang="ru-RU"/>
        </a:p>
      </dgm:t>
    </dgm:pt>
    <dgm:pt modelId="{89A7665B-EA88-4F46-81B3-B9265014C814}" type="pres">
      <dgm:prSet presAssocID="{8E915305-0244-4679-8E34-05A1C117645A}" presName="connTx" presStyleLbl="parChTrans1D2" presStyleIdx="1" presStyleCnt="2"/>
      <dgm:spPr/>
      <dgm:t>
        <a:bodyPr/>
        <a:lstStyle/>
        <a:p>
          <a:endParaRPr lang="ru-RU"/>
        </a:p>
      </dgm:t>
    </dgm:pt>
    <dgm:pt modelId="{BF65592E-4CA8-4B0D-ADD5-2272C9A54F6E}" type="pres">
      <dgm:prSet presAssocID="{10BDD875-8DC1-42E0-B0C8-612F410F230A}" presName="root2" presStyleCnt="0"/>
      <dgm:spPr/>
    </dgm:pt>
    <dgm:pt modelId="{628E818D-4D04-4D20-A506-38D2C0420A4B}" type="pres">
      <dgm:prSet presAssocID="{10BDD875-8DC1-42E0-B0C8-612F410F230A}" presName="LevelTwoTextNode" presStyleLbl="node2" presStyleIdx="1" presStyleCnt="2" custScaleX="156607" custScaleY="146157">
        <dgm:presLayoutVars>
          <dgm:chPref val="3"/>
        </dgm:presLayoutVars>
      </dgm:prSet>
      <dgm:spPr/>
      <dgm:t>
        <a:bodyPr/>
        <a:lstStyle/>
        <a:p>
          <a:endParaRPr lang="ru-RU"/>
        </a:p>
      </dgm:t>
    </dgm:pt>
    <dgm:pt modelId="{B03C710C-B5FD-42AA-B137-97FFEECFFBF7}" type="pres">
      <dgm:prSet presAssocID="{10BDD875-8DC1-42E0-B0C8-612F410F230A}" presName="level3hierChild" presStyleCnt="0"/>
      <dgm:spPr/>
    </dgm:pt>
  </dgm:ptLst>
  <dgm:cxnLst>
    <dgm:cxn modelId="{6EB9A228-F72B-49A8-97DC-5A94EBF0E40D}" srcId="{F11B4C01-2ECB-470A-8C58-FA55F6B1465D}" destId="{075AA960-98FA-4AE4-A123-DA927D778D4F}" srcOrd="0" destOrd="0" parTransId="{A6222800-E340-4EFD-B1C9-0327F7A1FA8A}" sibTransId="{818AF811-D6C4-4770-8BB2-F00DB22A164F}"/>
    <dgm:cxn modelId="{B26ADEAD-BE05-47F4-A936-99053D777873}" type="presOf" srcId="{8E915305-0244-4679-8E34-05A1C117645A}" destId="{89A7665B-EA88-4F46-81B3-B9265014C814}" srcOrd="1" destOrd="0" presId="urn:microsoft.com/office/officeart/2008/layout/HorizontalMultiLevelHierarchy"/>
    <dgm:cxn modelId="{203F4A59-5249-45B4-9DCE-59011870520B}" type="presOf" srcId="{075AA960-98FA-4AE4-A123-DA927D778D4F}" destId="{4CD3164C-102E-47E7-9C02-3EB6599B592C}" srcOrd="0" destOrd="0" presId="urn:microsoft.com/office/officeart/2008/layout/HorizontalMultiLevelHierarchy"/>
    <dgm:cxn modelId="{CA8649D9-F70B-4A38-8481-848508AB7DDF}" srcId="{3F2AC578-7ED3-424E-A1D2-50C2811C3301}" destId="{F11B4C01-2ECB-470A-8C58-FA55F6B1465D}" srcOrd="0" destOrd="0" parTransId="{ABD36BC5-E8B0-4E48-A3D8-E937C8FAA533}" sibTransId="{1C7AD1CC-3A9B-41AE-86BA-BD3D771AD177}"/>
    <dgm:cxn modelId="{E4601BE4-F8D5-4AD0-B80B-E8CBD75B60C0}" type="presOf" srcId="{3F2AC578-7ED3-424E-A1D2-50C2811C3301}" destId="{DE6B731E-527F-445D-8BE6-977E91D22D10}" srcOrd="0" destOrd="0" presId="urn:microsoft.com/office/officeart/2008/layout/HorizontalMultiLevelHierarchy"/>
    <dgm:cxn modelId="{2807E1CF-AE59-4602-8C67-553983F6D78E}" srcId="{F11B4C01-2ECB-470A-8C58-FA55F6B1465D}" destId="{10BDD875-8DC1-42E0-B0C8-612F410F230A}" srcOrd="1" destOrd="0" parTransId="{8E915305-0244-4679-8E34-05A1C117645A}" sibTransId="{2A299B76-96A2-414A-B27D-38B31E8C69DD}"/>
    <dgm:cxn modelId="{429ED1D5-A9FB-4EED-A668-2CBCCBB3C349}" type="presOf" srcId="{A6222800-E340-4EFD-B1C9-0327F7A1FA8A}" destId="{1190372C-8737-4DB4-AD37-71A3289751FE}" srcOrd="1" destOrd="0" presId="urn:microsoft.com/office/officeart/2008/layout/HorizontalMultiLevelHierarchy"/>
    <dgm:cxn modelId="{0C0E64BD-4C4D-4AD3-A27B-F95E26D3EA54}" type="presOf" srcId="{8E915305-0244-4679-8E34-05A1C117645A}" destId="{04833BFE-AA7B-4571-9904-16FD9991C64B}" srcOrd="0" destOrd="0" presId="urn:microsoft.com/office/officeart/2008/layout/HorizontalMultiLevelHierarchy"/>
    <dgm:cxn modelId="{956F6884-DC36-4400-8DA4-2B2E592F94DA}" type="presOf" srcId="{10BDD875-8DC1-42E0-B0C8-612F410F230A}" destId="{628E818D-4D04-4D20-A506-38D2C0420A4B}" srcOrd="0" destOrd="0" presId="urn:microsoft.com/office/officeart/2008/layout/HorizontalMultiLevelHierarchy"/>
    <dgm:cxn modelId="{DE92CA81-FE9E-46BC-A93B-1B0857A86C11}" type="presOf" srcId="{A6222800-E340-4EFD-B1C9-0327F7A1FA8A}" destId="{A98CE3EA-8221-4AF4-9F21-33D3BB6DF8A4}" srcOrd="0" destOrd="0" presId="urn:microsoft.com/office/officeart/2008/layout/HorizontalMultiLevelHierarchy"/>
    <dgm:cxn modelId="{462A8911-6A00-468C-B476-FA5C026017A0}" type="presOf" srcId="{F11B4C01-2ECB-470A-8C58-FA55F6B1465D}" destId="{D856E944-C12E-41F5-808E-09890FA583C7}" srcOrd="0" destOrd="0" presId="urn:microsoft.com/office/officeart/2008/layout/HorizontalMultiLevelHierarchy"/>
    <dgm:cxn modelId="{F8C9F5B1-F7E6-42FF-AB25-8C949D0D14F4}" type="presParOf" srcId="{DE6B731E-527F-445D-8BE6-977E91D22D10}" destId="{B920B384-78C4-4330-BF78-0E7AE772B275}" srcOrd="0" destOrd="0" presId="urn:microsoft.com/office/officeart/2008/layout/HorizontalMultiLevelHierarchy"/>
    <dgm:cxn modelId="{08267101-0033-427E-B8E6-F1B767D9FD30}" type="presParOf" srcId="{B920B384-78C4-4330-BF78-0E7AE772B275}" destId="{D856E944-C12E-41F5-808E-09890FA583C7}" srcOrd="0" destOrd="0" presId="urn:microsoft.com/office/officeart/2008/layout/HorizontalMultiLevelHierarchy"/>
    <dgm:cxn modelId="{1DD86CF3-CCD1-4081-9D5D-5A78875812DC}" type="presParOf" srcId="{B920B384-78C4-4330-BF78-0E7AE772B275}" destId="{539D666A-8A05-4DCD-A2D9-7F3E75F63CB3}" srcOrd="1" destOrd="0" presId="urn:microsoft.com/office/officeart/2008/layout/HorizontalMultiLevelHierarchy"/>
    <dgm:cxn modelId="{C553C7C0-C32F-4CFE-92B4-A6974D526F51}" type="presParOf" srcId="{539D666A-8A05-4DCD-A2D9-7F3E75F63CB3}" destId="{A98CE3EA-8221-4AF4-9F21-33D3BB6DF8A4}" srcOrd="0" destOrd="0" presId="urn:microsoft.com/office/officeart/2008/layout/HorizontalMultiLevelHierarchy"/>
    <dgm:cxn modelId="{2FEBAB10-C637-4446-9FA9-411BE129DCD1}" type="presParOf" srcId="{A98CE3EA-8221-4AF4-9F21-33D3BB6DF8A4}" destId="{1190372C-8737-4DB4-AD37-71A3289751FE}" srcOrd="0" destOrd="0" presId="urn:microsoft.com/office/officeart/2008/layout/HorizontalMultiLevelHierarchy"/>
    <dgm:cxn modelId="{AF810574-7BF5-4733-95DB-877960327F68}" type="presParOf" srcId="{539D666A-8A05-4DCD-A2D9-7F3E75F63CB3}" destId="{2D9E2E8C-9242-49C4-B427-7863F030E23E}" srcOrd="1" destOrd="0" presId="urn:microsoft.com/office/officeart/2008/layout/HorizontalMultiLevelHierarchy"/>
    <dgm:cxn modelId="{B2CF0CAF-A44F-496C-8988-BF65FE1B06D3}" type="presParOf" srcId="{2D9E2E8C-9242-49C4-B427-7863F030E23E}" destId="{4CD3164C-102E-47E7-9C02-3EB6599B592C}" srcOrd="0" destOrd="0" presId="urn:microsoft.com/office/officeart/2008/layout/HorizontalMultiLevelHierarchy"/>
    <dgm:cxn modelId="{2323502E-6EC2-4BE5-A95A-D06A584314F6}" type="presParOf" srcId="{2D9E2E8C-9242-49C4-B427-7863F030E23E}" destId="{CAB7E33F-2A88-4232-95E9-3D1E51457935}" srcOrd="1" destOrd="0" presId="urn:microsoft.com/office/officeart/2008/layout/HorizontalMultiLevelHierarchy"/>
    <dgm:cxn modelId="{19DACDF2-6BFA-4498-B4F8-848959CC5A3E}" type="presParOf" srcId="{539D666A-8A05-4DCD-A2D9-7F3E75F63CB3}" destId="{04833BFE-AA7B-4571-9904-16FD9991C64B}" srcOrd="2" destOrd="0" presId="urn:microsoft.com/office/officeart/2008/layout/HorizontalMultiLevelHierarchy"/>
    <dgm:cxn modelId="{B84239F7-FA3B-4F32-A191-BBB93C0CA551}" type="presParOf" srcId="{04833BFE-AA7B-4571-9904-16FD9991C64B}" destId="{89A7665B-EA88-4F46-81B3-B9265014C814}" srcOrd="0" destOrd="0" presId="urn:microsoft.com/office/officeart/2008/layout/HorizontalMultiLevelHierarchy"/>
    <dgm:cxn modelId="{81F8D24A-C3EE-4827-9F9E-0A9C645BC21C}" type="presParOf" srcId="{539D666A-8A05-4DCD-A2D9-7F3E75F63CB3}" destId="{BF65592E-4CA8-4B0D-ADD5-2272C9A54F6E}" srcOrd="3" destOrd="0" presId="urn:microsoft.com/office/officeart/2008/layout/HorizontalMultiLevelHierarchy"/>
    <dgm:cxn modelId="{76D34E5A-310C-4431-841A-A099B1BA8A67}" type="presParOf" srcId="{BF65592E-4CA8-4B0D-ADD5-2272C9A54F6E}" destId="{628E818D-4D04-4D20-A506-38D2C0420A4B}" srcOrd="0" destOrd="0" presId="urn:microsoft.com/office/officeart/2008/layout/HorizontalMultiLevelHierarchy"/>
    <dgm:cxn modelId="{0F8AB8F9-E1C4-4F84-94D8-F9FA211E196A}" type="presParOf" srcId="{BF65592E-4CA8-4B0D-ADD5-2272C9A54F6E}" destId="{B03C710C-B5FD-42AA-B137-97FFEECFFBF7}" srcOrd="1" destOrd="0" presId="urn:microsoft.com/office/officeart/2008/layout/HorizontalMultiLevelHierarchy"/>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9EF6B00-5497-4FD7-9D6F-D8D7B926E586}" type="doc">
      <dgm:prSet loTypeId="urn:microsoft.com/office/officeart/2005/8/layout/vList6" loCatId="list" qsTypeId="urn:microsoft.com/office/officeart/2005/8/quickstyle/simple1" qsCatId="simple" csTypeId="urn:microsoft.com/office/officeart/2005/8/colors/colorful5" csCatId="colorful" phldr="1"/>
      <dgm:spPr/>
      <dgm:t>
        <a:bodyPr/>
        <a:lstStyle/>
        <a:p>
          <a:endParaRPr lang="en-US"/>
        </a:p>
      </dgm:t>
    </dgm:pt>
    <dgm:pt modelId="{EAB27CAF-CC1E-4AA8-BAEA-87552BBC5921}">
      <dgm:prSet phldrT="[Текст]" custT="1"/>
      <dgm:spPr/>
      <dgm:t>
        <a:bodyPr/>
        <a:lstStyle/>
        <a:p>
          <a:pPr>
            <a:buFont typeface="Arial" panose="020B0604020202020204" pitchFamily="34" charset="0"/>
            <a:buChar char="•"/>
          </a:pPr>
          <a:r>
            <a:rPr lang="ro-RO" sz="1400" dirty="0" smtClean="0">
              <a:effectLst>
                <a:outerShdw blurRad="38100" dist="38100" dir="2700000" algn="tl">
                  <a:srgbClr val="000000">
                    <a:alpha val="43137"/>
                  </a:srgbClr>
                </a:outerShdw>
              </a:effectLst>
            </a:rPr>
            <a:t>1. Securitatea zonală (subregională) desemnează situaţia rezultată din relaţiile mutuale stabilite de statele dintr-o zonă geografică relativ restrânsă, având o caracteristică anumită care asigură statelor respective integritatea teritorială, independenţa, suveranitatea şi protecţia faţă de orice ameninţare.</a:t>
          </a:r>
          <a:endParaRPr lang="en-US" sz="1400" dirty="0">
            <a:latin typeface="Times New Roman" panose="02020603050405020304" pitchFamily="18" charset="0"/>
            <a:cs typeface="Times New Roman" panose="02020603050405020304" pitchFamily="18" charset="0"/>
          </a:endParaRPr>
        </a:p>
      </dgm:t>
    </dgm:pt>
    <dgm:pt modelId="{75E802F6-5827-4F52-9221-46C96989AA0F}" type="parTrans" cxnId="{9070A55A-A95B-4B80-AA0D-82BC0460B28A}">
      <dgm:prSet/>
      <dgm:spPr/>
      <dgm:t>
        <a:bodyPr/>
        <a:lstStyle/>
        <a:p>
          <a:endParaRPr lang="en-US" sz="1000">
            <a:latin typeface="Times New Roman" panose="02020603050405020304" pitchFamily="18" charset="0"/>
            <a:cs typeface="Times New Roman" panose="02020603050405020304" pitchFamily="18" charset="0"/>
          </a:endParaRPr>
        </a:p>
      </dgm:t>
    </dgm:pt>
    <dgm:pt modelId="{623DC8D7-8CB7-437C-A465-AED0DE202D3B}" type="sibTrans" cxnId="{9070A55A-A95B-4B80-AA0D-82BC0460B28A}">
      <dgm:prSet/>
      <dgm:spPr/>
      <dgm:t>
        <a:bodyPr/>
        <a:lstStyle/>
        <a:p>
          <a:endParaRPr lang="en-US" sz="1000">
            <a:latin typeface="Times New Roman" panose="02020603050405020304" pitchFamily="18" charset="0"/>
            <a:cs typeface="Times New Roman" panose="02020603050405020304" pitchFamily="18" charset="0"/>
          </a:endParaRPr>
        </a:p>
      </dgm:t>
    </dgm:pt>
    <dgm:pt modelId="{6A34165A-4476-4C9D-990E-8BD1B2C70C8D}">
      <dgm:prSet phldrT="[Текст]" custT="1"/>
      <dgm:spPr/>
      <dgm:t>
        <a:bodyPr/>
        <a:lstStyle/>
        <a:p>
          <a:r>
            <a:rPr lang="ro-RO" sz="1400" dirty="0" smtClean="0">
              <a:effectLst>
                <a:outerShdw blurRad="38100" dist="38100" dir="2700000" algn="tl">
                  <a:srgbClr val="000000">
                    <a:alpha val="43137"/>
                  </a:srgbClr>
                </a:outerShdw>
              </a:effectLst>
            </a:rPr>
            <a:t>2. Securitatea regională (continentală) reprezintă starea de siguranţă a statelor unui continent în privinţa respectării independenţei, suveranităţii şi integrităţii teritoriale.</a:t>
          </a:r>
          <a:endParaRPr lang="en-US" sz="1400" dirty="0">
            <a:latin typeface="Times New Roman" panose="02020603050405020304" pitchFamily="18" charset="0"/>
            <a:cs typeface="Times New Roman" panose="02020603050405020304" pitchFamily="18" charset="0"/>
          </a:endParaRPr>
        </a:p>
      </dgm:t>
    </dgm:pt>
    <dgm:pt modelId="{9680C53B-FE96-437C-B93C-38DE4283067D}" type="parTrans" cxnId="{AD7C93E2-B877-4B8E-8A82-FE4BDFE3A4F0}">
      <dgm:prSet/>
      <dgm:spPr/>
      <dgm:t>
        <a:bodyPr/>
        <a:lstStyle/>
        <a:p>
          <a:endParaRPr lang="en-US" sz="1000">
            <a:latin typeface="Times New Roman" panose="02020603050405020304" pitchFamily="18" charset="0"/>
            <a:cs typeface="Times New Roman" panose="02020603050405020304" pitchFamily="18" charset="0"/>
          </a:endParaRPr>
        </a:p>
      </dgm:t>
    </dgm:pt>
    <dgm:pt modelId="{2DFACCAA-D93F-4F8E-9453-09BE67D1B6F7}" type="sibTrans" cxnId="{AD7C93E2-B877-4B8E-8A82-FE4BDFE3A4F0}">
      <dgm:prSet/>
      <dgm:spPr/>
      <dgm:t>
        <a:bodyPr/>
        <a:lstStyle/>
        <a:p>
          <a:endParaRPr lang="en-US" sz="1000">
            <a:latin typeface="Times New Roman" panose="02020603050405020304" pitchFamily="18" charset="0"/>
            <a:cs typeface="Times New Roman" panose="02020603050405020304" pitchFamily="18" charset="0"/>
          </a:endParaRPr>
        </a:p>
      </dgm:t>
    </dgm:pt>
    <dgm:pt modelId="{99556FDF-71B8-4A72-AA87-9ADCB622B7AF}">
      <dgm:prSet custT="1"/>
      <dgm:spPr/>
      <dgm:t>
        <a:bodyPr/>
        <a:lstStyle/>
        <a:p>
          <a:pPr>
            <a:buFont typeface="Arial" panose="020B0604020202020204" pitchFamily="34" charset="0"/>
            <a:buChar char="•"/>
          </a:pPr>
          <a:r>
            <a:rPr lang="ro-RO" sz="1400" dirty="0" smtClean="0">
              <a:effectLst>
                <a:outerShdw blurRad="38100" dist="38100" dir="2700000" algn="tl">
                  <a:srgbClr val="000000">
                    <a:alpha val="43137"/>
                  </a:srgbClr>
                </a:outerShdw>
              </a:effectLst>
            </a:rPr>
            <a:t>3. Securitatea globală se defineşte ca acea stare a sistemului internaţional în care fiecare stat are garanţia că se află la adăpost de orice agresiune sau alte amestec/intervenție de natură să-i afecteze valorile fundamentale. </a:t>
          </a:r>
          <a:endParaRPr lang="en-US" sz="1400" dirty="0">
            <a:latin typeface="Times New Roman" panose="02020603050405020304" pitchFamily="18" charset="0"/>
            <a:cs typeface="Times New Roman" panose="02020603050405020304" pitchFamily="18" charset="0"/>
          </a:endParaRPr>
        </a:p>
      </dgm:t>
    </dgm:pt>
    <dgm:pt modelId="{A8C0318A-037B-472B-9F08-A87E3C2C2D6F}" type="parTrans" cxnId="{C77258CB-1435-4CA1-B7E1-5C67F0A0BAEB}">
      <dgm:prSet/>
      <dgm:spPr/>
      <dgm:t>
        <a:bodyPr/>
        <a:lstStyle/>
        <a:p>
          <a:endParaRPr lang="en-US" sz="1000">
            <a:latin typeface="Times New Roman" panose="02020603050405020304" pitchFamily="18" charset="0"/>
            <a:cs typeface="Times New Roman" panose="02020603050405020304" pitchFamily="18" charset="0"/>
          </a:endParaRPr>
        </a:p>
      </dgm:t>
    </dgm:pt>
    <dgm:pt modelId="{2E82CC30-120E-47B0-979F-C971108A1C78}" type="sibTrans" cxnId="{C77258CB-1435-4CA1-B7E1-5C67F0A0BAEB}">
      <dgm:prSet/>
      <dgm:spPr/>
      <dgm:t>
        <a:bodyPr/>
        <a:lstStyle/>
        <a:p>
          <a:endParaRPr lang="en-US" sz="1000">
            <a:latin typeface="Times New Roman" panose="02020603050405020304" pitchFamily="18" charset="0"/>
            <a:cs typeface="Times New Roman" panose="02020603050405020304" pitchFamily="18" charset="0"/>
          </a:endParaRPr>
        </a:p>
      </dgm:t>
    </dgm:pt>
    <dgm:pt modelId="{F98F135A-7768-4AAD-8AA1-6AE4ABCDDE99}" type="pres">
      <dgm:prSet presAssocID="{B9EF6B00-5497-4FD7-9D6F-D8D7B926E586}" presName="Name0" presStyleCnt="0">
        <dgm:presLayoutVars>
          <dgm:dir/>
          <dgm:animLvl val="lvl"/>
          <dgm:resizeHandles/>
        </dgm:presLayoutVars>
      </dgm:prSet>
      <dgm:spPr/>
      <dgm:t>
        <a:bodyPr/>
        <a:lstStyle/>
        <a:p>
          <a:endParaRPr lang="ru-RU"/>
        </a:p>
      </dgm:t>
    </dgm:pt>
    <dgm:pt modelId="{1C8906B6-7507-44F1-AD4D-7E3F36130551}" type="pres">
      <dgm:prSet presAssocID="{EAB27CAF-CC1E-4AA8-BAEA-87552BBC5921}" presName="linNode" presStyleCnt="0"/>
      <dgm:spPr/>
    </dgm:pt>
    <dgm:pt modelId="{3483CDF5-771F-4CAB-A341-E02EADAC90CC}" type="pres">
      <dgm:prSet presAssocID="{EAB27CAF-CC1E-4AA8-BAEA-87552BBC5921}" presName="parentShp" presStyleLbl="node1" presStyleIdx="0" presStyleCnt="3">
        <dgm:presLayoutVars>
          <dgm:bulletEnabled val="1"/>
        </dgm:presLayoutVars>
      </dgm:prSet>
      <dgm:spPr/>
      <dgm:t>
        <a:bodyPr/>
        <a:lstStyle/>
        <a:p>
          <a:endParaRPr lang="ru-RU"/>
        </a:p>
      </dgm:t>
    </dgm:pt>
    <dgm:pt modelId="{A85BF84B-E387-4494-9732-7D4A27EF7682}" type="pres">
      <dgm:prSet presAssocID="{EAB27CAF-CC1E-4AA8-BAEA-87552BBC5921}" presName="childShp" presStyleLbl="bgAccFollowNode1" presStyleIdx="0" presStyleCnt="3">
        <dgm:presLayoutVars>
          <dgm:bulletEnabled val="1"/>
        </dgm:presLayoutVars>
      </dgm:prSet>
      <dgm:spPr/>
    </dgm:pt>
    <dgm:pt modelId="{16B30E78-5C7E-4238-A7D5-20F9464B0E90}" type="pres">
      <dgm:prSet presAssocID="{623DC8D7-8CB7-437C-A465-AED0DE202D3B}" presName="spacing" presStyleCnt="0"/>
      <dgm:spPr/>
    </dgm:pt>
    <dgm:pt modelId="{F37B172E-245F-4F45-8350-7B9D63B6BC23}" type="pres">
      <dgm:prSet presAssocID="{6A34165A-4476-4C9D-990E-8BD1B2C70C8D}" presName="linNode" presStyleCnt="0"/>
      <dgm:spPr/>
    </dgm:pt>
    <dgm:pt modelId="{3CAEE2B0-A9AB-4B87-9D00-D6E983E1F1D8}" type="pres">
      <dgm:prSet presAssocID="{6A34165A-4476-4C9D-990E-8BD1B2C70C8D}" presName="parentShp" presStyleLbl="node1" presStyleIdx="1" presStyleCnt="3">
        <dgm:presLayoutVars>
          <dgm:bulletEnabled val="1"/>
        </dgm:presLayoutVars>
      </dgm:prSet>
      <dgm:spPr/>
      <dgm:t>
        <a:bodyPr/>
        <a:lstStyle/>
        <a:p>
          <a:endParaRPr lang="ru-RU"/>
        </a:p>
      </dgm:t>
    </dgm:pt>
    <dgm:pt modelId="{A457F8A7-2BB6-47C3-87DA-7C533A59E239}" type="pres">
      <dgm:prSet presAssocID="{6A34165A-4476-4C9D-990E-8BD1B2C70C8D}" presName="childShp" presStyleLbl="bgAccFollowNode1" presStyleIdx="1" presStyleCnt="3">
        <dgm:presLayoutVars>
          <dgm:bulletEnabled val="1"/>
        </dgm:presLayoutVars>
      </dgm:prSet>
      <dgm:spPr/>
    </dgm:pt>
    <dgm:pt modelId="{13F5EC4E-6284-4D63-BB52-7AD7526A12D6}" type="pres">
      <dgm:prSet presAssocID="{2DFACCAA-D93F-4F8E-9453-09BE67D1B6F7}" presName="spacing" presStyleCnt="0"/>
      <dgm:spPr/>
    </dgm:pt>
    <dgm:pt modelId="{08526943-B707-4BB2-A664-D1842749303E}" type="pres">
      <dgm:prSet presAssocID="{99556FDF-71B8-4A72-AA87-9ADCB622B7AF}" presName="linNode" presStyleCnt="0"/>
      <dgm:spPr/>
    </dgm:pt>
    <dgm:pt modelId="{35349AC4-67D2-410E-9F62-023A7C154200}" type="pres">
      <dgm:prSet presAssocID="{99556FDF-71B8-4A72-AA87-9ADCB622B7AF}" presName="parentShp" presStyleLbl="node1" presStyleIdx="2" presStyleCnt="3">
        <dgm:presLayoutVars>
          <dgm:bulletEnabled val="1"/>
        </dgm:presLayoutVars>
      </dgm:prSet>
      <dgm:spPr/>
      <dgm:t>
        <a:bodyPr/>
        <a:lstStyle/>
        <a:p>
          <a:endParaRPr lang="ru-RU"/>
        </a:p>
      </dgm:t>
    </dgm:pt>
    <dgm:pt modelId="{8B423A07-80C3-45B6-BBA7-AB8061DC378B}" type="pres">
      <dgm:prSet presAssocID="{99556FDF-71B8-4A72-AA87-9ADCB622B7AF}" presName="childShp" presStyleLbl="bgAccFollowNode1" presStyleIdx="2" presStyleCnt="3">
        <dgm:presLayoutVars>
          <dgm:bulletEnabled val="1"/>
        </dgm:presLayoutVars>
      </dgm:prSet>
      <dgm:spPr/>
    </dgm:pt>
  </dgm:ptLst>
  <dgm:cxnLst>
    <dgm:cxn modelId="{9070A55A-A95B-4B80-AA0D-82BC0460B28A}" srcId="{B9EF6B00-5497-4FD7-9D6F-D8D7B926E586}" destId="{EAB27CAF-CC1E-4AA8-BAEA-87552BBC5921}" srcOrd="0" destOrd="0" parTransId="{75E802F6-5827-4F52-9221-46C96989AA0F}" sibTransId="{623DC8D7-8CB7-437C-A465-AED0DE202D3B}"/>
    <dgm:cxn modelId="{C77258CB-1435-4CA1-B7E1-5C67F0A0BAEB}" srcId="{B9EF6B00-5497-4FD7-9D6F-D8D7B926E586}" destId="{99556FDF-71B8-4A72-AA87-9ADCB622B7AF}" srcOrd="2" destOrd="0" parTransId="{A8C0318A-037B-472B-9F08-A87E3C2C2D6F}" sibTransId="{2E82CC30-120E-47B0-979F-C971108A1C78}"/>
    <dgm:cxn modelId="{A3DD23FF-8331-47B8-8DC3-0753D8884C05}" type="presOf" srcId="{EAB27CAF-CC1E-4AA8-BAEA-87552BBC5921}" destId="{3483CDF5-771F-4CAB-A341-E02EADAC90CC}" srcOrd="0" destOrd="0" presId="urn:microsoft.com/office/officeart/2005/8/layout/vList6"/>
    <dgm:cxn modelId="{4B8F0ED2-AA7A-40EB-AFED-0ACD94F08F84}" type="presOf" srcId="{99556FDF-71B8-4A72-AA87-9ADCB622B7AF}" destId="{35349AC4-67D2-410E-9F62-023A7C154200}" srcOrd="0" destOrd="0" presId="urn:microsoft.com/office/officeart/2005/8/layout/vList6"/>
    <dgm:cxn modelId="{28EEB946-C8DF-405B-BEB0-BF0E6BD30075}" type="presOf" srcId="{6A34165A-4476-4C9D-990E-8BD1B2C70C8D}" destId="{3CAEE2B0-A9AB-4B87-9D00-D6E983E1F1D8}" srcOrd="0" destOrd="0" presId="urn:microsoft.com/office/officeart/2005/8/layout/vList6"/>
    <dgm:cxn modelId="{AD7C93E2-B877-4B8E-8A82-FE4BDFE3A4F0}" srcId="{B9EF6B00-5497-4FD7-9D6F-D8D7B926E586}" destId="{6A34165A-4476-4C9D-990E-8BD1B2C70C8D}" srcOrd="1" destOrd="0" parTransId="{9680C53B-FE96-437C-B93C-38DE4283067D}" sibTransId="{2DFACCAA-D93F-4F8E-9453-09BE67D1B6F7}"/>
    <dgm:cxn modelId="{21B02BCB-7ED8-4E38-9152-4BD5C35765D8}" type="presOf" srcId="{B9EF6B00-5497-4FD7-9D6F-D8D7B926E586}" destId="{F98F135A-7768-4AAD-8AA1-6AE4ABCDDE99}" srcOrd="0" destOrd="0" presId="urn:microsoft.com/office/officeart/2005/8/layout/vList6"/>
    <dgm:cxn modelId="{82D89CAD-480D-41D2-916F-6BC3AF7DC812}" type="presParOf" srcId="{F98F135A-7768-4AAD-8AA1-6AE4ABCDDE99}" destId="{1C8906B6-7507-44F1-AD4D-7E3F36130551}" srcOrd="0" destOrd="0" presId="urn:microsoft.com/office/officeart/2005/8/layout/vList6"/>
    <dgm:cxn modelId="{C7B0BD6D-048C-43EF-A43F-DD1E913637EE}" type="presParOf" srcId="{1C8906B6-7507-44F1-AD4D-7E3F36130551}" destId="{3483CDF5-771F-4CAB-A341-E02EADAC90CC}" srcOrd="0" destOrd="0" presId="urn:microsoft.com/office/officeart/2005/8/layout/vList6"/>
    <dgm:cxn modelId="{7CB15524-F728-4552-A280-143432A876A1}" type="presParOf" srcId="{1C8906B6-7507-44F1-AD4D-7E3F36130551}" destId="{A85BF84B-E387-4494-9732-7D4A27EF7682}" srcOrd="1" destOrd="0" presId="urn:microsoft.com/office/officeart/2005/8/layout/vList6"/>
    <dgm:cxn modelId="{2439F2B0-C416-46FF-8AF1-4FDFA26CDB14}" type="presParOf" srcId="{F98F135A-7768-4AAD-8AA1-6AE4ABCDDE99}" destId="{16B30E78-5C7E-4238-A7D5-20F9464B0E90}" srcOrd="1" destOrd="0" presId="urn:microsoft.com/office/officeart/2005/8/layout/vList6"/>
    <dgm:cxn modelId="{6852E73A-5F18-4D96-AEE3-602482E30299}" type="presParOf" srcId="{F98F135A-7768-4AAD-8AA1-6AE4ABCDDE99}" destId="{F37B172E-245F-4F45-8350-7B9D63B6BC23}" srcOrd="2" destOrd="0" presId="urn:microsoft.com/office/officeart/2005/8/layout/vList6"/>
    <dgm:cxn modelId="{7C1B97B6-EFF8-4CB8-8411-4820BF4E1B97}" type="presParOf" srcId="{F37B172E-245F-4F45-8350-7B9D63B6BC23}" destId="{3CAEE2B0-A9AB-4B87-9D00-D6E983E1F1D8}" srcOrd="0" destOrd="0" presId="urn:microsoft.com/office/officeart/2005/8/layout/vList6"/>
    <dgm:cxn modelId="{F5C3EDD9-AA04-450A-B222-75FEDEB6EB27}" type="presParOf" srcId="{F37B172E-245F-4F45-8350-7B9D63B6BC23}" destId="{A457F8A7-2BB6-47C3-87DA-7C533A59E239}" srcOrd="1" destOrd="0" presId="urn:microsoft.com/office/officeart/2005/8/layout/vList6"/>
    <dgm:cxn modelId="{91179D1D-96FB-471D-8D46-0ABA2574CD1A}" type="presParOf" srcId="{F98F135A-7768-4AAD-8AA1-6AE4ABCDDE99}" destId="{13F5EC4E-6284-4D63-BB52-7AD7526A12D6}" srcOrd="3" destOrd="0" presId="urn:microsoft.com/office/officeart/2005/8/layout/vList6"/>
    <dgm:cxn modelId="{3BE3C7F9-9715-425F-8C94-9A93D1424855}" type="presParOf" srcId="{F98F135A-7768-4AAD-8AA1-6AE4ABCDDE99}" destId="{08526943-B707-4BB2-A664-D1842749303E}" srcOrd="4" destOrd="0" presId="urn:microsoft.com/office/officeart/2005/8/layout/vList6"/>
    <dgm:cxn modelId="{4F55F44C-7679-4C0C-9AE7-DD8B75ABD083}" type="presParOf" srcId="{08526943-B707-4BB2-A664-D1842749303E}" destId="{35349AC4-67D2-410E-9F62-023A7C154200}" srcOrd="0" destOrd="0" presId="urn:microsoft.com/office/officeart/2005/8/layout/vList6"/>
    <dgm:cxn modelId="{04EBE9B7-D3D6-4D02-BC3B-1E1474F83CCA}" type="presParOf" srcId="{08526943-B707-4BB2-A664-D1842749303E}" destId="{8B423A07-80C3-45B6-BBA7-AB8061DC378B}"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AF5B497-6942-43CC-8D85-D891560CEB21}" type="doc">
      <dgm:prSet loTypeId="urn:microsoft.com/office/officeart/2008/layout/VerticalCurvedList" loCatId="list" qsTypeId="urn:microsoft.com/office/officeart/2005/8/quickstyle/simple1" qsCatId="simple" csTypeId="urn:microsoft.com/office/officeart/2005/8/colors/colorful5" csCatId="colorful" phldr="1"/>
      <dgm:spPr/>
      <dgm:t>
        <a:bodyPr/>
        <a:lstStyle/>
        <a:p>
          <a:endParaRPr lang="en-US"/>
        </a:p>
      </dgm:t>
    </dgm:pt>
    <dgm:pt modelId="{9D1CA47C-2117-453E-8A88-7F8FF07242FF}">
      <dgm:prSet phldrT="[Текст]" custT="1"/>
      <dgm:spPr/>
      <dgm:t>
        <a:bodyPr/>
        <a:lstStyle/>
        <a:p>
          <a:r>
            <a:rPr lang="ro-RO" sz="1400" dirty="0" smtClean="0">
              <a:solidFill>
                <a:schemeClr val="tx2">
                  <a:lumMod val="10000"/>
                </a:schemeClr>
              </a:solidFill>
            </a:rPr>
            <a:t>Pentru a fi posibilă o astfel de abordare, se are în vedere conturarea elementelor unei identități de valori şi interese dincolo de granițe, a unei identități transnaționale care, fără să nege identitățile naționale, să reflecte mai bine obiectivele lumii democratice în ansamblul ei.</a:t>
          </a:r>
          <a:r>
            <a:rPr lang="ro-RO" sz="1600" dirty="0" smtClean="0">
              <a:solidFill>
                <a:schemeClr val="tx2">
                  <a:lumMod val="10000"/>
                </a:schemeClr>
              </a:solidFill>
            </a:rPr>
            <a:t/>
          </a:r>
          <a:br>
            <a:rPr lang="ro-RO" sz="1600" dirty="0" smtClean="0">
              <a:solidFill>
                <a:schemeClr val="tx2">
                  <a:lumMod val="10000"/>
                </a:schemeClr>
              </a:solidFill>
            </a:rPr>
          </a:br>
          <a:endParaRPr lang="en-US" sz="1600" dirty="0"/>
        </a:p>
      </dgm:t>
    </dgm:pt>
    <dgm:pt modelId="{7EB54A8C-02F0-46C4-9F5F-48DF8010C95D}" type="parTrans" cxnId="{CF6C53B8-377E-4B35-AAE1-E700C8988613}">
      <dgm:prSet/>
      <dgm:spPr/>
      <dgm:t>
        <a:bodyPr/>
        <a:lstStyle/>
        <a:p>
          <a:endParaRPr lang="en-US" sz="2000"/>
        </a:p>
      </dgm:t>
    </dgm:pt>
    <dgm:pt modelId="{DF88FF5D-8D81-4C83-9EDF-8E6906743B15}" type="sibTrans" cxnId="{CF6C53B8-377E-4B35-AAE1-E700C8988613}">
      <dgm:prSet/>
      <dgm:spPr/>
      <dgm:t>
        <a:bodyPr/>
        <a:lstStyle/>
        <a:p>
          <a:endParaRPr lang="en-US" sz="2000"/>
        </a:p>
      </dgm:t>
    </dgm:pt>
    <dgm:pt modelId="{869688B0-804F-4BBB-807E-F94B0F8C1165}">
      <dgm:prSet phldrT="[Текст]" custT="1"/>
      <dgm:spPr/>
      <dgm:t>
        <a:bodyPr/>
        <a:lstStyle/>
        <a:p>
          <a:r>
            <a:rPr lang="ro-RO" sz="1600" dirty="0" smtClean="0">
              <a:solidFill>
                <a:schemeClr val="tx2">
                  <a:lumMod val="10000"/>
                </a:schemeClr>
              </a:solidFill>
            </a:rPr>
            <a:t>Se poate observa cu ușurință că esența acestor abordări caută un răspuns şi o soluție față de teoria cunoscută ca „dilemă a securității”.</a:t>
          </a:r>
          <a:endParaRPr lang="en-US" sz="1600" dirty="0"/>
        </a:p>
      </dgm:t>
    </dgm:pt>
    <dgm:pt modelId="{31A4E3F9-930B-457D-AD8E-4018384E41B3}" type="parTrans" cxnId="{3E526BBE-5C79-49B2-ABEF-526F414B2062}">
      <dgm:prSet/>
      <dgm:spPr/>
      <dgm:t>
        <a:bodyPr/>
        <a:lstStyle/>
        <a:p>
          <a:endParaRPr lang="en-US" sz="2000"/>
        </a:p>
      </dgm:t>
    </dgm:pt>
    <dgm:pt modelId="{1CC60FA2-9ABD-4815-9580-AE3F40B8FE2F}" type="sibTrans" cxnId="{3E526BBE-5C79-49B2-ABEF-526F414B2062}">
      <dgm:prSet/>
      <dgm:spPr/>
      <dgm:t>
        <a:bodyPr/>
        <a:lstStyle/>
        <a:p>
          <a:endParaRPr lang="en-US" sz="2000"/>
        </a:p>
      </dgm:t>
    </dgm:pt>
    <dgm:pt modelId="{EA34F31F-E573-4406-8498-9ACFCFA0DFDD}">
      <dgm:prSet phldrT="[Текст]" custT="1"/>
      <dgm:spPr/>
      <dgm:t>
        <a:bodyPr/>
        <a:lstStyle/>
        <a:p>
          <a:r>
            <a:rPr lang="ro-RO" sz="1400" dirty="0" smtClean="0">
              <a:solidFill>
                <a:schemeClr val="tx2">
                  <a:lumMod val="10000"/>
                </a:schemeClr>
              </a:solidFill>
            </a:rPr>
            <a:t>Descrisă de John Herz, dilema constă în faptul că încercările de asigurare a securității unui stat generează o stare de insecuritate pentru alți actori, care, la rândul lor, își caută propria securitate. Căutarea individuală a securității duce, de fapt, la creşterea insecurității în sistem.</a:t>
          </a:r>
        </a:p>
        <a:p>
          <a:r>
            <a:rPr lang="ro-RO" sz="1400" dirty="0" smtClean="0">
              <a:solidFill>
                <a:schemeClr val="tx2">
                  <a:lumMod val="10000"/>
                </a:schemeClr>
              </a:solidFill>
            </a:rPr>
            <a:t>„Dilema securității se bazează pe neîncrederea şi frica resimțite </a:t>
          </a:r>
          <a:endParaRPr lang="en-US" sz="1400" dirty="0"/>
        </a:p>
      </dgm:t>
    </dgm:pt>
    <dgm:pt modelId="{873742E9-634C-48F1-A8F6-2121E3E51B86}" type="parTrans" cxnId="{0044E473-8AE6-4589-BAB4-57996488E94F}">
      <dgm:prSet/>
      <dgm:spPr/>
      <dgm:t>
        <a:bodyPr/>
        <a:lstStyle/>
        <a:p>
          <a:endParaRPr lang="en-US" sz="2000"/>
        </a:p>
      </dgm:t>
    </dgm:pt>
    <dgm:pt modelId="{22709287-5830-42E7-BBF2-06F2CBA026EE}" type="sibTrans" cxnId="{0044E473-8AE6-4589-BAB4-57996488E94F}">
      <dgm:prSet/>
      <dgm:spPr/>
      <dgm:t>
        <a:bodyPr/>
        <a:lstStyle/>
        <a:p>
          <a:endParaRPr lang="en-US" sz="2000"/>
        </a:p>
      </dgm:t>
    </dgm:pt>
    <dgm:pt modelId="{8B14A7DB-688C-4DAD-93A9-24358A2EE5F5}">
      <dgm:prSet custT="1"/>
      <dgm:spPr/>
      <dgm:t>
        <a:bodyPr/>
        <a:lstStyle/>
        <a:p>
          <a:r>
            <a:rPr lang="ro-RO" sz="1600" dirty="0" smtClean="0">
              <a:solidFill>
                <a:schemeClr val="tx2">
                  <a:lumMod val="10000"/>
                </a:schemeClr>
              </a:solidFill>
            </a:rPr>
            <a:t>Într-un mediu competitiv şi anarhic, statele nu se pot baza pe bunele intenții ale celorlalți. Creşterea puterii unui alt actor este amenințătoare în sine, astfel încât nu se poate asista pasiv la dezvoltarea sa. </a:t>
          </a:r>
          <a:endParaRPr lang="fr-FR" sz="1600" dirty="0">
            <a:effectLst/>
            <a:latin typeface="Times New Roman" panose="02020603050405020304" pitchFamily="18" charset="0"/>
            <a:ea typeface="Times New Roman" panose="02020603050405020304" pitchFamily="18" charset="0"/>
            <a:cs typeface="Times New Roman" panose="02020603050405020304" pitchFamily="18" charset="0"/>
          </a:endParaRPr>
        </a:p>
      </dgm:t>
    </dgm:pt>
    <dgm:pt modelId="{F6EFD810-4DB8-449D-9E92-97FEB677A699}" type="parTrans" cxnId="{5C343DD4-8850-401A-9DDD-1258FFF457D5}">
      <dgm:prSet/>
      <dgm:spPr/>
      <dgm:t>
        <a:bodyPr/>
        <a:lstStyle/>
        <a:p>
          <a:endParaRPr lang="en-US" sz="2000"/>
        </a:p>
      </dgm:t>
    </dgm:pt>
    <dgm:pt modelId="{311985EC-6348-4F6E-A905-9DB4194F3F8B}" type="sibTrans" cxnId="{5C343DD4-8850-401A-9DDD-1258FFF457D5}">
      <dgm:prSet/>
      <dgm:spPr/>
      <dgm:t>
        <a:bodyPr/>
        <a:lstStyle/>
        <a:p>
          <a:endParaRPr lang="en-US" sz="2000"/>
        </a:p>
      </dgm:t>
    </dgm:pt>
    <dgm:pt modelId="{9EC9D22A-CDC5-4E63-8C1C-2B7F785DF4A6}">
      <dgm:prSet custT="1"/>
      <dgm:spPr/>
      <dgm:t>
        <a:bodyPr/>
        <a:lstStyle/>
        <a:p>
          <a:r>
            <a:rPr lang="ro-RO" sz="1600" dirty="0" smtClean="0">
              <a:solidFill>
                <a:schemeClr val="tx2">
                  <a:lumMod val="10000"/>
                </a:schemeClr>
              </a:solidFill>
            </a:rPr>
            <a:t>Printr-o logică a acțiunii şi reacțiunii, se declanșează un proces de escaladare a insecurității pentru toți participanții la (sub)sistemul internațional”.</a:t>
          </a:r>
          <a:endParaRPr lang="en-US" sz="1600" dirty="0">
            <a:effectLst/>
            <a:latin typeface="Times New Roman" panose="02020603050405020304" pitchFamily="18" charset="0"/>
            <a:ea typeface="Times New Roman" panose="02020603050405020304" pitchFamily="18" charset="0"/>
            <a:cs typeface="Times New Roman" panose="02020603050405020304" pitchFamily="18" charset="0"/>
          </a:endParaRPr>
        </a:p>
      </dgm:t>
    </dgm:pt>
    <dgm:pt modelId="{CBA35101-3850-46E9-B2B4-1D4A3D8E59F1}" type="parTrans" cxnId="{5DA6E4C1-37E0-4AAD-8838-91A3E6BB8EFA}">
      <dgm:prSet/>
      <dgm:spPr/>
      <dgm:t>
        <a:bodyPr/>
        <a:lstStyle/>
        <a:p>
          <a:endParaRPr lang="en-US" sz="2000"/>
        </a:p>
      </dgm:t>
    </dgm:pt>
    <dgm:pt modelId="{2288F92D-6451-40D5-B643-3CA558B07BB8}" type="sibTrans" cxnId="{5DA6E4C1-37E0-4AAD-8838-91A3E6BB8EFA}">
      <dgm:prSet/>
      <dgm:spPr/>
      <dgm:t>
        <a:bodyPr/>
        <a:lstStyle/>
        <a:p>
          <a:endParaRPr lang="en-US" sz="2000"/>
        </a:p>
      </dgm:t>
    </dgm:pt>
    <dgm:pt modelId="{C5E70664-AF9D-4445-BA7F-37A155326786}" type="pres">
      <dgm:prSet presAssocID="{3AF5B497-6942-43CC-8D85-D891560CEB21}" presName="Name0" presStyleCnt="0">
        <dgm:presLayoutVars>
          <dgm:chMax val="7"/>
          <dgm:chPref val="7"/>
          <dgm:dir/>
        </dgm:presLayoutVars>
      </dgm:prSet>
      <dgm:spPr/>
      <dgm:t>
        <a:bodyPr/>
        <a:lstStyle/>
        <a:p>
          <a:endParaRPr lang="ru-RU"/>
        </a:p>
      </dgm:t>
    </dgm:pt>
    <dgm:pt modelId="{0023ABD5-C60A-4660-9890-A3879F4F3BFB}" type="pres">
      <dgm:prSet presAssocID="{3AF5B497-6942-43CC-8D85-D891560CEB21}" presName="Name1" presStyleCnt="0"/>
      <dgm:spPr/>
    </dgm:pt>
    <dgm:pt modelId="{83D61384-915F-4364-9DC5-40C273C58F28}" type="pres">
      <dgm:prSet presAssocID="{3AF5B497-6942-43CC-8D85-D891560CEB21}" presName="cycle" presStyleCnt="0"/>
      <dgm:spPr/>
    </dgm:pt>
    <dgm:pt modelId="{D34932BD-24B9-4000-BCFF-19649211EA8A}" type="pres">
      <dgm:prSet presAssocID="{3AF5B497-6942-43CC-8D85-D891560CEB21}" presName="srcNode" presStyleLbl="node1" presStyleIdx="0" presStyleCnt="5"/>
      <dgm:spPr/>
    </dgm:pt>
    <dgm:pt modelId="{545FAFCA-A083-4BF0-851F-4215210D255C}" type="pres">
      <dgm:prSet presAssocID="{3AF5B497-6942-43CC-8D85-D891560CEB21}" presName="conn" presStyleLbl="parChTrans1D2" presStyleIdx="0" presStyleCnt="1"/>
      <dgm:spPr/>
      <dgm:t>
        <a:bodyPr/>
        <a:lstStyle/>
        <a:p>
          <a:endParaRPr lang="ru-RU"/>
        </a:p>
      </dgm:t>
    </dgm:pt>
    <dgm:pt modelId="{49AE97F2-F11B-4CE3-A484-4EC14E2245E7}" type="pres">
      <dgm:prSet presAssocID="{3AF5B497-6942-43CC-8D85-D891560CEB21}" presName="extraNode" presStyleLbl="node1" presStyleIdx="0" presStyleCnt="5"/>
      <dgm:spPr/>
    </dgm:pt>
    <dgm:pt modelId="{D3D646FB-215F-4466-B8D5-9FDD68809B88}" type="pres">
      <dgm:prSet presAssocID="{3AF5B497-6942-43CC-8D85-D891560CEB21}" presName="dstNode" presStyleLbl="node1" presStyleIdx="0" presStyleCnt="5"/>
      <dgm:spPr/>
    </dgm:pt>
    <dgm:pt modelId="{7BFD5C07-638E-476D-843D-B238BBE8BA1C}" type="pres">
      <dgm:prSet presAssocID="{9D1CA47C-2117-453E-8A88-7F8FF07242FF}" presName="text_1" presStyleLbl="node1" presStyleIdx="0" presStyleCnt="5">
        <dgm:presLayoutVars>
          <dgm:bulletEnabled val="1"/>
        </dgm:presLayoutVars>
      </dgm:prSet>
      <dgm:spPr/>
      <dgm:t>
        <a:bodyPr/>
        <a:lstStyle/>
        <a:p>
          <a:endParaRPr lang="ru-RU"/>
        </a:p>
      </dgm:t>
    </dgm:pt>
    <dgm:pt modelId="{D4F8BA6A-3EEF-460A-B209-948D93F43DC2}" type="pres">
      <dgm:prSet presAssocID="{9D1CA47C-2117-453E-8A88-7F8FF07242FF}" presName="accent_1" presStyleCnt="0"/>
      <dgm:spPr/>
    </dgm:pt>
    <dgm:pt modelId="{47CD181E-30D8-4953-9CEA-DDF03E854D91}" type="pres">
      <dgm:prSet presAssocID="{9D1CA47C-2117-453E-8A88-7F8FF07242FF}" presName="accentRepeatNode" presStyleLbl="solidFgAcc1" presStyleIdx="0" presStyleCnt="5"/>
      <dgm:spPr/>
    </dgm:pt>
    <dgm:pt modelId="{B8D73E2B-E67E-4EEE-A0EE-A69F66D7B388}" type="pres">
      <dgm:prSet presAssocID="{869688B0-804F-4BBB-807E-F94B0F8C1165}" presName="text_2" presStyleLbl="node1" presStyleIdx="1" presStyleCnt="5" custLinFactNeighborY="-13313">
        <dgm:presLayoutVars>
          <dgm:bulletEnabled val="1"/>
        </dgm:presLayoutVars>
      </dgm:prSet>
      <dgm:spPr/>
      <dgm:t>
        <a:bodyPr/>
        <a:lstStyle/>
        <a:p>
          <a:endParaRPr lang="ru-RU"/>
        </a:p>
      </dgm:t>
    </dgm:pt>
    <dgm:pt modelId="{AB51A59A-356A-4983-B188-766BF3D98626}" type="pres">
      <dgm:prSet presAssocID="{869688B0-804F-4BBB-807E-F94B0F8C1165}" presName="accent_2" presStyleCnt="0"/>
      <dgm:spPr/>
    </dgm:pt>
    <dgm:pt modelId="{2009932B-1ED5-414C-925C-47522F3F6C37}" type="pres">
      <dgm:prSet presAssocID="{869688B0-804F-4BBB-807E-F94B0F8C1165}" presName="accentRepeatNode" presStyleLbl="solidFgAcc1" presStyleIdx="1" presStyleCnt="5" custLinFactNeighborY="-7759"/>
      <dgm:spPr/>
    </dgm:pt>
    <dgm:pt modelId="{64F3A766-9DA7-460B-939C-A7C8599A5AB3}" type="pres">
      <dgm:prSet presAssocID="{EA34F31F-E573-4406-8498-9ACFCFA0DFDD}" presName="text_3" presStyleLbl="node1" presStyleIdx="2" presStyleCnt="5" custScaleY="159949">
        <dgm:presLayoutVars>
          <dgm:bulletEnabled val="1"/>
        </dgm:presLayoutVars>
      </dgm:prSet>
      <dgm:spPr/>
      <dgm:t>
        <a:bodyPr/>
        <a:lstStyle/>
        <a:p>
          <a:endParaRPr lang="ru-RU"/>
        </a:p>
      </dgm:t>
    </dgm:pt>
    <dgm:pt modelId="{BCAA7350-8657-4F7E-9191-15AA92B473A6}" type="pres">
      <dgm:prSet presAssocID="{EA34F31F-E573-4406-8498-9ACFCFA0DFDD}" presName="accent_3" presStyleCnt="0"/>
      <dgm:spPr/>
    </dgm:pt>
    <dgm:pt modelId="{7BCEE8EB-23D2-4E25-AF92-15840136D391}" type="pres">
      <dgm:prSet presAssocID="{EA34F31F-E573-4406-8498-9ACFCFA0DFDD}" presName="accentRepeatNode" presStyleLbl="solidFgAcc1" presStyleIdx="2" presStyleCnt="5"/>
      <dgm:spPr/>
    </dgm:pt>
    <dgm:pt modelId="{568AF71D-9075-442A-A6A5-AD8DAB12EB5E}" type="pres">
      <dgm:prSet presAssocID="{8B14A7DB-688C-4DAD-93A9-24358A2EE5F5}" presName="text_4" presStyleLbl="node1" presStyleIdx="3" presStyleCnt="5" custLinFactNeighborY="13313">
        <dgm:presLayoutVars>
          <dgm:bulletEnabled val="1"/>
        </dgm:presLayoutVars>
      </dgm:prSet>
      <dgm:spPr/>
      <dgm:t>
        <a:bodyPr/>
        <a:lstStyle/>
        <a:p>
          <a:endParaRPr lang="ru-RU"/>
        </a:p>
      </dgm:t>
    </dgm:pt>
    <dgm:pt modelId="{1175316D-090F-4A1F-B1A7-A8EC4A773277}" type="pres">
      <dgm:prSet presAssocID="{8B14A7DB-688C-4DAD-93A9-24358A2EE5F5}" presName="accent_4" presStyleCnt="0"/>
      <dgm:spPr/>
    </dgm:pt>
    <dgm:pt modelId="{D91D0B0A-3129-419E-B5AE-865A810FEEF6}" type="pres">
      <dgm:prSet presAssocID="{8B14A7DB-688C-4DAD-93A9-24358A2EE5F5}" presName="accentRepeatNode" presStyleLbl="solidFgAcc1" presStyleIdx="3" presStyleCnt="5" custLinFactNeighborY="7759"/>
      <dgm:spPr/>
    </dgm:pt>
    <dgm:pt modelId="{BBC4F767-AD25-4FCB-A6EE-82737287D68B}" type="pres">
      <dgm:prSet presAssocID="{9EC9D22A-CDC5-4E63-8C1C-2B7F785DF4A6}" presName="text_5" presStyleLbl="node1" presStyleIdx="4" presStyleCnt="5" custLinFactNeighborX="-459" custLinFactNeighborY="-1095">
        <dgm:presLayoutVars>
          <dgm:bulletEnabled val="1"/>
        </dgm:presLayoutVars>
      </dgm:prSet>
      <dgm:spPr/>
      <dgm:t>
        <a:bodyPr/>
        <a:lstStyle/>
        <a:p>
          <a:endParaRPr lang="ru-RU"/>
        </a:p>
      </dgm:t>
    </dgm:pt>
    <dgm:pt modelId="{3042E2C1-77A2-4A52-A25C-0BF71C396961}" type="pres">
      <dgm:prSet presAssocID="{9EC9D22A-CDC5-4E63-8C1C-2B7F785DF4A6}" presName="accent_5" presStyleCnt="0"/>
      <dgm:spPr/>
    </dgm:pt>
    <dgm:pt modelId="{F40E05EF-9210-4B67-94C7-D448F2AB4B9A}" type="pres">
      <dgm:prSet presAssocID="{9EC9D22A-CDC5-4E63-8C1C-2B7F785DF4A6}" presName="accentRepeatNode" presStyleLbl="solidFgAcc1" presStyleIdx="4" presStyleCnt="5"/>
      <dgm:spPr/>
    </dgm:pt>
  </dgm:ptLst>
  <dgm:cxnLst>
    <dgm:cxn modelId="{5DA6E4C1-37E0-4AAD-8838-91A3E6BB8EFA}" srcId="{3AF5B497-6942-43CC-8D85-D891560CEB21}" destId="{9EC9D22A-CDC5-4E63-8C1C-2B7F785DF4A6}" srcOrd="4" destOrd="0" parTransId="{CBA35101-3850-46E9-B2B4-1D4A3D8E59F1}" sibTransId="{2288F92D-6451-40D5-B643-3CA558B07BB8}"/>
    <dgm:cxn modelId="{4C0DAA53-1261-4883-880D-34D5ACF2DBE4}" type="presOf" srcId="{869688B0-804F-4BBB-807E-F94B0F8C1165}" destId="{B8D73E2B-E67E-4EEE-A0EE-A69F66D7B388}" srcOrd="0" destOrd="0" presId="urn:microsoft.com/office/officeart/2008/layout/VerticalCurvedList"/>
    <dgm:cxn modelId="{5C2630D4-1D4E-44AC-AABB-5D8514A892FE}" type="presOf" srcId="{3AF5B497-6942-43CC-8D85-D891560CEB21}" destId="{C5E70664-AF9D-4445-BA7F-37A155326786}" srcOrd="0" destOrd="0" presId="urn:microsoft.com/office/officeart/2008/layout/VerticalCurvedList"/>
    <dgm:cxn modelId="{0FDC8243-B38D-4F6E-8F0D-5DABD60841E3}" type="presOf" srcId="{9EC9D22A-CDC5-4E63-8C1C-2B7F785DF4A6}" destId="{BBC4F767-AD25-4FCB-A6EE-82737287D68B}" srcOrd="0" destOrd="0" presId="urn:microsoft.com/office/officeart/2008/layout/VerticalCurvedList"/>
    <dgm:cxn modelId="{C0BA7F72-7308-41E0-85C3-04B610718BD4}" type="presOf" srcId="{DF88FF5D-8D81-4C83-9EDF-8E6906743B15}" destId="{545FAFCA-A083-4BF0-851F-4215210D255C}" srcOrd="0" destOrd="0" presId="urn:microsoft.com/office/officeart/2008/layout/VerticalCurvedList"/>
    <dgm:cxn modelId="{857C4E88-983F-4BF1-967D-25C269C0209E}" type="presOf" srcId="{8B14A7DB-688C-4DAD-93A9-24358A2EE5F5}" destId="{568AF71D-9075-442A-A6A5-AD8DAB12EB5E}" srcOrd="0" destOrd="0" presId="urn:microsoft.com/office/officeart/2008/layout/VerticalCurvedList"/>
    <dgm:cxn modelId="{8AD53C2C-1482-4A4B-B896-1000BBCAB6F2}" type="presOf" srcId="{EA34F31F-E573-4406-8498-9ACFCFA0DFDD}" destId="{64F3A766-9DA7-460B-939C-A7C8599A5AB3}" srcOrd="0" destOrd="0" presId="urn:microsoft.com/office/officeart/2008/layout/VerticalCurvedList"/>
    <dgm:cxn modelId="{0044E473-8AE6-4589-BAB4-57996488E94F}" srcId="{3AF5B497-6942-43CC-8D85-D891560CEB21}" destId="{EA34F31F-E573-4406-8498-9ACFCFA0DFDD}" srcOrd="2" destOrd="0" parTransId="{873742E9-634C-48F1-A8F6-2121E3E51B86}" sibTransId="{22709287-5830-42E7-BBF2-06F2CBA026EE}"/>
    <dgm:cxn modelId="{3E526BBE-5C79-49B2-ABEF-526F414B2062}" srcId="{3AF5B497-6942-43CC-8D85-D891560CEB21}" destId="{869688B0-804F-4BBB-807E-F94B0F8C1165}" srcOrd="1" destOrd="0" parTransId="{31A4E3F9-930B-457D-AD8E-4018384E41B3}" sibTransId="{1CC60FA2-9ABD-4815-9580-AE3F40B8FE2F}"/>
    <dgm:cxn modelId="{23A5A060-3D6F-4B1B-B50B-06BF4DF10EE9}" type="presOf" srcId="{9D1CA47C-2117-453E-8A88-7F8FF07242FF}" destId="{7BFD5C07-638E-476D-843D-B238BBE8BA1C}" srcOrd="0" destOrd="0" presId="urn:microsoft.com/office/officeart/2008/layout/VerticalCurvedList"/>
    <dgm:cxn modelId="{5C343DD4-8850-401A-9DDD-1258FFF457D5}" srcId="{3AF5B497-6942-43CC-8D85-D891560CEB21}" destId="{8B14A7DB-688C-4DAD-93A9-24358A2EE5F5}" srcOrd="3" destOrd="0" parTransId="{F6EFD810-4DB8-449D-9E92-97FEB677A699}" sibTransId="{311985EC-6348-4F6E-A905-9DB4194F3F8B}"/>
    <dgm:cxn modelId="{CF6C53B8-377E-4B35-AAE1-E700C8988613}" srcId="{3AF5B497-6942-43CC-8D85-D891560CEB21}" destId="{9D1CA47C-2117-453E-8A88-7F8FF07242FF}" srcOrd="0" destOrd="0" parTransId="{7EB54A8C-02F0-46C4-9F5F-48DF8010C95D}" sibTransId="{DF88FF5D-8D81-4C83-9EDF-8E6906743B15}"/>
    <dgm:cxn modelId="{30222B96-B396-4E2F-AFCF-C7F8568DDEE7}" type="presParOf" srcId="{C5E70664-AF9D-4445-BA7F-37A155326786}" destId="{0023ABD5-C60A-4660-9890-A3879F4F3BFB}" srcOrd="0" destOrd="0" presId="urn:microsoft.com/office/officeart/2008/layout/VerticalCurvedList"/>
    <dgm:cxn modelId="{EAE44E71-BCA8-4144-83F3-97A9ABB7AF94}" type="presParOf" srcId="{0023ABD5-C60A-4660-9890-A3879F4F3BFB}" destId="{83D61384-915F-4364-9DC5-40C273C58F28}" srcOrd="0" destOrd="0" presId="urn:microsoft.com/office/officeart/2008/layout/VerticalCurvedList"/>
    <dgm:cxn modelId="{93436A3F-4FA3-451A-9D7A-542CBFAC21FC}" type="presParOf" srcId="{83D61384-915F-4364-9DC5-40C273C58F28}" destId="{D34932BD-24B9-4000-BCFF-19649211EA8A}" srcOrd="0" destOrd="0" presId="urn:microsoft.com/office/officeart/2008/layout/VerticalCurvedList"/>
    <dgm:cxn modelId="{C98DB82B-F765-40BD-A20B-002B4D30C7CC}" type="presParOf" srcId="{83D61384-915F-4364-9DC5-40C273C58F28}" destId="{545FAFCA-A083-4BF0-851F-4215210D255C}" srcOrd="1" destOrd="0" presId="urn:microsoft.com/office/officeart/2008/layout/VerticalCurvedList"/>
    <dgm:cxn modelId="{7FC4AF68-5143-4121-A57A-C1DA9A808840}" type="presParOf" srcId="{83D61384-915F-4364-9DC5-40C273C58F28}" destId="{49AE97F2-F11B-4CE3-A484-4EC14E2245E7}" srcOrd="2" destOrd="0" presId="urn:microsoft.com/office/officeart/2008/layout/VerticalCurvedList"/>
    <dgm:cxn modelId="{F37AB366-E419-469C-B9ED-71E039BB0988}" type="presParOf" srcId="{83D61384-915F-4364-9DC5-40C273C58F28}" destId="{D3D646FB-215F-4466-B8D5-9FDD68809B88}" srcOrd="3" destOrd="0" presId="urn:microsoft.com/office/officeart/2008/layout/VerticalCurvedList"/>
    <dgm:cxn modelId="{38B23CFC-7C1C-472E-A781-7FDFE374EE89}" type="presParOf" srcId="{0023ABD5-C60A-4660-9890-A3879F4F3BFB}" destId="{7BFD5C07-638E-476D-843D-B238BBE8BA1C}" srcOrd="1" destOrd="0" presId="urn:microsoft.com/office/officeart/2008/layout/VerticalCurvedList"/>
    <dgm:cxn modelId="{927AD6E7-5EFA-4F8B-A929-3983F43139B3}" type="presParOf" srcId="{0023ABD5-C60A-4660-9890-A3879F4F3BFB}" destId="{D4F8BA6A-3EEF-460A-B209-948D93F43DC2}" srcOrd="2" destOrd="0" presId="urn:microsoft.com/office/officeart/2008/layout/VerticalCurvedList"/>
    <dgm:cxn modelId="{BC8A55FC-2147-402F-9581-69F8FB256BFF}" type="presParOf" srcId="{D4F8BA6A-3EEF-460A-B209-948D93F43DC2}" destId="{47CD181E-30D8-4953-9CEA-DDF03E854D91}" srcOrd="0" destOrd="0" presId="urn:microsoft.com/office/officeart/2008/layout/VerticalCurvedList"/>
    <dgm:cxn modelId="{026EBEC7-4226-46E4-86C7-7AFCA6D8515A}" type="presParOf" srcId="{0023ABD5-C60A-4660-9890-A3879F4F3BFB}" destId="{B8D73E2B-E67E-4EEE-A0EE-A69F66D7B388}" srcOrd="3" destOrd="0" presId="urn:microsoft.com/office/officeart/2008/layout/VerticalCurvedList"/>
    <dgm:cxn modelId="{18B99088-0560-4299-BB22-BA801621C8A8}" type="presParOf" srcId="{0023ABD5-C60A-4660-9890-A3879F4F3BFB}" destId="{AB51A59A-356A-4983-B188-766BF3D98626}" srcOrd="4" destOrd="0" presId="urn:microsoft.com/office/officeart/2008/layout/VerticalCurvedList"/>
    <dgm:cxn modelId="{C1068100-D322-449E-9D73-8756082BB58D}" type="presParOf" srcId="{AB51A59A-356A-4983-B188-766BF3D98626}" destId="{2009932B-1ED5-414C-925C-47522F3F6C37}" srcOrd="0" destOrd="0" presId="urn:microsoft.com/office/officeart/2008/layout/VerticalCurvedList"/>
    <dgm:cxn modelId="{0EB860DD-8F26-4553-9337-2A3797C40A3B}" type="presParOf" srcId="{0023ABD5-C60A-4660-9890-A3879F4F3BFB}" destId="{64F3A766-9DA7-460B-939C-A7C8599A5AB3}" srcOrd="5" destOrd="0" presId="urn:microsoft.com/office/officeart/2008/layout/VerticalCurvedList"/>
    <dgm:cxn modelId="{1FA73D97-ED90-4BCD-85AC-73E35975D66B}" type="presParOf" srcId="{0023ABD5-C60A-4660-9890-A3879F4F3BFB}" destId="{BCAA7350-8657-4F7E-9191-15AA92B473A6}" srcOrd="6" destOrd="0" presId="urn:microsoft.com/office/officeart/2008/layout/VerticalCurvedList"/>
    <dgm:cxn modelId="{7761F50A-1288-48E9-A9B1-4FB9597ED84C}" type="presParOf" srcId="{BCAA7350-8657-4F7E-9191-15AA92B473A6}" destId="{7BCEE8EB-23D2-4E25-AF92-15840136D391}" srcOrd="0" destOrd="0" presId="urn:microsoft.com/office/officeart/2008/layout/VerticalCurvedList"/>
    <dgm:cxn modelId="{4BF0D225-5537-4CE3-8553-949A989BBB5B}" type="presParOf" srcId="{0023ABD5-C60A-4660-9890-A3879F4F3BFB}" destId="{568AF71D-9075-442A-A6A5-AD8DAB12EB5E}" srcOrd="7" destOrd="0" presId="urn:microsoft.com/office/officeart/2008/layout/VerticalCurvedList"/>
    <dgm:cxn modelId="{1261C152-68E9-4D0F-990D-3A957837C0C6}" type="presParOf" srcId="{0023ABD5-C60A-4660-9890-A3879F4F3BFB}" destId="{1175316D-090F-4A1F-B1A7-A8EC4A773277}" srcOrd="8" destOrd="0" presId="urn:microsoft.com/office/officeart/2008/layout/VerticalCurvedList"/>
    <dgm:cxn modelId="{E9B5E496-621B-4093-BBEA-07CDB4E91E6C}" type="presParOf" srcId="{1175316D-090F-4A1F-B1A7-A8EC4A773277}" destId="{D91D0B0A-3129-419E-B5AE-865A810FEEF6}" srcOrd="0" destOrd="0" presId="urn:microsoft.com/office/officeart/2008/layout/VerticalCurvedList"/>
    <dgm:cxn modelId="{62EC70FD-26D3-4D98-AA94-B5E827725706}" type="presParOf" srcId="{0023ABD5-C60A-4660-9890-A3879F4F3BFB}" destId="{BBC4F767-AD25-4FCB-A6EE-82737287D68B}" srcOrd="9" destOrd="0" presId="urn:microsoft.com/office/officeart/2008/layout/VerticalCurvedList"/>
    <dgm:cxn modelId="{100F520F-4495-4664-8663-D06F0BFC0DD0}" type="presParOf" srcId="{0023ABD5-C60A-4660-9890-A3879F4F3BFB}" destId="{3042E2C1-77A2-4A52-A25C-0BF71C396961}" srcOrd="10" destOrd="0" presId="urn:microsoft.com/office/officeart/2008/layout/VerticalCurvedList"/>
    <dgm:cxn modelId="{FA9C5E84-E87F-4400-969B-64A36A749A65}" type="presParOf" srcId="{3042E2C1-77A2-4A52-A25C-0BF71C396961}" destId="{F40E05EF-9210-4B67-94C7-D448F2AB4B9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FBE72703-8393-49F8-8A8F-19973328350F}" type="doc">
      <dgm:prSet loTypeId="urn:microsoft.com/office/officeart/2005/8/layout/hList6" loCatId="list" qsTypeId="urn:microsoft.com/office/officeart/2005/8/quickstyle/3d3" qsCatId="3D" csTypeId="urn:microsoft.com/office/officeart/2005/8/colors/colorful1" csCatId="colorful" phldr="1"/>
      <dgm:spPr/>
      <dgm:t>
        <a:bodyPr/>
        <a:lstStyle/>
        <a:p>
          <a:endParaRPr lang="en-US"/>
        </a:p>
      </dgm:t>
    </dgm:pt>
    <dgm:pt modelId="{011BC37D-BDA7-4E97-90CF-296C056F03F1}">
      <dgm:prSet phldrT="[Текст]" custT="1"/>
      <dgm:spPr/>
      <dgm:t>
        <a:bodyPr/>
        <a:lstStyle/>
        <a:p>
          <a:pPr>
            <a:buFont typeface="Arial" panose="020B0604020202020204" pitchFamily="34" charset="0"/>
            <a:buChar char="•"/>
          </a:pPr>
          <a:r>
            <a:rPr lang="ro-RO" sz="1200" dirty="0" smtClean="0">
              <a:solidFill>
                <a:schemeClr val="tx2">
                  <a:lumMod val="10000"/>
                </a:schemeClr>
              </a:solidFill>
            </a:rPr>
            <a:t>Aceste înţelesuri asumate permit înţelegerea că securitatea nu este doar apanajul domeniului militar ci priveşte şi alte vulnerabilităţi extreme cum sunt, spre exemplu, dezastrele naturale. De asemenea, dezvoltarea nu înseamnă numai standard de viaţă din ce în ce mai ridicat ci şi sentimental de confort psihic care ţine de dezvoltarea spirituală a individului şi de relaţionarea sa cu lumea pe care o compune şi în care este inclus (cât de sigur e pe stradă, cât de mult este implicat în luarea deciziilor, etc). </a:t>
          </a:r>
          <a:r>
            <a:rPr lang="ro-RO" sz="1800" dirty="0" smtClean="0">
              <a:solidFill>
                <a:schemeClr val="tx2">
                  <a:lumMod val="10000"/>
                </a:schemeClr>
              </a:solidFill>
              <a:cs typeface="Times New Roman" pitchFamily="18" charset="0"/>
            </a:rPr>
            <a:t>	</a:t>
          </a:r>
          <a:endParaRPr lang="en-US" sz="1800" dirty="0">
            <a:solidFill>
              <a:schemeClr val="tx1"/>
            </a:solidFill>
          </a:endParaRPr>
        </a:p>
      </dgm:t>
    </dgm:pt>
    <dgm:pt modelId="{4BED5A24-604C-4295-B3C2-5C2BB2E1B766}" type="parTrans" cxnId="{E5FAC28D-D6C6-4328-BC52-EDACC410C04D}">
      <dgm:prSet/>
      <dgm:spPr/>
      <dgm:t>
        <a:bodyPr/>
        <a:lstStyle/>
        <a:p>
          <a:endParaRPr lang="en-US">
            <a:solidFill>
              <a:schemeClr val="tx1"/>
            </a:solidFill>
          </a:endParaRPr>
        </a:p>
      </dgm:t>
    </dgm:pt>
    <dgm:pt modelId="{C87DB8EF-8E17-4F86-A876-71BBBAF6291F}" type="sibTrans" cxnId="{E5FAC28D-D6C6-4328-BC52-EDACC410C04D}">
      <dgm:prSet/>
      <dgm:spPr/>
      <dgm:t>
        <a:bodyPr/>
        <a:lstStyle/>
        <a:p>
          <a:endParaRPr lang="en-US">
            <a:solidFill>
              <a:schemeClr val="tx1"/>
            </a:solidFill>
          </a:endParaRPr>
        </a:p>
      </dgm:t>
    </dgm:pt>
    <dgm:pt modelId="{4590C687-BC97-42B8-8F97-8DE089499436}">
      <dgm:prSet phldrT="[Текст]" custT="1"/>
      <dgm:spPr/>
      <dgm:t>
        <a:bodyPr/>
        <a:lstStyle/>
        <a:p>
          <a:pPr>
            <a:buFont typeface="Arial" panose="020B0604020202020204" pitchFamily="34" charset="0"/>
            <a:buChar char="•"/>
          </a:pPr>
          <a:r>
            <a:rPr lang="ro-RO" sz="1200" dirty="0" smtClean="0">
              <a:solidFill>
                <a:schemeClr val="tx2">
                  <a:lumMod val="10000"/>
                </a:schemeClr>
              </a:solidFill>
            </a:rPr>
            <a:t>putem vorbi de un concept integrativ, acela de monosecuritate care să conţină, şi să fie constituit din elementele securităţii, putând vorbi aşadar de caracterul indivizibil al securităţii umane. Acest lucru ţine şi de anumite evidenţe pentru că aşa cum nu putem vorbi pe deplin despre democraţie într-o societate săracă, aşa nu putem aborda numai o parte din valențele securității umane;</a:t>
          </a:r>
          <a:endParaRPr lang="en-US" sz="1200" dirty="0">
            <a:solidFill>
              <a:schemeClr val="tx1"/>
            </a:solidFill>
          </a:endParaRPr>
        </a:p>
      </dgm:t>
    </dgm:pt>
    <dgm:pt modelId="{3F096526-18B1-4BDB-9D02-D7D48623DEEA}" type="parTrans" cxnId="{DB203014-02ED-4254-B3C7-D3A8C412F3F9}">
      <dgm:prSet/>
      <dgm:spPr/>
      <dgm:t>
        <a:bodyPr/>
        <a:lstStyle/>
        <a:p>
          <a:endParaRPr lang="en-US">
            <a:solidFill>
              <a:schemeClr val="tx1"/>
            </a:solidFill>
          </a:endParaRPr>
        </a:p>
      </dgm:t>
    </dgm:pt>
    <dgm:pt modelId="{4090B9BE-40CF-4487-BDE2-B54919C753DF}" type="sibTrans" cxnId="{DB203014-02ED-4254-B3C7-D3A8C412F3F9}">
      <dgm:prSet/>
      <dgm:spPr/>
      <dgm:t>
        <a:bodyPr/>
        <a:lstStyle/>
        <a:p>
          <a:endParaRPr lang="en-US">
            <a:solidFill>
              <a:schemeClr val="tx1"/>
            </a:solidFill>
          </a:endParaRPr>
        </a:p>
      </dgm:t>
    </dgm:pt>
    <dgm:pt modelId="{B4192C34-C93A-470A-9CAA-A05968AE569C}">
      <dgm:prSet phldrT="[Текст]" custT="1"/>
      <dgm:spPr/>
      <dgm:t>
        <a:bodyPr/>
        <a:lstStyle/>
        <a:p>
          <a:pPr>
            <a:buFont typeface="Arial" panose="020B0604020202020204" pitchFamily="34" charset="0"/>
            <a:buChar char="•"/>
          </a:pPr>
          <a:r>
            <a:rPr lang="ro-RO" sz="1200" dirty="0" smtClean="0">
              <a:solidFill>
                <a:schemeClr val="tx2">
                  <a:lumMod val="10000"/>
                </a:schemeClr>
              </a:solidFill>
            </a:rPr>
            <a:t>pe lângă elementele de securitate militară se adaugă firesc elementele de securitate economică, securitate socială, securitatea mediului, etc. Totodată trebuie avute în vedere nivelurile la care se analizează, teoretizează, aplică şi evaluează conceptul de securitate: securitatea individului, securitatea naţională, securitatea internaţională.</a:t>
          </a:r>
          <a:endParaRPr lang="en-US" sz="1200" dirty="0">
            <a:solidFill>
              <a:schemeClr val="tx1"/>
            </a:solidFill>
          </a:endParaRPr>
        </a:p>
      </dgm:t>
    </dgm:pt>
    <dgm:pt modelId="{5421D07B-D9F5-42DB-BD75-E5D5AF0D117B}" type="parTrans" cxnId="{4EBE3177-AD1C-491A-B5F2-558E44AF9DE3}">
      <dgm:prSet/>
      <dgm:spPr/>
      <dgm:t>
        <a:bodyPr/>
        <a:lstStyle/>
        <a:p>
          <a:endParaRPr lang="en-US">
            <a:solidFill>
              <a:schemeClr val="tx1"/>
            </a:solidFill>
          </a:endParaRPr>
        </a:p>
      </dgm:t>
    </dgm:pt>
    <dgm:pt modelId="{8BD872E6-2A78-4587-B642-CFD27935E05E}" type="sibTrans" cxnId="{4EBE3177-AD1C-491A-B5F2-558E44AF9DE3}">
      <dgm:prSet/>
      <dgm:spPr/>
      <dgm:t>
        <a:bodyPr/>
        <a:lstStyle/>
        <a:p>
          <a:endParaRPr lang="en-US">
            <a:solidFill>
              <a:schemeClr val="tx1"/>
            </a:solidFill>
          </a:endParaRPr>
        </a:p>
      </dgm:t>
    </dgm:pt>
    <dgm:pt modelId="{8B5429CA-A66F-400D-B52B-24D9D12833FA}">
      <dgm:prSet custT="1"/>
      <dgm:spPr/>
      <dgm:t>
        <a:bodyPr/>
        <a:lstStyle/>
        <a:p>
          <a:pPr>
            <a:buFont typeface="Arial" panose="020B0604020202020204" pitchFamily="34" charset="0"/>
            <a:buChar char="•"/>
          </a:pPr>
          <a:r>
            <a:rPr lang="ro-RO" sz="1500" noProof="0" dirty="0" smtClean="0"/>
            <a:t>în primu rând, această teorie pleacă de la premisa că în interiorul statului se crează o comunitate interstatală bazată pe valori, care va fi obișnuită cu rezolvarea pasnică a conflictelor prin mediere sau negociere;</a:t>
          </a:r>
          <a:endParaRPr lang="en-US" sz="1500" dirty="0">
            <a:solidFill>
              <a:schemeClr val="tx1"/>
            </a:solidFill>
            <a:effectLst/>
            <a:latin typeface="Times New Roman" panose="02020603050405020304" pitchFamily="18" charset="0"/>
            <a:ea typeface="Times New Roman" panose="02020603050405020304" pitchFamily="18" charset="0"/>
          </a:endParaRPr>
        </a:p>
      </dgm:t>
    </dgm:pt>
    <dgm:pt modelId="{06A67B3A-8476-464C-A9A6-47716D089DBC}" type="parTrans" cxnId="{AE642AE2-452F-437A-88C4-662C9D87D12E}">
      <dgm:prSet/>
      <dgm:spPr/>
      <dgm:t>
        <a:bodyPr/>
        <a:lstStyle/>
        <a:p>
          <a:endParaRPr lang="en-US">
            <a:solidFill>
              <a:schemeClr val="tx1"/>
            </a:solidFill>
          </a:endParaRPr>
        </a:p>
      </dgm:t>
    </dgm:pt>
    <dgm:pt modelId="{8F33266C-D45F-4359-9AD7-B12CAD3ABA65}" type="sibTrans" cxnId="{AE642AE2-452F-437A-88C4-662C9D87D12E}">
      <dgm:prSet/>
      <dgm:spPr/>
      <dgm:t>
        <a:bodyPr/>
        <a:lstStyle/>
        <a:p>
          <a:endParaRPr lang="en-US">
            <a:solidFill>
              <a:schemeClr val="tx1"/>
            </a:solidFill>
          </a:endParaRPr>
        </a:p>
      </dgm:t>
    </dgm:pt>
    <dgm:pt modelId="{D2BF5830-0DE4-4412-BB7D-E4384EE9F8ED}">
      <dgm:prSet/>
      <dgm:spPr/>
      <dgm:t>
        <a:bodyPr/>
        <a:lstStyle/>
        <a:p>
          <a:pPr>
            <a:buFont typeface="Arial" panose="020B0604020202020204" pitchFamily="34" charset="0"/>
            <a:buChar char="•"/>
          </a:pPr>
          <a:r>
            <a:rPr lang="ro-RO" noProof="0" dirty="0" smtClean="0"/>
            <a:t>apoi trebuie să ţinem cont şi de faptul că liderii politici trebuie să fie în permanenţă atenţi la deciziile pe care le iau, pentru că electoratul sancţionează orice decizie care afecteză statul într-un mod negativ. In cele din urmă, dar poate cel mai important este factorul economic</a:t>
          </a:r>
          <a:endParaRPr lang="fr-FR" dirty="0">
            <a:solidFill>
              <a:schemeClr val="tx1"/>
            </a:solidFill>
            <a:effectLst/>
            <a:latin typeface="Times New Roman" panose="02020603050405020304" pitchFamily="18" charset="0"/>
            <a:ea typeface="Times New Roman" panose="02020603050405020304" pitchFamily="18" charset="0"/>
          </a:endParaRPr>
        </a:p>
      </dgm:t>
    </dgm:pt>
    <dgm:pt modelId="{636F4CFD-E69E-46D6-9259-5CC956F8884A}" type="parTrans" cxnId="{8A823DDF-A742-4BE0-9462-BF616E889451}">
      <dgm:prSet/>
      <dgm:spPr/>
      <dgm:t>
        <a:bodyPr/>
        <a:lstStyle/>
        <a:p>
          <a:endParaRPr lang="en-US">
            <a:solidFill>
              <a:schemeClr val="tx1"/>
            </a:solidFill>
          </a:endParaRPr>
        </a:p>
      </dgm:t>
    </dgm:pt>
    <dgm:pt modelId="{363A70A2-EAC8-4987-81E0-DC5EF661D8A6}" type="sibTrans" cxnId="{8A823DDF-A742-4BE0-9462-BF616E889451}">
      <dgm:prSet/>
      <dgm:spPr/>
      <dgm:t>
        <a:bodyPr/>
        <a:lstStyle/>
        <a:p>
          <a:endParaRPr lang="en-US">
            <a:solidFill>
              <a:schemeClr val="tx1"/>
            </a:solidFill>
          </a:endParaRPr>
        </a:p>
      </dgm:t>
    </dgm:pt>
    <dgm:pt modelId="{D3995A18-F558-49C5-A28C-37BA82D5B767}" type="pres">
      <dgm:prSet presAssocID="{FBE72703-8393-49F8-8A8F-19973328350F}" presName="Name0" presStyleCnt="0">
        <dgm:presLayoutVars>
          <dgm:dir/>
          <dgm:resizeHandles val="exact"/>
        </dgm:presLayoutVars>
      </dgm:prSet>
      <dgm:spPr/>
      <dgm:t>
        <a:bodyPr/>
        <a:lstStyle/>
        <a:p>
          <a:endParaRPr lang="ru-RU"/>
        </a:p>
      </dgm:t>
    </dgm:pt>
    <dgm:pt modelId="{0D197E1E-0D04-4C97-958B-4C44CC57D154}" type="pres">
      <dgm:prSet presAssocID="{011BC37D-BDA7-4E97-90CF-296C056F03F1}" presName="node" presStyleLbl="node1" presStyleIdx="0" presStyleCnt="5">
        <dgm:presLayoutVars>
          <dgm:bulletEnabled val="1"/>
        </dgm:presLayoutVars>
      </dgm:prSet>
      <dgm:spPr/>
      <dgm:t>
        <a:bodyPr/>
        <a:lstStyle/>
        <a:p>
          <a:endParaRPr lang="ru-RU"/>
        </a:p>
      </dgm:t>
    </dgm:pt>
    <dgm:pt modelId="{6CE9F5DF-D09C-4AF7-BF02-B70CEBCA805D}" type="pres">
      <dgm:prSet presAssocID="{C87DB8EF-8E17-4F86-A876-71BBBAF6291F}" presName="sibTrans" presStyleCnt="0"/>
      <dgm:spPr/>
    </dgm:pt>
    <dgm:pt modelId="{9AB2DF80-6BE8-4246-8A02-95093E4928DC}" type="pres">
      <dgm:prSet presAssocID="{4590C687-BC97-42B8-8F97-8DE089499436}" presName="node" presStyleLbl="node1" presStyleIdx="1" presStyleCnt="5">
        <dgm:presLayoutVars>
          <dgm:bulletEnabled val="1"/>
        </dgm:presLayoutVars>
      </dgm:prSet>
      <dgm:spPr/>
      <dgm:t>
        <a:bodyPr/>
        <a:lstStyle/>
        <a:p>
          <a:endParaRPr lang="ru-RU"/>
        </a:p>
      </dgm:t>
    </dgm:pt>
    <dgm:pt modelId="{AD772D70-264A-48E1-A44D-EB5DA21355FF}" type="pres">
      <dgm:prSet presAssocID="{4090B9BE-40CF-4487-BDE2-B54919C753DF}" presName="sibTrans" presStyleCnt="0"/>
      <dgm:spPr/>
    </dgm:pt>
    <dgm:pt modelId="{FBE0D3CF-ABD3-48DE-B994-86F5E0BABCFF}" type="pres">
      <dgm:prSet presAssocID="{B4192C34-C93A-470A-9CAA-A05968AE569C}" presName="node" presStyleLbl="node1" presStyleIdx="2" presStyleCnt="5">
        <dgm:presLayoutVars>
          <dgm:bulletEnabled val="1"/>
        </dgm:presLayoutVars>
      </dgm:prSet>
      <dgm:spPr/>
      <dgm:t>
        <a:bodyPr/>
        <a:lstStyle/>
        <a:p>
          <a:endParaRPr lang="ru-RU"/>
        </a:p>
      </dgm:t>
    </dgm:pt>
    <dgm:pt modelId="{5DDE06A8-0210-4B63-9D4A-341852D78E82}" type="pres">
      <dgm:prSet presAssocID="{8BD872E6-2A78-4587-B642-CFD27935E05E}" presName="sibTrans" presStyleCnt="0"/>
      <dgm:spPr/>
    </dgm:pt>
    <dgm:pt modelId="{51121489-E8CF-478B-A0EF-8C37ED1A97FA}" type="pres">
      <dgm:prSet presAssocID="{8B5429CA-A66F-400D-B52B-24D9D12833FA}" presName="node" presStyleLbl="node1" presStyleIdx="3" presStyleCnt="5">
        <dgm:presLayoutVars>
          <dgm:bulletEnabled val="1"/>
        </dgm:presLayoutVars>
      </dgm:prSet>
      <dgm:spPr/>
      <dgm:t>
        <a:bodyPr/>
        <a:lstStyle/>
        <a:p>
          <a:endParaRPr lang="ru-RU"/>
        </a:p>
      </dgm:t>
    </dgm:pt>
    <dgm:pt modelId="{5ADABF62-4288-4DE4-B13A-4DA2585DEAC7}" type="pres">
      <dgm:prSet presAssocID="{8F33266C-D45F-4359-9AD7-B12CAD3ABA65}" presName="sibTrans" presStyleCnt="0"/>
      <dgm:spPr/>
    </dgm:pt>
    <dgm:pt modelId="{B53F7C30-F199-4159-8215-4AE9DA294C0F}" type="pres">
      <dgm:prSet presAssocID="{D2BF5830-0DE4-4412-BB7D-E4384EE9F8ED}" presName="node" presStyleLbl="node1" presStyleIdx="4" presStyleCnt="5">
        <dgm:presLayoutVars>
          <dgm:bulletEnabled val="1"/>
        </dgm:presLayoutVars>
      </dgm:prSet>
      <dgm:spPr/>
      <dgm:t>
        <a:bodyPr/>
        <a:lstStyle/>
        <a:p>
          <a:endParaRPr lang="ru-RU"/>
        </a:p>
      </dgm:t>
    </dgm:pt>
  </dgm:ptLst>
  <dgm:cxnLst>
    <dgm:cxn modelId="{4C897B30-B211-45D1-BA71-FAF4C323A402}" type="presOf" srcId="{011BC37D-BDA7-4E97-90CF-296C056F03F1}" destId="{0D197E1E-0D04-4C97-958B-4C44CC57D154}" srcOrd="0" destOrd="0" presId="urn:microsoft.com/office/officeart/2005/8/layout/hList6"/>
    <dgm:cxn modelId="{E6072986-4502-4DAA-8851-88E1BB1F5D27}" type="presOf" srcId="{B4192C34-C93A-470A-9CAA-A05968AE569C}" destId="{FBE0D3CF-ABD3-48DE-B994-86F5E0BABCFF}" srcOrd="0" destOrd="0" presId="urn:microsoft.com/office/officeart/2005/8/layout/hList6"/>
    <dgm:cxn modelId="{DCA2073D-EDD5-457E-83EA-DAA7DC542F7B}" type="presOf" srcId="{8B5429CA-A66F-400D-B52B-24D9D12833FA}" destId="{51121489-E8CF-478B-A0EF-8C37ED1A97FA}" srcOrd="0" destOrd="0" presId="urn:microsoft.com/office/officeart/2005/8/layout/hList6"/>
    <dgm:cxn modelId="{AE642AE2-452F-437A-88C4-662C9D87D12E}" srcId="{FBE72703-8393-49F8-8A8F-19973328350F}" destId="{8B5429CA-A66F-400D-B52B-24D9D12833FA}" srcOrd="3" destOrd="0" parTransId="{06A67B3A-8476-464C-A9A6-47716D089DBC}" sibTransId="{8F33266C-D45F-4359-9AD7-B12CAD3ABA65}"/>
    <dgm:cxn modelId="{1686CAE4-20B1-472B-9BEE-1BA0629154DC}" type="presOf" srcId="{FBE72703-8393-49F8-8A8F-19973328350F}" destId="{D3995A18-F558-49C5-A28C-37BA82D5B767}" srcOrd="0" destOrd="0" presId="urn:microsoft.com/office/officeart/2005/8/layout/hList6"/>
    <dgm:cxn modelId="{DB203014-02ED-4254-B3C7-D3A8C412F3F9}" srcId="{FBE72703-8393-49F8-8A8F-19973328350F}" destId="{4590C687-BC97-42B8-8F97-8DE089499436}" srcOrd="1" destOrd="0" parTransId="{3F096526-18B1-4BDB-9D02-D7D48623DEEA}" sibTransId="{4090B9BE-40CF-4487-BDE2-B54919C753DF}"/>
    <dgm:cxn modelId="{1E7E5AEE-494A-4EE5-8503-0CE2661FD562}" type="presOf" srcId="{4590C687-BC97-42B8-8F97-8DE089499436}" destId="{9AB2DF80-6BE8-4246-8A02-95093E4928DC}" srcOrd="0" destOrd="0" presId="urn:microsoft.com/office/officeart/2005/8/layout/hList6"/>
    <dgm:cxn modelId="{522D5A78-627C-45AF-A9CA-505C5E66B85E}" type="presOf" srcId="{D2BF5830-0DE4-4412-BB7D-E4384EE9F8ED}" destId="{B53F7C30-F199-4159-8215-4AE9DA294C0F}" srcOrd="0" destOrd="0" presId="urn:microsoft.com/office/officeart/2005/8/layout/hList6"/>
    <dgm:cxn modelId="{4EBE3177-AD1C-491A-B5F2-558E44AF9DE3}" srcId="{FBE72703-8393-49F8-8A8F-19973328350F}" destId="{B4192C34-C93A-470A-9CAA-A05968AE569C}" srcOrd="2" destOrd="0" parTransId="{5421D07B-D9F5-42DB-BD75-E5D5AF0D117B}" sibTransId="{8BD872E6-2A78-4587-B642-CFD27935E05E}"/>
    <dgm:cxn modelId="{8A823DDF-A742-4BE0-9462-BF616E889451}" srcId="{FBE72703-8393-49F8-8A8F-19973328350F}" destId="{D2BF5830-0DE4-4412-BB7D-E4384EE9F8ED}" srcOrd="4" destOrd="0" parTransId="{636F4CFD-E69E-46D6-9259-5CC956F8884A}" sibTransId="{363A70A2-EAC8-4987-81E0-DC5EF661D8A6}"/>
    <dgm:cxn modelId="{E5FAC28D-D6C6-4328-BC52-EDACC410C04D}" srcId="{FBE72703-8393-49F8-8A8F-19973328350F}" destId="{011BC37D-BDA7-4E97-90CF-296C056F03F1}" srcOrd="0" destOrd="0" parTransId="{4BED5A24-604C-4295-B3C2-5C2BB2E1B766}" sibTransId="{C87DB8EF-8E17-4F86-A876-71BBBAF6291F}"/>
    <dgm:cxn modelId="{AF9BB509-0560-4596-89C4-83FE0470CC8C}" type="presParOf" srcId="{D3995A18-F558-49C5-A28C-37BA82D5B767}" destId="{0D197E1E-0D04-4C97-958B-4C44CC57D154}" srcOrd="0" destOrd="0" presId="urn:microsoft.com/office/officeart/2005/8/layout/hList6"/>
    <dgm:cxn modelId="{B2D328BE-908A-4A77-9330-737992B06971}" type="presParOf" srcId="{D3995A18-F558-49C5-A28C-37BA82D5B767}" destId="{6CE9F5DF-D09C-4AF7-BF02-B70CEBCA805D}" srcOrd="1" destOrd="0" presId="urn:microsoft.com/office/officeart/2005/8/layout/hList6"/>
    <dgm:cxn modelId="{514FD5AB-34F0-48E4-B489-5B6A43A72EDC}" type="presParOf" srcId="{D3995A18-F558-49C5-A28C-37BA82D5B767}" destId="{9AB2DF80-6BE8-4246-8A02-95093E4928DC}" srcOrd="2" destOrd="0" presId="urn:microsoft.com/office/officeart/2005/8/layout/hList6"/>
    <dgm:cxn modelId="{DB6FF696-5CEF-4898-A6C1-312DF1AAB9A7}" type="presParOf" srcId="{D3995A18-F558-49C5-A28C-37BA82D5B767}" destId="{AD772D70-264A-48E1-A44D-EB5DA21355FF}" srcOrd="3" destOrd="0" presId="urn:microsoft.com/office/officeart/2005/8/layout/hList6"/>
    <dgm:cxn modelId="{0194D062-9C55-403C-BE95-0ADD955692AB}" type="presParOf" srcId="{D3995A18-F558-49C5-A28C-37BA82D5B767}" destId="{FBE0D3CF-ABD3-48DE-B994-86F5E0BABCFF}" srcOrd="4" destOrd="0" presId="urn:microsoft.com/office/officeart/2005/8/layout/hList6"/>
    <dgm:cxn modelId="{FDA71965-2324-485A-BF31-B8A935BACB1E}" type="presParOf" srcId="{D3995A18-F558-49C5-A28C-37BA82D5B767}" destId="{5DDE06A8-0210-4B63-9D4A-341852D78E82}" srcOrd="5" destOrd="0" presId="urn:microsoft.com/office/officeart/2005/8/layout/hList6"/>
    <dgm:cxn modelId="{DE972D12-3F15-410C-8F1D-27BDD5FBBCB7}" type="presParOf" srcId="{D3995A18-F558-49C5-A28C-37BA82D5B767}" destId="{51121489-E8CF-478B-A0EF-8C37ED1A97FA}" srcOrd="6" destOrd="0" presId="urn:microsoft.com/office/officeart/2005/8/layout/hList6"/>
    <dgm:cxn modelId="{9F3FFBA8-26F8-4207-BEC1-07AEFDB3E6B4}" type="presParOf" srcId="{D3995A18-F558-49C5-A28C-37BA82D5B767}" destId="{5ADABF62-4288-4DE4-B13A-4DA2585DEAC7}" srcOrd="7" destOrd="0" presId="urn:microsoft.com/office/officeart/2005/8/layout/hList6"/>
    <dgm:cxn modelId="{045038A2-1364-4EF6-9AD6-686E71D4AB0B}" type="presParOf" srcId="{D3995A18-F558-49C5-A28C-37BA82D5B767}" destId="{B53F7C30-F199-4159-8215-4AE9DA294C0F}" srcOrd="8"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F1D55C0-96E3-4E87-8087-47190A9BD59A}">
      <dsp:nvSpPr>
        <dsp:cNvPr id="0" name=""/>
        <dsp:cNvSpPr/>
      </dsp:nvSpPr>
      <dsp:spPr>
        <a:xfrm>
          <a:off x="-4895351" y="-750170"/>
          <a:ext cx="5830400" cy="5830400"/>
        </a:xfrm>
        <a:prstGeom prst="blockArc">
          <a:avLst>
            <a:gd name="adj1" fmla="val 18900000"/>
            <a:gd name="adj2" fmla="val 2700000"/>
            <a:gd name="adj3" fmla="val 370"/>
          </a:avLst>
        </a:prstGeom>
        <a:noFill/>
        <a:ln w="400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7701404-CF98-4529-B2AD-286CB5CA9C2A}">
      <dsp:nvSpPr>
        <dsp:cNvPr id="0" name=""/>
        <dsp:cNvSpPr/>
      </dsp:nvSpPr>
      <dsp:spPr>
        <a:xfrm>
          <a:off x="409123" y="270542"/>
          <a:ext cx="6999086" cy="541430"/>
        </a:xfrm>
        <a:prstGeom prst="rect">
          <a:avLst/>
        </a:prstGeom>
        <a:solidFill>
          <a:schemeClr val="accent5">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9761" tIns="40640" rIns="40640" bIns="40640" numCol="1" spcCol="1270" anchor="ctr" anchorCtr="0">
          <a:noAutofit/>
        </a:bodyPr>
        <a:lstStyle/>
        <a:p>
          <a:pPr lvl="0" algn="l" defTabSz="711200">
            <a:lnSpc>
              <a:spcPct val="90000"/>
            </a:lnSpc>
            <a:spcBef>
              <a:spcPct val="0"/>
            </a:spcBef>
            <a:spcAft>
              <a:spcPct val="35000"/>
            </a:spcAft>
            <a:buFont typeface="Symbol" panose="05050102010706020507" pitchFamily="18" charset="2"/>
            <a:buChar char=""/>
          </a:pPr>
          <a:r>
            <a:rPr lang="en-US" sz="1600" b="0" kern="1200" dirty="0" smtClean="0">
              <a:solidFill>
                <a:srgbClr val="002060"/>
              </a:solidFill>
              <a:effectLst>
                <a:outerShdw blurRad="50800" dist="38100" dir="16200000" rotWithShape="0">
                  <a:prstClr val="black">
                    <a:alpha val="40000"/>
                  </a:prstClr>
                </a:outerShdw>
              </a:effectLst>
            </a:rPr>
            <a:t>1.</a:t>
          </a:r>
          <a:r>
            <a:rPr lang="ro-RO" sz="1600" b="0" kern="1200" dirty="0" smtClean="0">
              <a:solidFill>
                <a:srgbClr val="002060"/>
              </a:solidFill>
              <a:effectLst>
                <a:outerShdw blurRad="50800" dist="38100" dir="16200000" rotWithShape="0">
                  <a:prstClr val="black">
                    <a:alpha val="40000"/>
                  </a:prstClr>
                </a:outerShdw>
              </a:effectLst>
            </a:rPr>
            <a:t> Apă, hrană, adăpost</a:t>
          </a:r>
        </a:p>
        <a:p>
          <a:pPr lvl="0" algn="l" defTabSz="711200">
            <a:lnSpc>
              <a:spcPct val="90000"/>
            </a:lnSpc>
            <a:spcBef>
              <a:spcPct val="0"/>
            </a:spcBef>
            <a:spcAft>
              <a:spcPct val="35000"/>
            </a:spcAft>
            <a:buChar char=""/>
          </a:pPr>
          <a:r>
            <a:rPr lang="ro-RO" sz="1600" b="0" kern="1200" dirty="0" smtClean="0">
              <a:solidFill>
                <a:srgbClr val="002060"/>
              </a:solidFill>
              <a:effectLst>
                <a:outerShdw blurRad="50800" dist="38100" dir="16200000" rotWithShape="0">
                  <a:prstClr val="black">
                    <a:alpha val="40000"/>
                  </a:prstClr>
                </a:outerShdw>
              </a:effectLst>
            </a:rPr>
            <a:t>Nevoi fiziologice primare (de supravițuire)</a:t>
          </a:r>
          <a:endParaRPr lang="en-US" sz="1600" kern="1200" dirty="0"/>
        </a:p>
      </dsp:txBody>
      <dsp:txXfrm>
        <a:off x="409123" y="270542"/>
        <a:ext cx="6999086" cy="541430"/>
      </dsp:txXfrm>
    </dsp:sp>
    <dsp:sp modelId="{C902CCF5-E3F3-4C01-B795-F8BF28AB0794}">
      <dsp:nvSpPr>
        <dsp:cNvPr id="0" name=""/>
        <dsp:cNvSpPr/>
      </dsp:nvSpPr>
      <dsp:spPr>
        <a:xfrm>
          <a:off x="70729" y="202863"/>
          <a:ext cx="676788" cy="676788"/>
        </a:xfrm>
        <a:prstGeom prst="ellipse">
          <a:avLst/>
        </a:prstGeom>
        <a:solidFill>
          <a:schemeClr val="lt1">
            <a:hueOff val="0"/>
            <a:satOff val="0"/>
            <a:lumOff val="0"/>
            <a:alphaOff val="0"/>
          </a:schemeClr>
        </a:solidFill>
        <a:ln w="400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B0034F9-62FE-4617-BC36-136286D5927A}">
      <dsp:nvSpPr>
        <dsp:cNvPr id="0" name=""/>
        <dsp:cNvSpPr/>
      </dsp:nvSpPr>
      <dsp:spPr>
        <a:xfrm>
          <a:off x="797097" y="1082428"/>
          <a:ext cx="6611113" cy="541430"/>
        </a:xfrm>
        <a:prstGeom prst="rect">
          <a:avLst/>
        </a:prstGeom>
        <a:solidFill>
          <a:schemeClr val="accent5">
            <a:hueOff val="-4513949"/>
            <a:satOff val="11115"/>
            <a:lumOff val="-245"/>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9761" tIns="40640" rIns="40640" bIns="40640" numCol="1" spcCol="1270" anchor="ctr" anchorCtr="0">
          <a:noAutofit/>
        </a:bodyPr>
        <a:lstStyle/>
        <a:p>
          <a:pPr lvl="0" algn="l" defTabSz="711200">
            <a:lnSpc>
              <a:spcPct val="90000"/>
            </a:lnSpc>
            <a:spcBef>
              <a:spcPct val="0"/>
            </a:spcBef>
            <a:spcAft>
              <a:spcPct val="35000"/>
            </a:spcAft>
            <a:buFont typeface="Symbol" panose="05050102010706020507" pitchFamily="18" charset="2"/>
            <a:buChar char=""/>
          </a:pPr>
          <a:r>
            <a:rPr lang="ro-RO" sz="1600" b="1" kern="1200" dirty="0" smtClean="0">
              <a:solidFill>
                <a:srgbClr val="FF0000"/>
              </a:solidFill>
              <a:effectLst>
                <a:outerShdw blurRad="50800" dist="38100" dir="16200000" rotWithShape="0">
                  <a:prstClr val="black">
                    <a:alpha val="40000"/>
                  </a:prstClr>
                </a:outerShdw>
              </a:effectLst>
            </a:rPr>
            <a:t>2. Siguranță și securitate personală</a:t>
          </a:r>
          <a:endParaRPr lang="en-US" sz="1600" kern="1200" dirty="0"/>
        </a:p>
      </dsp:txBody>
      <dsp:txXfrm>
        <a:off x="797097" y="1082428"/>
        <a:ext cx="6611113" cy="541430"/>
      </dsp:txXfrm>
    </dsp:sp>
    <dsp:sp modelId="{8AB03DB6-C3B6-4087-B5EB-D7500B0D67B6}">
      <dsp:nvSpPr>
        <dsp:cNvPr id="0" name=""/>
        <dsp:cNvSpPr/>
      </dsp:nvSpPr>
      <dsp:spPr>
        <a:xfrm>
          <a:off x="458702" y="1014749"/>
          <a:ext cx="676788" cy="676788"/>
        </a:xfrm>
        <a:prstGeom prst="ellipse">
          <a:avLst/>
        </a:prstGeom>
        <a:solidFill>
          <a:schemeClr val="lt1">
            <a:hueOff val="0"/>
            <a:satOff val="0"/>
            <a:lumOff val="0"/>
            <a:alphaOff val="0"/>
          </a:schemeClr>
        </a:solidFill>
        <a:ln w="40000" cap="flat" cmpd="sng" algn="ctr">
          <a:solidFill>
            <a:schemeClr val="accent5">
              <a:hueOff val="-4513949"/>
              <a:satOff val="11115"/>
              <a:lumOff val="-245"/>
              <a:alphaOff val="0"/>
            </a:schemeClr>
          </a:solidFill>
          <a:prstDash val="solid"/>
        </a:ln>
        <a:effectLst/>
      </dsp:spPr>
      <dsp:style>
        <a:lnRef idx="2">
          <a:scrgbClr r="0" g="0" b="0"/>
        </a:lnRef>
        <a:fillRef idx="1">
          <a:scrgbClr r="0" g="0" b="0"/>
        </a:fillRef>
        <a:effectRef idx="0">
          <a:scrgbClr r="0" g="0" b="0"/>
        </a:effectRef>
        <a:fontRef idx="minor"/>
      </dsp:style>
    </dsp:sp>
    <dsp:sp modelId="{03834497-1CC7-4C09-AE87-10291A67EEB2}">
      <dsp:nvSpPr>
        <dsp:cNvPr id="0" name=""/>
        <dsp:cNvSpPr/>
      </dsp:nvSpPr>
      <dsp:spPr>
        <a:xfrm>
          <a:off x="916173" y="1894314"/>
          <a:ext cx="6492036" cy="541430"/>
        </a:xfrm>
        <a:prstGeom prst="rect">
          <a:avLst/>
        </a:prstGeom>
        <a:solidFill>
          <a:schemeClr val="accent5">
            <a:hueOff val="-9027899"/>
            <a:satOff val="22229"/>
            <a:lumOff val="-49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9761" tIns="40640" rIns="40640" bIns="40640" numCol="1" spcCol="1270" anchor="ctr" anchorCtr="0">
          <a:noAutofit/>
        </a:bodyPr>
        <a:lstStyle/>
        <a:p>
          <a:pPr lvl="0" algn="l" defTabSz="711200">
            <a:lnSpc>
              <a:spcPct val="90000"/>
            </a:lnSpc>
            <a:spcBef>
              <a:spcPct val="0"/>
            </a:spcBef>
            <a:spcAft>
              <a:spcPct val="35000"/>
            </a:spcAft>
            <a:buFont typeface="Symbol" panose="05050102010706020507" pitchFamily="18" charset="2"/>
            <a:buChar char=""/>
          </a:pPr>
          <a:r>
            <a:rPr lang="ro-RO" sz="1600" b="0" kern="1200" dirty="0" smtClean="0">
              <a:solidFill>
                <a:schemeClr val="accent6">
                  <a:lumMod val="50000"/>
                </a:schemeClr>
              </a:solidFill>
              <a:effectLst>
                <a:outerShdw blurRad="50800" dist="38100" dir="16200000" rotWithShape="0">
                  <a:prstClr val="black">
                    <a:alpha val="40000"/>
                  </a:prstClr>
                </a:outerShdw>
              </a:effectLst>
            </a:rPr>
            <a:t>3. Nevoi sociale și de apartenență</a:t>
          </a:r>
          <a:r>
            <a:rPr lang="ro-RO" sz="1600" kern="1200" dirty="0" smtClean="0">
              <a:effectLst/>
              <a:latin typeface="Times New Roman" panose="02020603050405020304" pitchFamily="18" charset="0"/>
              <a:ea typeface="Calibri" panose="020F0502020204030204" pitchFamily="34" charset="0"/>
              <a:cs typeface="Times New Roman" panose="02020603050405020304" pitchFamily="18" charset="0"/>
            </a:rPr>
            <a:t>;</a:t>
          </a:r>
          <a:endParaRPr lang="en-US" sz="1600" kern="1200" dirty="0"/>
        </a:p>
      </dsp:txBody>
      <dsp:txXfrm>
        <a:off x="916173" y="1894314"/>
        <a:ext cx="6492036" cy="541430"/>
      </dsp:txXfrm>
    </dsp:sp>
    <dsp:sp modelId="{5F60284D-19B6-4071-93BB-1012AC60755B}">
      <dsp:nvSpPr>
        <dsp:cNvPr id="0" name=""/>
        <dsp:cNvSpPr/>
      </dsp:nvSpPr>
      <dsp:spPr>
        <a:xfrm>
          <a:off x="577779" y="1826635"/>
          <a:ext cx="676788" cy="676788"/>
        </a:xfrm>
        <a:prstGeom prst="ellipse">
          <a:avLst/>
        </a:prstGeom>
        <a:solidFill>
          <a:schemeClr val="lt1">
            <a:hueOff val="0"/>
            <a:satOff val="0"/>
            <a:lumOff val="0"/>
            <a:alphaOff val="0"/>
          </a:schemeClr>
        </a:solidFill>
        <a:ln w="40000" cap="flat" cmpd="sng" algn="ctr">
          <a:solidFill>
            <a:schemeClr val="accent5">
              <a:hueOff val="-9027899"/>
              <a:satOff val="22229"/>
              <a:lumOff val="-490"/>
              <a:alphaOff val="0"/>
            </a:schemeClr>
          </a:solidFill>
          <a:prstDash val="solid"/>
        </a:ln>
        <a:effectLst/>
      </dsp:spPr>
      <dsp:style>
        <a:lnRef idx="2">
          <a:scrgbClr r="0" g="0" b="0"/>
        </a:lnRef>
        <a:fillRef idx="1">
          <a:scrgbClr r="0" g="0" b="0"/>
        </a:fillRef>
        <a:effectRef idx="0">
          <a:scrgbClr r="0" g="0" b="0"/>
        </a:effectRef>
        <a:fontRef idx="minor"/>
      </dsp:style>
    </dsp:sp>
    <dsp:sp modelId="{7D4B30B5-AAC8-458C-AF28-7DAED2561580}">
      <dsp:nvSpPr>
        <dsp:cNvPr id="0" name=""/>
        <dsp:cNvSpPr/>
      </dsp:nvSpPr>
      <dsp:spPr>
        <a:xfrm>
          <a:off x="797097" y="2706200"/>
          <a:ext cx="6611113" cy="541430"/>
        </a:xfrm>
        <a:prstGeom prst="rect">
          <a:avLst/>
        </a:prstGeom>
        <a:solidFill>
          <a:schemeClr val="accent5">
            <a:hueOff val="-13541849"/>
            <a:satOff val="33344"/>
            <a:lumOff val="-735"/>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9761" tIns="40640" rIns="40640" bIns="40640" numCol="1" spcCol="1270" anchor="ctr" anchorCtr="0">
          <a:noAutofit/>
        </a:bodyPr>
        <a:lstStyle/>
        <a:p>
          <a:pPr lvl="0" algn="l" defTabSz="711200">
            <a:lnSpc>
              <a:spcPct val="90000"/>
            </a:lnSpc>
            <a:spcBef>
              <a:spcPct val="0"/>
            </a:spcBef>
            <a:spcAft>
              <a:spcPct val="35000"/>
            </a:spcAft>
          </a:pPr>
          <a:r>
            <a:rPr lang="ro-RO" sz="1600" b="0" kern="1200" dirty="0" smtClean="0">
              <a:solidFill>
                <a:srgbClr val="7030A0"/>
              </a:solidFill>
              <a:effectLst>
                <a:outerShdw blurRad="50800" dist="38100" dir="16200000" rotWithShape="0">
                  <a:prstClr val="black">
                    <a:alpha val="40000"/>
                  </a:prstClr>
                </a:outerShdw>
              </a:effectLst>
            </a:rPr>
            <a:t>4. Nevoia de recunoaștere socială</a:t>
          </a:r>
          <a:endParaRPr lang="en-US" sz="1600" kern="1200" dirty="0">
            <a:effectLst/>
            <a:latin typeface="Calibri" panose="020F0502020204030204" pitchFamily="34" charset="0"/>
            <a:ea typeface="Calibri" panose="020F0502020204030204" pitchFamily="34" charset="0"/>
            <a:cs typeface="Times New Roman" panose="02020603050405020304" pitchFamily="18" charset="0"/>
          </a:endParaRPr>
        </a:p>
      </dsp:txBody>
      <dsp:txXfrm>
        <a:off x="797097" y="2706200"/>
        <a:ext cx="6611113" cy="541430"/>
      </dsp:txXfrm>
    </dsp:sp>
    <dsp:sp modelId="{175429B8-1BF6-4EAF-90D0-1E4EC18B8278}">
      <dsp:nvSpPr>
        <dsp:cNvPr id="0" name=""/>
        <dsp:cNvSpPr/>
      </dsp:nvSpPr>
      <dsp:spPr>
        <a:xfrm>
          <a:off x="458702" y="2638522"/>
          <a:ext cx="676788" cy="676788"/>
        </a:xfrm>
        <a:prstGeom prst="ellipse">
          <a:avLst/>
        </a:prstGeom>
        <a:solidFill>
          <a:schemeClr val="lt1">
            <a:hueOff val="0"/>
            <a:satOff val="0"/>
            <a:lumOff val="0"/>
            <a:alphaOff val="0"/>
          </a:schemeClr>
        </a:solidFill>
        <a:ln w="40000" cap="flat" cmpd="sng" algn="ctr">
          <a:solidFill>
            <a:schemeClr val="accent5">
              <a:hueOff val="-13541849"/>
              <a:satOff val="33344"/>
              <a:lumOff val="-735"/>
              <a:alphaOff val="0"/>
            </a:schemeClr>
          </a:solidFill>
          <a:prstDash val="solid"/>
        </a:ln>
        <a:effectLst/>
      </dsp:spPr>
      <dsp:style>
        <a:lnRef idx="2">
          <a:scrgbClr r="0" g="0" b="0"/>
        </a:lnRef>
        <a:fillRef idx="1">
          <a:scrgbClr r="0" g="0" b="0"/>
        </a:fillRef>
        <a:effectRef idx="0">
          <a:scrgbClr r="0" g="0" b="0"/>
        </a:effectRef>
        <a:fontRef idx="minor"/>
      </dsp:style>
    </dsp:sp>
    <dsp:sp modelId="{6CAAE634-04E5-4CAF-8C11-77B00ABBF92B}">
      <dsp:nvSpPr>
        <dsp:cNvPr id="0" name=""/>
        <dsp:cNvSpPr/>
      </dsp:nvSpPr>
      <dsp:spPr>
        <a:xfrm>
          <a:off x="409123" y="3518087"/>
          <a:ext cx="6999086" cy="541430"/>
        </a:xfrm>
        <a:prstGeom prst="rect">
          <a:avLst/>
        </a:prstGeom>
        <a:solidFill>
          <a:schemeClr val="accent5">
            <a:hueOff val="-18055798"/>
            <a:satOff val="44459"/>
            <a:lumOff val="-98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29761" tIns="40640" rIns="40640" bIns="40640" numCol="1" spcCol="1270" anchor="ctr" anchorCtr="0">
          <a:noAutofit/>
        </a:bodyPr>
        <a:lstStyle/>
        <a:p>
          <a:pPr lvl="0" algn="l" defTabSz="711200">
            <a:lnSpc>
              <a:spcPct val="90000"/>
            </a:lnSpc>
            <a:spcBef>
              <a:spcPct val="0"/>
            </a:spcBef>
            <a:spcAft>
              <a:spcPct val="35000"/>
            </a:spcAft>
          </a:pPr>
          <a:r>
            <a:rPr lang="ro-RO" sz="1600" b="0" kern="1200" dirty="0" smtClean="0">
              <a:solidFill>
                <a:schemeClr val="accent2">
                  <a:lumMod val="75000"/>
                </a:schemeClr>
              </a:solidFill>
              <a:effectLst>
                <a:outerShdw blurRad="50800" dist="38100" dir="16200000" rotWithShape="0">
                  <a:prstClr val="black">
                    <a:alpha val="40000"/>
                  </a:prstClr>
                </a:outerShdw>
              </a:effectLst>
            </a:rPr>
            <a:t>5. Autorealizarea, dezvoltarea personală</a:t>
          </a:r>
          <a:endParaRPr lang="en-US" sz="1600" kern="1200" dirty="0">
            <a:effectLst/>
            <a:latin typeface="Calibri" panose="020F0502020204030204" pitchFamily="34" charset="0"/>
            <a:ea typeface="Calibri" panose="020F0502020204030204" pitchFamily="34" charset="0"/>
            <a:cs typeface="Times New Roman" panose="02020603050405020304" pitchFamily="18" charset="0"/>
          </a:endParaRPr>
        </a:p>
      </dsp:txBody>
      <dsp:txXfrm>
        <a:off x="409123" y="3518087"/>
        <a:ext cx="6999086" cy="541430"/>
      </dsp:txXfrm>
    </dsp:sp>
    <dsp:sp modelId="{DDC3C516-9C69-4A4C-8C45-86F9A8A059B8}">
      <dsp:nvSpPr>
        <dsp:cNvPr id="0" name=""/>
        <dsp:cNvSpPr/>
      </dsp:nvSpPr>
      <dsp:spPr>
        <a:xfrm>
          <a:off x="70729" y="3450408"/>
          <a:ext cx="676788" cy="676788"/>
        </a:xfrm>
        <a:prstGeom prst="ellipse">
          <a:avLst/>
        </a:prstGeom>
        <a:solidFill>
          <a:schemeClr val="lt1">
            <a:hueOff val="0"/>
            <a:satOff val="0"/>
            <a:lumOff val="0"/>
            <a:alphaOff val="0"/>
          </a:schemeClr>
        </a:solidFill>
        <a:ln w="40000" cap="flat" cmpd="sng" algn="ctr">
          <a:solidFill>
            <a:schemeClr val="accent5">
              <a:hueOff val="-18055798"/>
              <a:satOff val="44459"/>
              <a:lumOff val="-98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9758F6C-FD79-4748-809D-F41656B18233}">
      <dsp:nvSpPr>
        <dsp:cNvPr id="0" name=""/>
        <dsp:cNvSpPr/>
      </dsp:nvSpPr>
      <dsp:spPr>
        <a:xfrm rot="16200000">
          <a:off x="3125154" y="-3125154"/>
          <a:ext cx="5103491" cy="11353800"/>
        </a:xfrm>
        <a:prstGeom prst="flowChartManualOperation">
          <a:avLst/>
        </a:prstGeom>
        <a:solidFill>
          <a:schemeClr val="accent1">
            <a:shade val="50000"/>
            <a:hueOff val="0"/>
            <a:satOff val="0"/>
            <a:lumOff val="0"/>
            <a:alphaOff val="0"/>
          </a:schemeClr>
        </a:solidFill>
        <a:ln>
          <a:noFill/>
        </a:ln>
        <a:effectLst>
          <a:outerShdw blurRad="39000" dist="25400" dir="5400000" rotWithShape="0">
            <a:schemeClr val="accent1">
              <a:shade val="50000"/>
              <a:hueOff val="0"/>
              <a:satOff val="0"/>
              <a:lumOff val="0"/>
              <a:alphaOff val="0"/>
              <a:shade val="33000"/>
              <a:alpha val="83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88900" tIns="0" rIns="88900" bIns="0" numCol="1" spcCol="1270" anchor="ctr" anchorCtr="0">
          <a:noAutofit/>
        </a:bodyPr>
        <a:lstStyle/>
        <a:p>
          <a:pPr lvl="0" algn="l" defTabSz="622300">
            <a:lnSpc>
              <a:spcPct val="90000"/>
            </a:lnSpc>
            <a:spcBef>
              <a:spcPct val="0"/>
            </a:spcBef>
            <a:spcAft>
              <a:spcPct val="35000"/>
            </a:spcAft>
          </a:pPr>
          <a:r>
            <a:rPr lang="ro-RO" sz="1400" kern="1200" dirty="0" smtClean="0">
              <a:solidFill>
                <a:schemeClr val="accent1">
                  <a:lumMod val="50000"/>
                </a:schemeClr>
              </a:solidFill>
            </a:rPr>
            <a:t>Într-adevăr, de-a lungul întregii sale istorii, omul a simţit permanent nevoia de stabilitate şi s-a preocupat să-şi asigure agoniseala, proprietatea, hrana şi propria viaţă. „Nu se poate trăi fără a avea sentimentul siguranţei acţiunii şi al stabilităţii”, se afirmă, parcă la unison, din mediul sociologic.</a:t>
          </a:r>
          <a:r>
            <a:rPr lang="x-none" sz="1400" kern="1200" dirty="0" smtClean="0">
              <a:solidFill>
                <a:schemeClr val="tx1"/>
              </a:solidFill>
              <a:effectLst/>
              <a:latin typeface="Times New Roman" panose="02020603050405020304" pitchFamily="18" charset="0"/>
              <a:ea typeface="Times New Roman" panose="02020603050405020304" pitchFamily="18" charset="0"/>
            </a:rPr>
            <a:t> </a:t>
          </a:r>
          <a:endParaRPr lang="x-none" sz="1400" kern="1200" dirty="0">
            <a:solidFill>
              <a:schemeClr val="tx1"/>
            </a:solidFill>
            <a:effectLst/>
            <a:latin typeface="Times New Roman" panose="02020603050405020304" pitchFamily="18" charset="0"/>
            <a:ea typeface="Times New Roman" panose="02020603050405020304" pitchFamily="18" charset="0"/>
          </a:endParaRPr>
        </a:p>
      </dsp:txBody>
      <dsp:txXfrm rot="5400000">
        <a:off x="0" y="1020698"/>
        <a:ext cx="11353800" cy="3062095"/>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FBE161F-23D7-48BE-AF5F-D4C02D584BC9}">
      <dsp:nvSpPr>
        <dsp:cNvPr id="0" name=""/>
        <dsp:cNvSpPr/>
      </dsp:nvSpPr>
      <dsp:spPr>
        <a:xfrm>
          <a:off x="0" y="1922356"/>
          <a:ext cx="11963400" cy="2563142"/>
        </a:xfrm>
        <a:prstGeom prst="notchedRightArrow">
          <a:avLst/>
        </a:prstGeom>
        <a:solidFill>
          <a:schemeClr val="accent4">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7FCDDFA-9F18-445D-9119-677148396EA7}">
      <dsp:nvSpPr>
        <dsp:cNvPr id="0" name=""/>
        <dsp:cNvSpPr/>
      </dsp:nvSpPr>
      <dsp:spPr>
        <a:xfrm>
          <a:off x="2709188" y="157620"/>
          <a:ext cx="2175142" cy="19326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99568" tIns="99568" rIns="99568" bIns="99568" numCol="1" spcCol="1270" anchor="b" anchorCtr="0">
          <a:noAutofit/>
        </a:bodyPr>
        <a:lstStyle/>
        <a:p>
          <a:pPr lvl="0" algn="ctr" defTabSz="622300">
            <a:lnSpc>
              <a:spcPct val="90000"/>
            </a:lnSpc>
            <a:spcBef>
              <a:spcPct val="0"/>
            </a:spcBef>
            <a:spcAft>
              <a:spcPct val="35000"/>
            </a:spcAft>
          </a:pPr>
          <a:r>
            <a:rPr lang="ro-RO" sz="1400" kern="1200" dirty="0" smtClean="0">
              <a:solidFill>
                <a:schemeClr val="accent1">
                  <a:lumMod val="50000"/>
                </a:schemeClr>
              </a:solidFill>
            </a:rPr>
            <a:t>Singurul concept care poate răspunde acestor deziderate (siguranţă şi stabilitate) este conceptul de securitate. Cum se realizează, însă, securitatea, reprezintă o chestiune ce ţine de strategie, respectiv: fixarea priorităţilor faţă de un context geopolitic, de resurse, de alianţe, dar şi de loialitatea faţă de aliaţi, de planificare, şi, nu în ultimul rând, de management (experienţa conducerii).</a:t>
          </a:r>
          <a:endParaRPr lang="en-US" sz="1400" kern="1200" dirty="0"/>
        </a:p>
      </dsp:txBody>
      <dsp:txXfrm>
        <a:off x="2709188" y="157620"/>
        <a:ext cx="2175142" cy="1932660"/>
      </dsp:txXfrm>
    </dsp:sp>
    <dsp:sp modelId="{AC4810C8-6080-4368-9629-80D71C5D0E26}">
      <dsp:nvSpPr>
        <dsp:cNvPr id="0" name=""/>
        <dsp:cNvSpPr/>
      </dsp:nvSpPr>
      <dsp:spPr>
        <a:xfrm>
          <a:off x="3637724" y="2887272"/>
          <a:ext cx="318069" cy="318069"/>
        </a:xfrm>
        <a:prstGeom prst="ellipse">
          <a:avLst/>
        </a:prstGeom>
        <a:solidFill>
          <a:schemeClr val="accent4">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896E05E-42A8-4E58-906E-BF1E6EB42DB8}">
      <dsp:nvSpPr>
        <dsp:cNvPr id="0" name=""/>
        <dsp:cNvSpPr/>
      </dsp:nvSpPr>
      <dsp:spPr>
        <a:xfrm>
          <a:off x="6248400" y="0"/>
          <a:ext cx="3157638" cy="256314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5344" tIns="85344" rIns="85344" bIns="85344" numCol="1" spcCol="1270" anchor="t" anchorCtr="0">
          <a:noAutofit/>
        </a:bodyPr>
        <a:lstStyle/>
        <a:p>
          <a:pPr lvl="0" algn="ctr" defTabSz="533400">
            <a:lnSpc>
              <a:spcPct val="90000"/>
            </a:lnSpc>
            <a:spcBef>
              <a:spcPct val="0"/>
            </a:spcBef>
            <a:spcAft>
              <a:spcPct val="35000"/>
            </a:spcAft>
          </a:pPr>
          <a:r>
            <a:rPr lang="ro-RO" sz="1200" kern="1200" dirty="0" smtClean="0">
              <a:solidFill>
                <a:schemeClr val="accent1">
                  <a:lumMod val="50000"/>
                </a:schemeClr>
              </a:solidFill>
            </a:rPr>
            <a:t>Pentru realizarea strategiei de securitate fiecare guvern îşi asumă politica de Securitate:</a:t>
          </a:r>
          <a:endParaRPr lang="ru-RU" sz="1200" kern="1200" dirty="0" smtClean="0">
            <a:solidFill>
              <a:schemeClr val="accent1">
                <a:lumMod val="50000"/>
              </a:schemeClr>
            </a:solidFill>
          </a:endParaRPr>
        </a:p>
        <a:p>
          <a:pPr lvl="0" algn="ctr" defTabSz="533400">
            <a:lnSpc>
              <a:spcPct val="90000"/>
            </a:lnSpc>
            <a:spcBef>
              <a:spcPct val="0"/>
            </a:spcBef>
            <a:spcAft>
              <a:spcPct val="35000"/>
            </a:spcAft>
          </a:pPr>
          <a:r>
            <a:rPr lang="ro-RO" sz="1200" kern="1200" dirty="0" smtClean="0">
              <a:solidFill>
                <a:schemeClr val="accent1">
                  <a:lumMod val="50000"/>
                </a:schemeClr>
              </a:solidFill>
            </a:rPr>
            <a:t>sistem legislativ;</a:t>
          </a:r>
        </a:p>
        <a:p>
          <a:pPr lvl="0" algn="ctr" defTabSz="533400">
            <a:lnSpc>
              <a:spcPct val="90000"/>
            </a:lnSpc>
            <a:spcBef>
              <a:spcPct val="0"/>
            </a:spcBef>
            <a:spcAft>
              <a:spcPct val="35000"/>
            </a:spcAft>
          </a:pPr>
          <a:r>
            <a:rPr lang="ro-RO" sz="1200" kern="1200" dirty="0" smtClean="0">
              <a:solidFill>
                <a:schemeClr val="accent1">
                  <a:lumMod val="50000"/>
                </a:schemeClr>
              </a:solidFill>
            </a:rPr>
            <a:t>instituţional;</a:t>
          </a:r>
        </a:p>
        <a:p>
          <a:pPr lvl="0" algn="ctr" defTabSz="533400">
            <a:lnSpc>
              <a:spcPct val="90000"/>
            </a:lnSpc>
            <a:spcBef>
              <a:spcPct val="0"/>
            </a:spcBef>
            <a:spcAft>
              <a:spcPct val="35000"/>
            </a:spcAft>
          </a:pPr>
          <a:r>
            <a:rPr lang="ro-RO" sz="1200" kern="1200" dirty="0" smtClean="0">
              <a:solidFill>
                <a:schemeClr val="accent1">
                  <a:lumMod val="50000"/>
                </a:schemeClr>
              </a:solidFill>
            </a:rPr>
            <a:t>resurse materiale şi umane etc.</a:t>
          </a:r>
        </a:p>
        <a:p>
          <a:pPr lvl="0" algn="ctr" defTabSz="533400">
            <a:lnSpc>
              <a:spcPct val="90000"/>
            </a:lnSpc>
            <a:spcBef>
              <a:spcPct val="0"/>
            </a:spcBef>
            <a:spcAft>
              <a:spcPct val="35000"/>
            </a:spcAft>
          </a:pPr>
          <a:r>
            <a:rPr lang="ro-RO" sz="1200" kern="1200" dirty="0" smtClean="0">
              <a:solidFill>
                <a:schemeClr val="accent1">
                  <a:lumMod val="50000"/>
                </a:schemeClr>
              </a:solidFill>
            </a:rPr>
            <a:t>capabilă să satisfacă întreaga gamă de probleme din domeniul securităţii naţionale.</a:t>
          </a:r>
          <a:endParaRPr lang="en-US" sz="1200" kern="1200" dirty="0"/>
        </a:p>
      </dsp:txBody>
      <dsp:txXfrm>
        <a:off x="6248400" y="0"/>
        <a:ext cx="3157638" cy="2563142"/>
      </dsp:txXfrm>
    </dsp:sp>
    <dsp:sp modelId="{64F61AC4-4636-41B4-9D05-9E6DA2088DF3}">
      <dsp:nvSpPr>
        <dsp:cNvPr id="0" name=""/>
        <dsp:cNvSpPr/>
      </dsp:nvSpPr>
      <dsp:spPr>
        <a:xfrm rot="679336">
          <a:off x="6324601" y="3048000"/>
          <a:ext cx="318069" cy="318069"/>
        </a:xfrm>
        <a:prstGeom prst="ellipse">
          <a:avLst/>
        </a:prstGeom>
        <a:solidFill>
          <a:schemeClr val="accent4">
            <a:hueOff val="17235884"/>
            <a:satOff val="-43603"/>
            <a:lumOff val="196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B4E1C6D-2358-4647-BF7D-2902490EF0CA}">
      <dsp:nvSpPr>
        <dsp:cNvPr id="0" name=""/>
        <dsp:cNvSpPr/>
      </dsp:nvSpPr>
      <dsp:spPr>
        <a:xfrm>
          <a:off x="-190504" y="0"/>
          <a:ext cx="6827520" cy="1166844"/>
        </a:xfrm>
        <a:prstGeom prst="roundRect">
          <a:avLst>
            <a:gd name="adj" fmla="val 10000"/>
          </a:avLst>
        </a:prstGeom>
        <a:solidFill>
          <a:schemeClr val="accent2">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l" defTabSz="711200">
            <a:lnSpc>
              <a:spcPct val="90000"/>
            </a:lnSpc>
            <a:spcBef>
              <a:spcPct val="0"/>
            </a:spcBef>
            <a:spcAft>
              <a:spcPct val="35000"/>
            </a:spcAft>
          </a:pPr>
          <a:r>
            <a:rPr lang="x-none" sz="1600" kern="1200" dirty="0">
              <a:solidFill>
                <a:schemeClr val="tx1"/>
              </a:solidFill>
              <a:effectLst/>
              <a:latin typeface="Times New Roman" panose="02020603050405020304" pitchFamily="18" charset="0"/>
              <a:ea typeface="Times New Roman" panose="02020603050405020304" pitchFamily="18" charset="0"/>
            </a:rPr>
            <a:t>	</a:t>
          </a:r>
          <a:r>
            <a:rPr lang="ro-RO" sz="1600" kern="1200" dirty="0" smtClean="0">
              <a:effectLst>
                <a:outerShdw blurRad="38100" dist="38100" dir="2700000" algn="tl">
                  <a:srgbClr val="000000">
                    <a:alpha val="43137"/>
                  </a:srgbClr>
                </a:outerShdw>
              </a:effectLst>
              <a:latin typeface="+mn-lt"/>
            </a:rPr>
            <a:t>O definire a termenului de securitate prin care se garantează existenţa naţional-statală, precum şi drepturile şi libertăţile fundamentale ale cetățenilor ar putea face referire la ansamblul proceselor, acţiunilor şi măsurilor de natură:</a:t>
          </a:r>
          <a:endParaRPr lang="en-US" sz="1600" kern="1200" dirty="0">
            <a:solidFill>
              <a:schemeClr val="tx1"/>
            </a:solidFill>
          </a:endParaRPr>
        </a:p>
      </dsp:txBody>
      <dsp:txXfrm>
        <a:off x="-156328" y="34176"/>
        <a:ext cx="5469804" cy="1098492"/>
      </dsp:txXfrm>
    </dsp:sp>
    <dsp:sp modelId="{611C73FD-9A40-40EB-A689-24D56BE82BD8}">
      <dsp:nvSpPr>
        <dsp:cNvPr id="0" name=""/>
        <dsp:cNvSpPr/>
      </dsp:nvSpPr>
      <dsp:spPr>
        <a:xfrm>
          <a:off x="283120" y="1378997"/>
          <a:ext cx="7023879" cy="1166844"/>
        </a:xfrm>
        <a:prstGeom prst="roundRect">
          <a:avLst>
            <a:gd name="adj" fmla="val 10000"/>
          </a:avLst>
        </a:prstGeom>
        <a:solidFill>
          <a:schemeClr val="accent3">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lvl="0" algn="l" defTabSz="800100">
            <a:lnSpc>
              <a:spcPct val="90000"/>
            </a:lnSpc>
            <a:spcBef>
              <a:spcPct val="0"/>
            </a:spcBef>
            <a:spcAft>
              <a:spcPct val="35000"/>
            </a:spcAft>
          </a:pPr>
          <a:r>
            <a:rPr lang="x-none" sz="1800" kern="1200" dirty="0">
              <a:solidFill>
                <a:schemeClr val="tx1"/>
              </a:solidFill>
              <a:latin typeface="Times New Roman" panose="02020603050405020304" pitchFamily="18" charset="0"/>
              <a:ea typeface="Times New Roman" panose="02020603050405020304" pitchFamily="18" charset="0"/>
            </a:rPr>
            <a:t>	</a:t>
          </a:r>
          <a:r>
            <a:rPr lang="ro-RO" sz="1800" kern="1200" dirty="0" smtClean="0">
              <a:effectLst>
                <a:outerShdw blurRad="38100" dist="38100" dir="2700000" algn="tl">
                  <a:srgbClr val="000000">
                    <a:alpha val="43137"/>
                  </a:srgbClr>
                </a:outerShdw>
              </a:effectLst>
            </a:rPr>
            <a:t>Din punct de vedere semantic, prin securitate se înţelege</a:t>
          </a:r>
          <a:endParaRPr lang="en-US" sz="1800" kern="1200" dirty="0">
            <a:solidFill>
              <a:schemeClr val="tx1"/>
            </a:solidFill>
          </a:endParaRPr>
        </a:p>
      </dsp:txBody>
      <dsp:txXfrm>
        <a:off x="317296" y="1413173"/>
        <a:ext cx="5587015" cy="1098492"/>
      </dsp:txXfrm>
    </dsp:sp>
    <dsp:sp modelId="{86D5A3E0-7205-4971-A20C-93BE3A10DE3C}">
      <dsp:nvSpPr>
        <dsp:cNvPr id="0" name=""/>
        <dsp:cNvSpPr/>
      </dsp:nvSpPr>
      <dsp:spPr>
        <a:xfrm>
          <a:off x="686865" y="2757995"/>
          <a:ext cx="7342929" cy="1166844"/>
        </a:xfrm>
        <a:prstGeom prst="roundRect">
          <a:avLst>
            <a:gd name="adj" fmla="val 10000"/>
          </a:avLst>
        </a:prstGeom>
        <a:solidFill>
          <a:schemeClr val="accent4">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x-none" sz="1400" kern="1200" dirty="0">
              <a:solidFill>
                <a:schemeClr val="tx1"/>
              </a:solidFill>
              <a:effectLst/>
              <a:latin typeface="Times New Roman" panose="02020603050405020304" pitchFamily="18" charset="0"/>
              <a:ea typeface="Times New Roman" panose="02020603050405020304" pitchFamily="18" charset="0"/>
            </a:rPr>
            <a:t>	</a:t>
          </a:r>
          <a:r>
            <a:rPr lang="ro-RO" sz="1400" kern="1200" dirty="0" smtClean="0">
              <a:latin typeface="+mn-lt"/>
            </a:rPr>
            <a:t>sentimentul de încredere şi de linişte pe care îl dă cuiva absenţa oricărui pericol</a:t>
          </a:r>
          <a:r>
            <a:rPr lang="ro-RO" sz="1400" b="1" kern="1200" dirty="0" smtClean="0">
              <a:effectLst>
                <a:outerShdw blurRad="38100" dist="38100" dir="2700000" algn="tl">
                  <a:srgbClr val="000000">
                    <a:alpha val="43137"/>
                  </a:srgbClr>
                </a:outerShdw>
              </a:effectLst>
              <a:latin typeface="+mn-lt"/>
              <a:cs typeface="Times New Roman" pitchFamily="18" charset="0"/>
            </a:rPr>
            <a:t> </a:t>
          </a:r>
          <a:endParaRPr lang="en-US" sz="1400" kern="1200" dirty="0">
            <a:solidFill>
              <a:schemeClr val="tx1"/>
            </a:solidFill>
          </a:endParaRPr>
        </a:p>
      </dsp:txBody>
      <dsp:txXfrm>
        <a:off x="721041" y="2792171"/>
        <a:ext cx="5853081" cy="1098492"/>
      </dsp:txXfrm>
    </dsp:sp>
    <dsp:sp modelId="{A496DC20-8CF3-490C-8A33-9BF55DF49A3F}">
      <dsp:nvSpPr>
        <dsp:cNvPr id="0" name=""/>
        <dsp:cNvSpPr/>
      </dsp:nvSpPr>
      <dsp:spPr>
        <a:xfrm>
          <a:off x="1135365" y="4136993"/>
          <a:ext cx="7589539" cy="1166844"/>
        </a:xfrm>
        <a:prstGeom prst="roundRect">
          <a:avLst>
            <a:gd name="adj" fmla="val 10000"/>
          </a:avLst>
        </a:prstGeom>
        <a:solidFill>
          <a:schemeClr val="accent5">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l" defTabSz="622300">
            <a:lnSpc>
              <a:spcPct val="90000"/>
            </a:lnSpc>
            <a:spcBef>
              <a:spcPct val="0"/>
            </a:spcBef>
            <a:spcAft>
              <a:spcPct val="35000"/>
            </a:spcAft>
          </a:pPr>
          <a:r>
            <a:rPr lang="x-none" sz="1400" kern="1200" dirty="0">
              <a:solidFill>
                <a:schemeClr val="tx1"/>
              </a:solidFill>
              <a:effectLst/>
              <a:latin typeface="Times New Roman" panose="02020603050405020304" pitchFamily="18" charset="0"/>
              <a:ea typeface="Times New Roman" panose="02020603050405020304" pitchFamily="18" charset="0"/>
            </a:rPr>
            <a:t>	</a:t>
          </a:r>
          <a:r>
            <a:rPr lang="ro-RO" sz="1400" kern="1200" dirty="0" smtClean="0">
              <a:effectLst>
                <a:outerShdw blurRad="38100" dist="38100" dir="2700000" algn="tl">
                  <a:srgbClr val="000000">
                    <a:alpha val="43137"/>
                  </a:srgbClr>
                </a:outerShdw>
              </a:effectLst>
            </a:rPr>
            <a:t>faptul de a fi la adăpost de orice pericol</a:t>
          </a:r>
          <a:endParaRPr lang="en-US" sz="1400" kern="1200" dirty="0">
            <a:solidFill>
              <a:schemeClr val="tx1"/>
            </a:solidFill>
            <a:effectLst/>
            <a:latin typeface="Times New Roman" panose="02020603050405020304" pitchFamily="18" charset="0"/>
            <a:ea typeface="Times New Roman" panose="02020603050405020304" pitchFamily="18" charset="0"/>
          </a:endParaRPr>
        </a:p>
      </dsp:txBody>
      <dsp:txXfrm>
        <a:off x="1169541" y="4171169"/>
        <a:ext cx="6042464" cy="1098492"/>
      </dsp:txXfrm>
    </dsp:sp>
    <dsp:sp modelId="{FFE492F5-CE80-4CE8-8E21-C24D9D8C85D5}">
      <dsp:nvSpPr>
        <dsp:cNvPr id="0" name=""/>
        <dsp:cNvSpPr/>
      </dsp:nvSpPr>
      <dsp:spPr>
        <a:xfrm>
          <a:off x="5878566" y="893696"/>
          <a:ext cx="758448" cy="758448"/>
        </a:xfrm>
        <a:prstGeom prst="downArrow">
          <a:avLst>
            <a:gd name="adj1" fmla="val 55000"/>
            <a:gd name="adj2" fmla="val 45000"/>
          </a:avLst>
        </a:prstGeom>
        <a:solidFill>
          <a:schemeClr val="accent2">
            <a:tint val="40000"/>
            <a:alpha val="90000"/>
            <a:hueOff val="0"/>
            <a:satOff val="0"/>
            <a:lumOff val="0"/>
            <a:alphaOff val="0"/>
          </a:schemeClr>
        </a:solidFill>
        <a:ln w="40000" cap="flat" cmpd="sng" algn="ctr">
          <a:solidFill>
            <a:schemeClr val="accent2">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en-US" sz="1400" kern="1200">
            <a:solidFill>
              <a:schemeClr val="tx1"/>
            </a:solidFill>
          </a:endParaRPr>
        </a:p>
      </dsp:txBody>
      <dsp:txXfrm>
        <a:off x="6049217" y="893696"/>
        <a:ext cx="417146" cy="570732"/>
      </dsp:txXfrm>
    </dsp:sp>
    <dsp:sp modelId="{707D6629-C5FD-48E1-9CD0-C1759C19A0E3}">
      <dsp:nvSpPr>
        <dsp:cNvPr id="0" name=""/>
        <dsp:cNvSpPr/>
      </dsp:nvSpPr>
      <dsp:spPr>
        <a:xfrm>
          <a:off x="6450371" y="2272694"/>
          <a:ext cx="758448" cy="758448"/>
        </a:xfrm>
        <a:prstGeom prst="downArrow">
          <a:avLst>
            <a:gd name="adj1" fmla="val 55000"/>
            <a:gd name="adj2" fmla="val 45000"/>
          </a:avLst>
        </a:prstGeom>
        <a:solidFill>
          <a:schemeClr val="accent3">
            <a:tint val="40000"/>
            <a:alpha val="90000"/>
            <a:hueOff val="0"/>
            <a:satOff val="0"/>
            <a:lumOff val="0"/>
            <a:alphaOff val="0"/>
          </a:schemeClr>
        </a:solidFill>
        <a:ln w="40000" cap="flat" cmpd="sng" algn="ctr">
          <a:solidFill>
            <a:schemeClr val="accent3">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en-US" sz="1400" kern="1200">
            <a:solidFill>
              <a:schemeClr val="tx1"/>
            </a:solidFill>
          </a:endParaRPr>
        </a:p>
      </dsp:txBody>
      <dsp:txXfrm>
        <a:off x="6621022" y="2272694"/>
        <a:ext cx="417146" cy="570732"/>
      </dsp:txXfrm>
    </dsp:sp>
    <dsp:sp modelId="{F5FD2AD2-FB48-4D33-BF11-520A4719873E}">
      <dsp:nvSpPr>
        <dsp:cNvPr id="0" name=""/>
        <dsp:cNvSpPr/>
      </dsp:nvSpPr>
      <dsp:spPr>
        <a:xfrm>
          <a:off x="7013641" y="3651692"/>
          <a:ext cx="758448" cy="758448"/>
        </a:xfrm>
        <a:prstGeom prst="downArrow">
          <a:avLst>
            <a:gd name="adj1" fmla="val 55000"/>
            <a:gd name="adj2" fmla="val 45000"/>
          </a:avLst>
        </a:prstGeom>
        <a:solidFill>
          <a:schemeClr val="accent4">
            <a:tint val="40000"/>
            <a:alpha val="90000"/>
            <a:hueOff val="0"/>
            <a:satOff val="0"/>
            <a:lumOff val="0"/>
            <a:alphaOff val="0"/>
          </a:schemeClr>
        </a:solidFill>
        <a:ln w="40000" cap="flat" cmpd="sng" algn="ctr">
          <a:solidFill>
            <a:schemeClr val="accent4">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lvl="0" algn="ctr" defTabSz="622300">
            <a:lnSpc>
              <a:spcPct val="90000"/>
            </a:lnSpc>
            <a:spcBef>
              <a:spcPct val="0"/>
            </a:spcBef>
            <a:spcAft>
              <a:spcPct val="35000"/>
            </a:spcAft>
          </a:pPr>
          <a:endParaRPr lang="en-US" sz="1400" kern="1200">
            <a:solidFill>
              <a:schemeClr val="tx1"/>
            </a:solidFill>
          </a:endParaRPr>
        </a:p>
      </dsp:txBody>
      <dsp:txXfrm>
        <a:off x="7184292" y="3651692"/>
        <a:ext cx="417146" cy="570732"/>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4833BFE-AA7B-4571-9904-16FD9991C64B}">
      <dsp:nvSpPr>
        <dsp:cNvPr id="0" name=""/>
        <dsp:cNvSpPr/>
      </dsp:nvSpPr>
      <dsp:spPr>
        <a:xfrm>
          <a:off x="1088858" y="2868788"/>
          <a:ext cx="713735" cy="680007"/>
        </a:xfrm>
        <a:custGeom>
          <a:avLst/>
          <a:gdLst/>
          <a:ahLst/>
          <a:cxnLst/>
          <a:rect l="0" t="0" r="0" b="0"/>
          <a:pathLst>
            <a:path>
              <a:moveTo>
                <a:pt x="0" y="0"/>
              </a:moveTo>
              <a:lnTo>
                <a:pt x="356867" y="0"/>
              </a:lnTo>
              <a:lnTo>
                <a:pt x="356867" y="680007"/>
              </a:lnTo>
              <a:lnTo>
                <a:pt x="713735" y="680007"/>
              </a:lnTo>
            </a:path>
          </a:pathLst>
        </a:custGeom>
        <a:noFill/>
        <a:ln w="400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chemeClr val="tx1"/>
            </a:solidFill>
          </a:endParaRPr>
        </a:p>
      </dsp:txBody>
      <dsp:txXfrm>
        <a:off x="1421081" y="3184147"/>
        <a:ext cx="49290" cy="49290"/>
      </dsp:txXfrm>
    </dsp:sp>
    <dsp:sp modelId="{A98CE3EA-8221-4AF4-9F21-33D3BB6DF8A4}">
      <dsp:nvSpPr>
        <dsp:cNvPr id="0" name=""/>
        <dsp:cNvSpPr/>
      </dsp:nvSpPr>
      <dsp:spPr>
        <a:xfrm>
          <a:off x="1088858" y="1937684"/>
          <a:ext cx="713735" cy="931104"/>
        </a:xfrm>
        <a:custGeom>
          <a:avLst/>
          <a:gdLst/>
          <a:ahLst/>
          <a:cxnLst/>
          <a:rect l="0" t="0" r="0" b="0"/>
          <a:pathLst>
            <a:path>
              <a:moveTo>
                <a:pt x="0" y="931104"/>
              </a:moveTo>
              <a:lnTo>
                <a:pt x="356867" y="931104"/>
              </a:lnTo>
              <a:lnTo>
                <a:pt x="356867" y="0"/>
              </a:lnTo>
              <a:lnTo>
                <a:pt x="713735" y="0"/>
              </a:lnTo>
            </a:path>
          </a:pathLst>
        </a:custGeom>
        <a:noFill/>
        <a:ln w="4000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lvl="0" algn="ctr" defTabSz="222250">
            <a:lnSpc>
              <a:spcPct val="90000"/>
            </a:lnSpc>
            <a:spcBef>
              <a:spcPct val="0"/>
            </a:spcBef>
            <a:spcAft>
              <a:spcPct val="35000"/>
            </a:spcAft>
          </a:pPr>
          <a:endParaRPr lang="en-US" sz="500" kern="1200">
            <a:solidFill>
              <a:schemeClr val="tx1"/>
            </a:solidFill>
          </a:endParaRPr>
        </a:p>
      </dsp:txBody>
      <dsp:txXfrm>
        <a:off x="1416396" y="2373907"/>
        <a:ext cx="58659" cy="58659"/>
      </dsp:txXfrm>
    </dsp:sp>
    <dsp:sp modelId="{D856E944-C12E-41F5-808E-09890FA583C7}">
      <dsp:nvSpPr>
        <dsp:cNvPr id="0" name=""/>
        <dsp:cNvSpPr/>
      </dsp:nvSpPr>
      <dsp:spPr>
        <a:xfrm rot="16200000">
          <a:off x="-2166356" y="2476762"/>
          <a:ext cx="5726377" cy="784053"/>
        </a:xfrm>
        <a:prstGeom prst="rect">
          <a:avLst/>
        </a:prstGeom>
        <a:gradFill rotWithShape="0">
          <a:gsLst>
            <a:gs pos="0">
              <a:schemeClr val="accent1">
                <a:hueOff val="0"/>
                <a:satOff val="0"/>
                <a:lumOff val="0"/>
                <a:alphaOff val="0"/>
                <a:tint val="74000"/>
              </a:schemeClr>
            </a:gs>
            <a:gs pos="49000">
              <a:schemeClr val="accent1">
                <a:hueOff val="0"/>
                <a:satOff val="0"/>
                <a:lumOff val="0"/>
                <a:alphaOff val="0"/>
                <a:tint val="96000"/>
                <a:shade val="84000"/>
                <a:satMod val="110000"/>
              </a:schemeClr>
            </a:gs>
            <a:gs pos="49100">
              <a:schemeClr val="accent1">
                <a:hueOff val="0"/>
                <a:satOff val="0"/>
                <a:lumOff val="0"/>
                <a:alphaOff val="0"/>
                <a:shade val="55000"/>
                <a:satMod val="150000"/>
              </a:schemeClr>
            </a:gs>
            <a:gs pos="92000">
              <a:schemeClr val="accent1">
                <a:hueOff val="0"/>
                <a:satOff val="0"/>
                <a:lumOff val="0"/>
                <a:alphaOff val="0"/>
                <a:tint val="98000"/>
                <a:shade val="90000"/>
                <a:satMod val="128000"/>
              </a:schemeClr>
            </a:gs>
            <a:gs pos="100000">
              <a:schemeClr val="accent1">
                <a:hueOff val="0"/>
                <a:satOff val="0"/>
                <a:lumOff val="0"/>
                <a:alphaOff val="0"/>
                <a:tint val="90000"/>
                <a:shade val="97000"/>
                <a:satMod val="128000"/>
              </a:schemeClr>
            </a:gs>
          </a:gsLst>
          <a:lin ang="5400000" scaled="1"/>
        </a:gradFill>
        <a:ln>
          <a:noFill/>
        </a:ln>
        <a:effectLst>
          <a:outerShdw blurRad="39000" dist="25400" dir="5400000" rotWithShape="0">
            <a:schemeClr val="accent1">
              <a:hueOff val="0"/>
              <a:satOff val="0"/>
              <a:lumOff val="0"/>
              <a:alphaOff val="0"/>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dsp:spPr>
      <dsp:style>
        <a:lnRef idx="0">
          <a:scrgbClr r="0" g="0" b="0"/>
        </a:lnRef>
        <a:fillRef idx="3">
          <a:scrgbClr r="0" g="0" b="0"/>
        </a:fillRef>
        <a:effectRef idx="3">
          <a:scrgbClr r="0" g="0" b="0"/>
        </a:effectRef>
        <a:fontRef idx="minor">
          <a:schemeClr val="lt1"/>
        </a:fontRef>
      </dsp:style>
      <dsp:txBody>
        <a:bodyPr spcFirstLastPara="0" vert="horz" wrap="square" lIns="15240" tIns="15240" rIns="15240" bIns="15240" numCol="1" spcCol="1270" anchor="ctr" anchorCtr="0">
          <a:noAutofit/>
        </a:bodyPr>
        <a:lstStyle/>
        <a:p>
          <a:pPr lvl="0" algn="ctr" defTabSz="1066800">
            <a:lnSpc>
              <a:spcPct val="90000"/>
            </a:lnSpc>
            <a:spcBef>
              <a:spcPct val="0"/>
            </a:spcBef>
            <a:spcAft>
              <a:spcPct val="35000"/>
            </a:spcAft>
          </a:pPr>
          <a:r>
            <a:rPr lang="ro-RO" sz="2400" b="1" kern="1200" dirty="0" smtClean="0">
              <a:effectLst>
                <a:outerShdw blurRad="38100" dist="38100" dir="2700000" algn="tl">
                  <a:srgbClr val="000000">
                    <a:alpha val="43137"/>
                  </a:srgbClr>
                </a:outerShdw>
              </a:effectLst>
              <a:latin typeface="+mn-lt"/>
            </a:rPr>
            <a:t>De interes ar fi referirea la evoluţia istorică a termenului de securitate. De exemplu:</a:t>
          </a:r>
          <a:endParaRPr lang="en-US" sz="2400" kern="1200" dirty="0">
            <a:solidFill>
              <a:schemeClr val="tx1"/>
            </a:solidFill>
          </a:endParaRPr>
        </a:p>
      </dsp:txBody>
      <dsp:txXfrm>
        <a:off x="-2166356" y="2476762"/>
        <a:ext cx="5726377" cy="784053"/>
      </dsp:txXfrm>
    </dsp:sp>
    <dsp:sp modelId="{4CD3164C-102E-47E7-9C02-3EB6599B592C}">
      <dsp:nvSpPr>
        <dsp:cNvPr id="0" name=""/>
        <dsp:cNvSpPr/>
      </dsp:nvSpPr>
      <dsp:spPr>
        <a:xfrm>
          <a:off x="1802594" y="1393679"/>
          <a:ext cx="3930756" cy="1088011"/>
        </a:xfrm>
        <a:prstGeom prst="rect">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lvl="0" algn="l" defTabSz="711200">
            <a:lnSpc>
              <a:spcPct val="90000"/>
            </a:lnSpc>
            <a:spcBef>
              <a:spcPct val="0"/>
            </a:spcBef>
            <a:spcAft>
              <a:spcPct val="35000"/>
            </a:spcAft>
          </a:pPr>
          <a:r>
            <a:rPr lang="x-none" sz="1600" kern="1200" dirty="0">
              <a:solidFill>
                <a:schemeClr val="tx1"/>
              </a:solidFill>
              <a:effectLst/>
              <a:latin typeface="Times New Roman" panose="02020603050405020304" pitchFamily="18" charset="0"/>
              <a:ea typeface="Times New Roman" panose="02020603050405020304" pitchFamily="18" charset="0"/>
            </a:rPr>
            <a:t>1. </a:t>
          </a:r>
          <a:r>
            <a:rPr lang="ro-RO" sz="1400" b="0" kern="1200" dirty="0" smtClean="0">
              <a:solidFill>
                <a:schemeClr val="accent1">
                  <a:lumMod val="50000"/>
                </a:schemeClr>
              </a:solidFill>
              <a:latin typeface="+mn-lt"/>
            </a:rPr>
            <a:t>În Imperiul Roman, Securitas era zeiţa ce asigura liniştea imperiului. Aşa cum atestă reversul unei medalii emise în 250 d. Hr., în timpul împăratului Hostilian, sensul expresiei era cel de „libertate în faţa ameninţării”</a:t>
          </a:r>
          <a:r>
            <a:rPr lang="fr-FR" sz="1400" kern="1200" dirty="0" smtClean="0">
              <a:solidFill>
                <a:schemeClr val="tx1"/>
              </a:solidFill>
              <a:effectLst/>
              <a:latin typeface="Times New Roman" panose="02020603050405020304" pitchFamily="18" charset="0"/>
              <a:ea typeface="Times New Roman" panose="02020603050405020304" pitchFamily="18" charset="0"/>
            </a:rPr>
            <a:t>. </a:t>
          </a:r>
          <a:endParaRPr lang="en-US" sz="1400" kern="1200" dirty="0">
            <a:solidFill>
              <a:schemeClr val="tx1"/>
            </a:solidFill>
          </a:endParaRPr>
        </a:p>
      </dsp:txBody>
      <dsp:txXfrm>
        <a:off x="1802594" y="1393679"/>
        <a:ext cx="3930756" cy="1088011"/>
      </dsp:txXfrm>
    </dsp:sp>
    <dsp:sp modelId="{628E818D-4D04-4D20-A506-38D2C0420A4B}">
      <dsp:nvSpPr>
        <dsp:cNvPr id="0" name=""/>
        <dsp:cNvSpPr/>
      </dsp:nvSpPr>
      <dsp:spPr>
        <a:xfrm>
          <a:off x="1802594" y="2753693"/>
          <a:ext cx="5588800" cy="1590205"/>
        </a:xfrm>
        <a:prstGeom prst="rect">
          <a:avLst/>
        </a:prstGeom>
        <a:gradFill rotWithShape="0">
          <a:gsLst>
            <a:gs pos="0">
              <a:schemeClr val="accent2">
                <a:hueOff val="0"/>
                <a:satOff val="0"/>
                <a:lumOff val="0"/>
                <a:alphaOff val="0"/>
                <a:tint val="74000"/>
              </a:schemeClr>
            </a:gs>
            <a:gs pos="49000">
              <a:schemeClr val="accent2">
                <a:hueOff val="0"/>
                <a:satOff val="0"/>
                <a:lumOff val="0"/>
                <a:alphaOff val="0"/>
                <a:tint val="96000"/>
                <a:shade val="84000"/>
                <a:satMod val="110000"/>
              </a:schemeClr>
            </a:gs>
            <a:gs pos="49100">
              <a:schemeClr val="accent2">
                <a:hueOff val="0"/>
                <a:satOff val="0"/>
                <a:lumOff val="0"/>
                <a:alphaOff val="0"/>
                <a:shade val="55000"/>
                <a:satMod val="150000"/>
              </a:schemeClr>
            </a:gs>
            <a:gs pos="92000">
              <a:schemeClr val="accent2">
                <a:hueOff val="0"/>
                <a:satOff val="0"/>
                <a:lumOff val="0"/>
                <a:alphaOff val="0"/>
                <a:tint val="98000"/>
                <a:shade val="90000"/>
                <a:satMod val="128000"/>
              </a:schemeClr>
            </a:gs>
            <a:gs pos="100000">
              <a:schemeClr val="accent2">
                <a:hueOff val="0"/>
                <a:satOff val="0"/>
                <a:lumOff val="0"/>
                <a:alphaOff val="0"/>
                <a:tint val="90000"/>
                <a:shade val="97000"/>
                <a:satMod val="128000"/>
              </a:schemeClr>
            </a:gs>
          </a:gsLst>
          <a:lin ang="5400000" scaled="1"/>
        </a:gradFill>
        <a:ln>
          <a:noFill/>
        </a:ln>
        <a:effectLst>
          <a:outerShdw blurRad="39000" dist="25400" dir="5400000" rotWithShape="0">
            <a:schemeClr val="accent2">
              <a:hueOff val="0"/>
              <a:satOff val="0"/>
              <a:lumOff val="0"/>
              <a:alphaOff val="0"/>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dsp:spPr>
      <dsp:style>
        <a:lnRef idx="0">
          <a:scrgbClr r="0" g="0" b="0"/>
        </a:lnRef>
        <a:fillRef idx="3">
          <a:scrgbClr r="0" g="0" b="0"/>
        </a:fillRef>
        <a:effectRef idx="3">
          <a:scrgbClr r="0" g="0" b="0"/>
        </a:effectRef>
        <a:fontRef idx="minor">
          <a:schemeClr val="lt1"/>
        </a:fontRef>
      </dsp:style>
      <dsp:txBody>
        <a:bodyPr spcFirstLastPara="0" vert="horz" wrap="square" lIns="8890" tIns="8890" rIns="8890" bIns="8890" numCol="1" spcCol="1270" anchor="ctr" anchorCtr="0">
          <a:noAutofit/>
        </a:bodyPr>
        <a:lstStyle/>
        <a:p>
          <a:pPr lvl="0" algn="l" defTabSz="622300">
            <a:lnSpc>
              <a:spcPct val="90000"/>
            </a:lnSpc>
            <a:spcBef>
              <a:spcPct val="0"/>
            </a:spcBef>
            <a:spcAft>
              <a:spcPct val="35000"/>
            </a:spcAft>
          </a:pPr>
          <a:r>
            <a:rPr lang="ru-RU" sz="1400" kern="1200" dirty="0" smtClean="0">
              <a:solidFill>
                <a:schemeClr val="tx1"/>
              </a:solidFill>
              <a:latin typeface="Times New Roman" panose="02020603050405020304" pitchFamily="18" charset="0"/>
              <a:ea typeface="Times New Roman" panose="02020603050405020304" pitchFamily="18" charset="0"/>
            </a:rPr>
            <a:t>2</a:t>
          </a:r>
          <a:r>
            <a:rPr lang="x-none" sz="1400" kern="1200" dirty="0" smtClean="0">
              <a:solidFill>
                <a:schemeClr val="tx1"/>
              </a:solidFill>
              <a:latin typeface="Times New Roman" panose="02020603050405020304" pitchFamily="18" charset="0"/>
              <a:ea typeface="Times New Roman" panose="02020603050405020304" pitchFamily="18" charset="0"/>
            </a:rPr>
            <a:t>. </a:t>
          </a:r>
          <a:r>
            <a:rPr lang="ro-RO" sz="1400" kern="1200" dirty="0" smtClean="0">
              <a:solidFill>
                <a:schemeClr val="accent1">
                  <a:lumMod val="50000"/>
                </a:schemeClr>
              </a:solidFill>
              <a:latin typeface="+mn-lt"/>
            </a:rPr>
            <a:t>În perioada modernă termenul de securitate a derivat din conceptul medieval raison d’Etat (raţiune de stat), înţeles ca „stare de necesitate”, prin care guvernul unui stat îşi rezervă o situaţie juridică ce îi permite să invoce măsuri excepţionale pentru asigurarea securităţii statului</a:t>
          </a:r>
          <a:endParaRPr lang="en-US" sz="1400" kern="1200" dirty="0">
            <a:solidFill>
              <a:schemeClr val="tx1"/>
            </a:solidFill>
          </a:endParaRPr>
        </a:p>
      </dsp:txBody>
      <dsp:txXfrm>
        <a:off x="1802594" y="2753693"/>
        <a:ext cx="5588800" cy="1590205"/>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85BF84B-E387-4494-9732-7D4A27EF7682}">
      <dsp:nvSpPr>
        <dsp:cNvPr id="0" name=""/>
        <dsp:cNvSpPr/>
      </dsp:nvSpPr>
      <dsp:spPr>
        <a:xfrm>
          <a:off x="4754880" y="0"/>
          <a:ext cx="7132320" cy="1645267"/>
        </a:xfrm>
        <a:prstGeom prst="rightArrow">
          <a:avLst>
            <a:gd name="adj1" fmla="val 75000"/>
            <a:gd name="adj2" fmla="val 50000"/>
          </a:avLst>
        </a:prstGeom>
        <a:solidFill>
          <a:schemeClr val="accent5">
            <a:tint val="40000"/>
            <a:alpha val="90000"/>
            <a:hueOff val="0"/>
            <a:satOff val="0"/>
            <a:lumOff val="0"/>
            <a:alphaOff val="0"/>
          </a:schemeClr>
        </a:solidFill>
        <a:ln w="40000" cap="flat" cmpd="sng" algn="ctr">
          <a:solidFill>
            <a:schemeClr val="accent5">
              <a:tint val="40000"/>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483CDF5-771F-4CAB-A341-E02EADAC90CC}">
      <dsp:nvSpPr>
        <dsp:cNvPr id="0" name=""/>
        <dsp:cNvSpPr/>
      </dsp:nvSpPr>
      <dsp:spPr>
        <a:xfrm>
          <a:off x="0" y="0"/>
          <a:ext cx="4754880" cy="1645267"/>
        </a:xfrm>
        <a:prstGeom prst="roundRect">
          <a:avLst/>
        </a:prstGeom>
        <a:solidFill>
          <a:schemeClr val="accent5">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buFont typeface="Arial" panose="020B0604020202020204" pitchFamily="34" charset="0"/>
            <a:buChar char="•"/>
          </a:pPr>
          <a:r>
            <a:rPr lang="ro-RO" sz="1400" kern="1200" dirty="0" smtClean="0">
              <a:effectLst>
                <a:outerShdw blurRad="38100" dist="38100" dir="2700000" algn="tl">
                  <a:srgbClr val="000000">
                    <a:alpha val="43137"/>
                  </a:srgbClr>
                </a:outerShdw>
              </a:effectLst>
            </a:rPr>
            <a:t>1. Securitatea zonală (subregională) desemnează situaţia rezultată din relaţiile mutuale stabilite de statele dintr-o zonă geografică relativ restrânsă, având o caracteristică anumită care asigură statelor respective integritatea teritorială, independenţa, suveranitatea şi protecţia faţă de orice ameninţare.</a:t>
          </a:r>
          <a:endParaRPr lang="en-US" sz="1400" kern="1200" dirty="0">
            <a:latin typeface="Times New Roman" panose="02020603050405020304" pitchFamily="18" charset="0"/>
            <a:cs typeface="Times New Roman" panose="02020603050405020304" pitchFamily="18" charset="0"/>
          </a:endParaRPr>
        </a:p>
      </dsp:txBody>
      <dsp:txXfrm>
        <a:off x="80315" y="80315"/>
        <a:ext cx="4594250" cy="1484637"/>
      </dsp:txXfrm>
    </dsp:sp>
    <dsp:sp modelId="{A457F8A7-2BB6-47C3-87DA-7C533A59E239}">
      <dsp:nvSpPr>
        <dsp:cNvPr id="0" name=""/>
        <dsp:cNvSpPr/>
      </dsp:nvSpPr>
      <dsp:spPr>
        <a:xfrm>
          <a:off x="4754880" y="1809794"/>
          <a:ext cx="7132320" cy="1645267"/>
        </a:xfrm>
        <a:prstGeom prst="rightArrow">
          <a:avLst>
            <a:gd name="adj1" fmla="val 75000"/>
            <a:gd name="adj2" fmla="val 50000"/>
          </a:avLst>
        </a:prstGeom>
        <a:solidFill>
          <a:schemeClr val="accent5">
            <a:tint val="40000"/>
            <a:alpha val="90000"/>
            <a:hueOff val="-9450891"/>
            <a:satOff val="25405"/>
            <a:lumOff val="932"/>
            <a:alphaOff val="0"/>
          </a:schemeClr>
        </a:solidFill>
        <a:ln w="40000" cap="flat" cmpd="sng" algn="ctr">
          <a:solidFill>
            <a:schemeClr val="accent5">
              <a:tint val="40000"/>
              <a:alpha val="90000"/>
              <a:hueOff val="-9450891"/>
              <a:satOff val="25405"/>
              <a:lumOff val="932"/>
              <a:alphaOff val="0"/>
            </a:schemeClr>
          </a:solidFill>
          <a:prstDash val="solid"/>
        </a:ln>
        <a:effectLst/>
      </dsp:spPr>
      <dsp:style>
        <a:lnRef idx="2">
          <a:scrgbClr r="0" g="0" b="0"/>
        </a:lnRef>
        <a:fillRef idx="1">
          <a:scrgbClr r="0" g="0" b="0"/>
        </a:fillRef>
        <a:effectRef idx="0">
          <a:scrgbClr r="0" g="0" b="0"/>
        </a:effectRef>
        <a:fontRef idx="minor"/>
      </dsp:style>
    </dsp:sp>
    <dsp:sp modelId="{3CAEE2B0-A9AB-4B87-9D00-D6E983E1F1D8}">
      <dsp:nvSpPr>
        <dsp:cNvPr id="0" name=""/>
        <dsp:cNvSpPr/>
      </dsp:nvSpPr>
      <dsp:spPr>
        <a:xfrm>
          <a:off x="0" y="1809794"/>
          <a:ext cx="4754880" cy="1645267"/>
        </a:xfrm>
        <a:prstGeom prst="roundRect">
          <a:avLst/>
        </a:prstGeom>
        <a:solidFill>
          <a:schemeClr val="accent5">
            <a:hueOff val="-9027899"/>
            <a:satOff val="22229"/>
            <a:lumOff val="-49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pPr>
          <a:r>
            <a:rPr lang="ro-RO" sz="1400" kern="1200" dirty="0" smtClean="0">
              <a:effectLst>
                <a:outerShdw blurRad="38100" dist="38100" dir="2700000" algn="tl">
                  <a:srgbClr val="000000">
                    <a:alpha val="43137"/>
                  </a:srgbClr>
                </a:outerShdw>
              </a:effectLst>
            </a:rPr>
            <a:t>2. Securitatea regională (continentală) reprezintă starea de siguranţă a statelor unui continent în privinţa respectării independenţei, suveranităţii şi integrităţii teritoriale.</a:t>
          </a:r>
          <a:endParaRPr lang="en-US" sz="1400" kern="1200" dirty="0">
            <a:latin typeface="Times New Roman" panose="02020603050405020304" pitchFamily="18" charset="0"/>
            <a:cs typeface="Times New Roman" panose="02020603050405020304" pitchFamily="18" charset="0"/>
          </a:endParaRPr>
        </a:p>
      </dsp:txBody>
      <dsp:txXfrm>
        <a:off x="80315" y="1890109"/>
        <a:ext cx="4594250" cy="1484637"/>
      </dsp:txXfrm>
    </dsp:sp>
    <dsp:sp modelId="{8B423A07-80C3-45B6-BBA7-AB8061DC378B}">
      <dsp:nvSpPr>
        <dsp:cNvPr id="0" name=""/>
        <dsp:cNvSpPr/>
      </dsp:nvSpPr>
      <dsp:spPr>
        <a:xfrm>
          <a:off x="4754880" y="3619588"/>
          <a:ext cx="7132320" cy="1645267"/>
        </a:xfrm>
        <a:prstGeom prst="rightArrow">
          <a:avLst>
            <a:gd name="adj1" fmla="val 75000"/>
            <a:gd name="adj2" fmla="val 50000"/>
          </a:avLst>
        </a:prstGeom>
        <a:solidFill>
          <a:schemeClr val="accent5">
            <a:tint val="40000"/>
            <a:alpha val="90000"/>
            <a:hueOff val="-18901782"/>
            <a:satOff val="50809"/>
            <a:lumOff val="1863"/>
            <a:alphaOff val="0"/>
          </a:schemeClr>
        </a:solidFill>
        <a:ln w="40000" cap="flat" cmpd="sng" algn="ctr">
          <a:solidFill>
            <a:schemeClr val="accent5">
              <a:tint val="40000"/>
              <a:alpha val="90000"/>
              <a:hueOff val="-18901782"/>
              <a:satOff val="50809"/>
              <a:lumOff val="1863"/>
              <a:alphaOff val="0"/>
            </a:schemeClr>
          </a:solidFill>
          <a:prstDash val="solid"/>
        </a:ln>
        <a:effectLst/>
      </dsp:spPr>
      <dsp:style>
        <a:lnRef idx="2">
          <a:scrgbClr r="0" g="0" b="0"/>
        </a:lnRef>
        <a:fillRef idx="1">
          <a:scrgbClr r="0" g="0" b="0"/>
        </a:fillRef>
        <a:effectRef idx="0">
          <a:scrgbClr r="0" g="0" b="0"/>
        </a:effectRef>
        <a:fontRef idx="minor"/>
      </dsp:style>
    </dsp:sp>
    <dsp:sp modelId="{35349AC4-67D2-410E-9F62-023A7C154200}">
      <dsp:nvSpPr>
        <dsp:cNvPr id="0" name=""/>
        <dsp:cNvSpPr/>
      </dsp:nvSpPr>
      <dsp:spPr>
        <a:xfrm>
          <a:off x="0" y="3619588"/>
          <a:ext cx="4754880" cy="1645267"/>
        </a:xfrm>
        <a:prstGeom prst="roundRect">
          <a:avLst/>
        </a:prstGeom>
        <a:solidFill>
          <a:schemeClr val="accent5">
            <a:hueOff val="-18055798"/>
            <a:satOff val="44459"/>
            <a:lumOff val="-98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26670" rIns="53340" bIns="26670" numCol="1" spcCol="1270" anchor="ctr" anchorCtr="0">
          <a:noAutofit/>
        </a:bodyPr>
        <a:lstStyle/>
        <a:p>
          <a:pPr lvl="0" algn="ctr" defTabSz="622300">
            <a:lnSpc>
              <a:spcPct val="90000"/>
            </a:lnSpc>
            <a:spcBef>
              <a:spcPct val="0"/>
            </a:spcBef>
            <a:spcAft>
              <a:spcPct val="35000"/>
            </a:spcAft>
            <a:buFont typeface="Arial" panose="020B0604020202020204" pitchFamily="34" charset="0"/>
            <a:buChar char="•"/>
          </a:pPr>
          <a:r>
            <a:rPr lang="ro-RO" sz="1400" kern="1200" dirty="0" smtClean="0">
              <a:effectLst>
                <a:outerShdw blurRad="38100" dist="38100" dir="2700000" algn="tl">
                  <a:srgbClr val="000000">
                    <a:alpha val="43137"/>
                  </a:srgbClr>
                </a:outerShdw>
              </a:effectLst>
            </a:rPr>
            <a:t>3. Securitatea globală se defineşte ca acea stare a sistemului internaţional în care fiecare stat are garanţia că se află la adăpost de orice agresiune sau alte amestec/intervenție de natură să-i afecteze valorile fundamentale. </a:t>
          </a:r>
          <a:endParaRPr lang="en-US" sz="1400" kern="1200" dirty="0">
            <a:latin typeface="Times New Roman" panose="02020603050405020304" pitchFamily="18" charset="0"/>
            <a:cs typeface="Times New Roman" panose="02020603050405020304" pitchFamily="18" charset="0"/>
          </a:endParaRPr>
        </a:p>
      </dsp:txBody>
      <dsp:txXfrm>
        <a:off x="80315" y="3699903"/>
        <a:ext cx="4594250" cy="148463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45FAFCA-A083-4BF0-851F-4215210D255C}">
      <dsp:nvSpPr>
        <dsp:cNvPr id="0" name=""/>
        <dsp:cNvSpPr/>
      </dsp:nvSpPr>
      <dsp:spPr>
        <a:xfrm>
          <a:off x="-7755416" y="-1184976"/>
          <a:ext cx="9227952" cy="9227952"/>
        </a:xfrm>
        <a:prstGeom prst="blockArc">
          <a:avLst>
            <a:gd name="adj1" fmla="val 18900000"/>
            <a:gd name="adj2" fmla="val 2700000"/>
            <a:gd name="adj3" fmla="val 234"/>
          </a:avLst>
        </a:prstGeom>
        <a:noFill/>
        <a:ln w="40000" cap="flat"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BFD5C07-638E-476D-843D-B238BBE8BA1C}">
      <dsp:nvSpPr>
        <dsp:cNvPr id="0" name=""/>
        <dsp:cNvSpPr/>
      </dsp:nvSpPr>
      <dsp:spPr>
        <a:xfrm>
          <a:off x="642720" y="428487"/>
          <a:ext cx="7562176" cy="857524"/>
        </a:xfrm>
        <a:prstGeom prst="rect">
          <a:avLst/>
        </a:prstGeom>
        <a:solidFill>
          <a:schemeClr val="accent5">
            <a:hueOff val="0"/>
            <a:satOff val="0"/>
            <a:lumOff val="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660" tIns="35560" rIns="35560" bIns="35560" numCol="1" spcCol="1270" anchor="ctr" anchorCtr="0">
          <a:noAutofit/>
        </a:bodyPr>
        <a:lstStyle/>
        <a:p>
          <a:pPr lvl="0" algn="l" defTabSz="622300">
            <a:lnSpc>
              <a:spcPct val="90000"/>
            </a:lnSpc>
            <a:spcBef>
              <a:spcPct val="0"/>
            </a:spcBef>
            <a:spcAft>
              <a:spcPct val="35000"/>
            </a:spcAft>
          </a:pPr>
          <a:r>
            <a:rPr lang="ro-RO" sz="1400" kern="1200" dirty="0" smtClean="0">
              <a:solidFill>
                <a:schemeClr val="tx2">
                  <a:lumMod val="10000"/>
                </a:schemeClr>
              </a:solidFill>
            </a:rPr>
            <a:t>Pentru a fi posibilă o astfel de abordare, se are în vedere conturarea elementelor unei identități de valori şi interese dincolo de granițe, a unei identități transnaționale care, fără să nege identitățile naționale, să reflecte mai bine obiectivele lumii democratice în ansamblul ei.</a:t>
          </a:r>
          <a:r>
            <a:rPr lang="ro-RO" sz="1600" kern="1200" dirty="0" smtClean="0">
              <a:solidFill>
                <a:schemeClr val="tx2">
                  <a:lumMod val="10000"/>
                </a:schemeClr>
              </a:solidFill>
            </a:rPr>
            <a:t/>
          </a:r>
          <a:br>
            <a:rPr lang="ro-RO" sz="1600" kern="1200" dirty="0" smtClean="0">
              <a:solidFill>
                <a:schemeClr val="tx2">
                  <a:lumMod val="10000"/>
                </a:schemeClr>
              </a:solidFill>
            </a:rPr>
          </a:br>
          <a:endParaRPr lang="en-US" sz="1600" kern="1200" dirty="0"/>
        </a:p>
      </dsp:txBody>
      <dsp:txXfrm>
        <a:off x="642720" y="428487"/>
        <a:ext cx="7562176" cy="857524"/>
      </dsp:txXfrm>
    </dsp:sp>
    <dsp:sp modelId="{47CD181E-30D8-4953-9CEA-DDF03E854D91}">
      <dsp:nvSpPr>
        <dsp:cNvPr id="0" name=""/>
        <dsp:cNvSpPr/>
      </dsp:nvSpPr>
      <dsp:spPr>
        <a:xfrm>
          <a:off x="106768" y="321297"/>
          <a:ext cx="1071905" cy="1071905"/>
        </a:xfrm>
        <a:prstGeom prst="ellipse">
          <a:avLst/>
        </a:prstGeom>
        <a:solidFill>
          <a:schemeClr val="lt1">
            <a:hueOff val="0"/>
            <a:satOff val="0"/>
            <a:lumOff val="0"/>
            <a:alphaOff val="0"/>
          </a:schemeClr>
        </a:solidFill>
        <a:ln w="40000" cap="flat" cmpd="sng" algn="ctr">
          <a:solidFill>
            <a:schemeClr val="accent5">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D73E2B-E67E-4EEE-A0EE-A69F66D7B388}">
      <dsp:nvSpPr>
        <dsp:cNvPr id="0" name=""/>
        <dsp:cNvSpPr/>
      </dsp:nvSpPr>
      <dsp:spPr>
        <a:xfrm>
          <a:off x="1257197" y="1600200"/>
          <a:ext cx="6947699" cy="857524"/>
        </a:xfrm>
        <a:prstGeom prst="rect">
          <a:avLst/>
        </a:prstGeom>
        <a:solidFill>
          <a:schemeClr val="accent5">
            <a:hueOff val="-4513949"/>
            <a:satOff val="11115"/>
            <a:lumOff val="-245"/>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660" tIns="40640" rIns="40640" bIns="40640" numCol="1" spcCol="1270" anchor="ctr" anchorCtr="0">
          <a:noAutofit/>
        </a:bodyPr>
        <a:lstStyle/>
        <a:p>
          <a:pPr lvl="0" algn="l" defTabSz="711200">
            <a:lnSpc>
              <a:spcPct val="90000"/>
            </a:lnSpc>
            <a:spcBef>
              <a:spcPct val="0"/>
            </a:spcBef>
            <a:spcAft>
              <a:spcPct val="35000"/>
            </a:spcAft>
          </a:pPr>
          <a:r>
            <a:rPr lang="ro-RO" sz="1600" kern="1200" dirty="0" smtClean="0">
              <a:solidFill>
                <a:schemeClr val="tx2">
                  <a:lumMod val="10000"/>
                </a:schemeClr>
              </a:solidFill>
            </a:rPr>
            <a:t>Se poate observa cu ușurință că esența acestor abordări caută un răspuns şi o soluție față de teoria cunoscută ca „dilemă a securității”.</a:t>
          </a:r>
          <a:endParaRPr lang="en-US" sz="1600" kern="1200" dirty="0"/>
        </a:p>
      </dsp:txBody>
      <dsp:txXfrm>
        <a:off x="1257197" y="1600200"/>
        <a:ext cx="6947699" cy="857524"/>
      </dsp:txXfrm>
    </dsp:sp>
    <dsp:sp modelId="{2009932B-1ED5-414C-925C-47522F3F6C37}">
      <dsp:nvSpPr>
        <dsp:cNvPr id="0" name=""/>
        <dsp:cNvSpPr/>
      </dsp:nvSpPr>
      <dsp:spPr>
        <a:xfrm>
          <a:off x="721244" y="1524003"/>
          <a:ext cx="1071905" cy="1071905"/>
        </a:xfrm>
        <a:prstGeom prst="ellipse">
          <a:avLst/>
        </a:prstGeom>
        <a:solidFill>
          <a:schemeClr val="lt1">
            <a:hueOff val="0"/>
            <a:satOff val="0"/>
            <a:lumOff val="0"/>
            <a:alphaOff val="0"/>
          </a:schemeClr>
        </a:solidFill>
        <a:ln w="40000" cap="flat" cmpd="sng" algn="ctr">
          <a:solidFill>
            <a:schemeClr val="accent5">
              <a:hueOff val="-4513949"/>
              <a:satOff val="11115"/>
              <a:lumOff val="-245"/>
              <a:alphaOff val="0"/>
            </a:schemeClr>
          </a:solidFill>
          <a:prstDash val="solid"/>
        </a:ln>
        <a:effectLst/>
      </dsp:spPr>
      <dsp:style>
        <a:lnRef idx="2">
          <a:scrgbClr r="0" g="0" b="0"/>
        </a:lnRef>
        <a:fillRef idx="1">
          <a:scrgbClr r="0" g="0" b="0"/>
        </a:fillRef>
        <a:effectRef idx="0">
          <a:scrgbClr r="0" g="0" b="0"/>
        </a:effectRef>
        <a:fontRef idx="minor"/>
      </dsp:style>
    </dsp:sp>
    <dsp:sp modelId="{64F3A766-9DA7-460B-939C-A7C8599A5AB3}">
      <dsp:nvSpPr>
        <dsp:cNvPr id="0" name=""/>
        <dsp:cNvSpPr/>
      </dsp:nvSpPr>
      <dsp:spPr>
        <a:xfrm>
          <a:off x="1445792" y="2743199"/>
          <a:ext cx="6759104" cy="1371601"/>
        </a:xfrm>
        <a:prstGeom prst="rect">
          <a:avLst/>
        </a:prstGeom>
        <a:solidFill>
          <a:schemeClr val="accent5">
            <a:hueOff val="-9027899"/>
            <a:satOff val="22229"/>
            <a:lumOff val="-49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660" tIns="35560" rIns="35560" bIns="35560" numCol="1" spcCol="1270" anchor="ctr" anchorCtr="0">
          <a:noAutofit/>
        </a:bodyPr>
        <a:lstStyle/>
        <a:p>
          <a:pPr lvl="0" algn="l" defTabSz="622300">
            <a:lnSpc>
              <a:spcPct val="90000"/>
            </a:lnSpc>
            <a:spcBef>
              <a:spcPct val="0"/>
            </a:spcBef>
            <a:spcAft>
              <a:spcPct val="35000"/>
            </a:spcAft>
          </a:pPr>
          <a:r>
            <a:rPr lang="ro-RO" sz="1400" kern="1200" dirty="0" smtClean="0">
              <a:solidFill>
                <a:schemeClr val="tx2">
                  <a:lumMod val="10000"/>
                </a:schemeClr>
              </a:solidFill>
            </a:rPr>
            <a:t>Descrisă de John Herz, dilema constă în faptul că încercările de asigurare a securității unui stat generează o stare de insecuritate pentru alți actori, care, la rândul lor, își caută propria securitate. Căutarea individuală a securității duce, de fapt, la creşterea insecurității în sistem.</a:t>
          </a:r>
        </a:p>
        <a:p>
          <a:pPr lvl="0" algn="l" defTabSz="622300">
            <a:lnSpc>
              <a:spcPct val="90000"/>
            </a:lnSpc>
            <a:spcBef>
              <a:spcPct val="0"/>
            </a:spcBef>
            <a:spcAft>
              <a:spcPct val="35000"/>
            </a:spcAft>
          </a:pPr>
          <a:r>
            <a:rPr lang="ro-RO" sz="1400" kern="1200" dirty="0" smtClean="0">
              <a:solidFill>
                <a:schemeClr val="tx2">
                  <a:lumMod val="10000"/>
                </a:schemeClr>
              </a:solidFill>
            </a:rPr>
            <a:t>„Dilema securității se bazează pe neîncrederea şi frica resimțite </a:t>
          </a:r>
          <a:endParaRPr lang="en-US" sz="1400" kern="1200" dirty="0"/>
        </a:p>
      </dsp:txBody>
      <dsp:txXfrm>
        <a:off x="1445792" y="2743199"/>
        <a:ext cx="6759104" cy="1371601"/>
      </dsp:txXfrm>
    </dsp:sp>
    <dsp:sp modelId="{7BCEE8EB-23D2-4E25-AF92-15840136D391}">
      <dsp:nvSpPr>
        <dsp:cNvPr id="0" name=""/>
        <dsp:cNvSpPr/>
      </dsp:nvSpPr>
      <dsp:spPr>
        <a:xfrm>
          <a:off x="909839" y="2893047"/>
          <a:ext cx="1071905" cy="1071905"/>
        </a:xfrm>
        <a:prstGeom prst="ellipse">
          <a:avLst/>
        </a:prstGeom>
        <a:solidFill>
          <a:schemeClr val="lt1">
            <a:hueOff val="0"/>
            <a:satOff val="0"/>
            <a:lumOff val="0"/>
            <a:alphaOff val="0"/>
          </a:schemeClr>
        </a:solidFill>
        <a:ln w="40000" cap="flat" cmpd="sng" algn="ctr">
          <a:solidFill>
            <a:schemeClr val="accent5">
              <a:hueOff val="-9027899"/>
              <a:satOff val="22229"/>
              <a:lumOff val="-490"/>
              <a:alphaOff val="0"/>
            </a:schemeClr>
          </a:solidFill>
          <a:prstDash val="solid"/>
        </a:ln>
        <a:effectLst/>
      </dsp:spPr>
      <dsp:style>
        <a:lnRef idx="2">
          <a:scrgbClr r="0" g="0" b="0"/>
        </a:lnRef>
        <a:fillRef idx="1">
          <a:scrgbClr r="0" g="0" b="0"/>
        </a:fillRef>
        <a:effectRef idx="0">
          <a:scrgbClr r="0" g="0" b="0"/>
        </a:effectRef>
        <a:fontRef idx="minor"/>
      </dsp:style>
    </dsp:sp>
    <dsp:sp modelId="{568AF71D-9075-442A-A6A5-AD8DAB12EB5E}">
      <dsp:nvSpPr>
        <dsp:cNvPr id="0" name=""/>
        <dsp:cNvSpPr/>
      </dsp:nvSpPr>
      <dsp:spPr>
        <a:xfrm>
          <a:off x="1257197" y="4400275"/>
          <a:ext cx="6947699" cy="857524"/>
        </a:xfrm>
        <a:prstGeom prst="rect">
          <a:avLst/>
        </a:prstGeom>
        <a:solidFill>
          <a:schemeClr val="accent5">
            <a:hueOff val="-13541849"/>
            <a:satOff val="33344"/>
            <a:lumOff val="-735"/>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660" tIns="40640" rIns="40640" bIns="40640" numCol="1" spcCol="1270" anchor="ctr" anchorCtr="0">
          <a:noAutofit/>
        </a:bodyPr>
        <a:lstStyle/>
        <a:p>
          <a:pPr lvl="0" algn="l" defTabSz="711200">
            <a:lnSpc>
              <a:spcPct val="90000"/>
            </a:lnSpc>
            <a:spcBef>
              <a:spcPct val="0"/>
            </a:spcBef>
            <a:spcAft>
              <a:spcPct val="35000"/>
            </a:spcAft>
          </a:pPr>
          <a:r>
            <a:rPr lang="ro-RO" sz="1600" kern="1200" dirty="0" smtClean="0">
              <a:solidFill>
                <a:schemeClr val="tx2">
                  <a:lumMod val="10000"/>
                </a:schemeClr>
              </a:solidFill>
            </a:rPr>
            <a:t>Într-un mediu competitiv şi anarhic, statele nu se pot baza pe bunele intenții ale celorlalți. Creşterea puterii unui alt actor este amenințătoare în sine, astfel încât nu se poate asista pasiv la dezvoltarea sa. </a:t>
          </a:r>
          <a:endParaRPr lang="fr-FR" sz="1600" kern="1200" dirty="0">
            <a:effectLst/>
            <a:latin typeface="Times New Roman" panose="02020603050405020304" pitchFamily="18" charset="0"/>
            <a:ea typeface="Times New Roman" panose="02020603050405020304" pitchFamily="18" charset="0"/>
            <a:cs typeface="Times New Roman" panose="02020603050405020304" pitchFamily="18" charset="0"/>
          </a:endParaRPr>
        </a:p>
      </dsp:txBody>
      <dsp:txXfrm>
        <a:off x="1257197" y="4400275"/>
        <a:ext cx="6947699" cy="857524"/>
      </dsp:txXfrm>
    </dsp:sp>
    <dsp:sp modelId="{D91D0B0A-3129-419E-B5AE-865A810FEEF6}">
      <dsp:nvSpPr>
        <dsp:cNvPr id="0" name=""/>
        <dsp:cNvSpPr/>
      </dsp:nvSpPr>
      <dsp:spPr>
        <a:xfrm>
          <a:off x="721244" y="4262091"/>
          <a:ext cx="1071905" cy="1071905"/>
        </a:xfrm>
        <a:prstGeom prst="ellipse">
          <a:avLst/>
        </a:prstGeom>
        <a:solidFill>
          <a:schemeClr val="lt1">
            <a:hueOff val="0"/>
            <a:satOff val="0"/>
            <a:lumOff val="0"/>
            <a:alphaOff val="0"/>
          </a:schemeClr>
        </a:solidFill>
        <a:ln w="40000" cap="flat" cmpd="sng" algn="ctr">
          <a:solidFill>
            <a:schemeClr val="accent5">
              <a:hueOff val="-13541849"/>
              <a:satOff val="33344"/>
              <a:lumOff val="-735"/>
              <a:alphaOff val="0"/>
            </a:schemeClr>
          </a:solidFill>
          <a:prstDash val="solid"/>
        </a:ln>
        <a:effectLst/>
      </dsp:spPr>
      <dsp:style>
        <a:lnRef idx="2">
          <a:scrgbClr r="0" g="0" b="0"/>
        </a:lnRef>
        <a:fillRef idx="1">
          <a:scrgbClr r="0" g="0" b="0"/>
        </a:fillRef>
        <a:effectRef idx="0">
          <a:scrgbClr r="0" g="0" b="0"/>
        </a:effectRef>
        <a:fontRef idx="minor"/>
      </dsp:style>
    </dsp:sp>
    <dsp:sp modelId="{BBC4F767-AD25-4FCB-A6EE-82737287D68B}">
      <dsp:nvSpPr>
        <dsp:cNvPr id="0" name=""/>
        <dsp:cNvSpPr/>
      </dsp:nvSpPr>
      <dsp:spPr>
        <a:xfrm>
          <a:off x="608010" y="5562597"/>
          <a:ext cx="7562176" cy="857524"/>
        </a:xfrm>
        <a:prstGeom prst="rect">
          <a:avLst/>
        </a:prstGeom>
        <a:solidFill>
          <a:schemeClr val="accent5">
            <a:hueOff val="-18055798"/>
            <a:satOff val="44459"/>
            <a:lumOff val="-980"/>
            <a:alphaOff val="0"/>
          </a:schemeClr>
        </a:solidFill>
        <a:ln w="400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80660" tIns="40640" rIns="40640" bIns="40640" numCol="1" spcCol="1270" anchor="ctr" anchorCtr="0">
          <a:noAutofit/>
        </a:bodyPr>
        <a:lstStyle/>
        <a:p>
          <a:pPr lvl="0" algn="l" defTabSz="711200">
            <a:lnSpc>
              <a:spcPct val="90000"/>
            </a:lnSpc>
            <a:spcBef>
              <a:spcPct val="0"/>
            </a:spcBef>
            <a:spcAft>
              <a:spcPct val="35000"/>
            </a:spcAft>
          </a:pPr>
          <a:r>
            <a:rPr lang="ro-RO" sz="1600" kern="1200" dirty="0" smtClean="0">
              <a:solidFill>
                <a:schemeClr val="tx2">
                  <a:lumMod val="10000"/>
                </a:schemeClr>
              </a:solidFill>
            </a:rPr>
            <a:t>Printr-o logică a acțiunii şi reacțiunii, se declanșează un proces de escaladare a insecurității pentru toți participanții la (sub)sistemul internațional”.</a:t>
          </a:r>
          <a:endParaRPr lang="en-US" sz="1600" kern="1200" dirty="0">
            <a:effectLst/>
            <a:latin typeface="Times New Roman" panose="02020603050405020304" pitchFamily="18" charset="0"/>
            <a:ea typeface="Times New Roman" panose="02020603050405020304" pitchFamily="18" charset="0"/>
            <a:cs typeface="Times New Roman" panose="02020603050405020304" pitchFamily="18" charset="0"/>
          </a:endParaRPr>
        </a:p>
      </dsp:txBody>
      <dsp:txXfrm>
        <a:off x="608010" y="5562597"/>
        <a:ext cx="7562176" cy="857524"/>
      </dsp:txXfrm>
    </dsp:sp>
    <dsp:sp modelId="{F40E05EF-9210-4B67-94C7-D448F2AB4B9A}">
      <dsp:nvSpPr>
        <dsp:cNvPr id="0" name=""/>
        <dsp:cNvSpPr/>
      </dsp:nvSpPr>
      <dsp:spPr>
        <a:xfrm>
          <a:off x="106768" y="5464797"/>
          <a:ext cx="1071905" cy="1071905"/>
        </a:xfrm>
        <a:prstGeom prst="ellipse">
          <a:avLst/>
        </a:prstGeom>
        <a:solidFill>
          <a:schemeClr val="lt1">
            <a:hueOff val="0"/>
            <a:satOff val="0"/>
            <a:lumOff val="0"/>
            <a:alphaOff val="0"/>
          </a:schemeClr>
        </a:solidFill>
        <a:ln w="40000" cap="flat" cmpd="sng" algn="ctr">
          <a:solidFill>
            <a:schemeClr val="accent5">
              <a:hueOff val="-18055798"/>
              <a:satOff val="44459"/>
              <a:lumOff val="-98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197E1E-0D04-4C97-958B-4C44CC57D154}">
      <dsp:nvSpPr>
        <dsp:cNvPr id="0" name=""/>
        <dsp:cNvSpPr/>
      </dsp:nvSpPr>
      <dsp:spPr>
        <a:xfrm rot="16200000">
          <a:off x="-1729532" y="1735794"/>
          <a:ext cx="5668961" cy="2197372"/>
        </a:xfrm>
        <a:prstGeom prst="flowChartManualOperation">
          <a:avLst/>
        </a:prstGeom>
        <a:solidFill>
          <a:schemeClr val="accent2">
            <a:hueOff val="0"/>
            <a:satOff val="0"/>
            <a:lumOff val="0"/>
            <a:alphaOff val="0"/>
          </a:schemeClr>
        </a:solidFill>
        <a:ln>
          <a:noFill/>
        </a:ln>
        <a:effectLst>
          <a:outerShdw blurRad="39000" dist="25400" dir="5400000" rotWithShape="0">
            <a:schemeClr val="accent2">
              <a:hueOff val="0"/>
              <a:satOff val="0"/>
              <a:lumOff val="0"/>
              <a:alphaOff val="0"/>
              <a:shade val="33000"/>
              <a:alpha val="83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0" rIns="76200" bIns="0" numCol="1" spcCol="1270" anchor="ctr" anchorCtr="0">
          <a:noAutofit/>
        </a:bodyPr>
        <a:lstStyle/>
        <a:p>
          <a:pPr lvl="0" algn="ctr" defTabSz="533400">
            <a:lnSpc>
              <a:spcPct val="90000"/>
            </a:lnSpc>
            <a:spcBef>
              <a:spcPct val="0"/>
            </a:spcBef>
            <a:spcAft>
              <a:spcPct val="35000"/>
            </a:spcAft>
            <a:buFont typeface="Arial" panose="020B0604020202020204" pitchFamily="34" charset="0"/>
            <a:buChar char="•"/>
          </a:pPr>
          <a:r>
            <a:rPr lang="ro-RO" sz="1200" kern="1200" dirty="0" smtClean="0">
              <a:solidFill>
                <a:schemeClr val="tx2">
                  <a:lumMod val="10000"/>
                </a:schemeClr>
              </a:solidFill>
            </a:rPr>
            <a:t>Aceste înţelesuri asumate permit înţelegerea că securitatea nu este doar apanajul domeniului militar ci priveşte şi alte vulnerabilităţi extreme cum sunt, spre exemplu, dezastrele naturale. De asemenea, dezvoltarea nu înseamnă numai standard de viaţă din ce în ce mai ridicat ci şi sentimental de confort psihic care ţine de dezvoltarea spirituală a individului şi de relaţionarea sa cu lumea pe care o compune şi în care este inclus (cât de sigur e pe stradă, cât de mult este implicat în luarea deciziilor, etc). </a:t>
          </a:r>
          <a:r>
            <a:rPr lang="ro-RO" sz="1800" kern="1200" dirty="0" smtClean="0">
              <a:solidFill>
                <a:schemeClr val="tx2">
                  <a:lumMod val="10000"/>
                </a:schemeClr>
              </a:solidFill>
              <a:cs typeface="Times New Roman" pitchFamily="18" charset="0"/>
            </a:rPr>
            <a:t>	</a:t>
          </a:r>
          <a:endParaRPr lang="en-US" sz="1800" kern="1200" dirty="0">
            <a:solidFill>
              <a:schemeClr val="tx1"/>
            </a:solidFill>
          </a:endParaRPr>
        </a:p>
      </dsp:txBody>
      <dsp:txXfrm rot="5400000">
        <a:off x="6262" y="1133792"/>
        <a:ext cx="2197372" cy="3401377"/>
      </dsp:txXfrm>
    </dsp:sp>
    <dsp:sp modelId="{9AB2DF80-6BE8-4246-8A02-95093E4928DC}">
      <dsp:nvSpPr>
        <dsp:cNvPr id="0" name=""/>
        <dsp:cNvSpPr/>
      </dsp:nvSpPr>
      <dsp:spPr>
        <a:xfrm rot="16200000">
          <a:off x="632643" y="1735794"/>
          <a:ext cx="5668961" cy="2197372"/>
        </a:xfrm>
        <a:prstGeom prst="flowChartManualOperation">
          <a:avLst/>
        </a:prstGeom>
        <a:solidFill>
          <a:schemeClr val="accent3">
            <a:hueOff val="0"/>
            <a:satOff val="0"/>
            <a:lumOff val="0"/>
            <a:alphaOff val="0"/>
          </a:schemeClr>
        </a:solidFill>
        <a:ln>
          <a:noFill/>
        </a:ln>
        <a:effectLst>
          <a:outerShdw blurRad="39000" dist="25400" dir="5400000" rotWithShape="0">
            <a:schemeClr val="accent3">
              <a:hueOff val="0"/>
              <a:satOff val="0"/>
              <a:lumOff val="0"/>
              <a:alphaOff val="0"/>
              <a:shade val="33000"/>
              <a:alpha val="83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0" rIns="76200" bIns="0" numCol="1" spcCol="1270" anchor="ctr" anchorCtr="0">
          <a:noAutofit/>
        </a:bodyPr>
        <a:lstStyle/>
        <a:p>
          <a:pPr lvl="0" algn="ctr" defTabSz="533400">
            <a:lnSpc>
              <a:spcPct val="90000"/>
            </a:lnSpc>
            <a:spcBef>
              <a:spcPct val="0"/>
            </a:spcBef>
            <a:spcAft>
              <a:spcPct val="35000"/>
            </a:spcAft>
            <a:buFont typeface="Arial" panose="020B0604020202020204" pitchFamily="34" charset="0"/>
            <a:buChar char="•"/>
          </a:pPr>
          <a:r>
            <a:rPr lang="ro-RO" sz="1200" kern="1200" dirty="0" smtClean="0">
              <a:solidFill>
                <a:schemeClr val="tx2">
                  <a:lumMod val="10000"/>
                </a:schemeClr>
              </a:solidFill>
            </a:rPr>
            <a:t>putem vorbi de un concept integrativ, acela de monosecuritate care să conţină, şi să fie constituit din elementele securităţii, putând vorbi aşadar de caracterul indivizibil al securităţii umane. Acest lucru ţine şi de anumite evidenţe pentru că aşa cum nu putem vorbi pe deplin despre democraţie într-o societate săracă, aşa nu putem aborda numai o parte din valențele securității umane;</a:t>
          </a:r>
          <a:endParaRPr lang="en-US" sz="1200" kern="1200" dirty="0">
            <a:solidFill>
              <a:schemeClr val="tx1"/>
            </a:solidFill>
          </a:endParaRPr>
        </a:p>
      </dsp:txBody>
      <dsp:txXfrm rot="5400000">
        <a:off x="2368437" y="1133792"/>
        <a:ext cx="2197372" cy="3401377"/>
      </dsp:txXfrm>
    </dsp:sp>
    <dsp:sp modelId="{FBE0D3CF-ABD3-48DE-B994-86F5E0BABCFF}">
      <dsp:nvSpPr>
        <dsp:cNvPr id="0" name=""/>
        <dsp:cNvSpPr/>
      </dsp:nvSpPr>
      <dsp:spPr>
        <a:xfrm rot="16200000">
          <a:off x="2994819" y="1735794"/>
          <a:ext cx="5668961" cy="2197372"/>
        </a:xfrm>
        <a:prstGeom prst="flowChartManualOperation">
          <a:avLst/>
        </a:prstGeom>
        <a:solidFill>
          <a:schemeClr val="accent4">
            <a:hueOff val="0"/>
            <a:satOff val="0"/>
            <a:lumOff val="0"/>
            <a:alphaOff val="0"/>
          </a:schemeClr>
        </a:solidFill>
        <a:ln>
          <a:noFill/>
        </a:ln>
        <a:effectLst>
          <a:outerShdw blurRad="39000" dist="25400" dir="5400000" rotWithShape="0">
            <a:schemeClr val="accent4">
              <a:hueOff val="0"/>
              <a:satOff val="0"/>
              <a:lumOff val="0"/>
              <a:alphaOff val="0"/>
              <a:shade val="33000"/>
              <a:alpha val="83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76200" tIns="0" rIns="76200" bIns="0" numCol="1" spcCol="1270" anchor="ctr" anchorCtr="0">
          <a:noAutofit/>
        </a:bodyPr>
        <a:lstStyle/>
        <a:p>
          <a:pPr lvl="0" algn="ctr" defTabSz="533400">
            <a:lnSpc>
              <a:spcPct val="90000"/>
            </a:lnSpc>
            <a:spcBef>
              <a:spcPct val="0"/>
            </a:spcBef>
            <a:spcAft>
              <a:spcPct val="35000"/>
            </a:spcAft>
            <a:buFont typeface="Arial" panose="020B0604020202020204" pitchFamily="34" charset="0"/>
            <a:buChar char="•"/>
          </a:pPr>
          <a:r>
            <a:rPr lang="ro-RO" sz="1200" kern="1200" dirty="0" smtClean="0">
              <a:solidFill>
                <a:schemeClr val="tx2">
                  <a:lumMod val="10000"/>
                </a:schemeClr>
              </a:solidFill>
            </a:rPr>
            <a:t>pe lângă elementele de securitate militară se adaugă firesc elementele de securitate economică, securitate socială, securitatea mediului, etc. Totodată trebuie avute în vedere nivelurile la care se analizează, teoretizează, aplică şi evaluează conceptul de securitate: securitatea individului, securitatea naţională, securitatea internaţională.</a:t>
          </a:r>
          <a:endParaRPr lang="en-US" sz="1200" kern="1200" dirty="0">
            <a:solidFill>
              <a:schemeClr val="tx1"/>
            </a:solidFill>
          </a:endParaRPr>
        </a:p>
      </dsp:txBody>
      <dsp:txXfrm rot="5400000">
        <a:off x="4730613" y="1133792"/>
        <a:ext cx="2197372" cy="3401377"/>
      </dsp:txXfrm>
    </dsp:sp>
    <dsp:sp modelId="{51121489-E8CF-478B-A0EF-8C37ED1A97FA}">
      <dsp:nvSpPr>
        <dsp:cNvPr id="0" name=""/>
        <dsp:cNvSpPr/>
      </dsp:nvSpPr>
      <dsp:spPr>
        <a:xfrm rot="16200000">
          <a:off x="5356995" y="1735794"/>
          <a:ext cx="5668961" cy="2197372"/>
        </a:xfrm>
        <a:prstGeom prst="flowChartManualOperation">
          <a:avLst/>
        </a:prstGeom>
        <a:solidFill>
          <a:schemeClr val="accent5">
            <a:hueOff val="0"/>
            <a:satOff val="0"/>
            <a:lumOff val="0"/>
            <a:alphaOff val="0"/>
          </a:schemeClr>
        </a:solidFill>
        <a:ln>
          <a:noFill/>
        </a:ln>
        <a:effectLst>
          <a:outerShdw blurRad="39000" dist="25400" dir="5400000" rotWithShape="0">
            <a:schemeClr val="accent5">
              <a:hueOff val="0"/>
              <a:satOff val="0"/>
              <a:lumOff val="0"/>
              <a:alphaOff val="0"/>
              <a:shade val="33000"/>
              <a:alpha val="83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95250" tIns="0" rIns="95250" bIns="0" numCol="1" spcCol="1270" anchor="ctr" anchorCtr="0">
          <a:noAutofit/>
        </a:bodyPr>
        <a:lstStyle/>
        <a:p>
          <a:pPr lvl="0" algn="ctr" defTabSz="666750">
            <a:lnSpc>
              <a:spcPct val="90000"/>
            </a:lnSpc>
            <a:spcBef>
              <a:spcPct val="0"/>
            </a:spcBef>
            <a:spcAft>
              <a:spcPct val="35000"/>
            </a:spcAft>
            <a:buFont typeface="Arial" panose="020B0604020202020204" pitchFamily="34" charset="0"/>
            <a:buChar char="•"/>
          </a:pPr>
          <a:r>
            <a:rPr lang="ro-RO" sz="1500" kern="1200" noProof="0" dirty="0" smtClean="0"/>
            <a:t>în primu rând, această teorie pleacă de la premisa că în interiorul statului se crează o comunitate interstatală bazată pe valori, care va fi obișnuită cu rezolvarea pasnică a conflictelor prin mediere sau negociere;</a:t>
          </a:r>
          <a:endParaRPr lang="en-US" sz="1500" kern="1200" dirty="0">
            <a:solidFill>
              <a:schemeClr val="tx1"/>
            </a:solidFill>
            <a:effectLst/>
            <a:latin typeface="Times New Roman" panose="02020603050405020304" pitchFamily="18" charset="0"/>
            <a:ea typeface="Times New Roman" panose="02020603050405020304" pitchFamily="18" charset="0"/>
          </a:endParaRPr>
        </a:p>
      </dsp:txBody>
      <dsp:txXfrm rot="5400000">
        <a:off x="7092789" y="1133792"/>
        <a:ext cx="2197372" cy="3401377"/>
      </dsp:txXfrm>
    </dsp:sp>
    <dsp:sp modelId="{B53F7C30-F199-4159-8215-4AE9DA294C0F}">
      <dsp:nvSpPr>
        <dsp:cNvPr id="0" name=""/>
        <dsp:cNvSpPr/>
      </dsp:nvSpPr>
      <dsp:spPr>
        <a:xfrm rot="16200000">
          <a:off x="7719171" y="1735794"/>
          <a:ext cx="5668961" cy="2197372"/>
        </a:xfrm>
        <a:prstGeom prst="flowChartManualOperation">
          <a:avLst/>
        </a:prstGeom>
        <a:solidFill>
          <a:schemeClr val="accent6">
            <a:hueOff val="0"/>
            <a:satOff val="0"/>
            <a:lumOff val="0"/>
            <a:alphaOff val="0"/>
          </a:schemeClr>
        </a:solidFill>
        <a:ln>
          <a:noFill/>
        </a:ln>
        <a:effectLst>
          <a:outerShdw blurRad="39000" dist="25400" dir="5400000" rotWithShape="0">
            <a:schemeClr val="accent6">
              <a:hueOff val="0"/>
              <a:satOff val="0"/>
              <a:lumOff val="0"/>
              <a:alphaOff val="0"/>
              <a:shade val="33000"/>
              <a:alpha val="83000"/>
            </a:schemeClr>
          </a:outerShdw>
        </a:effectLst>
        <a:scene3d>
          <a:camera prst="orthographicFront">
            <a:rot lat="0" lon="0" rev="0"/>
          </a:camera>
          <a:lightRig rig="contrasting" dir="t">
            <a:rot lat="0" lon="0" rev="1200000"/>
          </a:lightRig>
        </a:scene3d>
        <a:sp3d contourW="19050" prstMaterial="metal">
          <a:bevelT w="88900" h="203200"/>
          <a:bevelB w="165100" h="254000"/>
        </a:sp3d>
      </dsp:spPr>
      <dsp:style>
        <a:lnRef idx="0">
          <a:scrgbClr r="0" g="0" b="0"/>
        </a:lnRef>
        <a:fillRef idx="1">
          <a:scrgbClr r="0" g="0" b="0"/>
        </a:fillRef>
        <a:effectRef idx="2">
          <a:scrgbClr r="0" g="0" b="0"/>
        </a:effectRef>
        <a:fontRef idx="minor">
          <a:schemeClr val="lt1"/>
        </a:fontRef>
      </dsp:style>
      <dsp:txBody>
        <a:bodyPr spcFirstLastPara="0" vert="horz" wrap="square" lIns="101600" tIns="0" rIns="104025" bIns="0" numCol="1" spcCol="1270" anchor="ctr" anchorCtr="0">
          <a:noAutofit/>
        </a:bodyPr>
        <a:lstStyle/>
        <a:p>
          <a:pPr lvl="0" algn="ctr" defTabSz="711200">
            <a:lnSpc>
              <a:spcPct val="90000"/>
            </a:lnSpc>
            <a:spcBef>
              <a:spcPct val="0"/>
            </a:spcBef>
            <a:spcAft>
              <a:spcPct val="35000"/>
            </a:spcAft>
            <a:buFont typeface="Arial" panose="020B0604020202020204" pitchFamily="34" charset="0"/>
            <a:buChar char="•"/>
          </a:pPr>
          <a:r>
            <a:rPr lang="ro-RO" sz="1600" kern="1200" noProof="0" dirty="0" smtClean="0"/>
            <a:t>apoi trebuie să ţinem cont şi de faptul că liderii politici trebuie să fie în permanenţă atenţi la deciziile pe care le iau, pentru că electoratul sancţionează orice decizie care afecteză statul într-un mod negativ. In cele din urmă, dar poate cel mai important este factorul economic</a:t>
          </a:r>
          <a:endParaRPr lang="fr-FR" sz="1600" kern="1200" dirty="0">
            <a:solidFill>
              <a:schemeClr val="tx1"/>
            </a:solidFill>
            <a:effectLst/>
            <a:latin typeface="Times New Roman" panose="02020603050405020304" pitchFamily="18" charset="0"/>
            <a:ea typeface="Times New Roman" panose="02020603050405020304" pitchFamily="18" charset="0"/>
          </a:endParaRPr>
        </a:p>
      </dsp:txBody>
      <dsp:txXfrm rot="5400000">
        <a:off x="9454965" y="1133792"/>
        <a:ext cx="2197372" cy="3401377"/>
      </dsp:txXfrm>
    </dsp:sp>
  </dsp:spTree>
</dsp:drawing>
</file>

<file path=ppt/diagrams/layout1.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8/layout/HorizontalMultiLevelHierarchy">
  <dgm:title val=""/>
  <dgm:desc val=""/>
  <dgm:catLst>
    <dgm:cat type="hierarchy" pri="46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clrData>
  <dgm:layoutNode name="Name0">
    <dgm:varLst>
      <dgm:chPref val="1"/>
      <dgm:dir/>
      <dgm:animOne val="branch"/>
      <dgm:animLvl val="lvl"/>
      <dgm:resizeHandles val="exact"/>
    </dgm:varLst>
    <dgm:choose name="Name1">
      <dgm:if name="Name2" func="var" arg="dir" op="equ" val="norm">
        <dgm:alg type="hierChild">
          <dgm:param type="linDir" val="fromT"/>
          <dgm:param type="chAlign" val="l"/>
        </dgm:alg>
      </dgm:if>
      <dgm:else name="Name3">
        <dgm:alg type="hierChild">
          <dgm:param type="linDir" val="fromT"/>
          <dgm:param type="chAlign" val="r"/>
        </dgm:alg>
      </dgm:else>
    </dgm:choose>
    <dgm:shape xmlns:r="http://schemas.openxmlformats.org/officeDocument/2006/relationships" r:blip="">
      <dgm:adjLst/>
    </dgm:shape>
    <dgm:presOf/>
    <dgm:constrLst>
      <dgm:constr type="h" for="des" forName="LevelOneTextNode" refType="h"/>
      <dgm:constr type="w" for="des" forName="LevelOneTextNode" refType="h" refFor="des" refForName="LevelOneTextNode" fact="0.19"/>
      <dgm:constr type="h" for="des" forName="LevelTwoTextNode" refType="w" refFor="des" refForName="LevelOneTextNode"/>
      <dgm:constr type="w" for="des" forName="LevelTwoTextNode" refType="h" refFor="des" refForName="LevelTwoTextNode" fact="3.28"/>
      <dgm:constr type="sibSp" refType="h" refFor="des" refForName="LevelTwoTextNode" op="equ" fact="0.25"/>
      <dgm:constr type="sibSp" for="des" forName="level2hierChild" refType="h" refFor="des" refForName="LevelTwoTextNode" op="equ" fact="0.25"/>
      <dgm:constr type="sibSp" for="des" forName="level3hierChild" refType="h" refFor="des" refForName="LevelTwoTextNode" op="equ" fact="0.25"/>
      <dgm:constr type="sp" for="des" forName="root1" refType="w" refFor="des" refForName="LevelTwoTextNode" fact="0.2"/>
      <dgm:constr type="sp" for="des" forName="root2" refType="sp" refFor="des" refForName="root1" op="equ"/>
      <dgm:constr type="primFontSz" for="des" forName="LevelOneTextNode" op="equ" val="65"/>
      <dgm:constr type="primFontSz" for="des" forName="LevelTwoTextNode" op="equ" val="65"/>
      <dgm:constr type="primFontSz" for="des" forName="LevelTwoTextNode" refType="primFontSz" refFor="des" refForName="LevelOneTextNode" op="lte"/>
      <dgm:constr type="primFontSz" for="des" forName="connTx" op="equ" val="50"/>
      <dgm:constr type="primFontSz" for="des" forName="connTx" refType="primFontSz" refFor="des" refForName="LevelOneTextNode" op="lte" fact="0.78"/>
    </dgm:constrLst>
    <dgm:forEach name="Name4" axis="ch">
      <dgm:forEach name="Name5" axis="self" ptType="node">
        <dgm:layoutNode name="root1">
          <dgm:choose name="Name6">
            <dgm:if name="Name7" func="var" arg="dir" op="equ" val="norm">
              <dgm:alg type="hierRoot">
                <dgm:param type="hierAlign" val="lCtrCh"/>
              </dgm:alg>
            </dgm:if>
            <dgm:else name="Name8">
              <dgm:alg type="hierRoot">
                <dgm:param type="hierAlign" val="rCtrCh"/>
              </dgm:alg>
            </dgm:else>
          </dgm:choose>
          <dgm:shape xmlns:r="http://schemas.openxmlformats.org/officeDocument/2006/relationships" r:blip="">
            <dgm:adjLst/>
          </dgm:shape>
          <dgm:presOf/>
          <dgm:layoutNode name="LevelOneTextNode" styleLbl="node0">
            <dgm:varLst>
              <dgm:chPref val="3"/>
            </dgm:varLst>
            <dgm:alg type="tx">
              <dgm:param type="autoTxRot" val="grav"/>
            </dgm:alg>
            <dgm:choose name="Name9">
              <dgm:if name="Name10" func="var" arg="dir" op="equ" val="norm">
                <dgm:shape xmlns:r="http://schemas.openxmlformats.org/officeDocument/2006/relationships" rot="270" type="rect" r:blip="">
                  <dgm:adjLst/>
                </dgm:shape>
              </dgm:if>
              <dgm:else name="Name11">
                <dgm:shape xmlns:r="http://schemas.openxmlformats.org/officeDocument/2006/relationships" rot="90" type="rect" r:blip="">
                  <dgm:adjLst/>
                </dgm:shape>
              </dgm:else>
            </dgm:choos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2hierChild">
            <dgm:choose name="Name12">
              <dgm:if name="Name13" func="var" arg="dir" op="equ" val="norm">
                <dgm:alg type="hierChild">
                  <dgm:param type="linDir" val="fromT"/>
                  <dgm:param type="chAlign" val="l"/>
                </dgm:alg>
              </dgm:if>
              <dgm:else name="Name14">
                <dgm:alg type="hierChild">
                  <dgm:param type="linDir" val="fromT"/>
                  <dgm:param type="chAlign" val="r"/>
                </dgm:alg>
              </dgm:else>
            </dgm:choose>
            <dgm:shape xmlns:r="http://schemas.openxmlformats.org/officeDocument/2006/relationships" r:blip="">
              <dgm:adjLst/>
            </dgm:shape>
            <dgm:presOf/>
            <dgm:forEach name="repeat" axis="ch">
              <dgm:forEach name="Name15" axis="self" ptType="parTrans" cnt="1">
                <dgm:layoutNode name="conn2-1">
                  <dgm:choose name="Name16">
                    <dgm:if name="Name17" func="var" arg="dir" op="equ" val="norm">
                      <dgm:alg type="conn">
                        <dgm:param type="dim" val="1D"/>
                        <dgm:param type="begPts" val="midR"/>
                        <dgm:param type="endPts" val="midL"/>
                        <dgm:param type="endSty" val="noArr"/>
                        <dgm:param type="connRout" val="bend"/>
                      </dgm:alg>
                    </dgm:if>
                    <dgm:else name="Name18">
                      <dgm:alg type="conn">
                        <dgm:param type="dim" val="1D"/>
                        <dgm:param type="begPts" val="midL"/>
                        <dgm:param type="endPts" val="midR"/>
                        <dgm:param type="endSty" val="noArr"/>
                        <dgm:param type="connRout" val="bend"/>
                      </dgm:alg>
                    </dgm:else>
                  </dgm:choose>
                  <dgm:shape xmlns:r="http://schemas.openxmlformats.org/officeDocument/2006/relationships" type="conn" r:blip="" zOrderOff="-99999">
                    <dgm:adjLst/>
                  </dgm:shape>
                  <dgm:presOf axis="self"/>
                  <dgm:constrLst>
                    <dgm:constr type="w" val="1"/>
                    <dgm:constr type="h" val="5"/>
                    <dgm:constr type="connDist"/>
                    <dgm:constr type="begPad"/>
                    <dgm:constr type="endPad"/>
                    <dgm:constr type="userA" for="ch" refType="connDist"/>
                  </dgm:constr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9" axis="self" ptType="node">
                <dgm:layoutNode name="root2">
                  <dgm:choose name="Name20">
                    <dgm:if name="Name21" func="var" arg="dir" op="equ" val="norm">
                      <dgm:alg type="hierRoot">
                        <dgm:param type="hierAlign" val="lCtrCh"/>
                      </dgm:alg>
                    </dgm:if>
                    <dgm:else name="Name22">
                      <dgm:alg type="hierRoot">
                        <dgm:param type="hierAlign" val="rCtrCh"/>
                      </dgm:alg>
                    </dgm:else>
                  </dgm:choose>
                  <dgm:shape xmlns:r="http://schemas.openxmlformats.org/officeDocument/2006/relationships" r:blip="">
                    <dgm:adjLst/>
                  </dgm:shape>
                  <dgm:presOf/>
                  <dgm:layoutNode name="LevelTwoTextNode">
                    <dgm:varLst>
                      <dgm:chPref val="3"/>
                    </dgm:varLst>
                    <dgm:alg type="tx"/>
                    <dgm:shape xmlns:r="http://schemas.openxmlformats.org/officeDocument/2006/relationships" type="rect" r:blip="">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2" fact="NaN" max="NaN"/>
                    </dgm:ruleLst>
                  </dgm:layoutNode>
                  <dgm:layoutNode name="level3hierChild">
                    <dgm:choose name="Name23">
                      <dgm:if name="Name24" func="var" arg="dir" op="equ" val="norm">
                        <dgm:alg type="hierChild">
                          <dgm:param type="linDir" val="fromT"/>
                          <dgm:param type="chAlign" val="l"/>
                        </dgm:alg>
                      </dgm:if>
                      <dgm:else name="Name25">
                        <dgm:alg type="hierChild">
                          <dgm:param type="linDir" val="fromT"/>
                          <dgm:param type="chAlign" val="r"/>
                        </dgm:alg>
                      </dgm:else>
                    </dgm:choose>
                    <dgm:shape xmlns:r="http://schemas.openxmlformats.org/officeDocument/2006/relationships" r:blip="">
                      <dgm:adjLst/>
                    </dgm:shape>
                    <dgm:presOf/>
                    <dgm:forEach name="Name26" ref="repeat"/>
                  </dgm:layoutNode>
                </dgm:layoutNode>
              </dgm:forEach>
            </dgm:forEach>
          </dgm:layoutNode>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3">
  <dgm:title val=""/>
  <dgm:desc val=""/>
  <dgm:catLst>
    <dgm:cat type="3D" pri="11300"/>
  </dgm:catLst>
  <dgm:scene3d>
    <a:camera prst="orthographicFront"/>
    <a:lightRig rig="threePt" dir="t"/>
  </dgm:scene3d>
  <dgm:styleLbl name="node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l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vennNode1">
    <dgm:scene3d>
      <a:camera prst="orthographicFront">
        <a:rot lat="0" lon="0" rev="0"/>
      </a:camera>
      <a:lightRig rig="contrasting" dir="t">
        <a:rot lat="0" lon="0" rev="1200000"/>
      </a:lightRig>
    </dgm:scene3d>
    <dgm:sp3d contourW="12700" prstMaterial="clear">
      <a:bevelT w="177800" h="254000"/>
      <a:bevelB w="152400"/>
    </dgm:sp3d>
    <dgm:txPr/>
    <dgm:style>
      <a:lnRef idx="0">
        <a:scrgbClr r="0" g="0" b="0"/>
      </a:lnRef>
      <a:fillRef idx="1">
        <a:scrgbClr r="0" g="0" b="0"/>
      </a:fillRef>
      <a:effectRef idx="0">
        <a:scrgbClr r="0" g="0" b="0"/>
      </a:effectRef>
      <a:fontRef idx="minor">
        <a:schemeClr val="tx1"/>
      </a:fontRef>
    </dgm:style>
  </dgm:styleLbl>
  <dgm:styleLbl name="align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node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f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alignImgPlace1">
    <dgm:scene3d>
      <a:camera prst="orthographicFront">
        <a:rot lat="0" lon="0" rev="0"/>
      </a:camera>
      <a:lightRig rig="contrasting" dir="t">
        <a:rot lat="0" lon="0" rev="1200000"/>
      </a:lightRig>
    </dgm:scene3d>
    <dgm:sp3d contourW="12700" prstMaterial="flat">
      <a:bevelT w="177800" h="254000"/>
      <a:bevelB w="152400"/>
    </dgm:sp3d>
    <dgm:txPr/>
    <dgm:style>
      <a:lnRef idx="0">
        <a:scrgbClr r="0" g="0" b="0"/>
      </a:lnRef>
      <a:fillRef idx="1">
        <a:scrgbClr r="0" g="0" b="0"/>
      </a:fillRef>
      <a:effectRef idx="1">
        <a:scrgbClr r="0" g="0" b="0"/>
      </a:effectRef>
      <a:fontRef idx="minor"/>
    </dgm:style>
  </dgm:styleLbl>
  <dgm:styleLbl name="bgImgPlac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sibTrans2D1">
    <dgm:scene3d>
      <a:camera prst="orthographicFront">
        <a:rot lat="0" lon="0" rev="0"/>
      </a:camera>
      <a:lightRig rig="contrasting" dir="t">
        <a:rot lat="0" lon="0" rev="1200000"/>
      </a:lightRig>
    </dgm:scene3d>
    <dgm:sp3d z="-182000" contourW="19050" prstMaterial="metal">
      <a:bevelT w="88900" h="203200"/>
      <a:bevelB w="165100" h="254000"/>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ibTrans2D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ibTrans1D1">
    <dgm:scene3d>
      <a:camera prst="orthographicFront">
        <a:rot lat="0" lon="0" rev="0"/>
      </a:camera>
      <a:lightRig rig="contrasting" dir="t">
        <a:rot lat="0" lon="0" rev="1200000"/>
      </a:lightRig>
    </dgm:scene3d>
    <dgm:sp3d z="-110000"/>
    <dgm:txPr/>
    <dgm:style>
      <a:lnRef idx="1">
        <a:scrgbClr r="0" g="0" b="0"/>
      </a:lnRef>
      <a:fillRef idx="0">
        <a:scrgbClr r="0" g="0" b="0"/>
      </a:fillRef>
      <a:effectRef idx="0">
        <a:scrgbClr r="0" g="0" b="0"/>
      </a:effectRef>
      <a:fontRef idx="minor"/>
    </dgm:style>
  </dgm:styleLbl>
  <dgm:styleLbl name="callout">
    <dgm:scene3d>
      <a:camera prst="orthographicFront">
        <a:rot lat="0" lon="0" rev="0"/>
      </a:camera>
      <a:lightRig rig="contrasting" dir="t">
        <a:rot lat="0" lon="0" rev="1200000"/>
      </a:lightRig>
    </dgm:scene3d>
    <dgm:sp3d z="10000"/>
    <dgm:txPr/>
    <dgm:style>
      <a:lnRef idx="2">
        <a:scrgbClr r="0" g="0" b="0"/>
      </a:lnRef>
      <a:fillRef idx="1">
        <a:scrgbClr r="0" g="0" b="0"/>
      </a:fillRef>
      <a:effectRef idx="0">
        <a:scrgbClr r="0" g="0" b="0"/>
      </a:effectRef>
      <a:fontRef idx="minor"/>
    </dgm:style>
  </dgm:styleLbl>
  <dgm:styleLbl name="asst0">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contourW="19050" prstMaterial="metal">
      <a:bevelT w="88900" h="203200"/>
      <a:bevelB w="165100" h="254000"/>
    </dgm:sp3d>
    <dgm:txPr/>
    <dgm:style>
      <a:lnRef idx="0">
        <a:scrgbClr r="0" g="0" b="0"/>
      </a:lnRef>
      <a:fillRef idx="1">
        <a:scrgbClr r="0" g="0" b="0"/>
      </a:fillRef>
      <a:effectRef idx="1">
        <a:scrgbClr r="0" g="0" b="0"/>
      </a:effectRef>
      <a:fontRef idx="minor">
        <a:schemeClr val="lt1"/>
      </a:fontRef>
    </dgm:style>
  </dgm:styleLbl>
  <dgm:styleLbl name="parChTrans2D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2">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3">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2D4">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parChTrans1D1">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2">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3">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parChTrans1D4">
    <dgm:scene3d>
      <a:camera prst="orthographicFront">
        <a:rot lat="0" lon="0" rev="0"/>
      </a:camera>
      <a:lightRig rig="contrasting" dir="t">
        <a:rot lat="0" lon="0" rev="1200000"/>
      </a:lightRig>
    </dgm:scene3d>
    <dgm:sp3d z="-110000"/>
    <dgm:txPr/>
    <dgm:style>
      <a:lnRef idx="2">
        <a:scrgbClr r="0" g="0" b="0"/>
      </a:lnRef>
      <a:fillRef idx="0">
        <a:scrgbClr r="0" g="0" b="0"/>
      </a:fillRef>
      <a:effectRef idx="0">
        <a:scrgbClr r="0" g="0" b="0"/>
      </a:effectRef>
      <a:fontRef idx="minor"/>
    </dgm:style>
  </dgm:styleLbl>
  <dgm:styleLbl name="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conF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tr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1">
        <a:scrgbClr r="0" g="0" b="0"/>
      </a:effectRef>
      <a:fontRef idx="minor"/>
    </dgm:style>
  </dgm:styleLbl>
  <dgm:styleLbl name="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FgAcc1">
    <dgm:scene3d>
      <a:camera prst="orthographicFront">
        <a:rot lat="0" lon="0" rev="0"/>
      </a:camera>
      <a:lightRig rig="contrasting" dir="t">
        <a:rot lat="0" lon="0" rev="1200000"/>
      </a:lightRig>
    </dgm:scene3d>
    <dgm:sp3d z="300000" contourW="12700" prstMaterial="flat">
      <a:bevelT w="177800" h="254000"/>
      <a:bevelB w="152400"/>
    </dgm:sp3d>
    <dgm:txPr/>
    <dgm:style>
      <a:lnRef idx="0">
        <a:scrgbClr r="0" g="0" b="0"/>
      </a:lnRef>
      <a:fillRef idx="1">
        <a:scrgbClr r="0" g="0" b="0"/>
      </a:fillRef>
      <a:effectRef idx="0">
        <a:scrgbClr r="0" g="0" b="0"/>
      </a:effectRef>
      <a:fontRef idx="minor"/>
    </dgm:style>
  </dgm:styleLbl>
  <dgm:styleLbl name="solidAlignAcc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solidBgAcc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alignAccFollowNode1">
    <dgm:scene3d>
      <a:camera prst="orthographicFront">
        <a:rot lat="0" lon="0" rev="0"/>
      </a:camera>
      <a:lightRig rig="contrasting" dir="t">
        <a:rot lat="0" lon="0" rev="1200000"/>
      </a:lightRig>
    </dgm:scene3d>
    <dgm:sp3d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AccFollowNode1">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0">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2">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3">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fgAcc4">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bgShp">
    <dgm:scene3d>
      <a:camera prst="orthographicFront">
        <a:rot lat="0" lon="0" rev="0"/>
      </a:camera>
      <a:lightRig rig="contrasting" dir="t">
        <a:rot lat="0" lon="0" rev="1200000"/>
      </a:lightRig>
    </dgm:scene3d>
    <dgm:sp3d z="-300000" prstMaterial="plastic"/>
    <dgm:txPr/>
    <dgm:style>
      <a:lnRef idx="1">
        <a:scrgbClr r="0" g="0" b="0"/>
      </a:lnRef>
      <a:fillRef idx="1">
        <a:scrgbClr r="0" g="0" b="0"/>
      </a:fillRef>
      <a:effectRef idx="0">
        <a:scrgbClr r="0" g="0" b="0"/>
      </a:effectRef>
      <a:fontRef idx="minor"/>
    </dgm:style>
  </dgm:styleLbl>
  <dgm:styleLbl name="dkBgShp">
    <dgm:scene3d>
      <a:camera prst="orthographicFront">
        <a:rot lat="0" lon="0" rev="0"/>
      </a:camera>
      <a:lightRig rig="contrasting" dir="t">
        <a:rot lat="0" lon="0" rev="1200000"/>
      </a:lightRig>
    </dgm:scene3d>
    <dgm:sp3d contourW="12700" prstMaterial="flat">
      <a:bevelT w="100800" h="154000"/>
      <a:bevelB w="152400"/>
    </dgm:sp3d>
    <dgm:txPr/>
    <dgm:style>
      <a:lnRef idx="0">
        <a:scrgbClr r="0" g="0" b="0"/>
      </a:lnRef>
      <a:fillRef idx="1">
        <a:scrgbClr r="0" g="0" b="0"/>
      </a:fillRef>
      <a:effectRef idx="0">
        <a:scrgbClr r="0" g="0" b="0"/>
      </a:effectRef>
      <a:fontRef idx="minor"/>
    </dgm:style>
  </dgm:styleLbl>
  <dgm:styleLbl name="trBgShp">
    <dgm:scene3d>
      <a:camera prst="orthographicFront">
        <a:rot lat="0" lon="0" rev="0"/>
      </a:camera>
      <a:lightRig rig="contrasting" dir="t">
        <a:rot lat="0" lon="0" rev="1200000"/>
      </a:lightRig>
    </dgm:scene3d>
    <dgm:sp3d z="-152400" prstMaterial="matte"/>
    <dgm:txPr/>
    <dgm:style>
      <a:lnRef idx="1">
        <a:scrgbClr r="0" g="0" b="0"/>
      </a:lnRef>
      <a:fillRef idx="1">
        <a:scrgbClr r="0" g="0" b="0"/>
      </a:fillRef>
      <a:effectRef idx="0">
        <a:scrgbClr r="0" g="0" b="0"/>
      </a:effectRef>
      <a:fontRef idx="minor"/>
    </dgm:style>
  </dgm:styleLbl>
  <dgm:styleLbl name="fgShp">
    <dgm:scene3d>
      <a:camera prst="orthographicFront">
        <a:rot lat="0" lon="0" rev="0"/>
      </a:camera>
      <a:lightRig rig="contrasting" dir="t">
        <a:rot lat="0" lon="0" rev="1200000"/>
      </a:lightRig>
    </dgm:scene3d>
    <dgm:sp3d z="300000" contourW="19050" prstMaterial="metal">
      <a:bevelT w="88900" h="203200"/>
      <a:bevelB w="165100" h="254000"/>
    </dgm:sp3d>
    <dgm:txPr/>
    <dgm:style>
      <a:lnRef idx="0">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1">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ru-RU" dirty="0"/>
          </a:p>
        </p:txBody>
      </p:sp>
      <p:sp>
        <p:nvSpPr>
          <p:cNvPr id="3" name="Дата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rtl="0"/>
            <a:fld id="{03F85205-7E34-4778-ABE2-A22D8A04FDD5}" type="datetime1">
              <a:rPr lang="ru-RU" smtClean="0"/>
              <a:t>12.12.2021</a:t>
            </a:fld>
            <a:endParaRPr lang="ru-RU" dirty="0"/>
          </a:p>
        </p:txBody>
      </p:sp>
      <p:sp>
        <p:nvSpPr>
          <p:cNvPr id="4" name="Нижний колонтитул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ru-RU" dirty="0"/>
          </a:p>
        </p:txBody>
      </p:sp>
      <p:sp>
        <p:nvSpPr>
          <p:cNvPr id="5" name="Номер слайда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A446DCAE-1661-43FF-8A44-43DAFDC1FD90}" type="slidenum">
              <a:rPr lang="ru-RU" smtClean="0"/>
              <a:t>‹#›</a:t>
            </a:fld>
            <a:endParaRPr lang="ru-RU" dirty="0"/>
          </a:p>
        </p:txBody>
      </p:sp>
    </p:spTree>
    <p:extLst>
      <p:ext uri="{BB962C8B-B14F-4D97-AF65-F5344CB8AC3E}">
        <p14:creationId xmlns:p14="http://schemas.microsoft.com/office/powerpoint/2010/main" val="291980556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rtl="0"/>
            <a:endParaRPr lang="ru-RU" dirty="0"/>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rtl="0"/>
            <a:fld id="{3198F8CD-B17C-4AF3-9358-8F83F41B51C4}" type="datetime1">
              <a:rPr lang="ru-RU" smtClean="0"/>
              <a:t>12.12.2021</a:t>
            </a:fld>
            <a:endParaRPr lang="ru-RU" dirty="0"/>
          </a:p>
        </p:txBody>
      </p:sp>
      <p:sp>
        <p:nvSpPr>
          <p:cNvPr id="4" name="Образ слайда 3"/>
          <p:cNvSpPr>
            <a:spLocks noGrp="1" noRot="1" noChangeAspect="1"/>
          </p:cNvSpPr>
          <p:nvPr>
            <p:ph type="sldImg" idx="2"/>
          </p:nvPr>
        </p:nvSpPr>
        <p:spPr>
          <a:xfrm>
            <a:off x="382588" y="685800"/>
            <a:ext cx="6092825" cy="3429000"/>
          </a:xfrm>
          <a:prstGeom prst="rect">
            <a:avLst/>
          </a:prstGeom>
          <a:noFill/>
          <a:ln w="12700">
            <a:solidFill>
              <a:prstClr val="black"/>
            </a:solidFill>
          </a:ln>
        </p:spPr>
        <p:txBody>
          <a:bodyPr vert="horz" lIns="91440" tIns="45720" rIns="91440" bIns="45720" rtlCol="0" anchor="ctr"/>
          <a:lstStyle/>
          <a:p>
            <a:pPr rtl="0"/>
            <a:endParaRPr lang="ru-RU" dirty="0"/>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rtl="0"/>
            <a:r>
              <a:rPr lang="ru-RU" dirty="0"/>
              <a:t>Щелкните, чтобы изменить стили текста образца слайда</a:t>
            </a:r>
          </a:p>
          <a:p>
            <a:pPr lvl="1" rtl="0"/>
            <a:r>
              <a:rPr lang="ru-RU" dirty="0"/>
              <a:t>Второй уровень</a:t>
            </a:r>
          </a:p>
          <a:p>
            <a:pPr lvl="2" rtl="0"/>
            <a:r>
              <a:rPr lang="ru-RU" dirty="0"/>
              <a:t>Третий уровень</a:t>
            </a:r>
          </a:p>
          <a:p>
            <a:pPr lvl="3" rtl="0"/>
            <a:r>
              <a:rPr lang="ru-RU" dirty="0"/>
              <a:t>Четвертый уровень</a:t>
            </a:r>
          </a:p>
          <a:p>
            <a:pPr lvl="4" rtl="0"/>
            <a:r>
              <a:rPr lang="ru-RU" dirty="0"/>
              <a:t>Пятый уровень</a:t>
            </a:r>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rtl="0"/>
            <a:endParaRPr lang="ru-RU" dirty="0"/>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rtl="0"/>
            <a:fld id="{69C971FF-EF28-4195-A575-329446EFAA55}" type="slidenum">
              <a:rPr lang="ru-RU" smtClean="0"/>
              <a:t>‹#›</a:t>
            </a:fld>
            <a:endParaRPr lang="ru-RU" dirty="0"/>
          </a:p>
        </p:txBody>
      </p:sp>
    </p:spTree>
    <p:extLst>
      <p:ext uri="{BB962C8B-B14F-4D97-AF65-F5344CB8AC3E}">
        <p14:creationId xmlns:p14="http://schemas.microsoft.com/office/powerpoint/2010/main" val="1398995099"/>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lumMod val="50000"/>
          </a:schemeClr>
        </a:solidFill>
        <a:latin typeface="+mn-lt"/>
        <a:ea typeface="+mn-ea"/>
        <a:cs typeface="+mn-cs"/>
      </a:defRPr>
    </a:lvl1pPr>
    <a:lvl2pPr marL="457200" algn="l" defTabSz="914400" rtl="0" eaLnBrk="1" latinLnBrk="0" hangingPunct="1">
      <a:defRPr sz="1200" kern="1200">
        <a:solidFill>
          <a:schemeClr val="tx1">
            <a:lumMod val="50000"/>
          </a:schemeClr>
        </a:solidFill>
        <a:latin typeface="+mn-lt"/>
        <a:ea typeface="+mn-ea"/>
        <a:cs typeface="+mn-cs"/>
      </a:defRPr>
    </a:lvl2pPr>
    <a:lvl3pPr marL="914400" algn="l" defTabSz="914400" rtl="0" eaLnBrk="1" latinLnBrk="0" hangingPunct="1">
      <a:defRPr sz="1200" kern="1200">
        <a:solidFill>
          <a:schemeClr val="tx1">
            <a:lumMod val="50000"/>
          </a:schemeClr>
        </a:solidFill>
        <a:latin typeface="+mn-lt"/>
        <a:ea typeface="+mn-ea"/>
        <a:cs typeface="+mn-cs"/>
      </a:defRPr>
    </a:lvl3pPr>
    <a:lvl4pPr marL="1371600" algn="l" defTabSz="914400" rtl="0" eaLnBrk="1" latinLnBrk="0" hangingPunct="1">
      <a:defRPr sz="1200" kern="1200">
        <a:solidFill>
          <a:schemeClr val="tx1">
            <a:lumMod val="50000"/>
          </a:schemeClr>
        </a:solidFill>
        <a:latin typeface="+mn-lt"/>
        <a:ea typeface="+mn-ea"/>
        <a:cs typeface="+mn-cs"/>
      </a:defRPr>
    </a:lvl4pPr>
    <a:lvl5pPr marL="1828800" algn="l" defTabSz="914400" rtl="0" eaLnBrk="1" latinLnBrk="0" hangingPunct="1">
      <a:defRPr sz="1200" kern="1200">
        <a:solidFill>
          <a:schemeClr val="tx1">
            <a:lumMod val="50000"/>
          </a:schemeClr>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10"/>
          </p:nvPr>
        </p:nvSpPr>
        <p:spPr/>
        <p:txBody>
          <a:bodyPr/>
          <a:lstStyle/>
          <a:p>
            <a:pPr rtl="0"/>
            <a:fld id="{69C971FF-EF28-4195-A575-329446EFAA55}" type="slidenum">
              <a:rPr lang="ru-RU" smtClean="0"/>
              <a:t>1</a:t>
            </a:fld>
            <a:endParaRPr lang="ru-RU" dirty="0"/>
          </a:p>
        </p:txBody>
      </p:sp>
    </p:spTree>
    <p:extLst>
      <p:ext uri="{BB962C8B-B14F-4D97-AF65-F5344CB8AC3E}">
        <p14:creationId xmlns:p14="http://schemas.microsoft.com/office/powerpoint/2010/main" val="38924379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rtlCol="0"/>
          <a:lstStyle/>
          <a:p>
            <a:pPr marL="0" marR="0" indent="0" algn="l" defTabSz="914400" rtl="0" eaLnBrk="1" fontAlgn="auto" latinLnBrk="0" hangingPunct="1">
              <a:lnSpc>
                <a:spcPct val="100000"/>
              </a:lnSpc>
              <a:spcBef>
                <a:spcPts val="0"/>
              </a:spcBef>
              <a:spcAft>
                <a:spcPts val="0"/>
              </a:spcAft>
              <a:buClrTx/>
              <a:buSzTx/>
              <a:buFontTx/>
              <a:buNone/>
              <a:tabLst/>
              <a:defRPr/>
            </a:pPr>
            <a:r>
              <a:rPr lang="ru-RU" sz="1200" dirty="0"/>
              <a:t>Вставьте изображение интересного для туристов места в вашей стране.</a:t>
            </a:r>
          </a:p>
        </p:txBody>
      </p:sp>
      <p:sp>
        <p:nvSpPr>
          <p:cNvPr id="4" name="Номер слайда 3"/>
          <p:cNvSpPr>
            <a:spLocks noGrp="1"/>
          </p:cNvSpPr>
          <p:nvPr>
            <p:ph type="sldNum" sz="quarter" idx="10"/>
          </p:nvPr>
        </p:nvSpPr>
        <p:spPr/>
        <p:txBody>
          <a:bodyPr rtlCol="0"/>
          <a:lstStyle/>
          <a:p>
            <a:pPr rtl="0"/>
            <a:fld id="{69C971FF-EF28-4195-A575-329446EFAA55}" type="slidenum">
              <a:rPr lang="ru-RU" smtClean="0"/>
              <a:t>2</a:t>
            </a:fld>
            <a:endParaRPr lang="ru-RU" dirty="0"/>
          </a:p>
        </p:txBody>
      </p:sp>
    </p:spTree>
    <p:extLst>
      <p:ext uri="{BB962C8B-B14F-4D97-AF65-F5344CB8AC3E}">
        <p14:creationId xmlns:p14="http://schemas.microsoft.com/office/powerpoint/2010/main" val="396976041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3555074" y="0"/>
            <a:ext cx="8633751"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126074"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4487988" y="533400"/>
            <a:ext cx="6805427"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4471425" y="3539864"/>
            <a:ext cx="681792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7826260" y="6557946"/>
            <a:ext cx="2669257" cy="226902"/>
          </a:xfrm>
        </p:spPr>
        <p:txBody>
          <a:bodyPr/>
          <a:lstStyle>
            <a:lvl1pPr>
              <a:defRPr lang="en-US" smtClean="0">
                <a:solidFill>
                  <a:srgbClr val="FFFFFF"/>
                </a:solidFill>
              </a:defRPr>
            </a:lvl1pPr>
            <a:extLst/>
          </a:lstStyle>
          <a:p>
            <a:pPr rtl="0"/>
            <a:fld id="{9328AA04-41EC-4F85-905F-667C160D7FF6}" type="datetime1">
              <a:rPr lang="ru-RU" smtClean="0"/>
              <a:t>12.12.2021</a:t>
            </a:fld>
            <a:endParaRPr lang="ru-RU" dirty="0"/>
          </a:p>
        </p:txBody>
      </p:sp>
      <p:sp>
        <p:nvSpPr>
          <p:cNvPr id="18" name="Нижний колонтитул 17"/>
          <p:cNvSpPr>
            <a:spLocks noGrp="1"/>
          </p:cNvSpPr>
          <p:nvPr>
            <p:ph type="ftr" sz="quarter" idx="11"/>
          </p:nvPr>
        </p:nvSpPr>
        <p:spPr>
          <a:xfrm>
            <a:off x="3758221" y="6557946"/>
            <a:ext cx="3902613" cy="228600"/>
          </a:xfrm>
        </p:spPr>
        <p:txBody>
          <a:bodyPr/>
          <a:lstStyle>
            <a:lvl1pPr>
              <a:defRPr lang="en-US" dirty="0">
                <a:solidFill>
                  <a:srgbClr val="FFFFFF"/>
                </a:solidFill>
              </a:defRPr>
            </a:lvl1pPr>
            <a:extLst/>
          </a:lstStyle>
          <a:p>
            <a:pPr rtl="0"/>
            <a:r>
              <a:rPr lang="ru-RU" smtClean="0"/>
              <a:t>Добавить нижний колонтитул</a:t>
            </a:r>
            <a:endParaRPr lang="ru-RU" dirty="0"/>
          </a:p>
        </p:txBody>
      </p:sp>
      <p:sp>
        <p:nvSpPr>
          <p:cNvPr id="29" name="Номер слайда 28"/>
          <p:cNvSpPr>
            <a:spLocks noGrp="1"/>
          </p:cNvSpPr>
          <p:nvPr>
            <p:ph type="sldNum" sz="quarter" idx="12"/>
          </p:nvPr>
        </p:nvSpPr>
        <p:spPr>
          <a:xfrm>
            <a:off x="10505109" y="6556248"/>
            <a:ext cx="784244" cy="228600"/>
          </a:xfrm>
        </p:spPr>
        <p:txBody>
          <a:bodyPr/>
          <a:lstStyle>
            <a:lvl1pPr>
              <a:defRPr lang="en-US" smtClean="0">
                <a:solidFill>
                  <a:srgbClr val="FFFFFF"/>
                </a:solidFill>
              </a:defRPr>
            </a:lvl1pPr>
            <a:extLst/>
          </a:lstStyle>
          <a:p>
            <a:pPr rtl="0"/>
            <a:fld id="{F36C87F6-986D-49E6-AF40-1B3A1EE8064D}" type="slidenum">
              <a:rPr lang="ru-RU" smtClean="0"/>
              <a:pPr/>
              <a:t>‹#›</a:t>
            </a:fld>
            <a:endParaRPr lang="ru-RU"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rtl="0"/>
            <a:fld id="{CC98E4C3-AD28-4616-8CF5-0FE7933A3213}" type="datetime1">
              <a:rPr lang="ru-RU" smtClean="0"/>
              <a:t>12.12.2021</a:t>
            </a:fld>
            <a:endParaRPr lang="ru-RU" dirty="0"/>
          </a:p>
        </p:txBody>
      </p:sp>
      <p:sp>
        <p:nvSpPr>
          <p:cNvPr id="5" name="Нижний колонтитул 4"/>
          <p:cNvSpPr>
            <a:spLocks noGrp="1"/>
          </p:cNvSpPr>
          <p:nvPr>
            <p:ph type="ftr" sz="quarter" idx="11"/>
          </p:nvPr>
        </p:nvSpPr>
        <p:spPr/>
        <p:txBody>
          <a:bodyPr/>
          <a:lstStyle>
            <a:extLst/>
          </a:lstStyle>
          <a:p>
            <a:pPr rtl="0"/>
            <a:r>
              <a:rPr lang="ru-RU" smtClean="0"/>
              <a:t>Добавить нижний колонтитул</a:t>
            </a:r>
            <a:endParaRPr lang="ru-RU" dirty="0"/>
          </a:p>
        </p:txBody>
      </p:sp>
      <p:sp>
        <p:nvSpPr>
          <p:cNvPr id="6" name="Номер слайда 5"/>
          <p:cNvSpPr>
            <a:spLocks noGrp="1"/>
          </p:cNvSpPr>
          <p:nvPr>
            <p:ph type="sldNum" sz="quarter" idx="12"/>
          </p:nvPr>
        </p:nvSpPr>
        <p:spPr/>
        <p:txBody>
          <a:bodyPr/>
          <a:lstStyle>
            <a:extLst/>
          </a:lstStyle>
          <a:p>
            <a:pPr rtl="0"/>
            <a:fld id="{F36C87F6-986D-49E6-AF40-1B3A1EE8064D}" type="slidenum">
              <a:rPr lang="ru-RU" smtClean="0"/>
              <a:t>‹#›</a:t>
            </a:fld>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35325" y="274956"/>
            <a:ext cx="2031471"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609441" y="274643"/>
            <a:ext cx="802431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5655615" y="6557946"/>
            <a:ext cx="2669257" cy="226902"/>
          </a:xfrm>
        </p:spPr>
        <p:txBody>
          <a:bodyPr/>
          <a:lstStyle>
            <a:extLst/>
          </a:lstStyle>
          <a:p>
            <a:pPr rtl="0"/>
            <a:fld id="{D8724D15-8572-42F0-ACF2-90043F48B512}" type="datetime1">
              <a:rPr lang="ru-RU" smtClean="0"/>
              <a:t>12.12.2021</a:t>
            </a:fld>
            <a:endParaRPr lang="ru-RU" dirty="0"/>
          </a:p>
        </p:txBody>
      </p:sp>
      <p:sp>
        <p:nvSpPr>
          <p:cNvPr id="5" name="Нижний колонтитул 4"/>
          <p:cNvSpPr>
            <a:spLocks noGrp="1"/>
          </p:cNvSpPr>
          <p:nvPr>
            <p:ph type="ftr" sz="quarter" idx="11"/>
          </p:nvPr>
        </p:nvSpPr>
        <p:spPr>
          <a:xfrm>
            <a:off x="609441" y="6556248"/>
            <a:ext cx="4875530" cy="228600"/>
          </a:xfrm>
        </p:spPr>
        <p:txBody>
          <a:bodyPr/>
          <a:lstStyle>
            <a:extLst/>
          </a:lstStyle>
          <a:p>
            <a:pPr rtl="0"/>
            <a:r>
              <a:rPr lang="ru-RU" smtClean="0"/>
              <a:t>Добавить нижний колонтитул</a:t>
            </a:r>
            <a:endParaRPr lang="ru-RU" dirty="0"/>
          </a:p>
        </p:txBody>
      </p:sp>
      <p:sp>
        <p:nvSpPr>
          <p:cNvPr id="6" name="Номер слайда 5"/>
          <p:cNvSpPr>
            <a:spLocks noGrp="1"/>
          </p:cNvSpPr>
          <p:nvPr>
            <p:ph type="sldNum" sz="quarter" idx="12"/>
          </p:nvPr>
        </p:nvSpPr>
        <p:spPr>
          <a:xfrm>
            <a:off x="8337156" y="6553200"/>
            <a:ext cx="784244" cy="228600"/>
          </a:xfrm>
        </p:spPr>
        <p:txBody>
          <a:bodyPr/>
          <a:lstStyle>
            <a:lvl1pPr>
              <a:defRPr>
                <a:solidFill>
                  <a:schemeClr val="tx2"/>
                </a:solidFill>
              </a:defRPr>
            </a:lvl1pPr>
            <a:extLst/>
          </a:lstStyle>
          <a:p>
            <a:pPr rtl="0"/>
            <a:fld id="{F36C87F6-986D-49E6-AF40-1B3A1EE8064D}" type="slidenum">
              <a:rPr lang="ru-RU" smtClean="0"/>
              <a:t>‹#›</a:t>
            </a:fld>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Объект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pPr rtl="0"/>
            <a:fld id="{63BCB13C-C763-418B-A695-5A6B336362B7}" type="datetime1">
              <a:rPr lang="ru-RU" smtClean="0"/>
              <a:t>12.12.2021</a:t>
            </a:fld>
            <a:endParaRPr lang="ru-RU" dirty="0"/>
          </a:p>
        </p:txBody>
      </p:sp>
      <p:sp>
        <p:nvSpPr>
          <p:cNvPr id="5" name="Нижний колонтитул 4"/>
          <p:cNvSpPr>
            <a:spLocks noGrp="1"/>
          </p:cNvSpPr>
          <p:nvPr>
            <p:ph type="ftr" sz="quarter" idx="11"/>
          </p:nvPr>
        </p:nvSpPr>
        <p:spPr/>
        <p:txBody>
          <a:bodyPr/>
          <a:lstStyle>
            <a:extLst/>
          </a:lstStyle>
          <a:p>
            <a:pPr rtl="0"/>
            <a:r>
              <a:rPr lang="ru-RU" smtClean="0"/>
              <a:t>Добавить нижний колонтитул</a:t>
            </a:r>
            <a:endParaRPr lang="ru-RU" dirty="0"/>
          </a:p>
        </p:txBody>
      </p:sp>
      <p:sp>
        <p:nvSpPr>
          <p:cNvPr id="6" name="Номер слайда 5"/>
          <p:cNvSpPr>
            <a:spLocks noGrp="1"/>
          </p:cNvSpPr>
          <p:nvPr>
            <p:ph type="sldNum" sz="quarter" idx="12"/>
          </p:nvPr>
        </p:nvSpPr>
        <p:spPr/>
        <p:txBody>
          <a:bodyPr/>
          <a:lstStyle>
            <a:extLst/>
          </a:lstStyle>
          <a:p>
            <a:pPr rtl="0"/>
            <a:fld id="{F36C87F6-986D-49E6-AF40-1B3A1EE8064D}" type="slidenum">
              <a:rPr lang="ru-RU" smtClean="0"/>
              <a:t>‹#›</a:t>
            </a:fld>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22029" y="2821838"/>
            <a:ext cx="8338479"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422029" y="1905001"/>
            <a:ext cx="8338479"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6297343" y="6556810"/>
            <a:ext cx="2669257" cy="226902"/>
          </a:xfrm>
        </p:spPr>
        <p:txBody>
          <a:bodyPr bIns="0" anchor="b"/>
          <a:lstStyle>
            <a:lvl1pPr>
              <a:defRPr>
                <a:solidFill>
                  <a:schemeClr val="tx2"/>
                </a:solidFill>
              </a:defRPr>
            </a:lvl1pPr>
            <a:extLst/>
          </a:lstStyle>
          <a:p>
            <a:pPr rtl="0"/>
            <a:fld id="{3E17DA4E-00AF-4A26-A323-3ED62BDC277A}" type="datetime1">
              <a:rPr lang="ru-RU" smtClean="0"/>
              <a:t>12.12.2021</a:t>
            </a:fld>
            <a:endParaRPr lang="ru-RU" dirty="0"/>
          </a:p>
        </p:txBody>
      </p:sp>
      <p:sp>
        <p:nvSpPr>
          <p:cNvPr id="5" name="Нижний колонтитул 4"/>
          <p:cNvSpPr>
            <a:spLocks noGrp="1"/>
          </p:cNvSpPr>
          <p:nvPr>
            <p:ph type="ftr" sz="quarter" idx="11"/>
          </p:nvPr>
        </p:nvSpPr>
        <p:spPr>
          <a:xfrm>
            <a:off x="2313208" y="6556810"/>
            <a:ext cx="3859795" cy="228600"/>
          </a:xfrm>
        </p:spPr>
        <p:txBody>
          <a:bodyPr bIns="0" anchor="b"/>
          <a:lstStyle>
            <a:lvl1pPr>
              <a:defRPr>
                <a:solidFill>
                  <a:schemeClr val="tx2"/>
                </a:solidFill>
              </a:defRPr>
            </a:lvl1pPr>
            <a:extLst/>
          </a:lstStyle>
          <a:p>
            <a:pPr rtl="0"/>
            <a:r>
              <a:rPr lang="ru-RU" smtClean="0"/>
              <a:t>Добавить нижний колонтитул</a:t>
            </a:r>
            <a:endParaRPr lang="ru-RU" dirty="0"/>
          </a:p>
        </p:txBody>
      </p:sp>
      <p:sp>
        <p:nvSpPr>
          <p:cNvPr id="6" name="Номер слайда 5"/>
          <p:cNvSpPr>
            <a:spLocks noGrp="1"/>
          </p:cNvSpPr>
          <p:nvPr>
            <p:ph type="sldNum" sz="quarter" idx="12"/>
          </p:nvPr>
        </p:nvSpPr>
        <p:spPr>
          <a:xfrm>
            <a:off x="8976264" y="6555112"/>
            <a:ext cx="784244" cy="228600"/>
          </a:xfrm>
        </p:spPr>
        <p:txBody>
          <a:bodyPr/>
          <a:lstStyle>
            <a:extLst/>
          </a:lstStyle>
          <a:p>
            <a:pPr rtl="0"/>
            <a:fld id="{F36C87F6-986D-49E6-AF40-1B3A1EE8064D}" type="slidenum">
              <a:rPr lang="ru-RU" smtClean="0"/>
              <a:t>‹#›</a:t>
            </a:fld>
            <a:endParaRPr lang="ru-RU" dirty="0"/>
          </a:p>
        </p:txBody>
      </p:sp>
    </p:spTree>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441" y="320040"/>
            <a:ext cx="9653549" cy="1143000"/>
          </a:xfrm>
        </p:spPr>
        <p:txBody>
          <a:bodyPr/>
          <a:lstStyle>
            <a:extLst/>
          </a:lstStyle>
          <a:p>
            <a:r>
              <a:rPr kumimoji="0" lang="ru-RU" smtClean="0"/>
              <a:t>Образец заголовка</a:t>
            </a:r>
            <a:endParaRPr kumimoji="0" lang="en-US"/>
          </a:p>
        </p:txBody>
      </p:sp>
      <p:sp>
        <p:nvSpPr>
          <p:cNvPr id="3" name="Объект 2"/>
          <p:cNvSpPr>
            <a:spLocks noGrp="1"/>
          </p:cNvSpPr>
          <p:nvPr>
            <p:ph sz="half" idx="1"/>
          </p:nvPr>
        </p:nvSpPr>
        <p:spPr>
          <a:xfrm>
            <a:off x="609441" y="1600201"/>
            <a:ext cx="4692698"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Объект 3"/>
          <p:cNvSpPr>
            <a:spLocks noGrp="1"/>
          </p:cNvSpPr>
          <p:nvPr>
            <p:ph sz="half" idx="2"/>
          </p:nvPr>
        </p:nvSpPr>
        <p:spPr>
          <a:xfrm>
            <a:off x="5570293" y="1600201"/>
            <a:ext cx="4692698"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rtl="0"/>
            <a:fld id="{BC7895CA-77B8-4F2A-A2DA-23B0440130FB}" type="datetime1">
              <a:rPr lang="ru-RU" smtClean="0"/>
              <a:t>12.12.2021</a:t>
            </a:fld>
            <a:endParaRPr lang="ru-RU" dirty="0"/>
          </a:p>
        </p:txBody>
      </p:sp>
      <p:sp>
        <p:nvSpPr>
          <p:cNvPr id="6" name="Нижний колонтитул 5"/>
          <p:cNvSpPr>
            <a:spLocks noGrp="1"/>
          </p:cNvSpPr>
          <p:nvPr>
            <p:ph type="ftr" sz="quarter" idx="11"/>
          </p:nvPr>
        </p:nvSpPr>
        <p:spPr/>
        <p:txBody>
          <a:bodyPr/>
          <a:lstStyle>
            <a:extLst/>
          </a:lstStyle>
          <a:p>
            <a:pPr rtl="0"/>
            <a:r>
              <a:rPr lang="ru-RU" smtClean="0"/>
              <a:t>Добавить нижний колонтитул</a:t>
            </a:r>
            <a:endParaRPr lang="ru-RU" dirty="0"/>
          </a:p>
        </p:txBody>
      </p:sp>
      <p:sp>
        <p:nvSpPr>
          <p:cNvPr id="7" name="Номер слайда 6"/>
          <p:cNvSpPr>
            <a:spLocks noGrp="1"/>
          </p:cNvSpPr>
          <p:nvPr>
            <p:ph type="sldNum" sz="quarter" idx="12"/>
          </p:nvPr>
        </p:nvSpPr>
        <p:spPr/>
        <p:txBody>
          <a:bodyPr/>
          <a:lstStyle>
            <a:extLst/>
          </a:lstStyle>
          <a:p>
            <a:pPr rtl="0"/>
            <a:fld id="{F36C87F6-986D-49E6-AF40-1B3A1EE8064D}" type="slidenum">
              <a:rPr lang="ru-RU" smtClean="0"/>
              <a:t>‹#›</a:t>
            </a:fld>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441" y="320040"/>
            <a:ext cx="9653549"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609441" y="5867400"/>
            <a:ext cx="4692698"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5570293" y="5867400"/>
            <a:ext cx="4692698"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Объект 4"/>
          <p:cNvSpPr>
            <a:spLocks noGrp="1"/>
          </p:cNvSpPr>
          <p:nvPr>
            <p:ph sz="quarter" idx="2"/>
          </p:nvPr>
        </p:nvSpPr>
        <p:spPr>
          <a:xfrm>
            <a:off x="609441" y="1711840"/>
            <a:ext cx="4692698"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Объект 5"/>
          <p:cNvSpPr>
            <a:spLocks noGrp="1"/>
          </p:cNvSpPr>
          <p:nvPr>
            <p:ph sz="quarter" idx="4"/>
          </p:nvPr>
        </p:nvSpPr>
        <p:spPr>
          <a:xfrm>
            <a:off x="5570293" y="1711840"/>
            <a:ext cx="4692698"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pPr rtl="0"/>
            <a:fld id="{07D73378-74C0-4D03-8BE4-B322A2CE425B}" type="datetime1">
              <a:rPr lang="ru-RU" smtClean="0"/>
              <a:t>12.12.2021</a:t>
            </a:fld>
            <a:endParaRPr lang="ru-RU" dirty="0"/>
          </a:p>
        </p:txBody>
      </p:sp>
      <p:sp>
        <p:nvSpPr>
          <p:cNvPr id="8" name="Нижний колонтитул 7"/>
          <p:cNvSpPr>
            <a:spLocks noGrp="1"/>
          </p:cNvSpPr>
          <p:nvPr>
            <p:ph type="ftr" sz="quarter" idx="11"/>
          </p:nvPr>
        </p:nvSpPr>
        <p:spPr/>
        <p:txBody>
          <a:bodyPr/>
          <a:lstStyle>
            <a:extLst/>
          </a:lstStyle>
          <a:p>
            <a:pPr rtl="0"/>
            <a:r>
              <a:rPr lang="ru-RU" smtClean="0"/>
              <a:t>Добавить нижний колонтитул</a:t>
            </a:r>
            <a:endParaRPr lang="ru-RU" dirty="0"/>
          </a:p>
        </p:txBody>
      </p:sp>
      <p:sp>
        <p:nvSpPr>
          <p:cNvPr id="9" name="Номер слайда 8"/>
          <p:cNvSpPr>
            <a:spLocks noGrp="1"/>
          </p:cNvSpPr>
          <p:nvPr>
            <p:ph type="sldNum" sz="quarter" idx="12"/>
          </p:nvPr>
        </p:nvSpPr>
        <p:spPr/>
        <p:txBody>
          <a:bodyPr/>
          <a:lstStyle>
            <a:extLst/>
          </a:lstStyle>
          <a:p>
            <a:pPr rtl="0"/>
            <a:fld id="{F36C87F6-986D-49E6-AF40-1B3A1EE8064D}" type="slidenum">
              <a:rPr lang="ru-RU" smtClean="0"/>
              <a:t>‹#›</a:t>
            </a:fld>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441" y="320040"/>
            <a:ext cx="9653549"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pPr rtl="0"/>
            <a:fld id="{CA8E081F-A649-4E94-B0E2-2C6E9AFD47D3}" type="datetime1">
              <a:rPr lang="ru-RU" smtClean="0"/>
              <a:t>12.12.2021</a:t>
            </a:fld>
            <a:endParaRPr lang="ru-RU" dirty="0"/>
          </a:p>
        </p:txBody>
      </p:sp>
      <p:sp>
        <p:nvSpPr>
          <p:cNvPr id="4" name="Нижний колонтитул 3"/>
          <p:cNvSpPr>
            <a:spLocks noGrp="1"/>
          </p:cNvSpPr>
          <p:nvPr>
            <p:ph type="ftr" sz="quarter" idx="11"/>
          </p:nvPr>
        </p:nvSpPr>
        <p:spPr/>
        <p:txBody>
          <a:bodyPr/>
          <a:lstStyle>
            <a:extLst/>
          </a:lstStyle>
          <a:p>
            <a:pPr rtl="0"/>
            <a:r>
              <a:rPr lang="ru-RU" smtClean="0"/>
              <a:t>Добавить нижний колонтитул</a:t>
            </a:r>
            <a:endParaRPr lang="ru-RU" dirty="0"/>
          </a:p>
        </p:txBody>
      </p:sp>
      <p:sp>
        <p:nvSpPr>
          <p:cNvPr id="5" name="Номер слайда 4"/>
          <p:cNvSpPr>
            <a:spLocks noGrp="1"/>
          </p:cNvSpPr>
          <p:nvPr>
            <p:ph type="sldNum" sz="quarter" idx="12"/>
          </p:nvPr>
        </p:nvSpPr>
        <p:spPr/>
        <p:txBody>
          <a:bodyPr/>
          <a:lstStyle>
            <a:extLst/>
          </a:lstStyle>
          <a:p>
            <a:pPr rtl="0"/>
            <a:fld id="{F36C87F6-986D-49E6-AF40-1B3A1EE8064D}" type="slidenum">
              <a:rPr lang="ru-RU" smtClean="0"/>
              <a:t>‹#›</a:t>
            </a:fld>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pPr rtl="0"/>
            <a:fld id="{21C29CD3-F0EB-406F-8C34-68085E2C2794}" type="datetime1">
              <a:rPr lang="ru-RU" smtClean="0"/>
              <a:t>12.12.2021</a:t>
            </a:fld>
            <a:endParaRPr lang="ru-RU" dirty="0"/>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pPr rtl="0"/>
            <a:r>
              <a:rPr lang="ru-RU" smtClean="0"/>
              <a:t>Добавить нижний колонтитул</a:t>
            </a:r>
            <a:endParaRPr lang="ru-RU" dirty="0"/>
          </a:p>
        </p:txBody>
      </p:sp>
      <p:sp>
        <p:nvSpPr>
          <p:cNvPr id="4" name="Номер слайда 3"/>
          <p:cNvSpPr>
            <a:spLocks noGrp="1"/>
          </p:cNvSpPr>
          <p:nvPr>
            <p:ph type="sldNum" sz="quarter" idx="12"/>
          </p:nvPr>
        </p:nvSpPr>
        <p:spPr/>
        <p:txBody>
          <a:bodyPr/>
          <a:lstStyle>
            <a:extLst/>
          </a:lstStyle>
          <a:p>
            <a:pPr rtl="0"/>
            <a:fld id="{F36C87F6-986D-49E6-AF40-1B3A1EE8064D}" type="slidenum">
              <a:rPr lang="ru-RU" smtClean="0"/>
              <a:t>‹#›</a:t>
            </a:fld>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09441" y="228600"/>
            <a:ext cx="7861792"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609441" y="1497416"/>
            <a:ext cx="7861792"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Объект 3"/>
          <p:cNvSpPr>
            <a:spLocks noGrp="1"/>
          </p:cNvSpPr>
          <p:nvPr>
            <p:ph sz="half" idx="1"/>
          </p:nvPr>
        </p:nvSpPr>
        <p:spPr>
          <a:xfrm>
            <a:off x="609441" y="2133600"/>
            <a:ext cx="9649486"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pPr rtl="0"/>
            <a:fld id="{3303F970-1E89-4A89-85C7-BE63500F0BA6}" type="datetime1">
              <a:rPr lang="ru-RU" smtClean="0"/>
              <a:t>12.12.2021</a:t>
            </a:fld>
            <a:endParaRPr lang="ru-RU" dirty="0"/>
          </a:p>
        </p:txBody>
      </p:sp>
      <p:sp>
        <p:nvSpPr>
          <p:cNvPr id="6" name="Нижний колонтитул 5"/>
          <p:cNvSpPr>
            <a:spLocks noGrp="1"/>
          </p:cNvSpPr>
          <p:nvPr>
            <p:ph type="ftr" sz="quarter" idx="11"/>
          </p:nvPr>
        </p:nvSpPr>
        <p:spPr/>
        <p:txBody>
          <a:bodyPr/>
          <a:lstStyle>
            <a:extLst/>
          </a:lstStyle>
          <a:p>
            <a:pPr rtl="0"/>
            <a:r>
              <a:rPr lang="ru-RU" smtClean="0"/>
              <a:t>Добавить нижний колонтитул</a:t>
            </a:r>
            <a:endParaRPr lang="ru-RU" dirty="0"/>
          </a:p>
        </p:txBody>
      </p:sp>
      <p:sp>
        <p:nvSpPr>
          <p:cNvPr id="7" name="Номер слайда 6"/>
          <p:cNvSpPr>
            <a:spLocks noGrp="1"/>
          </p:cNvSpPr>
          <p:nvPr>
            <p:ph type="sldNum" sz="quarter" idx="12"/>
          </p:nvPr>
        </p:nvSpPr>
        <p:spPr/>
        <p:txBody>
          <a:bodyPr/>
          <a:lstStyle>
            <a:extLst/>
          </a:lstStyle>
          <a:p>
            <a:pPr rtl="0"/>
            <a:fld id="{F36C87F6-986D-49E6-AF40-1B3A1EE8064D}" type="slidenum">
              <a:rPr lang="ru-RU" smtClean="0"/>
              <a:t>‹#›</a:t>
            </a:fld>
            <a:endParaRPr lang="ru-RU" dirty="0"/>
          </a:p>
        </p:txBody>
      </p:sp>
    </p:spTree>
  </p:cSld>
  <p:clrMapOvr>
    <a:masterClrMapping/>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797084" y="1004669"/>
            <a:ext cx="5757869"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795402" y="998817"/>
            <a:ext cx="5757869"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7183593" y="1143000"/>
            <a:ext cx="4570809"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7183593" y="3283634"/>
            <a:ext cx="4570809"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pPr rtl="0"/>
            <a:fld id="{868CCEB4-17EE-417C-AC95-85DE58BA6520}" type="datetime1">
              <a:rPr lang="ru-RU" smtClean="0"/>
              <a:t>12.12.2021</a:t>
            </a:fld>
            <a:endParaRPr lang="ru-RU" dirty="0"/>
          </a:p>
        </p:txBody>
      </p:sp>
      <p:sp>
        <p:nvSpPr>
          <p:cNvPr id="6" name="Нижний колонтитул 5"/>
          <p:cNvSpPr>
            <a:spLocks noGrp="1"/>
          </p:cNvSpPr>
          <p:nvPr>
            <p:ph type="ftr" sz="quarter" idx="11"/>
          </p:nvPr>
        </p:nvSpPr>
        <p:spPr/>
        <p:txBody>
          <a:bodyPr/>
          <a:lstStyle>
            <a:extLst/>
          </a:lstStyle>
          <a:p>
            <a:pPr rtl="0"/>
            <a:r>
              <a:rPr lang="ru-RU" smtClean="0"/>
              <a:t>Добавить нижний колонтитул</a:t>
            </a:r>
            <a:endParaRPr lang="ru-RU" dirty="0"/>
          </a:p>
        </p:txBody>
      </p:sp>
      <p:sp>
        <p:nvSpPr>
          <p:cNvPr id="7" name="Номер слайда 6"/>
          <p:cNvSpPr>
            <a:spLocks noGrp="1"/>
          </p:cNvSpPr>
          <p:nvPr>
            <p:ph type="sldNum" sz="quarter" idx="12"/>
          </p:nvPr>
        </p:nvSpPr>
        <p:spPr/>
        <p:txBody>
          <a:bodyPr/>
          <a:lstStyle>
            <a:extLst/>
          </a:lstStyle>
          <a:p>
            <a:pPr rtl="0"/>
            <a:fld id="{F36C87F6-986D-49E6-AF40-1B3A1EE8064D}" type="slidenum">
              <a:rPr lang="ru-RU" smtClean="0"/>
              <a:t>‹#›</a:t>
            </a:fld>
            <a:endParaRPr lang="ru-RU" dirty="0"/>
          </a:p>
        </p:txBody>
      </p:sp>
      <p:sp>
        <p:nvSpPr>
          <p:cNvPr id="10" name="Рисунок 9"/>
          <p:cNvSpPr>
            <a:spLocks noGrp="1"/>
          </p:cNvSpPr>
          <p:nvPr>
            <p:ph type="pic" idx="1"/>
          </p:nvPr>
        </p:nvSpPr>
        <p:spPr>
          <a:xfrm>
            <a:off x="884679" y="1041002"/>
            <a:ext cx="560686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10868369" y="0"/>
            <a:ext cx="1320456"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609441" y="320040"/>
            <a:ext cx="9649486"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609441" y="1609416"/>
            <a:ext cx="9649486"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5659774" y="6557946"/>
            <a:ext cx="2669257" cy="226902"/>
          </a:xfrm>
          <a:prstGeom prst="rect">
            <a:avLst/>
          </a:prstGeom>
        </p:spPr>
        <p:txBody>
          <a:bodyPr vert="horz" tIns="0" bIns="0" anchor="b"/>
          <a:lstStyle>
            <a:lvl1pPr algn="l" eaLnBrk="1" latinLnBrk="0" hangingPunct="1">
              <a:defRPr kumimoji="0" sz="1000">
                <a:solidFill>
                  <a:schemeClr val="tx2"/>
                </a:solidFill>
              </a:defRPr>
            </a:lvl1pPr>
            <a:extLst/>
          </a:lstStyle>
          <a:p>
            <a:pPr rtl="0"/>
            <a:fld id="{093AE256-EDBE-4252-8C26-AB55F062A09C}" type="datetime1">
              <a:rPr lang="ru-RU" smtClean="0"/>
              <a:t>12.12.2021</a:t>
            </a:fld>
            <a:endParaRPr lang="ru-RU" dirty="0"/>
          </a:p>
        </p:txBody>
      </p:sp>
      <p:sp>
        <p:nvSpPr>
          <p:cNvPr id="4" name="Нижний колонтитул 3"/>
          <p:cNvSpPr>
            <a:spLocks noGrp="1"/>
          </p:cNvSpPr>
          <p:nvPr>
            <p:ph type="ftr" sz="quarter" idx="3"/>
          </p:nvPr>
        </p:nvSpPr>
        <p:spPr>
          <a:xfrm>
            <a:off x="609441" y="6557946"/>
            <a:ext cx="4875530" cy="228600"/>
          </a:xfrm>
          <a:prstGeom prst="rect">
            <a:avLst/>
          </a:prstGeom>
        </p:spPr>
        <p:txBody>
          <a:bodyPr vert="horz" tIns="0" bIns="0" anchor="b"/>
          <a:lstStyle>
            <a:lvl1pPr algn="r" eaLnBrk="1" latinLnBrk="0" hangingPunct="1">
              <a:defRPr kumimoji="0" sz="1000">
                <a:solidFill>
                  <a:schemeClr val="tx2"/>
                </a:solidFill>
              </a:defRPr>
            </a:lvl1pPr>
            <a:extLst/>
          </a:lstStyle>
          <a:p>
            <a:pPr rtl="0"/>
            <a:r>
              <a:rPr lang="ru-RU" smtClean="0"/>
              <a:t>Добавить нижний колонтитул</a:t>
            </a:r>
            <a:endParaRPr lang="ru-RU" dirty="0"/>
          </a:p>
        </p:txBody>
      </p:sp>
      <p:sp>
        <p:nvSpPr>
          <p:cNvPr id="16" name="Номер слайда 15"/>
          <p:cNvSpPr>
            <a:spLocks noGrp="1"/>
          </p:cNvSpPr>
          <p:nvPr>
            <p:ph type="sldNum" sz="quarter" idx="4"/>
          </p:nvPr>
        </p:nvSpPr>
        <p:spPr>
          <a:xfrm>
            <a:off x="8333093" y="6556248"/>
            <a:ext cx="784244" cy="228600"/>
          </a:xfrm>
          <a:prstGeom prst="rect">
            <a:avLst/>
          </a:prstGeom>
        </p:spPr>
        <p:txBody>
          <a:bodyPr vert="horz" lIns="0" tIns="0" rIns="0" bIns="0" anchor="b"/>
          <a:lstStyle>
            <a:lvl1pPr algn="r" eaLnBrk="1" latinLnBrk="0" hangingPunct="1">
              <a:defRPr kumimoji="0" sz="1100">
                <a:solidFill>
                  <a:schemeClr val="tx2"/>
                </a:solidFill>
              </a:defRPr>
            </a:lvl1pPr>
            <a:extLst/>
          </a:lstStyle>
          <a:p>
            <a:pPr rtl="0"/>
            <a:fld id="{F36C87F6-986D-49E6-AF40-1B3A1EE8064D}" type="slidenum">
              <a:rPr lang="ru-RU" smtClean="0"/>
              <a:pPr/>
              <a:t>‹#›</a:t>
            </a:fld>
            <a:endParaRPr lang="ru-RU" dirty="0"/>
          </a:p>
        </p:txBody>
      </p:sp>
      <p:sp>
        <p:nvSpPr>
          <p:cNvPr id="8" name="Прямоугольник 7"/>
          <p:cNvSpPr/>
          <p:nvPr userDrawn="1"/>
        </p:nvSpPr>
        <p:spPr bwMode="ltGray">
          <a:xfrm>
            <a:off x="1460" y="0"/>
            <a:ext cx="12188952" cy="6858000"/>
          </a:xfrm>
          <a:prstGeom prst="rect">
            <a:avLst/>
          </a:prstGeom>
          <a:gradFill flip="none" rotWithShape="1">
            <a:gsLst>
              <a:gs pos="0">
                <a:schemeClr val="accent3">
                  <a:lumMod val="5000"/>
                  <a:lumOff val="95000"/>
                </a:schemeClr>
              </a:gs>
              <a:gs pos="74000">
                <a:schemeClr val="accent3">
                  <a:lumMod val="45000"/>
                  <a:lumOff val="55000"/>
                </a:schemeClr>
              </a:gs>
              <a:gs pos="83000">
                <a:schemeClr val="accent3">
                  <a:lumMod val="45000"/>
                  <a:lumOff val="55000"/>
                </a:schemeClr>
              </a:gs>
              <a:gs pos="100000">
                <a:schemeClr val="accent3">
                  <a:lumMod val="30000"/>
                  <a:lumOff val="70000"/>
                </a:schemeClr>
              </a:gs>
            </a:gsLst>
            <a:lin ang="5400000" scaled="1"/>
            <a:tileRect/>
          </a:gradFill>
          <a:ln>
            <a:noFill/>
          </a:ln>
        </p:spPr>
        <p:style>
          <a:lnRef idx="1">
            <a:schemeClr val="accent1"/>
          </a:lnRef>
          <a:fillRef idx="2">
            <a:schemeClr val="accent1"/>
          </a:fillRef>
          <a:effectRef idx="1">
            <a:schemeClr val="accent1"/>
          </a:effectRef>
          <a:fontRef idx="minor">
            <a:schemeClr val="dk1"/>
          </a:fontRef>
        </p:style>
        <p:txBody>
          <a:bodyPr rtlCol="0" anchor="ctr"/>
          <a:lstStyle/>
          <a:p>
            <a:pPr algn="ctr" rtl="0"/>
            <a:endParaRPr lang="ru-RU" sz="2400" dirty="0"/>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Requires="p14">
      <p:transition spd="med" p14:dur="700">
        <p:fade/>
      </p:transition>
    </mc:Choice>
    <mc:Fallback>
      <p:transition spd="med">
        <p:fade/>
      </p:transition>
    </mc:Fallback>
  </mc:AlternateContent>
  <p:timing>
    <p:tnLst>
      <p:par>
        <p:cTn id="1" dur="indefinite" restart="never" nodeType="tmRoot"/>
      </p:par>
    </p:tnLst>
  </p:timing>
  <p:hf sldNum="0" hdr="0" ftr="0" dt="0"/>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diagramLayout" Target="../diagrams/layout7.xml"/><Relationship Id="rId7" Type="http://schemas.openxmlformats.org/officeDocument/2006/relationships/image" Target="../media/image6.jpg"/><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diagramLayout" Target="../diagrams/layout4.xml"/><Relationship Id="rId7" Type="http://schemas.openxmlformats.org/officeDocument/2006/relationships/image" Target="../media/image2.jpg"/><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7.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diagramLayout" Target="../diagrams/layout5.xml"/><Relationship Id="rId7" Type="http://schemas.openxmlformats.org/officeDocument/2006/relationships/image" Target="../media/image4.jpg"/><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ctrTitle"/>
          </p:nvPr>
        </p:nvSpPr>
        <p:spPr>
          <a:xfrm>
            <a:off x="1065212" y="2705100"/>
            <a:ext cx="9753600" cy="1447800"/>
          </a:xfrm>
        </p:spPr>
        <p:txBody>
          <a:bodyPr rtlCol="0">
            <a:normAutofit fontScale="90000"/>
          </a:bodyPr>
          <a:lstStyle/>
          <a:p>
            <a:pPr>
              <a:defRPr/>
            </a:pPr>
            <a:r>
              <a:rPr lang="ro-RO" b="1" dirty="0"/>
              <a:t>Conceptul de securitate: evoluția paradigmei în perioada contemporană</a:t>
            </a:r>
            <a:endParaRPr lang="en-US" b="1" dirty="0">
              <a:latin typeface="Times New Roman" pitchFamily="18" charset="0"/>
              <a:cs typeface="Times New Roman" pitchFamily="18" charset="0"/>
            </a:endParaRPr>
          </a:p>
        </p:txBody>
      </p:sp>
      <p:sp>
        <p:nvSpPr>
          <p:cNvPr id="5" name="Подзаголовок 4"/>
          <p:cNvSpPr>
            <a:spLocks noGrp="1"/>
          </p:cNvSpPr>
          <p:nvPr>
            <p:ph type="subTitle" idx="1"/>
          </p:nvPr>
        </p:nvSpPr>
        <p:spPr>
          <a:xfrm>
            <a:off x="7542212" y="4800600"/>
            <a:ext cx="4267200" cy="1981200"/>
          </a:xfrm>
        </p:spPr>
        <p:txBody>
          <a:bodyPr rtlCol="0">
            <a:normAutofit/>
          </a:bodyPr>
          <a:lstStyle/>
          <a:p>
            <a:pPr algn="r" rtl="0"/>
            <a:r>
              <a:rPr lang="x-none" b="1" i="1" dirty="0">
                <a:latin typeface="Times New Roman" panose="02020603050405020304" pitchFamily="18" charset="0"/>
                <a:cs typeface="Times New Roman" panose="02020603050405020304" pitchFamily="18" charset="0"/>
              </a:rPr>
              <a:t>Elaborat</a:t>
            </a:r>
            <a:r>
              <a:rPr lang="x-none" b="1" i="1">
                <a:latin typeface="Times New Roman" panose="02020603050405020304" pitchFamily="18" charset="0"/>
                <a:cs typeface="Times New Roman" panose="02020603050405020304" pitchFamily="18" charset="0"/>
              </a:rPr>
              <a:t>: </a:t>
            </a:r>
            <a:r>
              <a:rPr lang="ro-MO" i="1" dirty="0" smtClean="0">
                <a:latin typeface="Times New Roman" panose="02020603050405020304" pitchFamily="18" charset="0"/>
                <a:cs typeface="Times New Roman" panose="02020603050405020304" pitchFamily="18" charset="0"/>
              </a:rPr>
              <a:t>Rudcov Silviu, gr.301 </a:t>
            </a:r>
            <a:endParaRPr lang="x-none" i="1" dirty="0">
              <a:latin typeface="Times New Roman" panose="02020603050405020304" pitchFamily="18" charset="0"/>
              <a:cs typeface="Times New Roman" panose="02020603050405020304" pitchFamily="18" charset="0"/>
            </a:endParaRPr>
          </a:p>
        </p:txBody>
      </p:sp>
      <p:sp>
        <p:nvSpPr>
          <p:cNvPr id="2" name="TextBox 1">
            <a:extLst>
              <a:ext uri="{FF2B5EF4-FFF2-40B4-BE49-F238E27FC236}">
                <a16:creationId xmlns:a16="http://schemas.microsoft.com/office/drawing/2014/main" xmlns="" id="{4284893D-5E07-4987-A4A7-481D7DCA6C9F}"/>
              </a:ext>
            </a:extLst>
          </p:cNvPr>
          <p:cNvSpPr txBox="1"/>
          <p:nvPr/>
        </p:nvSpPr>
        <p:spPr>
          <a:xfrm>
            <a:off x="1065212" y="1295400"/>
            <a:ext cx="10058400" cy="646331"/>
          </a:xfrm>
          <a:prstGeom prst="rect">
            <a:avLst/>
          </a:prstGeom>
          <a:noFill/>
          <a:ln>
            <a:solidFill>
              <a:schemeClr val="bg2"/>
            </a:solidFill>
          </a:ln>
        </p:spPr>
        <p:txBody>
          <a:bodyPr wrap="square" rtlCol="0">
            <a:spAutoFit/>
          </a:bodyPr>
          <a:lstStyle/>
          <a:p>
            <a:pPr algn="ctr">
              <a:lnSpc>
                <a:spcPct val="90000"/>
              </a:lnSpc>
            </a:pPr>
            <a:endParaRPr lang="en-US" sz="4000" b="1" dirty="0" err="1">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87082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Схема 7">
            <a:extLst>
              <a:ext uri="{FF2B5EF4-FFF2-40B4-BE49-F238E27FC236}">
                <a16:creationId xmlns:a16="http://schemas.microsoft.com/office/drawing/2014/main" xmlns="" id="{C854D6DB-175A-4C41-A5F1-44BC3C5D88FD}"/>
              </a:ext>
            </a:extLst>
          </p:cNvPr>
          <p:cNvGraphicFramePr/>
          <p:nvPr>
            <p:extLst>
              <p:ext uri="{D42A27DB-BD31-4B8C-83A1-F6EECF244321}">
                <p14:modId xmlns:p14="http://schemas.microsoft.com/office/powerpoint/2010/main" val="468023174"/>
              </p:ext>
            </p:extLst>
          </p:nvPr>
        </p:nvGraphicFramePr>
        <p:xfrm>
          <a:off x="0" y="0"/>
          <a:ext cx="8304212"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Рисунок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304212" y="304800"/>
            <a:ext cx="3581400" cy="2590800"/>
          </a:xfrm>
          <a:prstGeom prst="rect">
            <a:avLst/>
          </a:prstGeom>
          <a:solidFill>
            <a:srgbClr val="FFFFFF">
              <a:shade val="85000"/>
            </a:srgbClr>
          </a:solidFill>
          <a:ln w="190500" cap="rnd">
            <a:solidFill>
              <a:srgbClr val="FFFFFF"/>
            </a:solidFill>
          </a:ln>
          <a:effectLst>
            <a:outerShdw blurRad="36195" dist="12700" dir="11400000" algn="tl" rotWithShape="0">
              <a:srgbClr val="000000">
                <a:alpha val="33000"/>
              </a:srgbClr>
            </a:outerShdw>
          </a:effectLst>
          <a:scene3d>
            <a:camera prst="perspectiveContrastingLeftFacing">
              <a:rot lat="540000" lon="2100000" rev="0"/>
            </a:camera>
            <a:lightRig rig="soft" dir="t"/>
          </a:scene3d>
          <a:sp3d contourW="12700" prstMaterial="matte">
            <a:bevelT w="63500" h="50800"/>
            <a:contourClr>
              <a:srgbClr val="C0C0C0"/>
            </a:contourClr>
          </a:sp3d>
        </p:spPr>
      </p:pic>
      <p:pic>
        <p:nvPicPr>
          <p:cNvPr id="3" name="Рисунок 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8334708" y="3352800"/>
            <a:ext cx="3550904" cy="2438400"/>
          </a:xfrm>
          <a:prstGeom prst="ellipse">
            <a:avLst/>
          </a:prstGeom>
          <a:ln w="190500" cap="rnd">
            <a:solidFill>
              <a:srgbClr val="C8C6BD"/>
            </a:solidFill>
            <a:prstDash val="solid"/>
          </a:ln>
          <a:effectLst>
            <a:outerShdw blurRad="127000" algn="bl" rotWithShape="0">
              <a:srgbClr val="000000"/>
            </a:outerShdw>
          </a:effectLst>
          <a:scene3d>
            <a:camera prst="perspectiveFront" fov="5400000"/>
            <a:lightRig rig="threePt" dir="t">
              <a:rot lat="0" lon="0" rev="19200000"/>
            </a:lightRig>
          </a:scene3d>
          <a:sp3d extrusionH="25400">
            <a:bevelT w="304800" h="152400" prst="hardEdge"/>
            <a:extrusionClr>
              <a:srgbClr val="000000"/>
            </a:extrusionClr>
          </a:sp3d>
        </p:spPr>
      </p:pic>
    </p:spTree>
    <p:extLst>
      <p:ext uri="{BB962C8B-B14F-4D97-AF65-F5344CB8AC3E}">
        <p14:creationId xmlns:p14="http://schemas.microsoft.com/office/powerpoint/2010/main" val="18439014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E31553BC-E3E4-4A0C-932F-9A190E0BBEC9}"/>
              </a:ext>
            </a:extLst>
          </p:cNvPr>
          <p:cNvSpPr>
            <a:spLocks noGrp="1"/>
          </p:cNvSpPr>
          <p:nvPr>
            <p:ph type="title"/>
          </p:nvPr>
        </p:nvSpPr>
        <p:spPr>
          <a:xfrm>
            <a:off x="1217614" y="274638"/>
            <a:ext cx="9753600" cy="715962"/>
          </a:xfrm>
        </p:spPr>
        <p:txBody>
          <a:bodyPr/>
          <a:lstStyle/>
          <a:p>
            <a:pPr algn="ctr"/>
            <a:r>
              <a:rPr lang="en-US" b="1" dirty="0" err="1">
                <a:latin typeface="Times New Roman" panose="02020603050405020304" pitchFamily="18" charset="0"/>
                <a:cs typeface="Times New Roman" panose="02020603050405020304" pitchFamily="18" charset="0"/>
              </a:rPr>
              <a:t>concluzie</a:t>
            </a:r>
            <a:endParaRPr lang="en-US" b="1" dirty="0">
              <a:latin typeface="Times New Roman" panose="02020603050405020304" pitchFamily="18" charset="0"/>
              <a:cs typeface="Times New Roman" panose="02020603050405020304" pitchFamily="18" charset="0"/>
            </a:endParaRPr>
          </a:p>
        </p:txBody>
      </p:sp>
      <p:graphicFrame>
        <p:nvGraphicFramePr>
          <p:cNvPr id="7" name="Схема 6">
            <a:extLst>
              <a:ext uri="{FF2B5EF4-FFF2-40B4-BE49-F238E27FC236}">
                <a16:creationId xmlns:a16="http://schemas.microsoft.com/office/drawing/2014/main" xmlns="" id="{8F27E38A-4234-45E5-836F-4BA79CD2E498}"/>
              </a:ext>
            </a:extLst>
          </p:cNvPr>
          <p:cNvGraphicFramePr/>
          <p:nvPr>
            <p:extLst>
              <p:ext uri="{D42A27DB-BD31-4B8C-83A1-F6EECF244321}">
                <p14:modId xmlns:p14="http://schemas.microsoft.com/office/powerpoint/2010/main" val="1095697205"/>
              </p:ext>
            </p:extLst>
          </p:nvPr>
        </p:nvGraphicFramePr>
        <p:xfrm>
          <a:off x="303212" y="914400"/>
          <a:ext cx="11658600" cy="566896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985500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a:xfrm>
            <a:off x="1217612" y="342675"/>
            <a:ext cx="9753600" cy="792162"/>
          </a:xfrm>
        </p:spPr>
        <p:txBody>
          <a:bodyPr rtlCol="0"/>
          <a:lstStyle/>
          <a:p>
            <a:pPr algn="ctr" rtl="0"/>
            <a:r>
              <a:rPr lang="x-none" b="1" dirty="0">
                <a:latin typeface="Times New Roman" panose="02020603050405020304" pitchFamily="18" charset="0"/>
                <a:cs typeface="Times New Roman" panose="02020603050405020304" pitchFamily="18" charset="0"/>
              </a:rPr>
              <a:t>CUPRINS</a:t>
            </a:r>
            <a:endParaRPr lang="ru-RU" b="1"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sz="half" idx="1"/>
          </p:nvPr>
        </p:nvSpPr>
        <p:spPr>
          <a:xfrm>
            <a:off x="379412" y="1477962"/>
            <a:ext cx="3505200" cy="4694238"/>
          </a:xfrm>
        </p:spPr>
        <p:txBody>
          <a:bodyPr rtlCol="0">
            <a:normAutofit/>
          </a:bodyPr>
          <a:lstStyle/>
          <a:p>
            <a:pPr marL="0" marR="0" indent="0" algn="just">
              <a:lnSpc>
                <a:spcPct val="150000"/>
              </a:lnSpc>
              <a:spcBef>
                <a:spcPts val="0"/>
              </a:spcBef>
              <a:spcAft>
                <a:spcPts val="0"/>
              </a:spcAft>
              <a:buNone/>
            </a:pPr>
            <a:r>
              <a:rPr lang="ro-RO" sz="2000" dirty="0">
                <a:effectLst/>
                <a:latin typeface="Times New Roman" panose="02020603050405020304" pitchFamily="18" charset="0"/>
                <a:ea typeface="Times New Roman" panose="02020603050405020304" pitchFamily="18" charset="0"/>
              </a:rPr>
              <a:t>INTRODUCERE</a:t>
            </a:r>
            <a:endParaRPr lang="en-US" sz="2000" dirty="0">
              <a:effectLst/>
              <a:latin typeface="Times New Roman" panose="02020603050405020304" pitchFamily="18" charset="0"/>
              <a:ea typeface="Times New Roman" panose="02020603050405020304" pitchFamily="18" charset="0"/>
            </a:endParaRPr>
          </a:p>
          <a:p>
            <a:pPr marL="0" lvl="0" indent="0" fontAlgn="base">
              <a:buNone/>
            </a:pPr>
            <a:r>
              <a:rPr lang="ro-RO" sz="2000" dirty="0" smtClean="0">
                <a:effectLst/>
                <a:latin typeface="Times New Roman" panose="02020603050405020304" pitchFamily="18" charset="0"/>
                <a:ea typeface="Times New Roman" panose="02020603050405020304" pitchFamily="18" charset="0"/>
              </a:rPr>
              <a:t> </a:t>
            </a:r>
            <a:r>
              <a:rPr lang="ro-RO" sz="2000" dirty="0">
                <a:solidFill>
                  <a:schemeClr val="accent1">
                    <a:lumMod val="50000"/>
                  </a:schemeClr>
                </a:solidFill>
              </a:rPr>
              <a:t>Dezvoltarea conceptului de „securitate internaţională”</a:t>
            </a:r>
          </a:p>
          <a:p>
            <a:pPr marL="0" lvl="0" indent="0" fontAlgn="base">
              <a:buNone/>
            </a:pPr>
            <a:r>
              <a:rPr lang="x-none" sz="2000" dirty="0" smtClean="0">
                <a:effectLst/>
                <a:latin typeface="Times New Roman" panose="02020603050405020304" pitchFamily="18" charset="0"/>
                <a:ea typeface="Times New Roman" panose="02020603050405020304" pitchFamily="18" charset="0"/>
              </a:rPr>
              <a:t> </a:t>
            </a:r>
            <a:r>
              <a:rPr lang="ro-RO" sz="2000" dirty="0">
                <a:solidFill>
                  <a:schemeClr val="accent1">
                    <a:lumMod val="50000"/>
                  </a:schemeClr>
                </a:solidFill>
              </a:rPr>
              <a:t>Conceptul de securitate: elemente și dimensiuni</a:t>
            </a:r>
          </a:p>
          <a:p>
            <a:pPr marL="0" lvl="0" indent="0" fontAlgn="base">
              <a:buNone/>
            </a:pPr>
            <a:r>
              <a:rPr lang="x-none" sz="2000" dirty="0" smtClean="0">
                <a:effectLst/>
                <a:latin typeface="Times New Roman" panose="02020603050405020304" pitchFamily="18" charset="0"/>
                <a:ea typeface="Times New Roman" panose="02020603050405020304" pitchFamily="18" charset="0"/>
              </a:rPr>
              <a:t> </a:t>
            </a:r>
            <a:r>
              <a:rPr lang="ro-RO" sz="2000" dirty="0">
                <a:solidFill>
                  <a:schemeClr val="accent1">
                    <a:lumMod val="50000"/>
                  </a:schemeClr>
                </a:solidFill>
              </a:rPr>
              <a:t>Crearea sistemelor autonome de securitate regionale şi sub-regionale.</a:t>
            </a:r>
          </a:p>
          <a:p>
            <a:pPr marL="0" marR="0" indent="0" algn="just">
              <a:lnSpc>
                <a:spcPct val="150000"/>
              </a:lnSpc>
              <a:spcBef>
                <a:spcPts val="0"/>
              </a:spcBef>
              <a:spcAft>
                <a:spcPts val="0"/>
              </a:spcAft>
              <a:buNone/>
            </a:pPr>
            <a:r>
              <a:rPr lang="x-none" sz="2000" dirty="0" smtClean="0">
                <a:effectLst/>
                <a:latin typeface="Times New Roman" panose="02020603050405020304" pitchFamily="18" charset="0"/>
                <a:ea typeface="Times New Roman" panose="02020603050405020304" pitchFamily="18" charset="0"/>
              </a:rPr>
              <a:t>CONCLUZIE</a:t>
            </a:r>
            <a:endParaRPr lang="en-US" sz="2000" dirty="0">
              <a:effectLst/>
              <a:latin typeface="Times New Roman" panose="02020603050405020304" pitchFamily="18" charset="0"/>
              <a:ea typeface="Times New Roman" panose="02020603050405020304" pitchFamily="18" charset="0"/>
            </a:endParaRPr>
          </a:p>
          <a:p>
            <a:pPr rtl="0"/>
            <a:endParaRPr lang="ru-RU" dirty="0"/>
          </a:p>
        </p:txBody>
      </p:sp>
    </p:spTree>
    <p:extLst>
      <p:ext uri="{BB962C8B-B14F-4D97-AF65-F5344CB8AC3E}">
        <p14:creationId xmlns:p14="http://schemas.microsoft.com/office/powerpoint/2010/main" val="37323565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BCD85B15-7EC2-41A9-8244-89755ACE8B94}"/>
              </a:ext>
            </a:extLst>
          </p:cNvPr>
          <p:cNvSpPr>
            <a:spLocks noGrp="1"/>
          </p:cNvSpPr>
          <p:nvPr>
            <p:ph sz="half" idx="1"/>
          </p:nvPr>
        </p:nvSpPr>
        <p:spPr>
          <a:xfrm>
            <a:off x="238871" y="361232"/>
            <a:ext cx="5093542" cy="1772368"/>
          </a:xfrm>
        </p:spPr>
        <p:txBody>
          <a:bodyPr>
            <a:normAutofit fontScale="85000" lnSpcReduction="20000"/>
          </a:bodyPr>
          <a:lstStyle/>
          <a:p>
            <a:pPr marL="45720" indent="0">
              <a:lnSpc>
                <a:spcPct val="120000"/>
              </a:lnSpc>
              <a:buNone/>
            </a:pPr>
            <a:r>
              <a:rPr lang="x-none" sz="1800" dirty="0">
                <a:effectLst/>
                <a:latin typeface="Times New Roman" panose="02020603050405020304" pitchFamily="18" charset="0"/>
                <a:ea typeface="Times New Roman" panose="02020603050405020304" pitchFamily="18" charset="0"/>
              </a:rPr>
              <a:t>	</a:t>
            </a:r>
            <a:r>
              <a:rPr lang="ro-RO" sz="1800" dirty="0">
                <a:solidFill>
                  <a:schemeClr val="accent1">
                    <a:lumMod val="50000"/>
                  </a:schemeClr>
                </a:solidFill>
              </a:rPr>
              <a:t> Singura sursă de legitimare a unui stat este capacitatea de a proteja şi menţine drepturile cetăţenilor săi şi de a le asigura mediul prielnic satisfacerii tuturor nevoilor. De altfel, piramida trebuinţelor formulată de Abraham Maslow plasează nevoia de securitate pe al doilea nivel de importanţă imediat după nevoile fiziologice. </a:t>
            </a:r>
            <a:endParaRPr lang="en-US" dirty="0"/>
          </a:p>
        </p:txBody>
      </p:sp>
      <p:graphicFrame>
        <p:nvGraphicFramePr>
          <p:cNvPr id="9" name="Схема 8">
            <a:extLst>
              <a:ext uri="{FF2B5EF4-FFF2-40B4-BE49-F238E27FC236}">
                <a16:creationId xmlns:a16="http://schemas.microsoft.com/office/drawing/2014/main" xmlns="" id="{56FA9B14-97EE-4115-B119-BD15AB3AAE08}"/>
              </a:ext>
            </a:extLst>
          </p:cNvPr>
          <p:cNvGraphicFramePr/>
          <p:nvPr>
            <p:extLst>
              <p:ext uri="{D42A27DB-BD31-4B8C-83A1-F6EECF244321}">
                <p14:modId xmlns:p14="http://schemas.microsoft.com/office/powerpoint/2010/main" val="434327903"/>
              </p:ext>
            </p:extLst>
          </p:nvPr>
        </p:nvGraphicFramePr>
        <p:xfrm>
          <a:off x="-77788" y="2514600"/>
          <a:ext cx="7467599" cy="43300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8249145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a:extLst>
              <a:ext uri="{FF2B5EF4-FFF2-40B4-BE49-F238E27FC236}">
                <a16:creationId xmlns:a16="http://schemas.microsoft.com/office/drawing/2014/main" xmlns="" id="{98E7834D-2197-4ACF-8281-6D11B700D4EC}"/>
              </a:ext>
            </a:extLst>
          </p:cNvPr>
          <p:cNvGraphicFramePr/>
          <p:nvPr>
            <p:extLst>
              <p:ext uri="{D42A27DB-BD31-4B8C-83A1-F6EECF244321}">
                <p14:modId xmlns:p14="http://schemas.microsoft.com/office/powerpoint/2010/main" val="4153513166"/>
              </p:ext>
            </p:extLst>
          </p:nvPr>
        </p:nvGraphicFramePr>
        <p:xfrm>
          <a:off x="303212" y="1479871"/>
          <a:ext cx="11353800" cy="51034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7343244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Схема 4">
            <a:extLst>
              <a:ext uri="{FF2B5EF4-FFF2-40B4-BE49-F238E27FC236}">
                <a16:creationId xmlns:a16="http://schemas.microsoft.com/office/drawing/2014/main" xmlns="" id="{1170E98D-44A7-467F-B81D-FB9FC21CD724}"/>
              </a:ext>
            </a:extLst>
          </p:cNvPr>
          <p:cNvGraphicFramePr/>
          <p:nvPr>
            <p:extLst>
              <p:ext uri="{D42A27DB-BD31-4B8C-83A1-F6EECF244321}">
                <p14:modId xmlns:p14="http://schemas.microsoft.com/office/powerpoint/2010/main" val="3710276214"/>
              </p:ext>
            </p:extLst>
          </p:nvPr>
        </p:nvGraphicFramePr>
        <p:xfrm>
          <a:off x="-382588" y="2057400"/>
          <a:ext cx="11963400" cy="64078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24934836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Схема 6">
            <a:extLst>
              <a:ext uri="{FF2B5EF4-FFF2-40B4-BE49-F238E27FC236}">
                <a16:creationId xmlns:a16="http://schemas.microsoft.com/office/drawing/2014/main" xmlns="" id="{0AE9F0AD-2CBB-407F-8A62-CA8CF702F173}"/>
              </a:ext>
            </a:extLst>
          </p:cNvPr>
          <p:cNvGraphicFramePr/>
          <p:nvPr>
            <p:extLst>
              <p:ext uri="{D42A27DB-BD31-4B8C-83A1-F6EECF244321}">
                <p14:modId xmlns:p14="http://schemas.microsoft.com/office/powerpoint/2010/main" val="3078055502"/>
              </p:ext>
            </p:extLst>
          </p:nvPr>
        </p:nvGraphicFramePr>
        <p:xfrm>
          <a:off x="379412" y="1325562"/>
          <a:ext cx="8534400" cy="53038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3" name="Рисунок 2"/>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8075612" y="1905000"/>
            <a:ext cx="3810000" cy="2362200"/>
          </a:xfrm>
          <a:prstGeom prst="rect">
            <a:avLst/>
          </a:prstGeom>
        </p:spPr>
      </p:pic>
      <p:pic>
        <p:nvPicPr>
          <p:cNvPr id="4" name="Рисунок 3"/>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028111" y="4267200"/>
            <a:ext cx="3160713" cy="2590800"/>
          </a:xfrm>
          <a:prstGeom prst="rect">
            <a:avLst/>
          </a:prstGeom>
        </p:spPr>
      </p:pic>
    </p:spTree>
    <p:extLst>
      <p:ext uri="{BB962C8B-B14F-4D97-AF65-F5344CB8AC3E}">
        <p14:creationId xmlns:p14="http://schemas.microsoft.com/office/powerpoint/2010/main" val="78096616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xmlns="" id="{4B20F6D6-3437-405D-A55B-FAB1CE2CC4D2}"/>
              </a:ext>
            </a:extLst>
          </p:cNvPr>
          <p:cNvSpPr txBox="1"/>
          <p:nvPr/>
        </p:nvSpPr>
        <p:spPr>
          <a:xfrm>
            <a:off x="379412" y="342900"/>
            <a:ext cx="11582400" cy="369332"/>
          </a:xfrm>
          <a:prstGeom prst="rect">
            <a:avLst/>
          </a:prstGeom>
          <a:ln/>
        </p:spPr>
        <p:style>
          <a:lnRef idx="1">
            <a:schemeClr val="accent6"/>
          </a:lnRef>
          <a:fillRef idx="2">
            <a:schemeClr val="accent6"/>
          </a:fillRef>
          <a:effectRef idx="1">
            <a:schemeClr val="accent6"/>
          </a:effectRef>
          <a:fontRef idx="minor">
            <a:schemeClr val="dk1"/>
          </a:fontRef>
        </p:style>
        <p:txBody>
          <a:bodyPr wrap="square">
            <a:spAutoFit/>
          </a:bodyPr>
          <a:lstStyle/>
          <a:p>
            <a:pPr algn="ctr"/>
            <a:r>
              <a:rPr lang="fr-FR" dirty="0">
                <a:effectLst/>
                <a:latin typeface="Times New Roman" panose="02020603050405020304" pitchFamily="18" charset="0"/>
                <a:ea typeface="Times New Roman" panose="02020603050405020304" pitchFamily="18" charset="0"/>
              </a:rPr>
              <a:t>Structura de bază a sistemului inter-american pentru drepturile omului este similară cu cea a omologului său european.</a:t>
            </a:r>
            <a:r>
              <a:rPr lang="x-none" dirty="0">
                <a:effectLst/>
                <a:latin typeface="Times New Roman" panose="02020603050405020304" pitchFamily="18" charset="0"/>
                <a:ea typeface="Times New Roman" panose="02020603050405020304" pitchFamily="18" charset="0"/>
              </a:rPr>
              <a:t> </a:t>
            </a:r>
          </a:p>
        </p:txBody>
      </p:sp>
      <p:graphicFrame>
        <p:nvGraphicFramePr>
          <p:cNvPr id="7" name="Схема 6">
            <a:extLst>
              <a:ext uri="{FF2B5EF4-FFF2-40B4-BE49-F238E27FC236}">
                <a16:creationId xmlns:a16="http://schemas.microsoft.com/office/drawing/2014/main" xmlns="" id="{8410343C-8F27-4285-A5E0-0243D252BBEB}"/>
              </a:ext>
            </a:extLst>
          </p:cNvPr>
          <p:cNvGraphicFramePr/>
          <p:nvPr>
            <p:extLst>
              <p:ext uri="{D42A27DB-BD31-4B8C-83A1-F6EECF244321}">
                <p14:modId xmlns:p14="http://schemas.microsoft.com/office/powerpoint/2010/main" val="1818502610"/>
              </p:ext>
            </p:extLst>
          </p:nvPr>
        </p:nvGraphicFramePr>
        <p:xfrm>
          <a:off x="150812" y="914400"/>
          <a:ext cx="7696199" cy="573757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 name="Рисунок 1"/>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5942013" y="1524000"/>
            <a:ext cx="3657600" cy="1743075"/>
          </a:xfrm>
          <a:prstGeom prst="rect">
            <a:avLst/>
          </a:prstGeom>
        </p:spPr>
      </p:pic>
      <p:pic>
        <p:nvPicPr>
          <p:cNvPr id="3" name="Рисунок 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7509040" y="3267075"/>
            <a:ext cx="3081171" cy="2524125"/>
          </a:xfrm>
          <a:prstGeom prst="rect">
            <a:avLst/>
          </a:prstGeom>
        </p:spPr>
      </p:pic>
    </p:spTree>
    <p:extLst>
      <p:ext uri="{BB962C8B-B14F-4D97-AF65-F5344CB8AC3E}">
        <p14:creationId xmlns:p14="http://schemas.microsoft.com/office/powerpoint/2010/main" val="20256602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xmlns="" id="{335736A5-88F7-41BC-8F3C-868FF09A4AF1}"/>
              </a:ext>
            </a:extLst>
          </p:cNvPr>
          <p:cNvSpPr>
            <a:spLocks noGrp="1"/>
          </p:cNvSpPr>
          <p:nvPr>
            <p:ph sz="half" idx="1"/>
          </p:nvPr>
        </p:nvSpPr>
        <p:spPr>
          <a:xfrm>
            <a:off x="379412" y="304800"/>
            <a:ext cx="11429999" cy="990600"/>
          </a:xfrm>
          <a:ln w="28575"/>
        </p:spPr>
        <p:style>
          <a:lnRef idx="2">
            <a:schemeClr val="accent5"/>
          </a:lnRef>
          <a:fillRef idx="1">
            <a:schemeClr val="lt1"/>
          </a:fillRef>
          <a:effectRef idx="0">
            <a:schemeClr val="accent5"/>
          </a:effectRef>
          <a:fontRef idx="minor">
            <a:schemeClr val="dk1"/>
          </a:fontRef>
        </p:style>
        <p:txBody>
          <a:bodyPr>
            <a:normAutofit lnSpcReduction="10000"/>
          </a:bodyPr>
          <a:lstStyle/>
          <a:p>
            <a:pPr marL="45720" indent="0" algn="ctr">
              <a:buNone/>
            </a:pPr>
            <a:r>
              <a:rPr lang="ro-RO" sz="2000" dirty="0">
                <a:solidFill>
                  <a:schemeClr val="tx2">
                    <a:lumMod val="10000"/>
                  </a:schemeClr>
                </a:solidFill>
              </a:rPr>
              <a:t>În literatura de specialitate, deopotrivă în discursurile şi analizele politice, se mai foloseşte, la fel de frecvent, alte trei noţiuni-concepte</a:t>
            </a:r>
            <a:r>
              <a:rPr lang="ro-RO" sz="2000" dirty="0">
                <a:solidFill>
                  <a:schemeClr val="tx2">
                    <a:lumMod val="10000"/>
                  </a:schemeClr>
                </a:solidFill>
                <a:sym typeface="Symbol" panose="05050102010706020507" pitchFamily="18" charset="2"/>
              </a:rPr>
              <a:t></a:t>
            </a:r>
            <a:r>
              <a:rPr lang="ro-RO" sz="2000" dirty="0">
                <a:solidFill>
                  <a:schemeClr val="tx2">
                    <a:lumMod val="10000"/>
                  </a:schemeClr>
                </a:solidFill>
              </a:rPr>
              <a:t> securitate zonală, securitate regională, securitate globală.</a:t>
            </a:r>
            <a:r>
              <a:rPr lang="ro-RO" sz="2000" dirty="0">
                <a:solidFill>
                  <a:schemeClr val="tx2">
                    <a:lumMod val="10000"/>
                  </a:schemeClr>
                </a:solidFill>
                <a:cs typeface="Times New Roman" pitchFamily="18" charset="0"/>
              </a:rPr>
              <a:t> </a:t>
            </a:r>
            <a:endParaRPr lang="x-none" sz="2000" i="1" dirty="0">
              <a:latin typeface="Times New Roman" panose="02020603050405020304" pitchFamily="18" charset="0"/>
              <a:ea typeface="Times New Roman" panose="02020603050405020304" pitchFamily="18" charset="0"/>
            </a:endParaRPr>
          </a:p>
        </p:txBody>
      </p:sp>
      <p:graphicFrame>
        <p:nvGraphicFramePr>
          <p:cNvPr id="7" name="Схема 6">
            <a:extLst>
              <a:ext uri="{FF2B5EF4-FFF2-40B4-BE49-F238E27FC236}">
                <a16:creationId xmlns:a16="http://schemas.microsoft.com/office/drawing/2014/main" xmlns="" id="{62BC4E1E-B6DC-4E53-AC62-45C8A7197A26}"/>
              </a:ext>
            </a:extLst>
          </p:cNvPr>
          <p:cNvGraphicFramePr/>
          <p:nvPr>
            <p:extLst>
              <p:ext uri="{D42A27DB-BD31-4B8C-83A1-F6EECF244321}">
                <p14:modId xmlns:p14="http://schemas.microsoft.com/office/powerpoint/2010/main" val="3751154487"/>
              </p:ext>
            </p:extLst>
          </p:nvPr>
        </p:nvGraphicFramePr>
        <p:xfrm>
          <a:off x="150812" y="1440744"/>
          <a:ext cx="11887200" cy="52648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363039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xmlns="" id="{19204C88-B7CF-4B7E-A9AC-172ADFC12BBF}"/>
              </a:ext>
            </a:extLst>
          </p:cNvPr>
          <p:cNvSpPr>
            <a:spLocks noGrp="1"/>
          </p:cNvSpPr>
          <p:nvPr>
            <p:ph type="title"/>
          </p:nvPr>
        </p:nvSpPr>
        <p:spPr>
          <a:xfrm>
            <a:off x="912812" y="274639"/>
            <a:ext cx="10439400" cy="1096962"/>
          </a:xfrm>
        </p:spPr>
        <p:txBody>
          <a:bodyPr>
            <a:normAutofit fontScale="90000"/>
          </a:bodyPr>
          <a:lstStyle/>
          <a:p>
            <a:pPr>
              <a:spcBef>
                <a:spcPts val="0"/>
              </a:spcBef>
            </a:pPr>
            <a:r>
              <a:rPr lang="ru-RU" sz="6000" dirty="0">
                <a:solidFill>
                  <a:schemeClr val="tx2">
                    <a:lumMod val="10000"/>
                  </a:schemeClr>
                </a:solidFill>
              </a:rPr>
              <a:t/>
            </a:r>
            <a:br>
              <a:rPr lang="ru-RU" sz="6000" dirty="0">
                <a:solidFill>
                  <a:schemeClr val="tx2">
                    <a:lumMod val="10000"/>
                  </a:schemeClr>
                </a:solidFill>
              </a:rPr>
            </a:br>
            <a:r>
              <a:rPr lang="ro-RO" sz="1800" dirty="0">
                <a:solidFill>
                  <a:schemeClr val="tx2">
                    <a:lumMod val="10000"/>
                  </a:schemeClr>
                </a:solidFill>
              </a:rPr>
              <a:t>O altă noţiune care trebuie definită este aceea de politică de securitate.</a:t>
            </a:r>
            <a:r>
              <a:rPr lang="ru-RU" sz="1800" dirty="0">
                <a:solidFill>
                  <a:schemeClr val="tx2">
                    <a:lumMod val="10000"/>
                  </a:schemeClr>
                </a:solidFill>
              </a:rPr>
              <a:t/>
            </a:r>
            <a:br>
              <a:rPr lang="ru-RU" sz="1800" dirty="0">
                <a:solidFill>
                  <a:schemeClr val="tx2">
                    <a:lumMod val="10000"/>
                  </a:schemeClr>
                </a:solidFill>
              </a:rPr>
            </a:br>
            <a:r>
              <a:rPr lang="ro-RO" sz="1800" dirty="0">
                <a:solidFill>
                  <a:schemeClr val="tx2">
                    <a:lumMod val="10000"/>
                  </a:schemeClr>
                </a:solidFill>
              </a:rPr>
              <a:t>Aceasta desemnează ansamblul măsurilor şi acţiunilor întreprinse în toate domeniile vieţii social-politice destinate să asigure în mod optim menţinerea şi consolidarea statului, apărarea şi promovarea intereselor fundamentale.</a:t>
            </a:r>
            <a:endParaRPr lang="en-US" sz="1800" dirty="0"/>
          </a:p>
        </p:txBody>
      </p:sp>
      <p:sp>
        <p:nvSpPr>
          <p:cNvPr id="6" name="TextBox 5">
            <a:extLst>
              <a:ext uri="{FF2B5EF4-FFF2-40B4-BE49-F238E27FC236}">
                <a16:creationId xmlns:a16="http://schemas.microsoft.com/office/drawing/2014/main" xmlns="" id="{94D2F4F1-0104-4F42-8D01-7CD8BB7080B7}"/>
              </a:ext>
            </a:extLst>
          </p:cNvPr>
          <p:cNvSpPr txBox="1"/>
          <p:nvPr/>
        </p:nvSpPr>
        <p:spPr>
          <a:xfrm>
            <a:off x="455612" y="1502688"/>
            <a:ext cx="6705600" cy="369332"/>
          </a:xfrm>
          <a:prstGeom prst="rect">
            <a:avLst/>
          </a:prstGeom>
          <a:ln w="38100"/>
        </p:spPr>
        <p:style>
          <a:lnRef idx="2">
            <a:schemeClr val="accent1"/>
          </a:lnRef>
          <a:fillRef idx="1">
            <a:schemeClr val="lt1"/>
          </a:fillRef>
          <a:effectRef idx="0">
            <a:schemeClr val="accent1"/>
          </a:effectRef>
          <a:fontRef idx="minor">
            <a:schemeClr val="dk1"/>
          </a:fontRef>
        </p:style>
        <p:txBody>
          <a:bodyPr wrap="square">
            <a:spAutoFit/>
          </a:bodyPr>
          <a:lstStyle/>
          <a:p>
            <a:pPr lvl="0"/>
            <a:r>
              <a:rPr lang="ro-RO" b="1" dirty="0">
                <a:solidFill>
                  <a:schemeClr val="tx2">
                    <a:lumMod val="10000"/>
                  </a:schemeClr>
                </a:solidFill>
              </a:rPr>
              <a:t>Politica de securitate</a:t>
            </a:r>
            <a:r>
              <a:rPr lang="ro-RO" dirty="0">
                <a:solidFill>
                  <a:schemeClr val="tx2">
                    <a:lumMod val="10000"/>
                  </a:schemeClr>
                </a:solidFill>
              </a:rPr>
              <a:t> mai poate fi definită ca totalitate a:</a:t>
            </a:r>
            <a:endParaRPr lang="ru-RU" dirty="0">
              <a:solidFill>
                <a:schemeClr val="tx2">
                  <a:lumMod val="10000"/>
                </a:schemeClr>
              </a:solidFill>
            </a:endParaRPr>
          </a:p>
        </p:txBody>
      </p:sp>
      <p:grpSp>
        <p:nvGrpSpPr>
          <p:cNvPr id="9" name="Группа 8"/>
          <p:cNvGrpSpPr/>
          <p:nvPr/>
        </p:nvGrpSpPr>
        <p:grpSpPr>
          <a:xfrm>
            <a:off x="1141412" y="2423674"/>
            <a:ext cx="1820737" cy="98964"/>
            <a:chOff x="3318731" y="973324"/>
            <a:chExt cx="1820737" cy="98964"/>
          </a:xfrm>
          <a:scene3d>
            <a:camera prst="orthographicFront"/>
            <a:lightRig rig="threePt" dir="t"/>
          </a:scene3d>
        </p:grpSpPr>
        <p:sp>
          <p:nvSpPr>
            <p:cNvPr id="11" name="Прямая соединительная линия 3"/>
            <p:cNvSpPr/>
            <p:nvPr/>
          </p:nvSpPr>
          <p:spPr>
            <a:xfrm rot="19238176">
              <a:off x="3318731" y="973324"/>
              <a:ext cx="1820737" cy="98964"/>
            </a:xfrm>
            <a:custGeom>
              <a:avLst/>
              <a:gdLst/>
              <a:ahLst/>
              <a:cxnLst/>
              <a:rect l="0" t="0" r="0" b="0"/>
              <a:pathLst>
                <a:path>
                  <a:moveTo>
                    <a:pt x="0" y="49482"/>
                  </a:moveTo>
                  <a:lnTo>
                    <a:pt x="1820737" y="49482"/>
                  </a:lnTo>
                </a:path>
              </a:pathLst>
            </a:custGeom>
            <a:noFill/>
            <a:ln w="38100"/>
            <a:sp3d>
              <a:bevelT w="139700" prst="cross"/>
            </a:sp3d>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2" name="Прямая соединительная линия 4"/>
            <p:cNvSpPr txBox="1"/>
            <p:nvPr/>
          </p:nvSpPr>
          <p:spPr>
            <a:xfrm rot="19238176">
              <a:off x="4183581" y="977288"/>
              <a:ext cx="91036" cy="91036"/>
            </a:xfrm>
            <a:prstGeom prst="rect">
              <a:avLst/>
            </a:prstGeom>
            <a:ln w="38100"/>
            <a:sp3d/>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ru-RU" sz="2000" kern="1200">
                <a:solidFill>
                  <a:schemeClr val="tx2">
                    <a:lumMod val="10000"/>
                  </a:schemeClr>
                </a:solidFill>
              </a:endParaRPr>
            </a:p>
          </p:txBody>
        </p:sp>
      </p:grpSp>
      <p:grpSp>
        <p:nvGrpSpPr>
          <p:cNvPr id="13" name="Группа 12"/>
          <p:cNvGrpSpPr/>
          <p:nvPr/>
        </p:nvGrpSpPr>
        <p:grpSpPr>
          <a:xfrm rot="16200000">
            <a:off x="3306040" y="2561627"/>
            <a:ext cx="1408511" cy="98964"/>
            <a:chOff x="3524844" y="1526457"/>
            <a:chExt cx="1408511" cy="98964"/>
          </a:xfrm>
          <a:scene3d>
            <a:camera prst="orthographicFront"/>
            <a:lightRig rig="threePt" dir="t"/>
          </a:scene3d>
        </p:grpSpPr>
        <p:sp>
          <p:nvSpPr>
            <p:cNvPr id="14" name="Прямая соединительная линия 3"/>
            <p:cNvSpPr/>
            <p:nvPr/>
          </p:nvSpPr>
          <p:spPr>
            <a:xfrm rot="21481552">
              <a:off x="3524844" y="1526457"/>
              <a:ext cx="1408511" cy="98964"/>
            </a:xfrm>
            <a:custGeom>
              <a:avLst/>
              <a:gdLst/>
              <a:ahLst/>
              <a:cxnLst/>
              <a:rect l="0" t="0" r="0" b="0"/>
              <a:pathLst>
                <a:path>
                  <a:moveTo>
                    <a:pt x="0" y="49482"/>
                  </a:moveTo>
                  <a:lnTo>
                    <a:pt x="1408511" y="49482"/>
                  </a:lnTo>
                </a:path>
              </a:pathLst>
            </a:custGeom>
            <a:noFill/>
            <a:ln w="38100"/>
            <a:sp3d>
              <a:bevelT w="139700" prst="cross"/>
            </a:sp3d>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5" name="Прямая соединительная линия 4"/>
            <p:cNvSpPr txBox="1"/>
            <p:nvPr/>
          </p:nvSpPr>
          <p:spPr>
            <a:xfrm rot="21481552">
              <a:off x="4193887" y="1540726"/>
              <a:ext cx="70425" cy="70425"/>
            </a:xfrm>
            <a:prstGeom prst="rect">
              <a:avLst/>
            </a:prstGeom>
            <a:ln w="38100"/>
            <a:sp3d/>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ru-RU" sz="2000" kern="1200">
                <a:solidFill>
                  <a:schemeClr val="tx2">
                    <a:lumMod val="10000"/>
                  </a:schemeClr>
                </a:solidFill>
              </a:endParaRPr>
            </a:p>
          </p:txBody>
        </p:sp>
      </p:grpSp>
      <p:grpSp>
        <p:nvGrpSpPr>
          <p:cNvPr id="16" name="Группа 15"/>
          <p:cNvGrpSpPr/>
          <p:nvPr/>
        </p:nvGrpSpPr>
        <p:grpSpPr>
          <a:xfrm>
            <a:off x="5367091" y="2403419"/>
            <a:ext cx="1790356" cy="98964"/>
            <a:chOff x="3333921" y="2103850"/>
            <a:chExt cx="1790356" cy="98964"/>
          </a:xfrm>
          <a:scene3d>
            <a:camera prst="orthographicFront"/>
            <a:lightRig rig="threePt" dir="t"/>
          </a:scene3d>
        </p:grpSpPr>
        <p:sp>
          <p:nvSpPr>
            <p:cNvPr id="17" name="Прямая соединительная линия 3"/>
            <p:cNvSpPr/>
            <p:nvPr/>
          </p:nvSpPr>
          <p:spPr>
            <a:xfrm rot="2289788">
              <a:off x="3333921" y="2103850"/>
              <a:ext cx="1790356" cy="98964"/>
            </a:xfrm>
            <a:custGeom>
              <a:avLst/>
              <a:gdLst/>
              <a:ahLst/>
              <a:cxnLst/>
              <a:rect l="0" t="0" r="0" b="0"/>
              <a:pathLst>
                <a:path>
                  <a:moveTo>
                    <a:pt x="0" y="49482"/>
                  </a:moveTo>
                  <a:lnTo>
                    <a:pt x="1790356" y="49482"/>
                  </a:lnTo>
                </a:path>
              </a:pathLst>
            </a:custGeom>
            <a:noFill/>
            <a:ln w="38100"/>
            <a:sp3d>
              <a:bevelT w="139700" prst="cross"/>
            </a:sp3d>
          </p:spPr>
          <p:style>
            <a:lnRef idx="2">
              <a:schemeClr val="accent1">
                <a:shade val="60000"/>
                <a:hueOff val="0"/>
                <a:satOff val="0"/>
                <a:lumOff val="0"/>
                <a:alphaOff val="0"/>
              </a:schemeClr>
            </a:lnRef>
            <a:fillRef idx="0">
              <a:scrgbClr r="0" g="0" b="0"/>
            </a:fillRef>
            <a:effectRef idx="0">
              <a:schemeClr val="accent1">
                <a:hueOff val="0"/>
                <a:satOff val="0"/>
                <a:lumOff val="0"/>
                <a:alphaOff val="0"/>
              </a:schemeClr>
            </a:effectRef>
            <a:fontRef idx="minor">
              <a:schemeClr val="tx1">
                <a:hueOff val="0"/>
                <a:satOff val="0"/>
                <a:lumOff val="0"/>
                <a:alphaOff val="0"/>
              </a:schemeClr>
            </a:fontRef>
          </p:style>
        </p:sp>
        <p:sp>
          <p:nvSpPr>
            <p:cNvPr id="18" name="Прямая соединительная линия 4"/>
            <p:cNvSpPr txBox="1"/>
            <p:nvPr/>
          </p:nvSpPr>
          <p:spPr>
            <a:xfrm rot="2289788">
              <a:off x="4184341" y="2108574"/>
              <a:ext cx="89517" cy="89517"/>
            </a:xfrm>
            <a:prstGeom prst="rect">
              <a:avLst/>
            </a:prstGeom>
            <a:ln w="38100"/>
            <a:sp3d/>
          </p:spPr>
          <p:style>
            <a:lnRef idx="0">
              <a:scrgbClr r="0" g="0" b="0"/>
            </a:lnRef>
            <a:fillRef idx="0">
              <a:scrgbClr r="0" g="0" b="0"/>
            </a:fillRef>
            <a:effectRef idx="0">
              <a:scrgbClr r="0" g="0" b="0"/>
            </a:effectRef>
            <a:fontRef idx="minor">
              <a:schemeClr val="tx1">
                <a:hueOff val="0"/>
                <a:satOff val="0"/>
                <a:lumOff val="0"/>
                <a:alphaOff val="0"/>
              </a:schemeClr>
            </a:fontRef>
          </p:style>
          <p:txBody>
            <a:bodyPr spcFirstLastPara="0" vert="horz" wrap="square" lIns="12700" tIns="0" rIns="12700" bIns="0" numCol="1" spcCol="1270" anchor="ctr" anchorCtr="0">
              <a:noAutofit/>
            </a:bodyPr>
            <a:lstStyle/>
            <a:p>
              <a:pPr lvl="0" algn="ctr" defTabSz="889000">
                <a:lnSpc>
                  <a:spcPct val="90000"/>
                </a:lnSpc>
                <a:spcBef>
                  <a:spcPct val="0"/>
                </a:spcBef>
                <a:spcAft>
                  <a:spcPct val="35000"/>
                </a:spcAft>
              </a:pPr>
              <a:endParaRPr lang="ru-RU" sz="2000" kern="1200">
                <a:solidFill>
                  <a:schemeClr val="tx2">
                    <a:lumMod val="10000"/>
                  </a:schemeClr>
                </a:solidFill>
              </a:endParaRPr>
            </a:p>
          </p:txBody>
        </p:sp>
      </p:grpSp>
      <p:sp>
        <p:nvSpPr>
          <p:cNvPr id="21" name="Скругленный прямоугольник 4"/>
          <p:cNvSpPr txBox="1"/>
          <p:nvPr/>
        </p:nvSpPr>
        <p:spPr>
          <a:xfrm>
            <a:off x="3228838" y="3350198"/>
            <a:ext cx="1635725" cy="537337"/>
          </a:xfrm>
          <a:prstGeom prst="rect">
            <a:avLst/>
          </a:prstGeom>
          <a:scene3d>
            <a:camera prst="orthographicFront"/>
            <a:lightRig rig="threePt" dir="t"/>
          </a:scene3d>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solidFill>
                  <a:schemeClr val="tx2">
                    <a:lumMod val="10000"/>
                  </a:schemeClr>
                </a:solidFill>
              </a:rPr>
              <a:t>conceptelor </a:t>
            </a:r>
            <a:endParaRPr lang="ru-RU" sz="2000" kern="1200" dirty="0">
              <a:solidFill>
                <a:schemeClr val="tx2">
                  <a:lumMod val="10000"/>
                </a:schemeClr>
              </a:solidFill>
            </a:endParaRPr>
          </a:p>
        </p:txBody>
      </p:sp>
      <p:grpSp>
        <p:nvGrpSpPr>
          <p:cNvPr id="22" name="Группа 21"/>
          <p:cNvGrpSpPr/>
          <p:nvPr/>
        </p:nvGrpSpPr>
        <p:grpSpPr>
          <a:xfrm>
            <a:off x="-40062" y="3074292"/>
            <a:ext cx="2853779" cy="826992"/>
            <a:chOff x="4932937" y="31917"/>
            <a:chExt cx="3519189" cy="826992"/>
          </a:xfrm>
          <a:scene3d>
            <a:camera prst="orthographicFront"/>
            <a:lightRig rig="threePt" dir="t"/>
          </a:scene3d>
        </p:grpSpPr>
        <p:sp>
          <p:nvSpPr>
            <p:cNvPr id="23" name="Скругленный прямоугольник 22"/>
            <p:cNvSpPr/>
            <p:nvPr/>
          </p:nvSpPr>
          <p:spPr>
            <a:xfrm>
              <a:off x="4932937" y="31917"/>
              <a:ext cx="3519189" cy="826992"/>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p3d>
              <a:bevelT w="139700" prst="cross"/>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4" name="Скругленный прямоугольник 4"/>
            <p:cNvSpPr txBox="1"/>
            <p:nvPr/>
          </p:nvSpPr>
          <p:spPr>
            <a:xfrm>
              <a:off x="4957159" y="56139"/>
              <a:ext cx="3470745" cy="778548"/>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smtClean="0">
                  <a:solidFill>
                    <a:schemeClr val="tx2">
                      <a:lumMod val="10000"/>
                    </a:schemeClr>
                  </a:solidFill>
                </a:rPr>
                <a:t>ideilor</a:t>
              </a:r>
              <a:endParaRPr lang="ru-RU" sz="2000" kern="1200" dirty="0">
                <a:solidFill>
                  <a:schemeClr val="tx2">
                    <a:lumMod val="10000"/>
                  </a:schemeClr>
                </a:solidFill>
              </a:endParaRPr>
            </a:p>
          </p:txBody>
        </p:sp>
      </p:grpSp>
      <p:grpSp>
        <p:nvGrpSpPr>
          <p:cNvPr id="25" name="Группа 24"/>
          <p:cNvGrpSpPr/>
          <p:nvPr/>
        </p:nvGrpSpPr>
        <p:grpSpPr>
          <a:xfrm>
            <a:off x="5546523" y="3033783"/>
            <a:ext cx="3076478" cy="924033"/>
            <a:chOff x="4932937" y="2244449"/>
            <a:chExt cx="3519189" cy="924033"/>
          </a:xfrm>
          <a:scene3d>
            <a:camera prst="orthographicFront"/>
            <a:lightRig rig="threePt" dir="t"/>
          </a:scene3d>
        </p:grpSpPr>
        <p:sp>
          <p:nvSpPr>
            <p:cNvPr id="26" name="Скругленный прямоугольник 25"/>
            <p:cNvSpPr/>
            <p:nvPr/>
          </p:nvSpPr>
          <p:spPr>
            <a:xfrm>
              <a:off x="4932937" y="2244449"/>
              <a:ext cx="3519189" cy="924033"/>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p3d>
              <a:bevelT w="139700" prst="cross"/>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27" name="Скругленный прямоугольник 4"/>
            <p:cNvSpPr txBox="1"/>
            <p:nvPr/>
          </p:nvSpPr>
          <p:spPr>
            <a:xfrm>
              <a:off x="4960001" y="2271513"/>
              <a:ext cx="3465061" cy="869905"/>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solidFill>
                    <a:schemeClr val="tx2">
                      <a:lumMod val="10000"/>
                    </a:schemeClr>
                  </a:solidFill>
                </a:rPr>
                <a:t>doctrinelor</a:t>
              </a:r>
              <a:endParaRPr lang="ru-RU" sz="2000" kern="1200" dirty="0">
                <a:solidFill>
                  <a:schemeClr val="tx2">
                    <a:lumMod val="10000"/>
                  </a:schemeClr>
                </a:solidFill>
              </a:endParaRPr>
            </a:p>
          </p:txBody>
        </p:sp>
      </p:grpSp>
      <p:grpSp>
        <p:nvGrpSpPr>
          <p:cNvPr id="28" name="Группа 27"/>
          <p:cNvGrpSpPr/>
          <p:nvPr/>
        </p:nvGrpSpPr>
        <p:grpSpPr>
          <a:xfrm>
            <a:off x="2836965" y="3088806"/>
            <a:ext cx="2628851" cy="857661"/>
            <a:chOff x="4932937" y="1122848"/>
            <a:chExt cx="3519189" cy="857661"/>
          </a:xfrm>
          <a:scene3d>
            <a:camera prst="orthographicFront"/>
            <a:lightRig rig="threePt" dir="t"/>
          </a:scene3d>
        </p:grpSpPr>
        <p:sp>
          <p:nvSpPr>
            <p:cNvPr id="29" name="Скругленный прямоугольник 28"/>
            <p:cNvSpPr/>
            <p:nvPr/>
          </p:nvSpPr>
          <p:spPr>
            <a:xfrm>
              <a:off x="4932937" y="1122848"/>
              <a:ext cx="3519189" cy="857661"/>
            </a:xfrm>
            <a:prstGeom prst="roundRect">
              <a:avLst>
                <a:gd name="adj" fmla="val 10000"/>
              </a:avLst>
            </a:prstGeom>
            <a:gradFill rotWithShape="0">
              <a:gsLst>
                <a:gs pos="0">
                  <a:schemeClr val="tx2">
                    <a:lumMod val="25000"/>
                  </a:schemeClr>
                </a:gs>
                <a:gs pos="50000">
                  <a:schemeClr val="accent1">
                    <a:tint val="44500"/>
                    <a:satMod val="160000"/>
                  </a:schemeClr>
                </a:gs>
                <a:gs pos="100000">
                  <a:schemeClr val="accent1">
                    <a:tint val="23500"/>
                    <a:satMod val="160000"/>
                  </a:schemeClr>
                </a:gs>
              </a:gsLst>
              <a:lin ang="8100000" scaled="1"/>
            </a:gradFill>
            <a:sp3d>
              <a:bevelT w="139700" prst="cross"/>
            </a:sp3d>
          </p:spPr>
          <p:style>
            <a:lnRef idx="2">
              <a:schemeClr val="lt1">
                <a:hueOff val="0"/>
                <a:satOff val="0"/>
                <a:lumOff val="0"/>
                <a:alphaOff val="0"/>
              </a:schemeClr>
            </a:lnRef>
            <a:fillRef idx="1">
              <a:scrgbClr r="0" g="0" b="0"/>
            </a:fillRef>
            <a:effectRef idx="0">
              <a:schemeClr val="accent1">
                <a:hueOff val="0"/>
                <a:satOff val="0"/>
                <a:lumOff val="0"/>
                <a:alphaOff val="0"/>
              </a:schemeClr>
            </a:effectRef>
            <a:fontRef idx="minor">
              <a:schemeClr val="lt1"/>
            </a:fontRef>
          </p:style>
        </p:sp>
        <p:sp>
          <p:nvSpPr>
            <p:cNvPr id="30" name="Скругленный прямоугольник 4"/>
            <p:cNvSpPr txBox="1"/>
            <p:nvPr/>
          </p:nvSpPr>
          <p:spPr>
            <a:xfrm>
              <a:off x="4958057" y="1147968"/>
              <a:ext cx="3468949" cy="807421"/>
            </a:xfrm>
            <a:prstGeom prst="rect">
              <a:avLst/>
            </a:prstGeom>
            <a:sp3d/>
          </p:spPr>
          <p:style>
            <a:lnRef idx="0">
              <a:scrgbClr r="0" g="0" b="0"/>
            </a:lnRef>
            <a:fillRef idx="0">
              <a:scrgbClr r="0" g="0" b="0"/>
            </a:fillRef>
            <a:effectRef idx="0">
              <a:scrgbClr r="0" g="0" b="0"/>
            </a:effectRef>
            <a:fontRef idx="minor">
              <a:schemeClr val="lt1"/>
            </a:fontRef>
          </p:style>
          <p:txBody>
            <a:bodyPr spcFirstLastPara="0" vert="horz" wrap="square" lIns="12700" tIns="12700" rIns="12700" bIns="12700" numCol="1" spcCol="1270" anchor="ctr" anchorCtr="0">
              <a:noAutofit/>
            </a:bodyPr>
            <a:lstStyle/>
            <a:p>
              <a:pPr lvl="0" algn="ctr" defTabSz="889000">
                <a:lnSpc>
                  <a:spcPct val="90000"/>
                </a:lnSpc>
                <a:spcBef>
                  <a:spcPct val="0"/>
                </a:spcBef>
                <a:spcAft>
                  <a:spcPct val="35000"/>
                </a:spcAft>
              </a:pPr>
              <a:r>
                <a:rPr lang="ro-RO" sz="2000" kern="1200" dirty="0" smtClean="0">
                  <a:solidFill>
                    <a:schemeClr val="tx2">
                      <a:lumMod val="10000"/>
                    </a:schemeClr>
                  </a:solidFill>
                </a:rPr>
                <a:t>conceptelor </a:t>
              </a:r>
              <a:endParaRPr lang="ru-RU" sz="2000" kern="1200" dirty="0">
                <a:solidFill>
                  <a:schemeClr val="tx2">
                    <a:lumMod val="10000"/>
                  </a:schemeClr>
                </a:solidFill>
              </a:endParaRPr>
            </a:p>
          </p:txBody>
        </p:sp>
      </p:grpSp>
    </p:spTree>
    <p:extLst>
      <p:ext uri="{BB962C8B-B14F-4D97-AF65-F5344CB8AC3E}">
        <p14:creationId xmlns:p14="http://schemas.microsoft.com/office/powerpoint/2010/main" val="18996858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338</TotalTime>
  <Words>1031</Words>
  <Application>Microsoft Office PowerPoint</Application>
  <PresentationFormat>Произвольный</PresentationFormat>
  <Paragraphs>55</Paragraphs>
  <Slides>11</Slides>
  <Notes>2</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Изящная</vt:lpstr>
      <vt:lpstr>Conceptul de securitate: evoluția paradigmei în perioada contemporană</vt:lpstr>
      <vt:lpstr>CUPRINS</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 O altă noţiune care trebuie definită este aceea de politică de securitate. Aceasta desemnează ansamblul măsurilor şi acţiunilor întreprinse în toate domeniile vieţii social-politice destinate să asigure în mod optim menţinerea şi consolidarea statului, apărarea şi promovarea intereselor fundamentale.</vt:lpstr>
      <vt:lpstr>Презентация PowerPoint</vt:lpstr>
      <vt:lpstr>concluzie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Drepturi de solidaritate în regiunea americilor</dc:title>
  <dc:creator>Iana Caraman</dc:creator>
  <cp:lastModifiedBy>Dok</cp:lastModifiedBy>
  <cp:revision>17</cp:revision>
  <dcterms:created xsi:type="dcterms:W3CDTF">2021-11-30T19:09:13Z</dcterms:created>
  <dcterms:modified xsi:type="dcterms:W3CDTF">2021-12-12T15:22:27Z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0x010100AA3F7D94069FF64A86F7DFF56D60E3BE</vt:lpwstr>
  </property>
  <property fmtid="{D5CDD505-2E9C-101B-9397-08002B2CF9AE}" pid="3" name="Order">
    <vt:r8>74068500</vt:r8>
  </property>
  <property fmtid="{D5CDD505-2E9C-101B-9397-08002B2CF9AE}" pid="4" name="HiddenCategoryTags">
    <vt:lpwstr/>
  </property>
  <property fmtid="{D5CDD505-2E9C-101B-9397-08002B2CF9AE}" pid="5" name="InternalTags">
    <vt:lpwstr/>
  </property>
  <property fmtid="{D5CDD505-2E9C-101B-9397-08002B2CF9AE}" pid="6" name="FeatureTags">
    <vt:lpwstr/>
  </property>
  <property fmtid="{D5CDD505-2E9C-101B-9397-08002B2CF9AE}" pid="7" name="LocalizationTags">
    <vt:lpwstr/>
  </property>
  <property fmtid="{D5CDD505-2E9C-101B-9397-08002B2CF9AE}" pid="8" name="CategoryTags">
    <vt:lpwstr/>
  </property>
  <property fmtid="{D5CDD505-2E9C-101B-9397-08002B2CF9AE}" pid="9" name="Applications">
    <vt:lpwstr/>
  </property>
  <property fmtid="{D5CDD505-2E9C-101B-9397-08002B2CF9AE}" pid="10" name="CampaignTags">
    <vt:lpwstr/>
  </property>
  <property fmtid="{D5CDD505-2E9C-101B-9397-08002B2CF9AE}" pid="11" name="ScenarioTags">
    <vt:lpwstr/>
  </property>
</Properties>
</file>