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2EE099-A43B-4A1B-8994-A4230D64BA54}"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ru-RU"/>
        </a:p>
      </dgm:t>
    </dgm:pt>
    <dgm:pt modelId="{A7DE5EB8-331F-485B-9355-2C09F1471AD4}">
      <dgm:prSet phldrT="[Текст]" custT="1"/>
      <dgm:spPr/>
      <dgm:t>
        <a:bodyPr/>
        <a:lstStyle/>
        <a:p>
          <a:pPr algn="just"/>
          <a:r>
            <a:rPr lang="ro-RO" sz="2800" i="1" dirty="0" smtClean="0">
              <a:latin typeface="Times New Roman" panose="02020603050405020304" pitchFamily="18" charset="0"/>
              <a:cs typeface="Times New Roman" panose="02020603050405020304" pitchFamily="18" charset="0"/>
            </a:rPr>
            <a:t>Confidenţialitatea</a:t>
          </a:r>
          <a:r>
            <a:rPr lang="ro-RO" sz="2800" dirty="0" smtClean="0">
              <a:latin typeface="Times New Roman" panose="02020603050405020304" pitchFamily="18" charset="0"/>
              <a:cs typeface="Times New Roman" panose="02020603050405020304" pitchFamily="18" charset="0"/>
            </a:rPr>
            <a:t>: în domeniul civil, se vorbeşte despre secretul medical, secretul bancar etc.; în domeniul militar, se vorbeşte despre secretul de apărare. </a:t>
          </a:r>
          <a:endParaRPr lang="ru-RU" sz="2800" dirty="0">
            <a:latin typeface="Times New Roman" panose="02020603050405020304" pitchFamily="18" charset="0"/>
            <a:cs typeface="Times New Roman" panose="02020603050405020304" pitchFamily="18" charset="0"/>
          </a:endParaRPr>
        </a:p>
      </dgm:t>
    </dgm:pt>
    <dgm:pt modelId="{D2614853-1E35-4B57-98FA-A022955FB01C}" type="parTrans" cxnId="{B0388872-2677-4261-8B47-0D45B3BE1A31}">
      <dgm:prSet/>
      <dgm:spPr/>
      <dgm:t>
        <a:bodyPr/>
        <a:lstStyle/>
        <a:p>
          <a:endParaRPr lang="ru-RU"/>
        </a:p>
      </dgm:t>
    </dgm:pt>
    <dgm:pt modelId="{F8E3CECC-C338-4F0A-A2CC-EF90FD9ECADC}" type="sibTrans" cxnId="{B0388872-2677-4261-8B47-0D45B3BE1A31}">
      <dgm:prSet/>
      <dgm:spPr/>
      <dgm:t>
        <a:bodyPr/>
        <a:lstStyle/>
        <a:p>
          <a:endParaRPr lang="ru-RU"/>
        </a:p>
      </dgm:t>
    </dgm:pt>
    <dgm:pt modelId="{932C82BE-9DAE-4A86-BF8A-DB65DD19AF48}">
      <dgm:prSet phldrT="[Текст]" custT="1"/>
      <dgm:spPr/>
      <dgm:t>
        <a:bodyPr/>
        <a:lstStyle/>
        <a:p>
          <a:r>
            <a:rPr lang="ro-RO" sz="2800" i="1" dirty="0" smtClean="0">
              <a:latin typeface="Times New Roman" panose="02020603050405020304" pitchFamily="18" charset="0"/>
              <a:cs typeface="Times New Roman" panose="02020603050405020304" pitchFamily="18" charset="0"/>
            </a:rPr>
            <a:t>Integritatea informaţiilor</a:t>
          </a:r>
          <a:r>
            <a:rPr lang="ro-RO" sz="2800" dirty="0" smtClean="0">
              <a:latin typeface="Times New Roman" panose="02020603050405020304" pitchFamily="18" charset="0"/>
              <a:cs typeface="Times New Roman" panose="02020603050405020304" pitchFamily="18" charset="0"/>
            </a:rPr>
            <a:t>: în domeniul civil, putem exemplifica prin situaţia reală a unui cont bancar, iar în domeniul apărării, prin obiectivul ce trebuie atins de o rachetă. Dacă aceste informaţii sunt modificate fără ştirea autorului, riscurile sunt uriaşe.</a:t>
          </a:r>
          <a:endParaRPr lang="ru-RU" sz="2800" dirty="0">
            <a:latin typeface="Times New Roman" panose="02020603050405020304" pitchFamily="18" charset="0"/>
            <a:cs typeface="Times New Roman" panose="02020603050405020304" pitchFamily="18" charset="0"/>
          </a:endParaRPr>
        </a:p>
      </dgm:t>
    </dgm:pt>
    <dgm:pt modelId="{44C4B47C-E671-4FF0-8E33-71EE04646667}" type="parTrans" cxnId="{84FAFF86-5542-485C-9109-6E2A2C2390B5}">
      <dgm:prSet/>
      <dgm:spPr/>
      <dgm:t>
        <a:bodyPr/>
        <a:lstStyle/>
        <a:p>
          <a:endParaRPr lang="ru-RU"/>
        </a:p>
      </dgm:t>
    </dgm:pt>
    <dgm:pt modelId="{48E93991-8216-405B-ABBB-04D4F856B27B}" type="sibTrans" cxnId="{84FAFF86-5542-485C-9109-6E2A2C2390B5}">
      <dgm:prSet/>
      <dgm:spPr/>
      <dgm:t>
        <a:bodyPr/>
        <a:lstStyle/>
        <a:p>
          <a:endParaRPr lang="ru-RU"/>
        </a:p>
      </dgm:t>
    </dgm:pt>
    <dgm:pt modelId="{04ADBAFB-75A0-4AAA-A73E-4247F143F537}">
      <dgm:prSet phldrT="[Текст]" custT="1"/>
      <dgm:spPr/>
      <dgm:t>
        <a:bodyPr/>
        <a:lstStyle/>
        <a:p>
          <a:pPr algn="just"/>
          <a:r>
            <a:rPr lang="ro-RO" sz="2800" i="1" dirty="0" smtClean="0">
              <a:latin typeface="Times New Roman" panose="02020603050405020304" pitchFamily="18" charset="0"/>
              <a:cs typeface="Times New Roman" panose="02020603050405020304" pitchFamily="18" charset="0"/>
            </a:rPr>
            <a:t>Disponibilitatea</a:t>
          </a:r>
          <a:r>
            <a:rPr lang="ro-RO" sz="2800" dirty="0" smtClean="0">
              <a:latin typeface="Times New Roman" panose="02020603050405020304" pitchFamily="18" charset="0"/>
              <a:cs typeface="Times New Roman" panose="02020603050405020304" pitchFamily="18" charset="0"/>
            </a:rPr>
            <a:t>: reprezintă accesibilitatea informaţiilor la momentul oportun. De exemplu, accesul la un serviciu, cum este </a:t>
          </a:r>
          <a:r>
            <a:rPr lang="ro-RO" sz="2800" i="1" dirty="0" smtClean="0">
              <a:latin typeface="Times New Roman" panose="02020603050405020304" pitchFamily="18" charset="0"/>
              <a:cs typeface="Times New Roman" panose="02020603050405020304" pitchFamily="18" charset="0"/>
            </a:rPr>
            <a:t>internetul</a:t>
          </a:r>
          <a:r>
            <a:rPr lang="ro-RO" sz="2800" dirty="0" smtClean="0">
              <a:latin typeface="Times New Roman" panose="02020603050405020304" pitchFamily="18" charset="0"/>
              <a:cs typeface="Times New Roman" panose="02020603050405020304" pitchFamily="18" charset="0"/>
            </a:rPr>
            <a:t>, sau de exemplu în domeniul militar, accesul unui stat major la situaţia tactică. </a:t>
          </a:r>
          <a:endParaRPr lang="ru-RU" sz="2800" dirty="0">
            <a:latin typeface="Times New Roman" panose="02020603050405020304" pitchFamily="18" charset="0"/>
            <a:cs typeface="Times New Roman" panose="02020603050405020304" pitchFamily="18" charset="0"/>
          </a:endParaRPr>
        </a:p>
      </dgm:t>
    </dgm:pt>
    <dgm:pt modelId="{64992173-3470-4807-9689-33F5406DDC71}" type="parTrans" cxnId="{77D87E9D-707A-4F54-96EB-C8D38A1F8C4A}">
      <dgm:prSet/>
      <dgm:spPr/>
      <dgm:t>
        <a:bodyPr/>
        <a:lstStyle/>
        <a:p>
          <a:endParaRPr lang="ru-RU"/>
        </a:p>
      </dgm:t>
    </dgm:pt>
    <dgm:pt modelId="{18122719-84F7-4C45-91A4-8ECB090E5CD8}" type="sibTrans" cxnId="{77D87E9D-707A-4F54-96EB-C8D38A1F8C4A}">
      <dgm:prSet/>
      <dgm:spPr/>
      <dgm:t>
        <a:bodyPr/>
        <a:lstStyle/>
        <a:p>
          <a:endParaRPr lang="ru-RU"/>
        </a:p>
      </dgm:t>
    </dgm:pt>
    <dgm:pt modelId="{AFDF1CE1-FD16-4C73-A2C4-73E652CCD506}" type="pres">
      <dgm:prSet presAssocID="{A42EE099-A43B-4A1B-8994-A4230D64BA54}" presName="linear" presStyleCnt="0">
        <dgm:presLayoutVars>
          <dgm:dir/>
          <dgm:animLvl val="lvl"/>
          <dgm:resizeHandles val="exact"/>
        </dgm:presLayoutVars>
      </dgm:prSet>
      <dgm:spPr/>
      <dgm:t>
        <a:bodyPr/>
        <a:lstStyle/>
        <a:p>
          <a:endParaRPr lang="ru-RU"/>
        </a:p>
      </dgm:t>
    </dgm:pt>
    <dgm:pt modelId="{5DFCF640-39EA-4AE3-A5BF-67BA86967097}" type="pres">
      <dgm:prSet presAssocID="{A7DE5EB8-331F-485B-9355-2C09F1471AD4}" presName="parentLin" presStyleCnt="0"/>
      <dgm:spPr/>
    </dgm:pt>
    <dgm:pt modelId="{08CE0BF0-7825-4A07-9F66-74847BA2230E}" type="pres">
      <dgm:prSet presAssocID="{A7DE5EB8-331F-485B-9355-2C09F1471AD4}" presName="parentLeftMargin" presStyleLbl="node1" presStyleIdx="0" presStyleCnt="3"/>
      <dgm:spPr/>
      <dgm:t>
        <a:bodyPr/>
        <a:lstStyle/>
        <a:p>
          <a:endParaRPr lang="ru-RU"/>
        </a:p>
      </dgm:t>
    </dgm:pt>
    <dgm:pt modelId="{6C370D6E-C5C9-4CCF-BFB3-66D4B595DFF6}" type="pres">
      <dgm:prSet presAssocID="{A7DE5EB8-331F-485B-9355-2C09F1471AD4}" presName="parentText" presStyleLbl="node1" presStyleIdx="0" presStyleCnt="3" custScaleX="150191" custScaleY="633028">
        <dgm:presLayoutVars>
          <dgm:chMax val="0"/>
          <dgm:bulletEnabled val="1"/>
        </dgm:presLayoutVars>
      </dgm:prSet>
      <dgm:spPr/>
      <dgm:t>
        <a:bodyPr/>
        <a:lstStyle/>
        <a:p>
          <a:endParaRPr lang="ru-RU"/>
        </a:p>
      </dgm:t>
    </dgm:pt>
    <dgm:pt modelId="{1AC4641E-C4C4-406E-979F-71C32820291B}" type="pres">
      <dgm:prSet presAssocID="{A7DE5EB8-331F-485B-9355-2C09F1471AD4}" presName="negativeSpace" presStyleCnt="0"/>
      <dgm:spPr/>
    </dgm:pt>
    <dgm:pt modelId="{0F03800C-16B6-4612-8D9B-E0BFB7BC5EA1}" type="pres">
      <dgm:prSet presAssocID="{A7DE5EB8-331F-485B-9355-2C09F1471AD4}" presName="childText" presStyleLbl="conFgAcc1" presStyleIdx="0" presStyleCnt="3">
        <dgm:presLayoutVars>
          <dgm:bulletEnabled val="1"/>
        </dgm:presLayoutVars>
      </dgm:prSet>
      <dgm:spPr/>
    </dgm:pt>
    <dgm:pt modelId="{BBF5856D-62F6-471E-BFCC-6389C6D3CB9D}" type="pres">
      <dgm:prSet presAssocID="{F8E3CECC-C338-4F0A-A2CC-EF90FD9ECADC}" presName="spaceBetweenRectangles" presStyleCnt="0"/>
      <dgm:spPr/>
    </dgm:pt>
    <dgm:pt modelId="{14FB10AF-0F4C-4A1E-874C-0020A858C88C}" type="pres">
      <dgm:prSet presAssocID="{932C82BE-9DAE-4A86-BF8A-DB65DD19AF48}" presName="parentLin" presStyleCnt="0"/>
      <dgm:spPr/>
    </dgm:pt>
    <dgm:pt modelId="{5721B85D-A510-47B6-95D0-18C17C9CF22B}" type="pres">
      <dgm:prSet presAssocID="{932C82BE-9DAE-4A86-BF8A-DB65DD19AF48}" presName="parentLeftMargin" presStyleLbl="node1" presStyleIdx="0" presStyleCnt="3"/>
      <dgm:spPr/>
      <dgm:t>
        <a:bodyPr/>
        <a:lstStyle/>
        <a:p>
          <a:endParaRPr lang="ru-RU"/>
        </a:p>
      </dgm:t>
    </dgm:pt>
    <dgm:pt modelId="{7701CC3F-A4D6-452B-BCEC-FB80EC3CB275}" type="pres">
      <dgm:prSet presAssocID="{932C82BE-9DAE-4A86-BF8A-DB65DD19AF48}" presName="parentText" presStyleLbl="node1" presStyleIdx="1" presStyleCnt="3" custScaleX="150191" custScaleY="633028">
        <dgm:presLayoutVars>
          <dgm:chMax val="0"/>
          <dgm:bulletEnabled val="1"/>
        </dgm:presLayoutVars>
      </dgm:prSet>
      <dgm:spPr/>
      <dgm:t>
        <a:bodyPr/>
        <a:lstStyle/>
        <a:p>
          <a:endParaRPr lang="ru-RU"/>
        </a:p>
      </dgm:t>
    </dgm:pt>
    <dgm:pt modelId="{4C13724A-C06E-4E5F-B2E3-1D66172470FC}" type="pres">
      <dgm:prSet presAssocID="{932C82BE-9DAE-4A86-BF8A-DB65DD19AF48}" presName="negativeSpace" presStyleCnt="0"/>
      <dgm:spPr/>
    </dgm:pt>
    <dgm:pt modelId="{D5BCD30C-91E1-4286-A044-1E103D8FF983}" type="pres">
      <dgm:prSet presAssocID="{932C82BE-9DAE-4A86-BF8A-DB65DD19AF48}" presName="childText" presStyleLbl="conFgAcc1" presStyleIdx="1" presStyleCnt="3">
        <dgm:presLayoutVars>
          <dgm:bulletEnabled val="1"/>
        </dgm:presLayoutVars>
      </dgm:prSet>
      <dgm:spPr/>
    </dgm:pt>
    <dgm:pt modelId="{E5C3D817-71B9-4497-8C15-1F7F519250D8}" type="pres">
      <dgm:prSet presAssocID="{48E93991-8216-405B-ABBB-04D4F856B27B}" presName="spaceBetweenRectangles" presStyleCnt="0"/>
      <dgm:spPr/>
    </dgm:pt>
    <dgm:pt modelId="{3695B68F-EE38-44BA-93C8-DD36EBE57A66}" type="pres">
      <dgm:prSet presAssocID="{04ADBAFB-75A0-4AAA-A73E-4247F143F537}" presName="parentLin" presStyleCnt="0"/>
      <dgm:spPr/>
    </dgm:pt>
    <dgm:pt modelId="{C6ECCB9E-7AF9-42D5-9B74-55DAD4995B8A}" type="pres">
      <dgm:prSet presAssocID="{04ADBAFB-75A0-4AAA-A73E-4247F143F537}" presName="parentLeftMargin" presStyleLbl="node1" presStyleIdx="1" presStyleCnt="3"/>
      <dgm:spPr/>
      <dgm:t>
        <a:bodyPr/>
        <a:lstStyle/>
        <a:p>
          <a:endParaRPr lang="ru-RU"/>
        </a:p>
      </dgm:t>
    </dgm:pt>
    <dgm:pt modelId="{56A5A7AB-5349-4D41-9C20-93E5CDF366FA}" type="pres">
      <dgm:prSet presAssocID="{04ADBAFB-75A0-4AAA-A73E-4247F143F537}" presName="parentText" presStyleLbl="node1" presStyleIdx="2" presStyleCnt="3" custScaleX="150191" custScaleY="633028">
        <dgm:presLayoutVars>
          <dgm:chMax val="0"/>
          <dgm:bulletEnabled val="1"/>
        </dgm:presLayoutVars>
      </dgm:prSet>
      <dgm:spPr/>
      <dgm:t>
        <a:bodyPr/>
        <a:lstStyle/>
        <a:p>
          <a:endParaRPr lang="ru-RU"/>
        </a:p>
      </dgm:t>
    </dgm:pt>
    <dgm:pt modelId="{88412572-D968-4A0F-B173-16A4DFA5FA92}" type="pres">
      <dgm:prSet presAssocID="{04ADBAFB-75A0-4AAA-A73E-4247F143F537}" presName="negativeSpace" presStyleCnt="0"/>
      <dgm:spPr/>
    </dgm:pt>
    <dgm:pt modelId="{28DA6F93-718D-493D-864D-822DFE6037FA}" type="pres">
      <dgm:prSet presAssocID="{04ADBAFB-75A0-4AAA-A73E-4247F143F537}" presName="childText" presStyleLbl="conFgAcc1" presStyleIdx="2" presStyleCnt="3">
        <dgm:presLayoutVars>
          <dgm:bulletEnabled val="1"/>
        </dgm:presLayoutVars>
      </dgm:prSet>
      <dgm:spPr/>
    </dgm:pt>
  </dgm:ptLst>
  <dgm:cxnLst>
    <dgm:cxn modelId="{01F98D6F-DA09-4C08-A0CD-CB62BE032106}" type="presOf" srcId="{A7DE5EB8-331F-485B-9355-2C09F1471AD4}" destId="{6C370D6E-C5C9-4CCF-BFB3-66D4B595DFF6}" srcOrd="1" destOrd="0" presId="urn:microsoft.com/office/officeart/2005/8/layout/list1"/>
    <dgm:cxn modelId="{DAB0D8E7-8031-4608-A2B9-D87CD66363DB}" type="presOf" srcId="{932C82BE-9DAE-4A86-BF8A-DB65DD19AF48}" destId="{7701CC3F-A4D6-452B-BCEC-FB80EC3CB275}" srcOrd="1" destOrd="0" presId="urn:microsoft.com/office/officeart/2005/8/layout/list1"/>
    <dgm:cxn modelId="{E198F15B-4093-4F0B-9B53-DF5FC9D8E7F8}" type="presOf" srcId="{A42EE099-A43B-4A1B-8994-A4230D64BA54}" destId="{AFDF1CE1-FD16-4C73-A2C4-73E652CCD506}" srcOrd="0" destOrd="0" presId="urn:microsoft.com/office/officeart/2005/8/layout/list1"/>
    <dgm:cxn modelId="{81E5B034-BE61-431F-8DAC-B7D7471865CB}" type="presOf" srcId="{932C82BE-9DAE-4A86-BF8A-DB65DD19AF48}" destId="{5721B85D-A510-47B6-95D0-18C17C9CF22B}" srcOrd="0" destOrd="0" presId="urn:microsoft.com/office/officeart/2005/8/layout/list1"/>
    <dgm:cxn modelId="{5107BAA3-9026-45BA-8C64-313D4533C02B}" type="presOf" srcId="{A7DE5EB8-331F-485B-9355-2C09F1471AD4}" destId="{08CE0BF0-7825-4A07-9F66-74847BA2230E}" srcOrd="0" destOrd="0" presId="urn:microsoft.com/office/officeart/2005/8/layout/list1"/>
    <dgm:cxn modelId="{77D87E9D-707A-4F54-96EB-C8D38A1F8C4A}" srcId="{A42EE099-A43B-4A1B-8994-A4230D64BA54}" destId="{04ADBAFB-75A0-4AAA-A73E-4247F143F537}" srcOrd="2" destOrd="0" parTransId="{64992173-3470-4807-9689-33F5406DDC71}" sibTransId="{18122719-84F7-4C45-91A4-8ECB090E5CD8}"/>
    <dgm:cxn modelId="{E521081D-13EB-4BD0-941D-49437CF98601}" type="presOf" srcId="{04ADBAFB-75A0-4AAA-A73E-4247F143F537}" destId="{C6ECCB9E-7AF9-42D5-9B74-55DAD4995B8A}" srcOrd="0" destOrd="0" presId="urn:microsoft.com/office/officeart/2005/8/layout/list1"/>
    <dgm:cxn modelId="{044A2F23-010E-4751-8100-FD8D32F6228F}" type="presOf" srcId="{04ADBAFB-75A0-4AAA-A73E-4247F143F537}" destId="{56A5A7AB-5349-4D41-9C20-93E5CDF366FA}" srcOrd="1" destOrd="0" presId="urn:microsoft.com/office/officeart/2005/8/layout/list1"/>
    <dgm:cxn modelId="{B0388872-2677-4261-8B47-0D45B3BE1A31}" srcId="{A42EE099-A43B-4A1B-8994-A4230D64BA54}" destId="{A7DE5EB8-331F-485B-9355-2C09F1471AD4}" srcOrd="0" destOrd="0" parTransId="{D2614853-1E35-4B57-98FA-A022955FB01C}" sibTransId="{F8E3CECC-C338-4F0A-A2CC-EF90FD9ECADC}"/>
    <dgm:cxn modelId="{84FAFF86-5542-485C-9109-6E2A2C2390B5}" srcId="{A42EE099-A43B-4A1B-8994-A4230D64BA54}" destId="{932C82BE-9DAE-4A86-BF8A-DB65DD19AF48}" srcOrd="1" destOrd="0" parTransId="{44C4B47C-E671-4FF0-8E33-71EE04646667}" sibTransId="{48E93991-8216-405B-ABBB-04D4F856B27B}"/>
    <dgm:cxn modelId="{3A4B6018-A999-406C-8020-C94C10F82078}" type="presParOf" srcId="{AFDF1CE1-FD16-4C73-A2C4-73E652CCD506}" destId="{5DFCF640-39EA-4AE3-A5BF-67BA86967097}" srcOrd="0" destOrd="0" presId="urn:microsoft.com/office/officeart/2005/8/layout/list1"/>
    <dgm:cxn modelId="{24E4E3AC-953E-4212-A9C8-B8F4F8B7E305}" type="presParOf" srcId="{5DFCF640-39EA-4AE3-A5BF-67BA86967097}" destId="{08CE0BF0-7825-4A07-9F66-74847BA2230E}" srcOrd="0" destOrd="0" presId="urn:microsoft.com/office/officeart/2005/8/layout/list1"/>
    <dgm:cxn modelId="{94ED410B-6740-4757-82CE-3162A42F3028}" type="presParOf" srcId="{5DFCF640-39EA-4AE3-A5BF-67BA86967097}" destId="{6C370D6E-C5C9-4CCF-BFB3-66D4B595DFF6}" srcOrd="1" destOrd="0" presId="urn:microsoft.com/office/officeart/2005/8/layout/list1"/>
    <dgm:cxn modelId="{2E01D53B-B535-4D44-BC64-DBF181E986E8}" type="presParOf" srcId="{AFDF1CE1-FD16-4C73-A2C4-73E652CCD506}" destId="{1AC4641E-C4C4-406E-979F-71C32820291B}" srcOrd="1" destOrd="0" presId="urn:microsoft.com/office/officeart/2005/8/layout/list1"/>
    <dgm:cxn modelId="{F1F48ED9-3072-4CAB-8F5C-3F616EDE00FA}" type="presParOf" srcId="{AFDF1CE1-FD16-4C73-A2C4-73E652CCD506}" destId="{0F03800C-16B6-4612-8D9B-E0BFB7BC5EA1}" srcOrd="2" destOrd="0" presId="urn:microsoft.com/office/officeart/2005/8/layout/list1"/>
    <dgm:cxn modelId="{4C2FA220-2AE2-4273-9EDC-9DE8231B0975}" type="presParOf" srcId="{AFDF1CE1-FD16-4C73-A2C4-73E652CCD506}" destId="{BBF5856D-62F6-471E-BFCC-6389C6D3CB9D}" srcOrd="3" destOrd="0" presId="urn:microsoft.com/office/officeart/2005/8/layout/list1"/>
    <dgm:cxn modelId="{C8EEE283-C4DB-4CEC-BB4A-C57759600748}" type="presParOf" srcId="{AFDF1CE1-FD16-4C73-A2C4-73E652CCD506}" destId="{14FB10AF-0F4C-4A1E-874C-0020A858C88C}" srcOrd="4" destOrd="0" presId="urn:microsoft.com/office/officeart/2005/8/layout/list1"/>
    <dgm:cxn modelId="{1FBCA035-5089-407C-AA2D-B650B85CEA5B}" type="presParOf" srcId="{14FB10AF-0F4C-4A1E-874C-0020A858C88C}" destId="{5721B85D-A510-47B6-95D0-18C17C9CF22B}" srcOrd="0" destOrd="0" presId="urn:microsoft.com/office/officeart/2005/8/layout/list1"/>
    <dgm:cxn modelId="{0C236360-357C-4BEE-ABDD-591F2CFCDE08}" type="presParOf" srcId="{14FB10AF-0F4C-4A1E-874C-0020A858C88C}" destId="{7701CC3F-A4D6-452B-BCEC-FB80EC3CB275}" srcOrd="1" destOrd="0" presId="urn:microsoft.com/office/officeart/2005/8/layout/list1"/>
    <dgm:cxn modelId="{A7F1C8A6-B9EA-43C3-8004-B45EE387BE8E}" type="presParOf" srcId="{AFDF1CE1-FD16-4C73-A2C4-73E652CCD506}" destId="{4C13724A-C06E-4E5F-B2E3-1D66172470FC}" srcOrd="5" destOrd="0" presId="urn:microsoft.com/office/officeart/2005/8/layout/list1"/>
    <dgm:cxn modelId="{A42F9654-B6DB-465C-A4B8-60A16FF0328E}" type="presParOf" srcId="{AFDF1CE1-FD16-4C73-A2C4-73E652CCD506}" destId="{D5BCD30C-91E1-4286-A044-1E103D8FF983}" srcOrd="6" destOrd="0" presId="urn:microsoft.com/office/officeart/2005/8/layout/list1"/>
    <dgm:cxn modelId="{DD44DD21-882A-4D2B-9BA3-F7DDC4913262}" type="presParOf" srcId="{AFDF1CE1-FD16-4C73-A2C4-73E652CCD506}" destId="{E5C3D817-71B9-4497-8C15-1F7F519250D8}" srcOrd="7" destOrd="0" presId="urn:microsoft.com/office/officeart/2005/8/layout/list1"/>
    <dgm:cxn modelId="{F76D5551-5DEE-4A8C-8CFC-9C3D0753B1DC}" type="presParOf" srcId="{AFDF1CE1-FD16-4C73-A2C4-73E652CCD506}" destId="{3695B68F-EE38-44BA-93C8-DD36EBE57A66}" srcOrd="8" destOrd="0" presId="urn:microsoft.com/office/officeart/2005/8/layout/list1"/>
    <dgm:cxn modelId="{1334CDA1-D84B-47FD-AA85-A83DCDE52EE9}" type="presParOf" srcId="{3695B68F-EE38-44BA-93C8-DD36EBE57A66}" destId="{C6ECCB9E-7AF9-42D5-9B74-55DAD4995B8A}" srcOrd="0" destOrd="0" presId="urn:microsoft.com/office/officeart/2005/8/layout/list1"/>
    <dgm:cxn modelId="{049338B4-3686-4B1C-8630-4982FDB7C656}" type="presParOf" srcId="{3695B68F-EE38-44BA-93C8-DD36EBE57A66}" destId="{56A5A7AB-5349-4D41-9C20-93E5CDF366FA}" srcOrd="1" destOrd="0" presId="urn:microsoft.com/office/officeart/2005/8/layout/list1"/>
    <dgm:cxn modelId="{FA5E96DD-A24A-4540-BD34-E9E4000234FA}" type="presParOf" srcId="{AFDF1CE1-FD16-4C73-A2C4-73E652CCD506}" destId="{88412572-D968-4A0F-B173-16A4DFA5FA92}" srcOrd="9" destOrd="0" presId="urn:microsoft.com/office/officeart/2005/8/layout/list1"/>
    <dgm:cxn modelId="{B04E897E-0351-48DA-9720-712608A77F4B}" type="presParOf" srcId="{AFDF1CE1-FD16-4C73-A2C4-73E652CCD506}" destId="{28DA6F93-718D-493D-864D-822DFE6037FA}"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6F3BBB-1BD2-4B7B-B6F7-F97FE98598EB}" type="doc">
      <dgm:prSet loTypeId="urn:microsoft.com/office/officeart/2005/8/layout/arrow1" loCatId="relationship" qsTypeId="urn:microsoft.com/office/officeart/2005/8/quickstyle/simple1" qsCatId="simple" csTypeId="urn:microsoft.com/office/officeart/2005/8/colors/accent0_3" csCatId="mainScheme" phldr="1"/>
      <dgm:spPr/>
      <dgm:t>
        <a:bodyPr/>
        <a:lstStyle/>
        <a:p>
          <a:endParaRPr lang="ru-RU"/>
        </a:p>
      </dgm:t>
    </dgm:pt>
    <dgm:pt modelId="{8A787CE9-289F-4619-A2E2-F75EE47600A9}">
      <dgm:prSet phldrT="[Текст]"/>
      <dgm:spPr/>
      <dgm:t>
        <a:bodyPr/>
        <a:lstStyle/>
        <a:p>
          <a:r>
            <a:rPr lang="ro-RO" i="1" dirty="0" smtClean="0">
              <a:latin typeface="Times New Roman" panose="02020603050405020304" pitchFamily="18" charset="0"/>
              <a:cs typeface="Times New Roman" panose="02020603050405020304" pitchFamily="18" charset="0"/>
            </a:rPr>
            <a:t>Componenta ofensivă</a:t>
          </a:r>
          <a:r>
            <a:rPr lang="ro-RO" dirty="0" smtClean="0">
              <a:latin typeface="Times New Roman" panose="02020603050405020304" pitchFamily="18" charset="0"/>
              <a:cs typeface="Times New Roman" panose="02020603050405020304" pitchFamily="18" charset="0"/>
            </a:rPr>
            <a:t> se poate manifesta prin exploatarea informaţiilor părţii adverse (fie prin interferare, fie prin manipulare) desfăşurând: </a:t>
          </a:r>
          <a:r>
            <a:rPr lang="ro-RO" i="1" dirty="0" smtClean="0">
              <a:latin typeface="Times New Roman" panose="02020603050405020304" pitchFamily="18" charset="0"/>
              <a:cs typeface="Times New Roman" panose="02020603050405020304" pitchFamily="18" charset="0"/>
            </a:rPr>
            <a:t>acţiuni de manipulare prin propagandă</a:t>
          </a:r>
          <a:r>
            <a:rPr lang="ro-RO" dirty="0" smtClean="0">
              <a:latin typeface="Times New Roman" panose="02020603050405020304" pitchFamily="18" charset="0"/>
              <a:cs typeface="Times New Roman" panose="02020603050405020304" pitchFamily="18" charset="0"/>
            </a:rPr>
            <a:t>, </a:t>
          </a:r>
          <a:r>
            <a:rPr lang="ro-RO" i="1" dirty="0" smtClean="0">
              <a:latin typeface="Times New Roman" panose="02020603050405020304" pitchFamily="18" charset="0"/>
              <a:cs typeface="Times New Roman" panose="02020603050405020304" pitchFamily="18" charset="0"/>
            </a:rPr>
            <a:t>descurajare</a:t>
          </a:r>
          <a:r>
            <a:rPr lang="ro-RO" dirty="0" smtClean="0">
              <a:latin typeface="Times New Roman" panose="02020603050405020304" pitchFamily="18" charset="0"/>
              <a:cs typeface="Times New Roman" panose="02020603050405020304" pitchFamily="18" charset="0"/>
            </a:rPr>
            <a:t>, </a:t>
          </a:r>
          <a:r>
            <a:rPr lang="ro-RO" i="1" dirty="0" smtClean="0">
              <a:latin typeface="Times New Roman" panose="02020603050405020304" pitchFamily="18" charset="0"/>
              <a:cs typeface="Times New Roman" panose="02020603050405020304" pitchFamily="18" charset="0"/>
            </a:rPr>
            <a:t>ameninţare cu forţa, demonstraţii, ultimatumuri</a:t>
          </a:r>
          <a:r>
            <a:rPr lang="ro-RO" dirty="0" smtClean="0">
              <a:latin typeface="Times New Roman" panose="02020603050405020304" pitchFamily="18" charset="0"/>
              <a:cs typeface="Times New Roman" panose="02020603050405020304" pitchFamily="18" charset="0"/>
            </a:rPr>
            <a:t>, precum şi acţiuni </a:t>
          </a:r>
          <a:r>
            <a:rPr lang="ro-RO" i="1" dirty="0" smtClean="0">
              <a:latin typeface="Times New Roman" panose="02020603050405020304" pitchFamily="18" charset="0"/>
              <a:cs typeface="Times New Roman" panose="02020603050405020304" pitchFamily="18" charset="0"/>
            </a:rPr>
            <a:t>terorist­diversioniste</a:t>
          </a:r>
          <a:r>
            <a:rPr lang="ro-RO"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9A1D1A40-AE20-487B-8B18-8862BA76D3B7}" type="parTrans" cxnId="{42C341C1-456B-4828-A39D-ED5178567AD8}">
      <dgm:prSet/>
      <dgm:spPr/>
      <dgm:t>
        <a:bodyPr/>
        <a:lstStyle/>
        <a:p>
          <a:endParaRPr lang="ru-RU"/>
        </a:p>
      </dgm:t>
    </dgm:pt>
    <dgm:pt modelId="{51784B6E-D169-4609-A9E0-92C21019CF32}" type="sibTrans" cxnId="{42C341C1-456B-4828-A39D-ED5178567AD8}">
      <dgm:prSet/>
      <dgm:spPr/>
      <dgm:t>
        <a:bodyPr/>
        <a:lstStyle/>
        <a:p>
          <a:endParaRPr lang="ru-RU"/>
        </a:p>
      </dgm:t>
    </dgm:pt>
    <dgm:pt modelId="{8E41379C-C01F-4143-8370-200798F2D628}">
      <dgm:prSet phldrT="[Текст]"/>
      <dgm:spPr/>
      <dgm:t>
        <a:bodyPr/>
        <a:lstStyle/>
        <a:p>
          <a:r>
            <a:rPr lang="ro-RO" i="1" dirty="0" smtClean="0">
              <a:latin typeface="Times New Roman" panose="02020603050405020304" pitchFamily="18" charset="0"/>
              <a:cs typeface="Times New Roman" panose="02020603050405020304" pitchFamily="18" charset="0"/>
            </a:rPr>
            <a:t>Componenta defensivă</a:t>
          </a:r>
          <a:r>
            <a:rPr lang="ro-RO" dirty="0" smtClean="0">
              <a:latin typeface="Times New Roman" panose="02020603050405020304" pitchFamily="18" charset="0"/>
              <a:cs typeface="Times New Roman" panose="02020603050405020304" pitchFamily="18" charset="0"/>
            </a:rPr>
            <a:t> se poate manifesta prin: protejarea tehnică hardware a echipamentelor individuale şi reţelelor de comunicaţii şi calculatoare; creşterea gradului de redundanţă a informaţiilor; </a:t>
          </a:r>
          <a:endParaRPr lang="ru-RU" dirty="0">
            <a:latin typeface="Times New Roman" panose="02020603050405020304" pitchFamily="18" charset="0"/>
            <a:cs typeface="Times New Roman" panose="02020603050405020304" pitchFamily="18" charset="0"/>
          </a:endParaRPr>
        </a:p>
      </dgm:t>
    </dgm:pt>
    <dgm:pt modelId="{D3F5E1D9-3A1B-4710-9AF9-1631B2689EF7}" type="parTrans" cxnId="{569E1D63-EA82-4682-9754-41157792E4FE}">
      <dgm:prSet/>
      <dgm:spPr/>
      <dgm:t>
        <a:bodyPr/>
        <a:lstStyle/>
        <a:p>
          <a:endParaRPr lang="ru-RU"/>
        </a:p>
      </dgm:t>
    </dgm:pt>
    <dgm:pt modelId="{CE9C7353-AF5D-46B1-9A1F-C7CFB0A2B4FA}" type="sibTrans" cxnId="{569E1D63-EA82-4682-9754-41157792E4FE}">
      <dgm:prSet/>
      <dgm:spPr/>
      <dgm:t>
        <a:bodyPr/>
        <a:lstStyle/>
        <a:p>
          <a:endParaRPr lang="ru-RU"/>
        </a:p>
      </dgm:t>
    </dgm:pt>
    <dgm:pt modelId="{906C14B8-2C75-4AF1-86C1-F8B1FB6A996B}" type="pres">
      <dgm:prSet presAssocID="{026F3BBB-1BD2-4B7B-B6F7-F97FE98598EB}" presName="cycle" presStyleCnt="0">
        <dgm:presLayoutVars>
          <dgm:dir/>
          <dgm:resizeHandles val="exact"/>
        </dgm:presLayoutVars>
      </dgm:prSet>
      <dgm:spPr/>
    </dgm:pt>
    <dgm:pt modelId="{FECDCE1B-15C1-4E8F-9A44-620C63950946}" type="pres">
      <dgm:prSet presAssocID="{8A787CE9-289F-4619-A2E2-F75EE47600A9}" presName="arrow" presStyleLbl="node1" presStyleIdx="0" presStyleCnt="2" custScaleY="100124">
        <dgm:presLayoutVars>
          <dgm:bulletEnabled val="1"/>
        </dgm:presLayoutVars>
      </dgm:prSet>
      <dgm:spPr/>
      <dgm:t>
        <a:bodyPr/>
        <a:lstStyle/>
        <a:p>
          <a:endParaRPr lang="ru-RU"/>
        </a:p>
      </dgm:t>
    </dgm:pt>
    <dgm:pt modelId="{26F87574-F9E8-44D3-AEED-97791C1A5190}" type="pres">
      <dgm:prSet presAssocID="{8E41379C-C01F-4143-8370-200798F2D628}" presName="arrow" presStyleLbl="node1" presStyleIdx="1" presStyleCnt="2" custScaleY="100124">
        <dgm:presLayoutVars>
          <dgm:bulletEnabled val="1"/>
        </dgm:presLayoutVars>
      </dgm:prSet>
      <dgm:spPr/>
      <dgm:t>
        <a:bodyPr/>
        <a:lstStyle/>
        <a:p>
          <a:endParaRPr lang="ru-RU"/>
        </a:p>
      </dgm:t>
    </dgm:pt>
  </dgm:ptLst>
  <dgm:cxnLst>
    <dgm:cxn modelId="{B592C6F7-2489-423C-AE47-884C3D23A7FE}" type="presOf" srcId="{026F3BBB-1BD2-4B7B-B6F7-F97FE98598EB}" destId="{906C14B8-2C75-4AF1-86C1-F8B1FB6A996B}" srcOrd="0" destOrd="0" presId="urn:microsoft.com/office/officeart/2005/8/layout/arrow1"/>
    <dgm:cxn modelId="{569E1D63-EA82-4682-9754-41157792E4FE}" srcId="{026F3BBB-1BD2-4B7B-B6F7-F97FE98598EB}" destId="{8E41379C-C01F-4143-8370-200798F2D628}" srcOrd="1" destOrd="0" parTransId="{D3F5E1D9-3A1B-4710-9AF9-1631B2689EF7}" sibTransId="{CE9C7353-AF5D-46B1-9A1F-C7CFB0A2B4FA}"/>
    <dgm:cxn modelId="{B44ECD62-5C23-48F3-A4A0-B92E9EC8F114}" type="presOf" srcId="{8A787CE9-289F-4619-A2E2-F75EE47600A9}" destId="{FECDCE1B-15C1-4E8F-9A44-620C63950946}" srcOrd="0" destOrd="0" presId="urn:microsoft.com/office/officeart/2005/8/layout/arrow1"/>
    <dgm:cxn modelId="{AD6620DA-051B-439A-B578-D5A0F5BF402D}" type="presOf" srcId="{8E41379C-C01F-4143-8370-200798F2D628}" destId="{26F87574-F9E8-44D3-AEED-97791C1A5190}" srcOrd="0" destOrd="0" presId="urn:microsoft.com/office/officeart/2005/8/layout/arrow1"/>
    <dgm:cxn modelId="{42C341C1-456B-4828-A39D-ED5178567AD8}" srcId="{026F3BBB-1BD2-4B7B-B6F7-F97FE98598EB}" destId="{8A787CE9-289F-4619-A2E2-F75EE47600A9}" srcOrd="0" destOrd="0" parTransId="{9A1D1A40-AE20-487B-8B18-8862BA76D3B7}" sibTransId="{51784B6E-D169-4609-A9E0-92C21019CF32}"/>
    <dgm:cxn modelId="{403DDB4F-643B-4458-9DE0-3669B795CE74}" type="presParOf" srcId="{906C14B8-2C75-4AF1-86C1-F8B1FB6A996B}" destId="{FECDCE1B-15C1-4E8F-9A44-620C63950946}" srcOrd="0" destOrd="0" presId="urn:microsoft.com/office/officeart/2005/8/layout/arrow1"/>
    <dgm:cxn modelId="{D0EF1D49-2712-45E3-9C76-449B223140F6}" type="presParOf" srcId="{906C14B8-2C75-4AF1-86C1-F8B1FB6A996B}" destId="{26F87574-F9E8-44D3-AEED-97791C1A5190}"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77C6124-1B9F-431F-876E-FFC5B320D560}" type="doc">
      <dgm:prSet loTypeId="urn:microsoft.com/office/officeart/2005/8/layout/cycle2" loCatId="cycle" qsTypeId="urn:microsoft.com/office/officeart/2005/8/quickstyle/simple1" qsCatId="simple" csTypeId="urn:microsoft.com/office/officeart/2005/8/colors/accent0_3" csCatId="mainScheme" phldr="1"/>
      <dgm:spPr/>
      <dgm:t>
        <a:bodyPr/>
        <a:lstStyle/>
        <a:p>
          <a:endParaRPr lang="ru-RU"/>
        </a:p>
      </dgm:t>
    </dgm:pt>
    <dgm:pt modelId="{7F175EB3-89C3-482B-B197-EF546F9AD038}">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de comandă şi control</a:t>
          </a:r>
          <a:endParaRPr lang="ru-RU" sz="1500" b="1" i="1" dirty="0">
            <a:latin typeface="Times New Roman" panose="02020603050405020304" pitchFamily="18" charset="0"/>
            <a:cs typeface="Times New Roman" panose="02020603050405020304" pitchFamily="18" charset="0"/>
          </a:endParaRPr>
        </a:p>
      </dgm:t>
    </dgm:pt>
    <dgm:pt modelId="{27B5A882-BB1C-40BB-8D63-B6261A6AF657}" type="parTrans" cxnId="{E0BE6318-4F44-40AE-AB3E-5DAD4B6382D8}">
      <dgm:prSet/>
      <dgm:spPr/>
      <dgm:t>
        <a:bodyPr/>
        <a:lstStyle/>
        <a:p>
          <a:endParaRPr lang="ru-RU"/>
        </a:p>
      </dgm:t>
    </dgm:pt>
    <dgm:pt modelId="{32CF6200-466D-4CDB-A512-F847BC0BA10A}" type="sibTrans" cxnId="{E0BE6318-4F44-40AE-AB3E-5DAD4B6382D8}">
      <dgm:prSet/>
      <dgm:spPr/>
      <dgm:t>
        <a:bodyPr/>
        <a:lstStyle/>
        <a:p>
          <a:endParaRPr lang="ru-RU"/>
        </a:p>
      </dgm:t>
    </dgm:pt>
    <dgm:pt modelId="{02300E69-331E-47D1-8625-B864F531468B}">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„supremaţiei informaţiilor”</a:t>
          </a:r>
          <a:endParaRPr lang="ru-RU" sz="1500" b="1" i="1" dirty="0">
            <a:latin typeface="Times New Roman" panose="02020603050405020304" pitchFamily="18" charset="0"/>
            <a:cs typeface="Times New Roman" panose="02020603050405020304" pitchFamily="18" charset="0"/>
          </a:endParaRPr>
        </a:p>
      </dgm:t>
    </dgm:pt>
    <dgm:pt modelId="{CCD003AD-D0CE-417E-AA88-4484A08F1413}" type="parTrans" cxnId="{DD91A9E4-DCC3-4233-B062-E077BF172EBD}">
      <dgm:prSet/>
      <dgm:spPr/>
      <dgm:t>
        <a:bodyPr/>
        <a:lstStyle/>
        <a:p>
          <a:endParaRPr lang="ru-RU"/>
        </a:p>
      </dgm:t>
    </dgm:pt>
    <dgm:pt modelId="{C5C25F58-F556-4250-B8A8-1A39BC40B4D5}" type="sibTrans" cxnId="{DD91A9E4-DCC3-4233-B062-E077BF172EBD}">
      <dgm:prSet/>
      <dgm:spPr/>
      <dgm:t>
        <a:bodyPr/>
        <a:lstStyle/>
        <a:p>
          <a:endParaRPr lang="ru-RU"/>
        </a:p>
      </dgm:t>
    </dgm:pt>
    <dgm:pt modelId="{7A5542ED-E8DB-4BC5-9E65-A4A7BA9F7081}">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electronic</a:t>
          </a:r>
          <a:endParaRPr lang="ru-RU" sz="1500" b="1" i="1" dirty="0">
            <a:latin typeface="Times New Roman" panose="02020603050405020304" pitchFamily="18" charset="0"/>
            <a:cs typeface="Times New Roman" panose="02020603050405020304" pitchFamily="18" charset="0"/>
          </a:endParaRPr>
        </a:p>
      </dgm:t>
    </dgm:pt>
    <dgm:pt modelId="{CDBB71B0-099B-45D0-B97C-19C8119F00D0}" type="parTrans" cxnId="{B7C09E81-BA18-4B7A-BFDD-166C6B2B61C5}">
      <dgm:prSet/>
      <dgm:spPr/>
      <dgm:t>
        <a:bodyPr/>
        <a:lstStyle/>
        <a:p>
          <a:endParaRPr lang="ru-RU"/>
        </a:p>
      </dgm:t>
    </dgm:pt>
    <dgm:pt modelId="{765B6B14-3314-4A96-8F8B-FC7FEAA59ECE}" type="sibTrans" cxnId="{B7C09E81-BA18-4B7A-BFDD-166C6B2B61C5}">
      <dgm:prSet/>
      <dgm:spPr/>
      <dgm:t>
        <a:bodyPr/>
        <a:lstStyle/>
        <a:p>
          <a:endParaRPr lang="ru-RU"/>
        </a:p>
      </dgm:t>
    </dgm:pt>
    <dgm:pt modelId="{60DF5CCB-8CAC-4539-97C8-74B4B84BDA3A}">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psihologic</a:t>
          </a:r>
          <a:endParaRPr lang="ru-RU" sz="1500" b="1" i="1" dirty="0">
            <a:latin typeface="Times New Roman" panose="02020603050405020304" pitchFamily="18" charset="0"/>
            <a:cs typeface="Times New Roman" panose="02020603050405020304" pitchFamily="18" charset="0"/>
          </a:endParaRPr>
        </a:p>
      </dgm:t>
    </dgm:pt>
    <dgm:pt modelId="{A9CD6C7D-4F9E-4D9E-89BA-63E26B1260DA}" type="parTrans" cxnId="{1F05B4AA-7269-4008-B071-B5F4A1068DDE}">
      <dgm:prSet/>
      <dgm:spPr/>
      <dgm:t>
        <a:bodyPr/>
        <a:lstStyle/>
        <a:p>
          <a:endParaRPr lang="ru-RU"/>
        </a:p>
      </dgm:t>
    </dgm:pt>
    <dgm:pt modelId="{B5F07A40-474E-422D-B79F-87501211D07E}" type="sibTrans" cxnId="{1F05B4AA-7269-4008-B071-B5F4A1068DDE}">
      <dgm:prSet/>
      <dgm:spPr/>
      <dgm:t>
        <a:bodyPr/>
        <a:lstStyle/>
        <a:p>
          <a:endParaRPr lang="ru-RU"/>
        </a:p>
      </dgm:t>
    </dgm:pt>
    <dgm:pt modelId="{7F659618-6389-4B65-92B5-9452C2E15ABF}">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hacker-ilor</a:t>
          </a:r>
          <a:endParaRPr lang="ru-RU" sz="1500" b="1" i="1" dirty="0">
            <a:latin typeface="Times New Roman" panose="02020603050405020304" pitchFamily="18" charset="0"/>
            <a:cs typeface="Times New Roman" panose="02020603050405020304" pitchFamily="18" charset="0"/>
          </a:endParaRPr>
        </a:p>
      </dgm:t>
    </dgm:pt>
    <dgm:pt modelId="{21B28DD2-F19E-4727-9940-143B4EE22350}" type="parTrans" cxnId="{320EB7BB-D2D5-445F-9A38-D08FFD620DE1}">
      <dgm:prSet/>
      <dgm:spPr/>
      <dgm:t>
        <a:bodyPr/>
        <a:lstStyle/>
        <a:p>
          <a:endParaRPr lang="ru-RU"/>
        </a:p>
      </dgm:t>
    </dgm:pt>
    <dgm:pt modelId="{B9698C9A-A53C-4FF6-9C96-EB04DB3C1A65}" type="sibTrans" cxnId="{320EB7BB-D2D5-445F-9A38-D08FFD620DE1}">
      <dgm:prSet/>
      <dgm:spPr/>
      <dgm:t>
        <a:bodyPr/>
        <a:lstStyle/>
        <a:p>
          <a:endParaRPr lang="ru-RU"/>
        </a:p>
      </dgm:t>
    </dgm:pt>
    <dgm:pt modelId="{3843B40B-3B2E-4BD9-A222-8EA556515048}">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informaţiilor economice;</a:t>
          </a:r>
          <a:endParaRPr lang="ru-RU" sz="1500" b="1" i="1" dirty="0">
            <a:latin typeface="Times New Roman" panose="02020603050405020304" pitchFamily="18" charset="0"/>
            <a:cs typeface="Times New Roman" panose="02020603050405020304" pitchFamily="18" charset="0"/>
          </a:endParaRPr>
        </a:p>
      </dgm:t>
    </dgm:pt>
    <dgm:pt modelId="{C8E7916A-51F2-429A-856B-B41256408758}" type="parTrans" cxnId="{27402D18-21E7-4F10-A057-214C5CCA7045}">
      <dgm:prSet/>
      <dgm:spPr/>
      <dgm:t>
        <a:bodyPr/>
        <a:lstStyle/>
        <a:p>
          <a:endParaRPr lang="ru-RU"/>
        </a:p>
      </dgm:t>
    </dgm:pt>
    <dgm:pt modelId="{B7A5E251-3F6E-4DEF-AD39-40879E06A6F5}" type="sibTrans" cxnId="{27402D18-21E7-4F10-A057-214C5CCA7045}">
      <dgm:prSet/>
      <dgm:spPr/>
      <dgm:t>
        <a:bodyPr/>
        <a:lstStyle/>
        <a:p>
          <a:endParaRPr lang="ru-RU"/>
        </a:p>
      </dgm:t>
    </dgm:pt>
    <dgm:pt modelId="{7489D913-618B-44A4-A904-A6BEB7846453}">
      <dgm:prSet phldrT="[Текст]" custT="1"/>
      <dgm:spPr/>
      <dgm:t>
        <a:bodyPr/>
        <a:lstStyle/>
        <a:p>
          <a:r>
            <a:rPr lang="ro-RO" sz="1500" b="1" i="1" dirty="0" smtClean="0">
              <a:latin typeface="Times New Roman" panose="02020603050405020304" pitchFamily="18" charset="0"/>
              <a:cs typeface="Times New Roman" panose="02020603050405020304" pitchFamily="18" charset="0"/>
            </a:rPr>
            <a:t>Războiul în spaţiul de luptă al realităţii virtuale</a:t>
          </a:r>
          <a:endParaRPr lang="ru-RU" sz="1500" b="1" i="1" dirty="0">
            <a:latin typeface="Times New Roman" panose="02020603050405020304" pitchFamily="18" charset="0"/>
            <a:cs typeface="Times New Roman" panose="02020603050405020304" pitchFamily="18" charset="0"/>
          </a:endParaRPr>
        </a:p>
      </dgm:t>
    </dgm:pt>
    <dgm:pt modelId="{B13B5267-7043-489E-A445-8A5308781583}" type="parTrans" cxnId="{AEC74A31-7DF4-4C5E-9E28-3E8B1B785F21}">
      <dgm:prSet/>
      <dgm:spPr/>
      <dgm:t>
        <a:bodyPr/>
        <a:lstStyle/>
        <a:p>
          <a:endParaRPr lang="ru-RU"/>
        </a:p>
      </dgm:t>
    </dgm:pt>
    <dgm:pt modelId="{C024395F-9276-4FB7-843A-6E82DAAC5F7F}" type="sibTrans" cxnId="{AEC74A31-7DF4-4C5E-9E28-3E8B1B785F21}">
      <dgm:prSet/>
      <dgm:spPr/>
      <dgm:t>
        <a:bodyPr/>
        <a:lstStyle/>
        <a:p>
          <a:endParaRPr lang="ru-RU"/>
        </a:p>
      </dgm:t>
    </dgm:pt>
    <dgm:pt modelId="{339BBF6F-926C-4FC4-9524-9D700904E05B}" type="pres">
      <dgm:prSet presAssocID="{677C6124-1B9F-431F-876E-FFC5B320D560}" presName="cycle" presStyleCnt="0">
        <dgm:presLayoutVars>
          <dgm:dir/>
          <dgm:resizeHandles val="exact"/>
        </dgm:presLayoutVars>
      </dgm:prSet>
      <dgm:spPr/>
    </dgm:pt>
    <dgm:pt modelId="{C6825C25-0CFD-4C27-8899-5A9364F7DB4D}" type="pres">
      <dgm:prSet presAssocID="{7F175EB3-89C3-482B-B197-EF546F9AD038}" presName="node" presStyleLbl="node1" presStyleIdx="0" presStyleCnt="7">
        <dgm:presLayoutVars>
          <dgm:bulletEnabled val="1"/>
        </dgm:presLayoutVars>
      </dgm:prSet>
      <dgm:spPr/>
      <dgm:t>
        <a:bodyPr/>
        <a:lstStyle/>
        <a:p>
          <a:endParaRPr lang="ru-RU"/>
        </a:p>
      </dgm:t>
    </dgm:pt>
    <dgm:pt modelId="{6E3A2504-F526-4153-B631-1AC20EA3648E}" type="pres">
      <dgm:prSet presAssocID="{32CF6200-466D-4CDB-A512-F847BC0BA10A}" presName="sibTrans" presStyleLbl="sibTrans2D1" presStyleIdx="0" presStyleCnt="7"/>
      <dgm:spPr/>
    </dgm:pt>
    <dgm:pt modelId="{8F8E1198-271A-4B1C-A55B-CF2CEA0EF154}" type="pres">
      <dgm:prSet presAssocID="{32CF6200-466D-4CDB-A512-F847BC0BA10A}" presName="connectorText" presStyleLbl="sibTrans2D1" presStyleIdx="0" presStyleCnt="7"/>
      <dgm:spPr/>
    </dgm:pt>
    <dgm:pt modelId="{6785024C-D80A-4F62-A4A6-FE2B8D0C61B6}" type="pres">
      <dgm:prSet presAssocID="{02300E69-331E-47D1-8625-B864F531468B}" presName="node" presStyleLbl="node1" presStyleIdx="1" presStyleCnt="7">
        <dgm:presLayoutVars>
          <dgm:bulletEnabled val="1"/>
        </dgm:presLayoutVars>
      </dgm:prSet>
      <dgm:spPr/>
      <dgm:t>
        <a:bodyPr/>
        <a:lstStyle/>
        <a:p>
          <a:endParaRPr lang="ru-RU"/>
        </a:p>
      </dgm:t>
    </dgm:pt>
    <dgm:pt modelId="{3A86DAE0-744C-4A5E-B382-40C5AB758E9B}" type="pres">
      <dgm:prSet presAssocID="{C5C25F58-F556-4250-B8A8-1A39BC40B4D5}" presName="sibTrans" presStyleLbl="sibTrans2D1" presStyleIdx="1" presStyleCnt="7"/>
      <dgm:spPr/>
    </dgm:pt>
    <dgm:pt modelId="{5B07A8C3-31A0-4D92-A750-710DC4BEC252}" type="pres">
      <dgm:prSet presAssocID="{C5C25F58-F556-4250-B8A8-1A39BC40B4D5}" presName="connectorText" presStyleLbl="sibTrans2D1" presStyleIdx="1" presStyleCnt="7"/>
      <dgm:spPr/>
    </dgm:pt>
    <dgm:pt modelId="{9F59E771-AF61-4CCA-872B-8D9706FAE4AE}" type="pres">
      <dgm:prSet presAssocID="{7A5542ED-E8DB-4BC5-9E65-A4A7BA9F7081}" presName="node" presStyleLbl="node1" presStyleIdx="2" presStyleCnt="7">
        <dgm:presLayoutVars>
          <dgm:bulletEnabled val="1"/>
        </dgm:presLayoutVars>
      </dgm:prSet>
      <dgm:spPr/>
      <dgm:t>
        <a:bodyPr/>
        <a:lstStyle/>
        <a:p>
          <a:endParaRPr lang="ru-RU"/>
        </a:p>
      </dgm:t>
    </dgm:pt>
    <dgm:pt modelId="{1099474C-29F5-47C4-BB1F-50D7CF0AFCC0}" type="pres">
      <dgm:prSet presAssocID="{765B6B14-3314-4A96-8F8B-FC7FEAA59ECE}" presName="sibTrans" presStyleLbl="sibTrans2D1" presStyleIdx="2" presStyleCnt="7"/>
      <dgm:spPr/>
    </dgm:pt>
    <dgm:pt modelId="{6F9EAEBF-F6AB-4BA5-82BF-44FFB9A5EE03}" type="pres">
      <dgm:prSet presAssocID="{765B6B14-3314-4A96-8F8B-FC7FEAA59ECE}" presName="connectorText" presStyleLbl="sibTrans2D1" presStyleIdx="2" presStyleCnt="7"/>
      <dgm:spPr/>
    </dgm:pt>
    <dgm:pt modelId="{3A7AB9E4-0271-4ABE-8144-F6B79A97F827}" type="pres">
      <dgm:prSet presAssocID="{60DF5CCB-8CAC-4539-97C8-74B4B84BDA3A}" presName="node" presStyleLbl="node1" presStyleIdx="3" presStyleCnt="7">
        <dgm:presLayoutVars>
          <dgm:bulletEnabled val="1"/>
        </dgm:presLayoutVars>
      </dgm:prSet>
      <dgm:spPr/>
      <dgm:t>
        <a:bodyPr/>
        <a:lstStyle/>
        <a:p>
          <a:endParaRPr lang="ru-RU"/>
        </a:p>
      </dgm:t>
    </dgm:pt>
    <dgm:pt modelId="{19702465-FD99-4D16-8BB7-8449C64060A7}" type="pres">
      <dgm:prSet presAssocID="{B5F07A40-474E-422D-B79F-87501211D07E}" presName="sibTrans" presStyleLbl="sibTrans2D1" presStyleIdx="3" presStyleCnt="7"/>
      <dgm:spPr/>
    </dgm:pt>
    <dgm:pt modelId="{173A6CF8-17C6-405E-B93B-E8E750F06C60}" type="pres">
      <dgm:prSet presAssocID="{B5F07A40-474E-422D-B79F-87501211D07E}" presName="connectorText" presStyleLbl="sibTrans2D1" presStyleIdx="3" presStyleCnt="7"/>
      <dgm:spPr/>
    </dgm:pt>
    <dgm:pt modelId="{73B4E2C1-9E9E-482B-B89A-87D09727C287}" type="pres">
      <dgm:prSet presAssocID="{7F659618-6389-4B65-92B5-9452C2E15ABF}" presName="node" presStyleLbl="node1" presStyleIdx="4" presStyleCnt="7">
        <dgm:presLayoutVars>
          <dgm:bulletEnabled val="1"/>
        </dgm:presLayoutVars>
      </dgm:prSet>
      <dgm:spPr/>
      <dgm:t>
        <a:bodyPr/>
        <a:lstStyle/>
        <a:p>
          <a:endParaRPr lang="ru-RU"/>
        </a:p>
      </dgm:t>
    </dgm:pt>
    <dgm:pt modelId="{3FC7B719-6587-4CB1-8003-50C3EFD367FE}" type="pres">
      <dgm:prSet presAssocID="{B9698C9A-A53C-4FF6-9C96-EB04DB3C1A65}" presName="sibTrans" presStyleLbl="sibTrans2D1" presStyleIdx="4" presStyleCnt="7"/>
      <dgm:spPr/>
    </dgm:pt>
    <dgm:pt modelId="{11B3C4EE-AEFB-49D0-B96F-6BA04F0EBACD}" type="pres">
      <dgm:prSet presAssocID="{B9698C9A-A53C-4FF6-9C96-EB04DB3C1A65}" presName="connectorText" presStyleLbl="sibTrans2D1" presStyleIdx="4" presStyleCnt="7"/>
      <dgm:spPr/>
    </dgm:pt>
    <dgm:pt modelId="{E219756B-BA34-498E-A1B2-198B4C7FA930}" type="pres">
      <dgm:prSet presAssocID="{3843B40B-3B2E-4BD9-A222-8EA556515048}" presName="node" presStyleLbl="node1" presStyleIdx="5" presStyleCnt="7">
        <dgm:presLayoutVars>
          <dgm:bulletEnabled val="1"/>
        </dgm:presLayoutVars>
      </dgm:prSet>
      <dgm:spPr/>
      <dgm:t>
        <a:bodyPr/>
        <a:lstStyle/>
        <a:p>
          <a:endParaRPr lang="ru-RU"/>
        </a:p>
      </dgm:t>
    </dgm:pt>
    <dgm:pt modelId="{970ADD60-B4C7-4D9E-9336-7A8EEFFC3259}" type="pres">
      <dgm:prSet presAssocID="{B7A5E251-3F6E-4DEF-AD39-40879E06A6F5}" presName="sibTrans" presStyleLbl="sibTrans2D1" presStyleIdx="5" presStyleCnt="7"/>
      <dgm:spPr/>
    </dgm:pt>
    <dgm:pt modelId="{AC543F2E-08B6-4F58-A2CB-0D470E0666D7}" type="pres">
      <dgm:prSet presAssocID="{B7A5E251-3F6E-4DEF-AD39-40879E06A6F5}" presName="connectorText" presStyleLbl="sibTrans2D1" presStyleIdx="5" presStyleCnt="7"/>
      <dgm:spPr/>
    </dgm:pt>
    <dgm:pt modelId="{0231B132-7C48-499C-ADC7-2BFF30483313}" type="pres">
      <dgm:prSet presAssocID="{7489D913-618B-44A4-A904-A6BEB7846453}" presName="node" presStyleLbl="node1" presStyleIdx="6" presStyleCnt="7">
        <dgm:presLayoutVars>
          <dgm:bulletEnabled val="1"/>
        </dgm:presLayoutVars>
      </dgm:prSet>
      <dgm:spPr/>
      <dgm:t>
        <a:bodyPr/>
        <a:lstStyle/>
        <a:p>
          <a:endParaRPr lang="ru-RU"/>
        </a:p>
      </dgm:t>
    </dgm:pt>
    <dgm:pt modelId="{EE33535E-B66E-482F-B373-F15EF3ED1F28}" type="pres">
      <dgm:prSet presAssocID="{C024395F-9276-4FB7-843A-6E82DAAC5F7F}" presName="sibTrans" presStyleLbl="sibTrans2D1" presStyleIdx="6" presStyleCnt="7"/>
      <dgm:spPr/>
    </dgm:pt>
    <dgm:pt modelId="{91B0659C-B975-4556-BD49-44A49C9DC69D}" type="pres">
      <dgm:prSet presAssocID="{C024395F-9276-4FB7-843A-6E82DAAC5F7F}" presName="connectorText" presStyleLbl="sibTrans2D1" presStyleIdx="6" presStyleCnt="7"/>
      <dgm:spPr/>
    </dgm:pt>
  </dgm:ptLst>
  <dgm:cxnLst>
    <dgm:cxn modelId="{BD4A4AC1-07B3-4B1D-8EAC-13EDF45B02FE}" type="presOf" srcId="{677C6124-1B9F-431F-876E-FFC5B320D560}" destId="{339BBF6F-926C-4FC4-9524-9D700904E05B}" srcOrd="0" destOrd="0" presId="urn:microsoft.com/office/officeart/2005/8/layout/cycle2"/>
    <dgm:cxn modelId="{AEC74A31-7DF4-4C5E-9E28-3E8B1B785F21}" srcId="{677C6124-1B9F-431F-876E-FFC5B320D560}" destId="{7489D913-618B-44A4-A904-A6BEB7846453}" srcOrd="6" destOrd="0" parTransId="{B13B5267-7043-489E-A445-8A5308781583}" sibTransId="{C024395F-9276-4FB7-843A-6E82DAAC5F7F}"/>
    <dgm:cxn modelId="{8D5E0F3D-E91A-4253-AA74-BD59D5F3343A}" type="presOf" srcId="{C024395F-9276-4FB7-843A-6E82DAAC5F7F}" destId="{EE33535E-B66E-482F-B373-F15EF3ED1F28}" srcOrd="0" destOrd="0" presId="urn:microsoft.com/office/officeart/2005/8/layout/cycle2"/>
    <dgm:cxn modelId="{6C04CBC5-897E-497F-8AFF-D4E6C0CE0A4B}" type="presOf" srcId="{7F175EB3-89C3-482B-B197-EF546F9AD038}" destId="{C6825C25-0CFD-4C27-8899-5A9364F7DB4D}" srcOrd="0" destOrd="0" presId="urn:microsoft.com/office/officeart/2005/8/layout/cycle2"/>
    <dgm:cxn modelId="{B7C09E81-BA18-4B7A-BFDD-166C6B2B61C5}" srcId="{677C6124-1B9F-431F-876E-FFC5B320D560}" destId="{7A5542ED-E8DB-4BC5-9E65-A4A7BA9F7081}" srcOrd="2" destOrd="0" parTransId="{CDBB71B0-099B-45D0-B97C-19C8119F00D0}" sibTransId="{765B6B14-3314-4A96-8F8B-FC7FEAA59ECE}"/>
    <dgm:cxn modelId="{27402D18-21E7-4F10-A057-214C5CCA7045}" srcId="{677C6124-1B9F-431F-876E-FFC5B320D560}" destId="{3843B40B-3B2E-4BD9-A222-8EA556515048}" srcOrd="5" destOrd="0" parTransId="{C8E7916A-51F2-429A-856B-B41256408758}" sibTransId="{B7A5E251-3F6E-4DEF-AD39-40879E06A6F5}"/>
    <dgm:cxn modelId="{04ECF8C2-C93B-4A89-B525-3EF5EF24DFC1}" type="presOf" srcId="{B7A5E251-3F6E-4DEF-AD39-40879E06A6F5}" destId="{970ADD60-B4C7-4D9E-9336-7A8EEFFC3259}" srcOrd="0" destOrd="0" presId="urn:microsoft.com/office/officeart/2005/8/layout/cycle2"/>
    <dgm:cxn modelId="{DD91A9E4-DCC3-4233-B062-E077BF172EBD}" srcId="{677C6124-1B9F-431F-876E-FFC5B320D560}" destId="{02300E69-331E-47D1-8625-B864F531468B}" srcOrd="1" destOrd="0" parTransId="{CCD003AD-D0CE-417E-AA88-4484A08F1413}" sibTransId="{C5C25F58-F556-4250-B8A8-1A39BC40B4D5}"/>
    <dgm:cxn modelId="{4AB737C4-6F06-4A0D-B460-BF267D760660}" type="presOf" srcId="{B9698C9A-A53C-4FF6-9C96-EB04DB3C1A65}" destId="{11B3C4EE-AEFB-49D0-B96F-6BA04F0EBACD}" srcOrd="1" destOrd="0" presId="urn:microsoft.com/office/officeart/2005/8/layout/cycle2"/>
    <dgm:cxn modelId="{87874992-0159-4F1B-8325-032C86E2089F}" type="presOf" srcId="{32CF6200-466D-4CDB-A512-F847BC0BA10A}" destId="{8F8E1198-271A-4B1C-A55B-CF2CEA0EF154}" srcOrd="1" destOrd="0" presId="urn:microsoft.com/office/officeart/2005/8/layout/cycle2"/>
    <dgm:cxn modelId="{A85A9D99-222A-489E-925B-AA2579CC649A}" type="presOf" srcId="{765B6B14-3314-4A96-8F8B-FC7FEAA59ECE}" destId="{6F9EAEBF-F6AB-4BA5-82BF-44FFB9A5EE03}" srcOrd="1" destOrd="0" presId="urn:microsoft.com/office/officeart/2005/8/layout/cycle2"/>
    <dgm:cxn modelId="{9C768327-E28F-497D-AA69-C1772AE762EC}" type="presOf" srcId="{32CF6200-466D-4CDB-A512-F847BC0BA10A}" destId="{6E3A2504-F526-4153-B631-1AC20EA3648E}" srcOrd="0" destOrd="0" presId="urn:microsoft.com/office/officeart/2005/8/layout/cycle2"/>
    <dgm:cxn modelId="{E0BE6318-4F44-40AE-AB3E-5DAD4B6382D8}" srcId="{677C6124-1B9F-431F-876E-FFC5B320D560}" destId="{7F175EB3-89C3-482B-B197-EF546F9AD038}" srcOrd="0" destOrd="0" parTransId="{27B5A882-BB1C-40BB-8D63-B6261A6AF657}" sibTransId="{32CF6200-466D-4CDB-A512-F847BC0BA10A}"/>
    <dgm:cxn modelId="{77899B23-8030-4FBB-8057-236CCC6EBDCC}" type="presOf" srcId="{7A5542ED-E8DB-4BC5-9E65-A4A7BA9F7081}" destId="{9F59E771-AF61-4CCA-872B-8D9706FAE4AE}" srcOrd="0" destOrd="0" presId="urn:microsoft.com/office/officeart/2005/8/layout/cycle2"/>
    <dgm:cxn modelId="{FDE66C28-2841-488F-929C-DF8E1CAD94B7}" type="presOf" srcId="{B5F07A40-474E-422D-B79F-87501211D07E}" destId="{19702465-FD99-4D16-8BB7-8449C64060A7}" srcOrd="0" destOrd="0" presId="urn:microsoft.com/office/officeart/2005/8/layout/cycle2"/>
    <dgm:cxn modelId="{779250B6-A037-494F-87F0-1F282844D625}" type="presOf" srcId="{B7A5E251-3F6E-4DEF-AD39-40879E06A6F5}" destId="{AC543F2E-08B6-4F58-A2CB-0D470E0666D7}" srcOrd="1" destOrd="0" presId="urn:microsoft.com/office/officeart/2005/8/layout/cycle2"/>
    <dgm:cxn modelId="{9BB0E721-2CD3-427A-96BF-55C4C0EF4A34}" type="presOf" srcId="{765B6B14-3314-4A96-8F8B-FC7FEAA59ECE}" destId="{1099474C-29F5-47C4-BB1F-50D7CF0AFCC0}" srcOrd="0" destOrd="0" presId="urn:microsoft.com/office/officeart/2005/8/layout/cycle2"/>
    <dgm:cxn modelId="{4CBE1C64-3187-43AF-9F94-B3BF553FAE89}" type="presOf" srcId="{7489D913-618B-44A4-A904-A6BEB7846453}" destId="{0231B132-7C48-499C-ADC7-2BFF30483313}" srcOrd="0" destOrd="0" presId="urn:microsoft.com/office/officeart/2005/8/layout/cycle2"/>
    <dgm:cxn modelId="{F5E6AE62-2B80-46D6-8B6A-947055FB5D2A}" type="presOf" srcId="{C024395F-9276-4FB7-843A-6E82DAAC5F7F}" destId="{91B0659C-B975-4556-BD49-44A49C9DC69D}" srcOrd="1" destOrd="0" presId="urn:microsoft.com/office/officeart/2005/8/layout/cycle2"/>
    <dgm:cxn modelId="{6D40053F-4E52-42EB-AF04-12F138481064}" type="presOf" srcId="{02300E69-331E-47D1-8625-B864F531468B}" destId="{6785024C-D80A-4F62-A4A6-FE2B8D0C61B6}" srcOrd="0" destOrd="0" presId="urn:microsoft.com/office/officeart/2005/8/layout/cycle2"/>
    <dgm:cxn modelId="{F7B0B7BC-94A2-4F80-89F7-088FCA5110EF}" type="presOf" srcId="{C5C25F58-F556-4250-B8A8-1A39BC40B4D5}" destId="{3A86DAE0-744C-4A5E-B382-40C5AB758E9B}" srcOrd="0" destOrd="0" presId="urn:microsoft.com/office/officeart/2005/8/layout/cycle2"/>
    <dgm:cxn modelId="{3D9A2A8F-31EB-434B-9296-47BBEE2C14B4}" type="presOf" srcId="{C5C25F58-F556-4250-B8A8-1A39BC40B4D5}" destId="{5B07A8C3-31A0-4D92-A750-710DC4BEC252}" srcOrd="1" destOrd="0" presId="urn:microsoft.com/office/officeart/2005/8/layout/cycle2"/>
    <dgm:cxn modelId="{41C05E2E-9237-4C78-A85E-D00B41418E2B}" type="presOf" srcId="{B5F07A40-474E-422D-B79F-87501211D07E}" destId="{173A6CF8-17C6-405E-B93B-E8E750F06C60}" srcOrd="1" destOrd="0" presId="urn:microsoft.com/office/officeart/2005/8/layout/cycle2"/>
    <dgm:cxn modelId="{1C71E06E-355A-43DF-B8EF-2FDCA7C9710F}" type="presOf" srcId="{3843B40B-3B2E-4BD9-A222-8EA556515048}" destId="{E219756B-BA34-498E-A1B2-198B4C7FA930}" srcOrd="0" destOrd="0" presId="urn:microsoft.com/office/officeart/2005/8/layout/cycle2"/>
    <dgm:cxn modelId="{4495299B-1599-40C8-A492-31071F48CCEA}" type="presOf" srcId="{7F659618-6389-4B65-92B5-9452C2E15ABF}" destId="{73B4E2C1-9E9E-482B-B89A-87D09727C287}" srcOrd="0" destOrd="0" presId="urn:microsoft.com/office/officeart/2005/8/layout/cycle2"/>
    <dgm:cxn modelId="{63D6030A-1B12-407E-90FD-E5C99DB7B685}" type="presOf" srcId="{60DF5CCB-8CAC-4539-97C8-74B4B84BDA3A}" destId="{3A7AB9E4-0271-4ABE-8144-F6B79A97F827}" srcOrd="0" destOrd="0" presId="urn:microsoft.com/office/officeart/2005/8/layout/cycle2"/>
    <dgm:cxn modelId="{BC728353-314A-4368-B130-4BE54D56884B}" type="presOf" srcId="{B9698C9A-A53C-4FF6-9C96-EB04DB3C1A65}" destId="{3FC7B719-6587-4CB1-8003-50C3EFD367FE}" srcOrd="0" destOrd="0" presId="urn:microsoft.com/office/officeart/2005/8/layout/cycle2"/>
    <dgm:cxn modelId="{320EB7BB-D2D5-445F-9A38-D08FFD620DE1}" srcId="{677C6124-1B9F-431F-876E-FFC5B320D560}" destId="{7F659618-6389-4B65-92B5-9452C2E15ABF}" srcOrd="4" destOrd="0" parTransId="{21B28DD2-F19E-4727-9940-143B4EE22350}" sibTransId="{B9698C9A-A53C-4FF6-9C96-EB04DB3C1A65}"/>
    <dgm:cxn modelId="{1F05B4AA-7269-4008-B071-B5F4A1068DDE}" srcId="{677C6124-1B9F-431F-876E-FFC5B320D560}" destId="{60DF5CCB-8CAC-4539-97C8-74B4B84BDA3A}" srcOrd="3" destOrd="0" parTransId="{A9CD6C7D-4F9E-4D9E-89BA-63E26B1260DA}" sibTransId="{B5F07A40-474E-422D-B79F-87501211D07E}"/>
    <dgm:cxn modelId="{A087B23F-E021-4690-A231-730E1DC5E3F4}" type="presParOf" srcId="{339BBF6F-926C-4FC4-9524-9D700904E05B}" destId="{C6825C25-0CFD-4C27-8899-5A9364F7DB4D}" srcOrd="0" destOrd="0" presId="urn:microsoft.com/office/officeart/2005/8/layout/cycle2"/>
    <dgm:cxn modelId="{9BC80485-C426-469E-B2CB-870056B81A3E}" type="presParOf" srcId="{339BBF6F-926C-4FC4-9524-9D700904E05B}" destId="{6E3A2504-F526-4153-B631-1AC20EA3648E}" srcOrd="1" destOrd="0" presId="urn:microsoft.com/office/officeart/2005/8/layout/cycle2"/>
    <dgm:cxn modelId="{C0D4D6D4-6598-4D5E-A564-D287F32647D0}" type="presParOf" srcId="{6E3A2504-F526-4153-B631-1AC20EA3648E}" destId="{8F8E1198-271A-4B1C-A55B-CF2CEA0EF154}" srcOrd="0" destOrd="0" presId="urn:microsoft.com/office/officeart/2005/8/layout/cycle2"/>
    <dgm:cxn modelId="{439302AA-CAB2-4BA8-B81C-93F02380F568}" type="presParOf" srcId="{339BBF6F-926C-4FC4-9524-9D700904E05B}" destId="{6785024C-D80A-4F62-A4A6-FE2B8D0C61B6}" srcOrd="2" destOrd="0" presId="urn:microsoft.com/office/officeart/2005/8/layout/cycle2"/>
    <dgm:cxn modelId="{25050169-07D1-444C-BF86-000DF4BB3F47}" type="presParOf" srcId="{339BBF6F-926C-4FC4-9524-9D700904E05B}" destId="{3A86DAE0-744C-4A5E-B382-40C5AB758E9B}" srcOrd="3" destOrd="0" presId="urn:microsoft.com/office/officeart/2005/8/layout/cycle2"/>
    <dgm:cxn modelId="{B9C99092-F1BA-47D8-80FA-95CD0EBB87A3}" type="presParOf" srcId="{3A86DAE0-744C-4A5E-B382-40C5AB758E9B}" destId="{5B07A8C3-31A0-4D92-A750-710DC4BEC252}" srcOrd="0" destOrd="0" presId="urn:microsoft.com/office/officeart/2005/8/layout/cycle2"/>
    <dgm:cxn modelId="{9C67822E-24A2-4A52-901B-B582614C8C14}" type="presParOf" srcId="{339BBF6F-926C-4FC4-9524-9D700904E05B}" destId="{9F59E771-AF61-4CCA-872B-8D9706FAE4AE}" srcOrd="4" destOrd="0" presId="urn:microsoft.com/office/officeart/2005/8/layout/cycle2"/>
    <dgm:cxn modelId="{D75D65F2-D6EA-4821-A839-3A23963611A5}" type="presParOf" srcId="{339BBF6F-926C-4FC4-9524-9D700904E05B}" destId="{1099474C-29F5-47C4-BB1F-50D7CF0AFCC0}" srcOrd="5" destOrd="0" presId="urn:microsoft.com/office/officeart/2005/8/layout/cycle2"/>
    <dgm:cxn modelId="{4A7854A4-D26F-41C8-A981-78956EA6A1B6}" type="presParOf" srcId="{1099474C-29F5-47C4-BB1F-50D7CF0AFCC0}" destId="{6F9EAEBF-F6AB-4BA5-82BF-44FFB9A5EE03}" srcOrd="0" destOrd="0" presId="urn:microsoft.com/office/officeart/2005/8/layout/cycle2"/>
    <dgm:cxn modelId="{C91E44AE-F377-4D19-BB59-C94FD73E7638}" type="presParOf" srcId="{339BBF6F-926C-4FC4-9524-9D700904E05B}" destId="{3A7AB9E4-0271-4ABE-8144-F6B79A97F827}" srcOrd="6" destOrd="0" presId="urn:microsoft.com/office/officeart/2005/8/layout/cycle2"/>
    <dgm:cxn modelId="{6B44AF0F-39D8-41A2-8760-0B970C8E56BE}" type="presParOf" srcId="{339BBF6F-926C-4FC4-9524-9D700904E05B}" destId="{19702465-FD99-4D16-8BB7-8449C64060A7}" srcOrd="7" destOrd="0" presId="urn:microsoft.com/office/officeart/2005/8/layout/cycle2"/>
    <dgm:cxn modelId="{4D493237-98F7-4FA0-ADF8-5AEBAA3F2063}" type="presParOf" srcId="{19702465-FD99-4D16-8BB7-8449C64060A7}" destId="{173A6CF8-17C6-405E-B93B-E8E750F06C60}" srcOrd="0" destOrd="0" presId="urn:microsoft.com/office/officeart/2005/8/layout/cycle2"/>
    <dgm:cxn modelId="{DB0E45F8-5CCB-4E56-9698-01CF85B53D30}" type="presParOf" srcId="{339BBF6F-926C-4FC4-9524-9D700904E05B}" destId="{73B4E2C1-9E9E-482B-B89A-87D09727C287}" srcOrd="8" destOrd="0" presId="urn:microsoft.com/office/officeart/2005/8/layout/cycle2"/>
    <dgm:cxn modelId="{C5901F1D-32B5-4F43-8ABB-287B0656F4F9}" type="presParOf" srcId="{339BBF6F-926C-4FC4-9524-9D700904E05B}" destId="{3FC7B719-6587-4CB1-8003-50C3EFD367FE}" srcOrd="9" destOrd="0" presId="urn:microsoft.com/office/officeart/2005/8/layout/cycle2"/>
    <dgm:cxn modelId="{6BC3ADCD-30C3-4324-9E75-81EC24A74283}" type="presParOf" srcId="{3FC7B719-6587-4CB1-8003-50C3EFD367FE}" destId="{11B3C4EE-AEFB-49D0-B96F-6BA04F0EBACD}" srcOrd="0" destOrd="0" presId="urn:microsoft.com/office/officeart/2005/8/layout/cycle2"/>
    <dgm:cxn modelId="{297CF408-CD93-4F2A-BA42-BBE62BA64DA2}" type="presParOf" srcId="{339BBF6F-926C-4FC4-9524-9D700904E05B}" destId="{E219756B-BA34-498E-A1B2-198B4C7FA930}" srcOrd="10" destOrd="0" presId="urn:microsoft.com/office/officeart/2005/8/layout/cycle2"/>
    <dgm:cxn modelId="{24E631F9-34D1-4327-AAC8-CCA067619B2C}" type="presParOf" srcId="{339BBF6F-926C-4FC4-9524-9D700904E05B}" destId="{970ADD60-B4C7-4D9E-9336-7A8EEFFC3259}" srcOrd="11" destOrd="0" presId="urn:microsoft.com/office/officeart/2005/8/layout/cycle2"/>
    <dgm:cxn modelId="{8429911C-5711-48C9-9736-158544ED039D}" type="presParOf" srcId="{970ADD60-B4C7-4D9E-9336-7A8EEFFC3259}" destId="{AC543F2E-08B6-4F58-A2CB-0D470E0666D7}" srcOrd="0" destOrd="0" presId="urn:microsoft.com/office/officeart/2005/8/layout/cycle2"/>
    <dgm:cxn modelId="{72805D6B-C6A1-4C00-8500-EA20E81A54D3}" type="presParOf" srcId="{339BBF6F-926C-4FC4-9524-9D700904E05B}" destId="{0231B132-7C48-499C-ADC7-2BFF30483313}" srcOrd="12" destOrd="0" presId="urn:microsoft.com/office/officeart/2005/8/layout/cycle2"/>
    <dgm:cxn modelId="{9BA4DB52-F086-4FC1-9E77-02FC40B39201}" type="presParOf" srcId="{339BBF6F-926C-4FC4-9524-9D700904E05B}" destId="{EE33535E-B66E-482F-B373-F15EF3ED1F28}" srcOrd="13" destOrd="0" presId="urn:microsoft.com/office/officeart/2005/8/layout/cycle2"/>
    <dgm:cxn modelId="{991E722F-BB3D-4FC1-BDDD-2A89C656BDDA}" type="presParOf" srcId="{EE33535E-B66E-482F-B373-F15EF3ED1F28}" destId="{91B0659C-B975-4556-BD49-44A49C9DC69D}" srcOrd="0" destOrd="0" presId="urn:microsoft.com/office/officeart/2005/8/layout/cycle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3142093-9E75-4DB7-835B-21E6D9A1E53A}" type="doc">
      <dgm:prSet loTypeId="urn:microsoft.com/office/officeart/2009/3/layout/IncreasingArrowsProcess" loCatId="process" qsTypeId="urn:microsoft.com/office/officeart/2005/8/quickstyle/simple1" qsCatId="simple" csTypeId="urn:microsoft.com/office/officeart/2005/8/colors/accent0_3" csCatId="mainScheme" phldr="1"/>
      <dgm:spPr/>
      <dgm:t>
        <a:bodyPr/>
        <a:lstStyle/>
        <a:p>
          <a:endParaRPr lang="ru-RU"/>
        </a:p>
      </dgm:t>
    </dgm:pt>
    <dgm:pt modelId="{EC411592-39C7-4D67-815C-D4273080BBA6}">
      <dgm:prSet phldrT="[Текст]"/>
      <dgm:spPr/>
      <dgm:t>
        <a:bodyPr/>
        <a:lstStyle/>
        <a:p>
          <a:pPr algn="l"/>
          <a:r>
            <a:rPr lang="ro-RO" b="1" i="1" dirty="0" smtClean="0">
              <a:latin typeface="Times New Roman" panose="02020603050405020304" pitchFamily="18" charset="0"/>
              <a:cs typeface="Times New Roman" panose="02020603050405020304" pitchFamily="18" charset="0"/>
            </a:rPr>
            <a:t>Principiul „decapitării”</a:t>
          </a:r>
          <a:endParaRPr lang="ru-RU" b="1" dirty="0">
            <a:latin typeface="Times New Roman" panose="02020603050405020304" pitchFamily="18" charset="0"/>
            <a:cs typeface="Times New Roman" panose="02020603050405020304" pitchFamily="18" charset="0"/>
          </a:endParaRPr>
        </a:p>
      </dgm:t>
    </dgm:pt>
    <dgm:pt modelId="{D86A394F-B7E0-4339-89A8-36948EA7578B}" type="parTrans" cxnId="{9E2D4018-C53B-433B-B126-99A969F25F95}">
      <dgm:prSet/>
      <dgm:spPr/>
      <dgm:t>
        <a:bodyPr/>
        <a:lstStyle/>
        <a:p>
          <a:endParaRPr lang="ru-RU"/>
        </a:p>
      </dgm:t>
    </dgm:pt>
    <dgm:pt modelId="{D1EB7B9F-66FE-413A-866E-F4E2EEFB5192}" type="sibTrans" cxnId="{9E2D4018-C53B-433B-B126-99A969F25F95}">
      <dgm:prSet/>
      <dgm:spPr/>
      <dgm:t>
        <a:bodyPr/>
        <a:lstStyle/>
        <a:p>
          <a:endParaRPr lang="ru-RU"/>
        </a:p>
      </dgm:t>
    </dgm:pt>
    <dgm:pt modelId="{C3EFEF59-22A7-4C09-BDE2-4E249CE2A284}">
      <dgm:prSet phldrT="[Текст]"/>
      <dgm:spPr/>
      <dgm:t>
        <a:bodyPr/>
        <a:lstStyle/>
        <a:p>
          <a:pPr algn="l"/>
          <a:r>
            <a:rPr lang="ro-RO" dirty="0" smtClean="0">
              <a:latin typeface="Times New Roman" panose="02020603050405020304" pitchFamily="18" charset="0"/>
              <a:cs typeface="Times New Roman" panose="02020603050405020304" pitchFamily="18" charset="0"/>
            </a:rPr>
            <a:t>Comanda şi controlul, suportul decizional, comunicaţiile, sunt ţinte primare în planificarea operaţiilor informaţionale, în intenţia de a separa conducerea de execuţie; </a:t>
          </a:r>
          <a:endParaRPr lang="ru-RU" dirty="0">
            <a:latin typeface="Times New Roman" panose="02020603050405020304" pitchFamily="18" charset="0"/>
            <a:cs typeface="Times New Roman" panose="02020603050405020304" pitchFamily="18" charset="0"/>
          </a:endParaRPr>
        </a:p>
      </dgm:t>
    </dgm:pt>
    <dgm:pt modelId="{0E0BDB02-590C-4ED5-A812-6B50874B6972}" type="parTrans" cxnId="{8DF4DDC3-0A9F-4287-A3F4-5BAF6E6BC402}">
      <dgm:prSet/>
      <dgm:spPr/>
      <dgm:t>
        <a:bodyPr/>
        <a:lstStyle/>
        <a:p>
          <a:endParaRPr lang="ru-RU"/>
        </a:p>
      </dgm:t>
    </dgm:pt>
    <dgm:pt modelId="{37C48D7E-41BB-4E83-A1FE-54EF1E647C93}" type="sibTrans" cxnId="{8DF4DDC3-0A9F-4287-A3F4-5BAF6E6BC402}">
      <dgm:prSet/>
      <dgm:spPr/>
      <dgm:t>
        <a:bodyPr/>
        <a:lstStyle/>
        <a:p>
          <a:endParaRPr lang="ru-RU"/>
        </a:p>
      </dgm:t>
    </dgm:pt>
    <dgm:pt modelId="{D2B5C41A-CAF1-4111-94C5-D516339A3D9A}">
      <dgm:prSet phldrT="[Текст]"/>
      <dgm:spPr/>
      <dgm:t>
        <a:bodyPr/>
        <a:lstStyle/>
        <a:p>
          <a:pPr algn="l"/>
          <a:r>
            <a:rPr lang="ro-RO" i="1" dirty="0" smtClean="0">
              <a:latin typeface="Times New Roman" panose="02020603050405020304" pitchFamily="18" charset="0"/>
              <a:cs typeface="Times New Roman" panose="02020603050405020304" pitchFamily="18" charset="0"/>
            </a:rPr>
            <a:t>Principiul întâietăţii senzorilor</a:t>
          </a:r>
          <a:endParaRPr lang="ru-RU" dirty="0">
            <a:latin typeface="Times New Roman" panose="02020603050405020304" pitchFamily="18" charset="0"/>
            <a:cs typeface="Times New Roman" panose="02020603050405020304" pitchFamily="18" charset="0"/>
          </a:endParaRPr>
        </a:p>
      </dgm:t>
    </dgm:pt>
    <dgm:pt modelId="{488C4B95-FD97-46D6-8F05-3EDC17D20D6B}" type="parTrans" cxnId="{F090024F-FD15-4158-84C6-B1A0BD0FA6BA}">
      <dgm:prSet/>
      <dgm:spPr/>
      <dgm:t>
        <a:bodyPr/>
        <a:lstStyle/>
        <a:p>
          <a:endParaRPr lang="ru-RU"/>
        </a:p>
      </dgm:t>
    </dgm:pt>
    <dgm:pt modelId="{5AAD5B24-9C34-477C-B7B2-7BEEC04D8789}" type="sibTrans" cxnId="{F090024F-FD15-4158-84C6-B1A0BD0FA6BA}">
      <dgm:prSet/>
      <dgm:spPr/>
      <dgm:t>
        <a:bodyPr/>
        <a:lstStyle/>
        <a:p>
          <a:endParaRPr lang="ru-RU"/>
        </a:p>
      </dgm:t>
    </dgm:pt>
    <dgm:pt modelId="{4D3AB1C7-4C3A-4D30-AAE3-1B851E165F6E}">
      <dgm:prSet phldrT="[Текст]"/>
      <dgm:spPr/>
      <dgm:t>
        <a:bodyPr/>
        <a:lstStyle/>
        <a:p>
          <a:pPr algn="l"/>
          <a:r>
            <a:rPr lang="ro-RO" dirty="0" smtClean="0">
              <a:latin typeface="Times New Roman" panose="02020603050405020304" pitchFamily="18" charset="0"/>
              <a:cs typeface="Times New Roman" panose="02020603050405020304" pitchFamily="18" charset="0"/>
            </a:rPr>
            <a:t>Toţi senzorii adversarului trebuie să fie distruşi sau reduşi la tăcere înainte de angajarea în luptă; </a:t>
          </a:r>
          <a:endParaRPr lang="ru-RU" dirty="0">
            <a:latin typeface="Times New Roman" panose="02020603050405020304" pitchFamily="18" charset="0"/>
            <a:cs typeface="Times New Roman" panose="02020603050405020304" pitchFamily="18" charset="0"/>
          </a:endParaRPr>
        </a:p>
      </dgm:t>
    </dgm:pt>
    <dgm:pt modelId="{839A9807-C6F5-4C96-A298-8F4EFC3A746D}" type="parTrans" cxnId="{0F349F00-A273-4A47-AD7E-243EA0D9BBF2}">
      <dgm:prSet/>
      <dgm:spPr/>
      <dgm:t>
        <a:bodyPr/>
        <a:lstStyle/>
        <a:p>
          <a:endParaRPr lang="ru-RU"/>
        </a:p>
      </dgm:t>
    </dgm:pt>
    <dgm:pt modelId="{7CB1FCC9-A67F-45C8-976A-82A75ED3AF60}" type="sibTrans" cxnId="{0F349F00-A273-4A47-AD7E-243EA0D9BBF2}">
      <dgm:prSet/>
      <dgm:spPr/>
      <dgm:t>
        <a:bodyPr/>
        <a:lstStyle/>
        <a:p>
          <a:endParaRPr lang="ru-RU"/>
        </a:p>
      </dgm:t>
    </dgm:pt>
    <dgm:pt modelId="{1F83D6D6-EA83-4E4C-9372-D0F4FD43F18B}">
      <dgm:prSet phldrT="[Текст]"/>
      <dgm:spPr/>
      <dgm:t>
        <a:bodyPr/>
        <a:lstStyle/>
        <a:p>
          <a:pPr algn="l"/>
          <a:r>
            <a:rPr lang="ro-RO" i="1" dirty="0" smtClean="0">
              <a:latin typeface="Times New Roman" panose="02020603050405020304" pitchFamily="18" charset="0"/>
              <a:cs typeface="Times New Roman" panose="02020603050405020304" pitchFamily="18" charset="0"/>
            </a:rPr>
            <a:t>Principiul cunoştinţelor</a:t>
          </a:r>
          <a:r>
            <a:rPr lang="ro-RO"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637622DC-81D1-4339-B79E-4D8DDE43BFC7}" type="parTrans" cxnId="{93AA7824-4A20-4150-927C-49D2425828CB}">
      <dgm:prSet/>
      <dgm:spPr/>
      <dgm:t>
        <a:bodyPr/>
        <a:lstStyle/>
        <a:p>
          <a:endParaRPr lang="ru-RU"/>
        </a:p>
      </dgm:t>
    </dgm:pt>
    <dgm:pt modelId="{42221AE0-73AC-4A5C-98F6-2D4BF1B45E71}" type="sibTrans" cxnId="{93AA7824-4A20-4150-927C-49D2425828CB}">
      <dgm:prSet/>
      <dgm:spPr/>
      <dgm:t>
        <a:bodyPr/>
        <a:lstStyle/>
        <a:p>
          <a:endParaRPr lang="ru-RU"/>
        </a:p>
      </dgm:t>
    </dgm:pt>
    <dgm:pt modelId="{2053153F-23C4-4C77-BD63-9CD6660029FC}">
      <dgm:prSet phldrT="[Текст]"/>
      <dgm:spPr/>
      <dgm:t>
        <a:bodyPr/>
        <a:lstStyle/>
        <a:p>
          <a:pPr algn="l"/>
          <a:r>
            <a:rPr lang="ro-RO" dirty="0" smtClean="0">
              <a:latin typeface="Times New Roman" panose="02020603050405020304" pitchFamily="18" charset="0"/>
              <a:cs typeface="Times New Roman" panose="02020603050405020304" pitchFamily="18" charset="0"/>
            </a:rPr>
            <a:t>Cât mai multe informaţii trebuie să fie disponibile la cei care au nevoie de el; </a:t>
          </a:r>
          <a:endParaRPr lang="ru-RU" dirty="0">
            <a:latin typeface="Times New Roman" panose="02020603050405020304" pitchFamily="18" charset="0"/>
            <a:cs typeface="Times New Roman" panose="02020603050405020304" pitchFamily="18" charset="0"/>
          </a:endParaRPr>
        </a:p>
      </dgm:t>
    </dgm:pt>
    <dgm:pt modelId="{4B223502-59EE-4688-8E82-98B7D5F4994E}" type="parTrans" cxnId="{74B5E417-38B5-4668-9E75-4E971A5A350E}">
      <dgm:prSet/>
      <dgm:spPr/>
      <dgm:t>
        <a:bodyPr/>
        <a:lstStyle/>
        <a:p>
          <a:endParaRPr lang="ru-RU"/>
        </a:p>
      </dgm:t>
    </dgm:pt>
    <dgm:pt modelId="{52958F6F-F389-40E5-8BC4-0DE932A7E88F}" type="sibTrans" cxnId="{74B5E417-38B5-4668-9E75-4E971A5A350E}">
      <dgm:prSet/>
      <dgm:spPr/>
      <dgm:t>
        <a:bodyPr/>
        <a:lstStyle/>
        <a:p>
          <a:endParaRPr lang="ru-RU"/>
        </a:p>
      </dgm:t>
    </dgm:pt>
    <dgm:pt modelId="{10F3BC5E-6CB0-40E7-B44C-CF833B9175BB}">
      <dgm:prSet phldrT="[Текст]"/>
      <dgm:spPr/>
      <dgm:t>
        <a:bodyPr/>
        <a:lstStyle/>
        <a:p>
          <a:pPr algn="l"/>
          <a:r>
            <a:rPr lang="ro-RO" i="1" dirty="0" smtClean="0">
              <a:latin typeface="Times New Roman" panose="02020603050405020304" pitchFamily="18" charset="0"/>
              <a:cs typeface="Times New Roman" panose="02020603050405020304" pitchFamily="18" charset="0"/>
            </a:rPr>
            <a:t>Principiul promptitudinii</a:t>
          </a:r>
          <a:endParaRPr lang="ru-RU" dirty="0">
            <a:latin typeface="Times New Roman" panose="02020603050405020304" pitchFamily="18" charset="0"/>
            <a:cs typeface="Times New Roman" panose="02020603050405020304" pitchFamily="18" charset="0"/>
          </a:endParaRPr>
        </a:p>
      </dgm:t>
    </dgm:pt>
    <dgm:pt modelId="{43934956-20A9-401D-B1CA-3A38BFD92C61}" type="parTrans" cxnId="{A58C60B1-AEB3-4829-99D2-D992FA4BC9E0}">
      <dgm:prSet/>
      <dgm:spPr/>
      <dgm:t>
        <a:bodyPr/>
        <a:lstStyle/>
        <a:p>
          <a:endParaRPr lang="ru-RU"/>
        </a:p>
      </dgm:t>
    </dgm:pt>
    <dgm:pt modelId="{CB77CB6D-47BF-462D-B7AE-157B4205A857}" type="sibTrans" cxnId="{A58C60B1-AEB3-4829-99D2-D992FA4BC9E0}">
      <dgm:prSet/>
      <dgm:spPr/>
      <dgm:t>
        <a:bodyPr/>
        <a:lstStyle/>
        <a:p>
          <a:endParaRPr lang="ru-RU"/>
        </a:p>
      </dgm:t>
    </dgm:pt>
    <dgm:pt modelId="{8DF96B83-B584-46A3-837D-5DAB31C478B4}">
      <dgm:prSet phldrT="[Текст]"/>
      <dgm:spPr/>
      <dgm:t>
        <a:bodyPr/>
        <a:lstStyle/>
        <a:p>
          <a:pPr algn="l"/>
          <a:r>
            <a:rPr lang="ro-RO" i="1" dirty="0" smtClean="0">
              <a:latin typeface="Times New Roman" panose="02020603050405020304" pitchFamily="18" charset="0"/>
              <a:cs typeface="Times New Roman" panose="02020603050405020304" pitchFamily="18" charset="0"/>
            </a:rPr>
            <a:t>Principiul interoperabilităţii</a:t>
          </a:r>
          <a:r>
            <a:rPr lang="ro-RO"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dgm:t>
    </dgm:pt>
    <dgm:pt modelId="{19BF69AF-A2F6-45E0-8018-2E404F8620C2}" type="parTrans" cxnId="{72D7D1F3-6192-4E72-82F1-8FAFA6A0EDA1}">
      <dgm:prSet/>
      <dgm:spPr/>
      <dgm:t>
        <a:bodyPr/>
        <a:lstStyle/>
        <a:p>
          <a:endParaRPr lang="ru-RU"/>
        </a:p>
      </dgm:t>
    </dgm:pt>
    <dgm:pt modelId="{0F2A089A-119D-4112-8E7A-23EE9942D0DC}" type="sibTrans" cxnId="{72D7D1F3-6192-4E72-82F1-8FAFA6A0EDA1}">
      <dgm:prSet/>
      <dgm:spPr/>
      <dgm:t>
        <a:bodyPr/>
        <a:lstStyle/>
        <a:p>
          <a:endParaRPr lang="ru-RU"/>
        </a:p>
      </dgm:t>
    </dgm:pt>
    <dgm:pt modelId="{0F0D2D00-4B2F-4060-8C04-C75805460462}">
      <dgm:prSet phldrT="[Текст]"/>
      <dgm:spPr/>
      <dgm:t>
        <a:bodyPr/>
        <a:lstStyle/>
        <a:p>
          <a:pPr algn="l"/>
          <a:r>
            <a:rPr lang="ro-RO" dirty="0" smtClean="0">
              <a:latin typeface="Times New Roman" panose="02020603050405020304" pitchFamily="18" charset="0"/>
              <a:cs typeface="Times New Roman" panose="02020603050405020304" pitchFamily="18" charset="0"/>
            </a:rPr>
            <a:t>Stabileşte existenţa unei capacităţi de decizie scurtă şi a unei politici de urgenţă, ce recunoaşte natura senzitivă a informaţiei; </a:t>
          </a:r>
          <a:endParaRPr lang="ru-RU" dirty="0">
            <a:latin typeface="Times New Roman" panose="02020603050405020304" pitchFamily="18" charset="0"/>
            <a:cs typeface="Times New Roman" panose="02020603050405020304" pitchFamily="18" charset="0"/>
          </a:endParaRPr>
        </a:p>
      </dgm:t>
    </dgm:pt>
    <dgm:pt modelId="{6FB2173F-D924-41FD-9235-7037290B9009}" type="parTrans" cxnId="{DB808CC9-94AF-431D-B20B-2A9373F130BF}">
      <dgm:prSet/>
      <dgm:spPr/>
      <dgm:t>
        <a:bodyPr/>
        <a:lstStyle/>
        <a:p>
          <a:endParaRPr lang="ru-RU"/>
        </a:p>
      </dgm:t>
    </dgm:pt>
    <dgm:pt modelId="{F0B9492E-FEF1-4F99-8968-AB5A38864C1F}" type="sibTrans" cxnId="{DB808CC9-94AF-431D-B20B-2A9373F130BF}">
      <dgm:prSet/>
      <dgm:spPr/>
      <dgm:t>
        <a:bodyPr/>
        <a:lstStyle/>
        <a:p>
          <a:endParaRPr lang="ru-RU"/>
        </a:p>
      </dgm:t>
    </dgm:pt>
    <dgm:pt modelId="{6C1D9A6B-DB6C-4A07-8E5A-731AC4DA8799}">
      <dgm:prSet phldrT="[Текст]"/>
      <dgm:spPr/>
      <dgm:t>
        <a:bodyPr/>
        <a:lstStyle/>
        <a:p>
          <a:pPr algn="l"/>
          <a:r>
            <a:rPr lang="ro-RO" dirty="0" smtClean="0">
              <a:latin typeface="Times New Roman" panose="02020603050405020304" pitchFamily="18" charset="0"/>
              <a:cs typeface="Times New Roman" panose="02020603050405020304" pitchFamily="18" charset="0"/>
            </a:rPr>
            <a:t>Sistemele informatice şi de comunicaţii trebuie să fie, pe cât posibil, interoperabile, astfel încât informaţiile să fie viabile;</a:t>
          </a:r>
          <a:endParaRPr lang="ru-RU" dirty="0">
            <a:latin typeface="Times New Roman" panose="02020603050405020304" pitchFamily="18" charset="0"/>
            <a:cs typeface="Times New Roman" panose="02020603050405020304" pitchFamily="18" charset="0"/>
          </a:endParaRPr>
        </a:p>
      </dgm:t>
    </dgm:pt>
    <dgm:pt modelId="{8BF296F8-6E37-434B-A708-A588872E6AC3}" type="parTrans" cxnId="{94821420-83EC-4620-BB3D-B6D7157194D5}">
      <dgm:prSet/>
      <dgm:spPr/>
      <dgm:t>
        <a:bodyPr/>
        <a:lstStyle/>
        <a:p>
          <a:endParaRPr lang="ru-RU"/>
        </a:p>
      </dgm:t>
    </dgm:pt>
    <dgm:pt modelId="{ADE89C9B-5B60-486C-AC13-79A9CD5FD702}" type="sibTrans" cxnId="{94821420-83EC-4620-BB3D-B6D7157194D5}">
      <dgm:prSet/>
      <dgm:spPr/>
      <dgm:t>
        <a:bodyPr/>
        <a:lstStyle/>
        <a:p>
          <a:endParaRPr lang="ru-RU"/>
        </a:p>
      </dgm:t>
    </dgm:pt>
    <dgm:pt modelId="{E57C36DB-ABE3-4E60-8404-479B15ECBF2B}">
      <dgm:prSet phldrT="[Текст]"/>
      <dgm:spPr/>
      <dgm:t>
        <a:bodyPr/>
        <a:lstStyle/>
        <a:p>
          <a:endParaRPr lang="ru-RU" dirty="0"/>
        </a:p>
      </dgm:t>
    </dgm:pt>
    <dgm:pt modelId="{4C094736-FC03-474F-9FB8-DB1DA0B78478}" type="parTrans" cxnId="{A0ADB7D3-780C-4756-B58E-855AECDFEB16}">
      <dgm:prSet/>
      <dgm:spPr/>
      <dgm:t>
        <a:bodyPr/>
        <a:lstStyle/>
        <a:p>
          <a:endParaRPr lang="ru-RU"/>
        </a:p>
      </dgm:t>
    </dgm:pt>
    <dgm:pt modelId="{21DAD25B-BE28-46BB-AD50-91E931E22B0A}" type="sibTrans" cxnId="{A0ADB7D3-780C-4756-B58E-855AECDFEB16}">
      <dgm:prSet/>
      <dgm:spPr/>
      <dgm:t>
        <a:bodyPr/>
        <a:lstStyle/>
        <a:p>
          <a:endParaRPr lang="ru-RU"/>
        </a:p>
      </dgm:t>
    </dgm:pt>
    <dgm:pt modelId="{E8D9A581-8944-4F6D-BDB9-52CDAA66984E}" type="pres">
      <dgm:prSet presAssocID="{13142093-9E75-4DB7-835B-21E6D9A1E53A}" presName="Name0" presStyleCnt="0">
        <dgm:presLayoutVars>
          <dgm:chMax val="5"/>
          <dgm:chPref val="5"/>
          <dgm:dir/>
          <dgm:animLvl val="lvl"/>
        </dgm:presLayoutVars>
      </dgm:prSet>
      <dgm:spPr/>
    </dgm:pt>
    <dgm:pt modelId="{67B7C185-1130-459A-878B-EE33E28E88BA}" type="pres">
      <dgm:prSet presAssocID="{EC411592-39C7-4D67-815C-D4273080BBA6}" presName="parentText1" presStyleLbl="node1" presStyleIdx="0" presStyleCnt="5">
        <dgm:presLayoutVars>
          <dgm:chMax/>
          <dgm:chPref val="3"/>
          <dgm:bulletEnabled val="1"/>
        </dgm:presLayoutVars>
      </dgm:prSet>
      <dgm:spPr/>
      <dgm:t>
        <a:bodyPr/>
        <a:lstStyle/>
        <a:p>
          <a:endParaRPr lang="ru-RU"/>
        </a:p>
      </dgm:t>
    </dgm:pt>
    <dgm:pt modelId="{27E6CA4F-A5B0-4856-B99A-41051539883C}" type="pres">
      <dgm:prSet presAssocID="{EC411592-39C7-4D67-815C-D4273080BBA6}" presName="childText1" presStyleLbl="solidAlignAcc1" presStyleIdx="0" presStyleCnt="5">
        <dgm:presLayoutVars>
          <dgm:chMax val="0"/>
          <dgm:chPref val="0"/>
          <dgm:bulletEnabled val="1"/>
        </dgm:presLayoutVars>
      </dgm:prSet>
      <dgm:spPr/>
      <dgm:t>
        <a:bodyPr/>
        <a:lstStyle/>
        <a:p>
          <a:endParaRPr lang="ru-RU"/>
        </a:p>
      </dgm:t>
    </dgm:pt>
    <dgm:pt modelId="{44910039-7C02-43D3-B860-AFA9C61285A6}" type="pres">
      <dgm:prSet presAssocID="{D2B5C41A-CAF1-4111-94C5-D516339A3D9A}" presName="parentText2" presStyleLbl="node1" presStyleIdx="1" presStyleCnt="5">
        <dgm:presLayoutVars>
          <dgm:chMax/>
          <dgm:chPref val="3"/>
          <dgm:bulletEnabled val="1"/>
        </dgm:presLayoutVars>
      </dgm:prSet>
      <dgm:spPr/>
      <dgm:t>
        <a:bodyPr/>
        <a:lstStyle/>
        <a:p>
          <a:endParaRPr lang="ru-RU"/>
        </a:p>
      </dgm:t>
    </dgm:pt>
    <dgm:pt modelId="{054AC529-DA14-40D7-8B60-2B2F3A2C399A}" type="pres">
      <dgm:prSet presAssocID="{D2B5C41A-CAF1-4111-94C5-D516339A3D9A}" presName="childText2" presStyleLbl="solidAlignAcc1" presStyleIdx="1" presStyleCnt="5">
        <dgm:presLayoutVars>
          <dgm:chMax val="0"/>
          <dgm:chPref val="0"/>
          <dgm:bulletEnabled val="1"/>
        </dgm:presLayoutVars>
      </dgm:prSet>
      <dgm:spPr/>
      <dgm:t>
        <a:bodyPr/>
        <a:lstStyle/>
        <a:p>
          <a:endParaRPr lang="ru-RU"/>
        </a:p>
      </dgm:t>
    </dgm:pt>
    <dgm:pt modelId="{A172725D-5D8A-49A4-B245-A7EA668E1540}" type="pres">
      <dgm:prSet presAssocID="{1F83D6D6-EA83-4E4C-9372-D0F4FD43F18B}" presName="parentText3" presStyleLbl="node1" presStyleIdx="2" presStyleCnt="5">
        <dgm:presLayoutVars>
          <dgm:chMax/>
          <dgm:chPref val="3"/>
          <dgm:bulletEnabled val="1"/>
        </dgm:presLayoutVars>
      </dgm:prSet>
      <dgm:spPr/>
      <dgm:t>
        <a:bodyPr/>
        <a:lstStyle/>
        <a:p>
          <a:endParaRPr lang="ru-RU"/>
        </a:p>
      </dgm:t>
    </dgm:pt>
    <dgm:pt modelId="{92C2E7DD-E5C2-4363-822F-B6EF23E1AF52}" type="pres">
      <dgm:prSet presAssocID="{1F83D6D6-EA83-4E4C-9372-D0F4FD43F18B}" presName="childText3" presStyleLbl="solidAlignAcc1" presStyleIdx="2" presStyleCnt="5">
        <dgm:presLayoutVars>
          <dgm:chMax val="0"/>
          <dgm:chPref val="0"/>
          <dgm:bulletEnabled val="1"/>
        </dgm:presLayoutVars>
      </dgm:prSet>
      <dgm:spPr/>
      <dgm:t>
        <a:bodyPr/>
        <a:lstStyle/>
        <a:p>
          <a:endParaRPr lang="ru-RU"/>
        </a:p>
      </dgm:t>
    </dgm:pt>
    <dgm:pt modelId="{CFDFC4ED-FA06-4A51-AC5D-9BDFC7149C12}" type="pres">
      <dgm:prSet presAssocID="{10F3BC5E-6CB0-40E7-B44C-CF833B9175BB}" presName="parentText4" presStyleLbl="node1" presStyleIdx="3" presStyleCnt="5">
        <dgm:presLayoutVars>
          <dgm:chMax/>
          <dgm:chPref val="3"/>
          <dgm:bulletEnabled val="1"/>
        </dgm:presLayoutVars>
      </dgm:prSet>
      <dgm:spPr/>
      <dgm:t>
        <a:bodyPr/>
        <a:lstStyle/>
        <a:p>
          <a:endParaRPr lang="ru-RU"/>
        </a:p>
      </dgm:t>
    </dgm:pt>
    <dgm:pt modelId="{7A48C152-1B78-4433-9237-6A6AB22A3CB9}" type="pres">
      <dgm:prSet presAssocID="{10F3BC5E-6CB0-40E7-B44C-CF833B9175BB}" presName="childText4" presStyleLbl="solidAlignAcc1" presStyleIdx="3" presStyleCnt="5">
        <dgm:presLayoutVars>
          <dgm:chMax val="0"/>
          <dgm:chPref val="0"/>
          <dgm:bulletEnabled val="1"/>
        </dgm:presLayoutVars>
      </dgm:prSet>
      <dgm:spPr/>
    </dgm:pt>
    <dgm:pt modelId="{3273BE86-15C7-4886-9FCA-A587C701F279}" type="pres">
      <dgm:prSet presAssocID="{8DF96B83-B584-46A3-837D-5DAB31C478B4}" presName="parentText5" presStyleLbl="node1" presStyleIdx="4" presStyleCnt="5">
        <dgm:presLayoutVars>
          <dgm:chMax/>
          <dgm:chPref val="3"/>
          <dgm:bulletEnabled val="1"/>
        </dgm:presLayoutVars>
      </dgm:prSet>
      <dgm:spPr/>
      <dgm:t>
        <a:bodyPr/>
        <a:lstStyle/>
        <a:p>
          <a:endParaRPr lang="ru-RU"/>
        </a:p>
      </dgm:t>
    </dgm:pt>
    <dgm:pt modelId="{4BD361CD-6180-4B1C-B5E0-F21F94699E81}" type="pres">
      <dgm:prSet presAssocID="{8DF96B83-B584-46A3-837D-5DAB31C478B4}" presName="childText5" presStyleLbl="solidAlignAcc1" presStyleIdx="4" presStyleCnt="5">
        <dgm:presLayoutVars>
          <dgm:chMax val="0"/>
          <dgm:chPref val="0"/>
          <dgm:bulletEnabled val="1"/>
        </dgm:presLayoutVars>
      </dgm:prSet>
      <dgm:spPr/>
      <dgm:t>
        <a:bodyPr/>
        <a:lstStyle/>
        <a:p>
          <a:endParaRPr lang="ru-RU"/>
        </a:p>
      </dgm:t>
    </dgm:pt>
  </dgm:ptLst>
  <dgm:cxnLst>
    <dgm:cxn modelId="{3D2DADB1-0371-43CC-8122-411DD40B340C}" type="presOf" srcId="{13142093-9E75-4DB7-835B-21E6D9A1E53A}" destId="{E8D9A581-8944-4F6D-BDB9-52CDAA66984E}" srcOrd="0" destOrd="0" presId="urn:microsoft.com/office/officeart/2009/3/layout/IncreasingArrowsProcess"/>
    <dgm:cxn modelId="{BFB15782-3750-484A-8410-D5777BEF590E}" type="presOf" srcId="{4D3AB1C7-4C3A-4D30-AAE3-1B851E165F6E}" destId="{054AC529-DA14-40D7-8B60-2B2F3A2C399A}" srcOrd="0" destOrd="0" presId="urn:microsoft.com/office/officeart/2009/3/layout/IncreasingArrowsProcess"/>
    <dgm:cxn modelId="{B9E126AB-7087-4E24-A070-BC837D4BB0A2}" type="presOf" srcId="{10F3BC5E-6CB0-40E7-B44C-CF833B9175BB}" destId="{CFDFC4ED-FA06-4A51-AC5D-9BDFC7149C12}" srcOrd="0" destOrd="0" presId="urn:microsoft.com/office/officeart/2009/3/layout/IncreasingArrowsProcess"/>
    <dgm:cxn modelId="{9E2D4018-C53B-433B-B126-99A969F25F95}" srcId="{13142093-9E75-4DB7-835B-21E6D9A1E53A}" destId="{EC411592-39C7-4D67-815C-D4273080BBA6}" srcOrd="0" destOrd="0" parTransId="{D86A394F-B7E0-4339-89A8-36948EA7578B}" sibTransId="{D1EB7B9F-66FE-413A-866E-F4E2EEFB5192}"/>
    <dgm:cxn modelId="{8DF4DDC3-0A9F-4287-A3F4-5BAF6E6BC402}" srcId="{EC411592-39C7-4D67-815C-D4273080BBA6}" destId="{C3EFEF59-22A7-4C09-BDE2-4E249CE2A284}" srcOrd="0" destOrd="0" parTransId="{0E0BDB02-590C-4ED5-A812-6B50874B6972}" sibTransId="{37C48D7E-41BB-4E83-A1FE-54EF1E647C93}"/>
    <dgm:cxn modelId="{7B85D7C6-A4DF-4B8A-A3B6-BABC5DAD5790}" type="presOf" srcId="{D2B5C41A-CAF1-4111-94C5-D516339A3D9A}" destId="{44910039-7C02-43D3-B860-AFA9C61285A6}" srcOrd="0" destOrd="0" presId="urn:microsoft.com/office/officeart/2009/3/layout/IncreasingArrowsProcess"/>
    <dgm:cxn modelId="{72D7D1F3-6192-4E72-82F1-8FAFA6A0EDA1}" srcId="{13142093-9E75-4DB7-835B-21E6D9A1E53A}" destId="{8DF96B83-B584-46A3-837D-5DAB31C478B4}" srcOrd="4" destOrd="0" parTransId="{19BF69AF-A2F6-45E0-8018-2E404F8620C2}" sibTransId="{0F2A089A-119D-4112-8E7A-23EE9942D0DC}"/>
    <dgm:cxn modelId="{BF58EE1A-9BA5-459D-8A54-E2C4A56F83B7}" type="presOf" srcId="{0F0D2D00-4B2F-4060-8C04-C75805460462}" destId="{7A48C152-1B78-4433-9237-6A6AB22A3CB9}" srcOrd="0" destOrd="0" presId="urn:microsoft.com/office/officeart/2009/3/layout/IncreasingArrowsProcess"/>
    <dgm:cxn modelId="{AFED1D33-CD5F-4017-AA34-D5A061B74785}" type="presOf" srcId="{C3EFEF59-22A7-4C09-BDE2-4E249CE2A284}" destId="{27E6CA4F-A5B0-4856-B99A-41051539883C}" srcOrd="0" destOrd="0" presId="urn:microsoft.com/office/officeart/2009/3/layout/IncreasingArrowsProcess"/>
    <dgm:cxn modelId="{1933EF8E-8CE3-4683-BA5D-ECE4FE45E54D}" type="presOf" srcId="{EC411592-39C7-4D67-815C-D4273080BBA6}" destId="{67B7C185-1130-459A-878B-EE33E28E88BA}" srcOrd="0" destOrd="0" presId="urn:microsoft.com/office/officeart/2009/3/layout/IncreasingArrowsProcess"/>
    <dgm:cxn modelId="{A58C60B1-AEB3-4829-99D2-D992FA4BC9E0}" srcId="{13142093-9E75-4DB7-835B-21E6D9A1E53A}" destId="{10F3BC5E-6CB0-40E7-B44C-CF833B9175BB}" srcOrd="3" destOrd="0" parTransId="{43934956-20A9-401D-B1CA-3A38BFD92C61}" sibTransId="{CB77CB6D-47BF-462D-B7AE-157B4205A857}"/>
    <dgm:cxn modelId="{688D3C4F-764C-4108-9EEB-4DE622A9E19B}" type="presOf" srcId="{1F83D6D6-EA83-4E4C-9372-D0F4FD43F18B}" destId="{A172725D-5D8A-49A4-B245-A7EA668E1540}" srcOrd="0" destOrd="0" presId="urn:microsoft.com/office/officeart/2009/3/layout/IncreasingArrowsProcess"/>
    <dgm:cxn modelId="{93AA7824-4A20-4150-927C-49D2425828CB}" srcId="{13142093-9E75-4DB7-835B-21E6D9A1E53A}" destId="{1F83D6D6-EA83-4E4C-9372-D0F4FD43F18B}" srcOrd="2" destOrd="0" parTransId="{637622DC-81D1-4339-B79E-4D8DDE43BFC7}" sibTransId="{42221AE0-73AC-4A5C-98F6-2D4BF1B45E71}"/>
    <dgm:cxn modelId="{F090024F-FD15-4158-84C6-B1A0BD0FA6BA}" srcId="{13142093-9E75-4DB7-835B-21E6D9A1E53A}" destId="{D2B5C41A-CAF1-4111-94C5-D516339A3D9A}" srcOrd="1" destOrd="0" parTransId="{488C4B95-FD97-46D6-8F05-3EDC17D20D6B}" sibTransId="{5AAD5B24-9C34-477C-B7B2-7BEEC04D8789}"/>
    <dgm:cxn modelId="{74BA3B58-E1AD-4F87-8D46-3F8F85B9F23D}" type="presOf" srcId="{2053153F-23C4-4C77-BD63-9CD6660029FC}" destId="{92C2E7DD-E5C2-4363-822F-B6EF23E1AF52}" srcOrd="0" destOrd="0" presId="urn:microsoft.com/office/officeart/2009/3/layout/IncreasingArrowsProcess"/>
    <dgm:cxn modelId="{2D05BD55-5D49-4E7B-8792-D7357A5B1FF2}" type="presOf" srcId="{8DF96B83-B584-46A3-837D-5DAB31C478B4}" destId="{3273BE86-15C7-4886-9FCA-A587C701F279}" srcOrd="0" destOrd="0" presId="urn:microsoft.com/office/officeart/2009/3/layout/IncreasingArrowsProcess"/>
    <dgm:cxn modelId="{789DDAD4-2049-40BC-9B48-B49863570D31}" type="presOf" srcId="{6C1D9A6B-DB6C-4A07-8E5A-731AC4DA8799}" destId="{4BD361CD-6180-4B1C-B5E0-F21F94699E81}" srcOrd="0" destOrd="0" presId="urn:microsoft.com/office/officeart/2009/3/layout/IncreasingArrowsProcess"/>
    <dgm:cxn modelId="{0F349F00-A273-4A47-AD7E-243EA0D9BBF2}" srcId="{D2B5C41A-CAF1-4111-94C5-D516339A3D9A}" destId="{4D3AB1C7-4C3A-4D30-AAE3-1B851E165F6E}" srcOrd="0" destOrd="0" parTransId="{839A9807-C6F5-4C96-A298-8F4EFC3A746D}" sibTransId="{7CB1FCC9-A67F-45C8-976A-82A75ED3AF60}"/>
    <dgm:cxn modelId="{74B5E417-38B5-4668-9E75-4E971A5A350E}" srcId="{1F83D6D6-EA83-4E4C-9372-D0F4FD43F18B}" destId="{2053153F-23C4-4C77-BD63-9CD6660029FC}" srcOrd="0" destOrd="0" parTransId="{4B223502-59EE-4688-8E82-98B7D5F4994E}" sibTransId="{52958F6F-F389-40E5-8BC4-0DE932A7E88F}"/>
    <dgm:cxn modelId="{A0ADB7D3-780C-4756-B58E-855AECDFEB16}" srcId="{13142093-9E75-4DB7-835B-21E6D9A1E53A}" destId="{E57C36DB-ABE3-4E60-8404-479B15ECBF2B}" srcOrd="5" destOrd="0" parTransId="{4C094736-FC03-474F-9FB8-DB1DA0B78478}" sibTransId="{21DAD25B-BE28-46BB-AD50-91E931E22B0A}"/>
    <dgm:cxn modelId="{DB808CC9-94AF-431D-B20B-2A9373F130BF}" srcId="{10F3BC5E-6CB0-40E7-B44C-CF833B9175BB}" destId="{0F0D2D00-4B2F-4060-8C04-C75805460462}" srcOrd="0" destOrd="0" parTransId="{6FB2173F-D924-41FD-9235-7037290B9009}" sibTransId="{F0B9492E-FEF1-4F99-8968-AB5A38864C1F}"/>
    <dgm:cxn modelId="{94821420-83EC-4620-BB3D-B6D7157194D5}" srcId="{8DF96B83-B584-46A3-837D-5DAB31C478B4}" destId="{6C1D9A6B-DB6C-4A07-8E5A-731AC4DA8799}" srcOrd="0" destOrd="0" parTransId="{8BF296F8-6E37-434B-A708-A588872E6AC3}" sibTransId="{ADE89C9B-5B60-486C-AC13-79A9CD5FD702}"/>
    <dgm:cxn modelId="{139EEF06-D9C3-400D-991A-3A09E792D65C}" type="presParOf" srcId="{E8D9A581-8944-4F6D-BDB9-52CDAA66984E}" destId="{67B7C185-1130-459A-878B-EE33E28E88BA}" srcOrd="0" destOrd="0" presId="urn:microsoft.com/office/officeart/2009/3/layout/IncreasingArrowsProcess"/>
    <dgm:cxn modelId="{351DC88A-13B3-4270-90C7-FCC42DF93EDC}" type="presParOf" srcId="{E8D9A581-8944-4F6D-BDB9-52CDAA66984E}" destId="{27E6CA4F-A5B0-4856-B99A-41051539883C}" srcOrd="1" destOrd="0" presId="urn:microsoft.com/office/officeart/2009/3/layout/IncreasingArrowsProcess"/>
    <dgm:cxn modelId="{0BD002D2-674F-40DE-9156-26F16498DBCB}" type="presParOf" srcId="{E8D9A581-8944-4F6D-BDB9-52CDAA66984E}" destId="{44910039-7C02-43D3-B860-AFA9C61285A6}" srcOrd="2" destOrd="0" presId="urn:microsoft.com/office/officeart/2009/3/layout/IncreasingArrowsProcess"/>
    <dgm:cxn modelId="{0D2523F5-2547-4B8F-9C7D-BFB81E067120}" type="presParOf" srcId="{E8D9A581-8944-4F6D-BDB9-52CDAA66984E}" destId="{054AC529-DA14-40D7-8B60-2B2F3A2C399A}" srcOrd="3" destOrd="0" presId="urn:microsoft.com/office/officeart/2009/3/layout/IncreasingArrowsProcess"/>
    <dgm:cxn modelId="{B016CD5F-E1E2-431A-A07A-3B6431692680}" type="presParOf" srcId="{E8D9A581-8944-4F6D-BDB9-52CDAA66984E}" destId="{A172725D-5D8A-49A4-B245-A7EA668E1540}" srcOrd="4" destOrd="0" presId="urn:microsoft.com/office/officeart/2009/3/layout/IncreasingArrowsProcess"/>
    <dgm:cxn modelId="{0DAB5657-E922-4EA5-8124-68ED2D45D034}" type="presParOf" srcId="{E8D9A581-8944-4F6D-BDB9-52CDAA66984E}" destId="{92C2E7DD-E5C2-4363-822F-B6EF23E1AF52}" srcOrd="5" destOrd="0" presId="urn:microsoft.com/office/officeart/2009/3/layout/IncreasingArrowsProcess"/>
    <dgm:cxn modelId="{2DC1B99E-E30E-4AFF-9D21-DDCA3CD017F0}" type="presParOf" srcId="{E8D9A581-8944-4F6D-BDB9-52CDAA66984E}" destId="{CFDFC4ED-FA06-4A51-AC5D-9BDFC7149C12}" srcOrd="6" destOrd="0" presId="urn:microsoft.com/office/officeart/2009/3/layout/IncreasingArrowsProcess"/>
    <dgm:cxn modelId="{B869F599-D896-466F-B4B9-D07DB6FC0B75}" type="presParOf" srcId="{E8D9A581-8944-4F6D-BDB9-52CDAA66984E}" destId="{7A48C152-1B78-4433-9237-6A6AB22A3CB9}" srcOrd="7" destOrd="0" presId="urn:microsoft.com/office/officeart/2009/3/layout/IncreasingArrowsProcess"/>
    <dgm:cxn modelId="{AAEED765-C225-44BC-8871-B66965FCEB3D}" type="presParOf" srcId="{E8D9A581-8944-4F6D-BDB9-52CDAA66984E}" destId="{3273BE86-15C7-4886-9FCA-A587C701F279}" srcOrd="8" destOrd="0" presId="urn:microsoft.com/office/officeart/2009/3/layout/IncreasingArrowsProcess"/>
    <dgm:cxn modelId="{40BFD251-13A8-4C68-A28F-D4A24DFAF1E6}" type="presParOf" srcId="{E8D9A581-8944-4F6D-BDB9-52CDAA66984E}" destId="{4BD361CD-6180-4B1C-B5E0-F21F94699E81}" srcOrd="9"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38FE799-2B30-4074-898B-E1103990BA87}" type="doc">
      <dgm:prSet loTypeId="urn:microsoft.com/office/officeart/2005/8/layout/lProcess3" loCatId="process" qsTypeId="urn:microsoft.com/office/officeart/2005/8/quickstyle/simple1" qsCatId="simple" csTypeId="urn:microsoft.com/office/officeart/2005/8/colors/accent0_3" csCatId="mainScheme" phldr="1"/>
      <dgm:spPr/>
      <dgm:t>
        <a:bodyPr/>
        <a:lstStyle/>
        <a:p>
          <a:endParaRPr lang="ru-RU"/>
        </a:p>
      </dgm:t>
    </dgm:pt>
    <dgm:pt modelId="{273217E7-1388-4F1A-8326-0F457BA58DF8}">
      <dgm:prSet/>
      <dgm:spPr/>
      <dgm:t>
        <a:bodyPr/>
        <a:lstStyle/>
        <a:p>
          <a:pPr rtl="0"/>
          <a:r>
            <a:rPr lang="ro-RO" b="1" i="1" dirty="0" smtClean="0">
              <a:latin typeface="Times New Roman" panose="02020603050405020304" pitchFamily="18" charset="0"/>
              <a:cs typeface="Times New Roman" panose="02020603050405020304" pitchFamily="18" charset="0"/>
            </a:rPr>
            <a:t>Acţiunea informaţională </a:t>
          </a:r>
          <a:r>
            <a:rPr lang="ro-RO" dirty="0" smtClean="0">
              <a:latin typeface="Times New Roman" panose="02020603050405020304" pitchFamily="18" charset="0"/>
              <a:cs typeface="Times New Roman" panose="02020603050405020304" pitchFamily="18" charset="0"/>
            </a:rPr>
            <a:t>reprezintă folosirea organizată a forţelor şi mijloacelor de luptă informaţională în mod organizat pentru îndeplinirea misiunilor de obţinere sau păstrare a superiorităţii informaţionale asupra inamicului. </a:t>
          </a:r>
          <a:endParaRPr lang="ru-RU" dirty="0">
            <a:latin typeface="Times New Roman" panose="02020603050405020304" pitchFamily="18" charset="0"/>
            <a:cs typeface="Times New Roman" panose="02020603050405020304" pitchFamily="18" charset="0"/>
          </a:endParaRPr>
        </a:p>
      </dgm:t>
    </dgm:pt>
    <dgm:pt modelId="{A148E63E-3C97-40A1-9B4C-00FDC273D05F}" type="parTrans" cxnId="{DE55FB50-370D-4734-8DA9-56C4BA063752}">
      <dgm:prSet/>
      <dgm:spPr/>
      <dgm:t>
        <a:bodyPr/>
        <a:lstStyle/>
        <a:p>
          <a:endParaRPr lang="ru-RU"/>
        </a:p>
      </dgm:t>
    </dgm:pt>
    <dgm:pt modelId="{088184FA-3606-420C-A529-6D82DCB7A51C}" type="sibTrans" cxnId="{DE55FB50-370D-4734-8DA9-56C4BA063752}">
      <dgm:prSet/>
      <dgm:spPr/>
      <dgm:t>
        <a:bodyPr/>
        <a:lstStyle/>
        <a:p>
          <a:endParaRPr lang="ru-RU"/>
        </a:p>
      </dgm:t>
    </dgm:pt>
    <dgm:pt modelId="{D8AC8EEA-EF3F-41DB-B761-2C1CDC49A992}">
      <dgm:prSet/>
      <dgm:spPr/>
      <dgm:t>
        <a:bodyPr/>
        <a:lstStyle/>
        <a:p>
          <a:pPr rtl="0"/>
          <a:r>
            <a:rPr lang="ro-RO" b="1" i="1" dirty="0" smtClean="0">
              <a:latin typeface="Times New Roman" panose="02020603050405020304" pitchFamily="18" charset="0"/>
              <a:cs typeface="Times New Roman" panose="02020603050405020304" pitchFamily="18" charset="0"/>
            </a:rPr>
            <a:t>Atacul informaţional </a:t>
          </a:r>
          <a:r>
            <a:rPr lang="ro-RO" dirty="0" smtClean="0">
              <a:latin typeface="Times New Roman" panose="02020603050405020304" pitchFamily="18" charset="0"/>
              <a:cs typeface="Times New Roman" panose="02020603050405020304" pitchFamily="18" charset="0"/>
            </a:rPr>
            <a:t>cuprinde totalitatea acţiunilor informaţionale active, desfăşurate de forţele şi mijloacele unor unităţi diferite, asupra unui element sau unui grup de elemente ale sistemelor informaţionale ale inamicului, în scopul îndeplinirii misiunilor tactice parţiale de luptă informaţională. </a:t>
          </a:r>
          <a:endParaRPr lang="ru-RU" dirty="0">
            <a:latin typeface="Times New Roman" panose="02020603050405020304" pitchFamily="18" charset="0"/>
            <a:cs typeface="Times New Roman" panose="02020603050405020304" pitchFamily="18" charset="0"/>
          </a:endParaRPr>
        </a:p>
      </dgm:t>
    </dgm:pt>
    <dgm:pt modelId="{399D0549-3B2A-4C92-88FF-89C38D5AB924}" type="parTrans" cxnId="{B1FF6100-6DDE-41E7-823D-0A9C752E173E}">
      <dgm:prSet/>
      <dgm:spPr/>
      <dgm:t>
        <a:bodyPr/>
        <a:lstStyle/>
        <a:p>
          <a:endParaRPr lang="ru-RU"/>
        </a:p>
      </dgm:t>
    </dgm:pt>
    <dgm:pt modelId="{C0F87A7A-6E29-4890-87F9-A780FB44B02D}" type="sibTrans" cxnId="{B1FF6100-6DDE-41E7-823D-0A9C752E173E}">
      <dgm:prSet/>
      <dgm:spPr/>
      <dgm:t>
        <a:bodyPr/>
        <a:lstStyle/>
        <a:p>
          <a:endParaRPr lang="ru-RU"/>
        </a:p>
      </dgm:t>
    </dgm:pt>
    <dgm:pt modelId="{311BF999-1DB2-4C13-97F6-73C5F5E317A7}">
      <dgm:prSet/>
      <dgm:spPr/>
      <dgm:t>
        <a:bodyPr/>
        <a:lstStyle/>
        <a:p>
          <a:pPr rtl="0"/>
          <a:r>
            <a:rPr lang="ro-RO" b="1" dirty="0" smtClean="0">
              <a:latin typeface="Times New Roman" panose="02020603050405020304" pitchFamily="18" charset="0"/>
              <a:cs typeface="Times New Roman" panose="02020603050405020304" pitchFamily="18" charset="0"/>
            </a:rPr>
            <a:t>Lupta informaţională </a:t>
          </a:r>
          <a:r>
            <a:rPr lang="ro-RO" dirty="0" smtClean="0">
              <a:latin typeface="Times New Roman" panose="02020603050405020304" pitchFamily="18" charset="0"/>
              <a:cs typeface="Times New Roman" panose="02020603050405020304" pitchFamily="18" charset="0"/>
            </a:rPr>
            <a:t>reprezintă totalitatea acţiunilor şi atacurilor informaţionale, desfăşurate după o idee comună de către forţele şi mijloacele speciale pentru îndeplinirea unei misiuni operative a luptei informaţionale.</a:t>
          </a:r>
          <a:endParaRPr lang="ru-RU" dirty="0">
            <a:latin typeface="Times New Roman" panose="02020603050405020304" pitchFamily="18" charset="0"/>
            <a:cs typeface="Times New Roman" panose="02020603050405020304" pitchFamily="18" charset="0"/>
          </a:endParaRPr>
        </a:p>
      </dgm:t>
    </dgm:pt>
    <dgm:pt modelId="{2BDAAEC5-F281-4518-88FE-428C75671172}" type="parTrans" cxnId="{7C6D30BF-E554-4B3A-A179-2EBB98605720}">
      <dgm:prSet/>
      <dgm:spPr/>
      <dgm:t>
        <a:bodyPr/>
        <a:lstStyle/>
        <a:p>
          <a:endParaRPr lang="ru-RU"/>
        </a:p>
      </dgm:t>
    </dgm:pt>
    <dgm:pt modelId="{43A84E72-765C-4D07-B4EF-D64D7CD435D8}" type="sibTrans" cxnId="{7C6D30BF-E554-4B3A-A179-2EBB98605720}">
      <dgm:prSet/>
      <dgm:spPr/>
      <dgm:t>
        <a:bodyPr/>
        <a:lstStyle/>
        <a:p>
          <a:endParaRPr lang="ru-RU"/>
        </a:p>
      </dgm:t>
    </dgm:pt>
    <dgm:pt modelId="{C112974C-E2BA-4A05-BB11-197B086AE833}">
      <dgm:prSet/>
      <dgm:spPr/>
      <dgm:t>
        <a:bodyPr/>
        <a:lstStyle/>
        <a:p>
          <a:pPr rtl="0"/>
          <a:r>
            <a:rPr lang="ro-RO" b="1" dirty="0" smtClean="0">
              <a:latin typeface="Times New Roman" panose="02020603050405020304" pitchFamily="18" charset="0"/>
              <a:cs typeface="Times New Roman" panose="02020603050405020304" pitchFamily="18" charset="0"/>
            </a:rPr>
            <a:t>Operaţia informaţională </a:t>
          </a:r>
          <a:r>
            <a:rPr lang="ro-RO" dirty="0" smtClean="0">
              <a:latin typeface="Times New Roman" panose="02020603050405020304" pitchFamily="18" charset="0"/>
              <a:cs typeface="Times New Roman" panose="02020603050405020304" pitchFamily="18" charset="0"/>
            </a:rPr>
            <a:t>constituie totalitatea misiunilor specifice desfăşurate corespunzător scopului, locului şi timpului prevăzut pentru acţiunile, atacurile şi luptele informaţionale, având la bază intenţii unice în scopul îndeplinirii misiunilor de război informaţional în teatrul de acţiuni militare, la nivel operativ sau strategic. </a:t>
          </a:r>
          <a:endParaRPr lang="ru-RU" dirty="0">
            <a:latin typeface="Times New Roman" panose="02020603050405020304" pitchFamily="18" charset="0"/>
            <a:cs typeface="Times New Roman" panose="02020603050405020304" pitchFamily="18" charset="0"/>
          </a:endParaRPr>
        </a:p>
      </dgm:t>
    </dgm:pt>
    <dgm:pt modelId="{9203C474-B47E-4ABF-8A86-086744880ED0}" type="parTrans" cxnId="{608553F4-A951-48CA-9C66-E5F07BE33F29}">
      <dgm:prSet/>
      <dgm:spPr/>
      <dgm:t>
        <a:bodyPr/>
        <a:lstStyle/>
        <a:p>
          <a:endParaRPr lang="ru-RU"/>
        </a:p>
      </dgm:t>
    </dgm:pt>
    <dgm:pt modelId="{16641CEB-E53C-47DA-B309-97F5C7859ECA}" type="sibTrans" cxnId="{608553F4-A951-48CA-9C66-E5F07BE33F29}">
      <dgm:prSet/>
      <dgm:spPr/>
      <dgm:t>
        <a:bodyPr/>
        <a:lstStyle/>
        <a:p>
          <a:endParaRPr lang="ru-RU"/>
        </a:p>
      </dgm:t>
    </dgm:pt>
    <dgm:pt modelId="{785E67B5-BD3D-44AC-8018-3E950CF22C60}" type="pres">
      <dgm:prSet presAssocID="{838FE799-2B30-4074-898B-E1103990BA87}" presName="Name0" presStyleCnt="0">
        <dgm:presLayoutVars>
          <dgm:chPref val="3"/>
          <dgm:dir/>
          <dgm:animLvl val="lvl"/>
          <dgm:resizeHandles/>
        </dgm:presLayoutVars>
      </dgm:prSet>
      <dgm:spPr/>
    </dgm:pt>
    <dgm:pt modelId="{37483079-2681-47C5-9C48-48EFC1DF6EA1}" type="pres">
      <dgm:prSet presAssocID="{273217E7-1388-4F1A-8326-0F457BA58DF8}" presName="horFlow" presStyleCnt="0"/>
      <dgm:spPr/>
    </dgm:pt>
    <dgm:pt modelId="{2238233D-3B70-4128-8D24-FA45DF12496E}" type="pres">
      <dgm:prSet presAssocID="{273217E7-1388-4F1A-8326-0F457BA58DF8}" presName="bigChev" presStyleLbl="node1" presStyleIdx="0" presStyleCnt="4" custScaleX="680399" custScaleY="302047"/>
      <dgm:spPr/>
    </dgm:pt>
    <dgm:pt modelId="{8AB78BB6-11A4-451B-A1E3-7B12590A6992}" type="pres">
      <dgm:prSet presAssocID="{273217E7-1388-4F1A-8326-0F457BA58DF8}" presName="vSp" presStyleCnt="0"/>
      <dgm:spPr/>
    </dgm:pt>
    <dgm:pt modelId="{1D3B1BBD-3CBB-4C10-B995-45151C718F62}" type="pres">
      <dgm:prSet presAssocID="{D8AC8EEA-EF3F-41DB-B761-2C1CDC49A992}" presName="horFlow" presStyleCnt="0"/>
      <dgm:spPr/>
    </dgm:pt>
    <dgm:pt modelId="{758DB797-B2A8-44BD-B819-A5B3FA42F236}" type="pres">
      <dgm:prSet presAssocID="{D8AC8EEA-EF3F-41DB-B761-2C1CDC49A992}" presName="bigChev" presStyleLbl="node1" presStyleIdx="1" presStyleCnt="4" custScaleX="680399" custScaleY="302047"/>
      <dgm:spPr/>
    </dgm:pt>
    <dgm:pt modelId="{23F294FC-F8FC-44A0-BC6C-E767E150679C}" type="pres">
      <dgm:prSet presAssocID="{D8AC8EEA-EF3F-41DB-B761-2C1CDC49A992}" presName="vSp" presStyleCnt="0"/>
      <dgm:spPr/>
    </dgm:pt>
    <dgm:pt modelId="{1A2DAEE5-0E47-44C5-8E8B-6270223C8A6B}" type="pres">
      <dgm:prSet presAssocID="{311BF999-1DB2-4C13-97F6-73C5F5E317A7}" presName="horFlow" presStyleCnt="0"/>
      <dgm:spPr/>
    </dgm:pt>
    <dgm:pt modelId="{563FBE0A-0C60-420C-B340-2A30BF256F6C}" type="pres">
      <dgm:prSet presAssocID="{311BF999-1DB2-4C13-97F6-73C5F5E317A7}" presName="bigChev" presStyleLbl="node1" presStyleIdx="2" presStyleCnt="4" custScaleX="680399" custScaleY="302047"/>
      <dgm:spPr/>
    </dgm:pt>
    <dgm:pt modelId="{2D5DF387-F703-4E62-9D99-85B1797638C6}" type="pres">
      <dgm:prSet presAssocID="{311BF999-1DB2-4C13-97F6-73C5F5E317A7}" presName="vSp" presStyleCnt="0"/>
      <dgm:spPr/>
    </dgm:pt>
    <dgm:pt modelId="{CF361BAC-35C4-490A-A112-04F991574F16}" type="pres">
      <dgm:prSet presAssocID="{C112974C-E2BA-4A05-BB11-197B086AE833}" presName="horFlow" presStyleCnt="0"/>
      <dgm:spPr/>
    </dgm:pt>
    <dgm:pt modelId="{F97E3256-5125-46F7-9DE1-9C255374BCF1}" type="pres">
      <dgm:prSet presAssocID="{C112974C-E2BA-4A05-BB11-197B086AE833}" presName="bigChev" presStyleLbl="node1" presStyleIdx="3" presStyleCnt="4" custScaleX="680399" custScaleY="302047"/>
      <dgm:spPr/>
    </dgm:pt>
  </dgm:ptLst>
  <dgm:cxnLst>
    <dgm:cxn modelId="{CCC39DB2-C827-4272-A657-E4D53004FA34}" type="presOf" srcId="{311BF999-1DB2-4C13-97F6-73C5F5E317A7}" destId="{563FBE0A-0C60-420C-B340-2A30BF256F6C}" srcOrd="0" destOrd="0" presId="urn:microsoft.com/office/officeart/2005/8/layout/lProcess3"/>
    <dgm:cxn modelId="{091766C2-770E-457D-8BD6-A509D6A090F8}" type="presOf" srcId="{273217E7-1388-4F1A-8326-0F457BA58DF8}" destId="{2238233D-3B70-4128-8D24-FA45DF12496E}" srcOrd="0" destOrd="0" presId="urn:microsoft.com/office/officeart/2005/8/layout/lProcess3"/>
    <dgm:cxn modelId="{B1FF6100-6DDE-41E7-823D-0A9C752E173E}" srcId="{838FE799-2B30-4074-898B-E1103990BA87}" destId="{D8AC8EEA-EF3F-41DB-B761-2C1CDC49A992}" srcOrd="1" destOrd="0" parTransId="{399D0549-3B2A-4C92-88FF-89C38D5AB924}" sibTransId="{C0F87A7A-6E29-4890-87F9-A780FB44B02D}"/>
    <dgm:cxn modelId="{7C6D30BF-E554-4B3A-A179-2EBB98605720}" srcId="{838FE799-2B30-4074-898B-E1103990BA87}" destId="{311BF999-1DB2-4C13-97F6-73C5F5E317A7}" srcOrd="2" destOrd="0" parTransId="{2BDAAEC5-F281-4518-88FE-428C75671172}" sibTransId="{43A84E72-765C-4D07-B4EF-D64D7CD435D8}"/>
    <dgm:cxn modelId="{608553F4-A951-48CA-9C66-E5F07BE33F29}" srcId="{838FE799-2B30-4074-898B-E1103990BA87}" destId="{C112974C-E2BA-4A05-BB11-197B086AE833}" srcOrd="3" destOrd="0" parTransId="{9203C474-B47E-4ABF-8A86-086744880ED0}" sibTransId="{16641CEB-E53C-47DA-B309-97F5C7859ECA}"/>
    <dgm:cxn modelId="{4A10FCC0-F285-45BF-8A9F-91DE6F1DCEE1}" type="presOf" srcId="{D8AC8EEA-EF3F-41DB-B761-2C1CDC49A992}" destId="{758DB797-B2A8-44BD-B819-A5B3FA42F236}" srcOrd="0" destOrd="0" presId="urn:microsoft.com/office/officeart/2005/8/layout/lProcess3"/>
    <dgm:cxn modelId="{3D741ABB-7101-48C7-AAC2-DD64E810DDBE}" type="presOf" srcId="{C112974C-E2BA-4A05-BB11-197B086AE833}" destId="{F97E3256-5125-46F7-9DE1-9C255374BCF1}" srcOrd="0" destOrd="0" presId="urn:microsoft.com/office/officeart/2005/8/layout/lProcess3"/>
    <dgm:cxn modelId="{DE55FB50-370D-4734-8DA9-56C4BA063752}" srcId="{838FE799-2B30-4074-898B-E1103990BA87}" destId="{273217E7-1388-4F1A-8326-0F457BA58DF8}" srcOrd="0" destOrd="0" parTransId="{A148E63E-3C97-40A1-9B4C-00FDC273D05F}" sibTransId="{088184FA-3606-420C-A529-6D82DCB7A51C}"/>
    <dgm:cxn modelId="{3ABF633F-2BEA-42E5-8AE5-27ADDE5C23E8}" type="presOf" srcId="{838FE799-2B30-4074-898B-E1103990BA87}" destId="{785E67B5-BD3D-44AC-8018-3E950CF22C60}" srcOrd="0" destOrd="0" presId="urn:microsoft.com/office/officeart/2005/8/layout/lProcess3"/>
    <dgm:cxn modelId="{A4E61249-9547-47DA-8CE2-964C8F1816FC}" type="presParOf" srcId="{785E67B5-BD3D-44AC-8018-3E950CF22C60}" destId="{37483079-2681-47C5-9C48-48EFC1DF6EA1}" srcOrd="0" destOrd="0" presId="urn:microsoft.com/office/officeart/2005/8/layout/lProcess3"/>
    <dgm:cxn modelId="{C5FA8667-49E7-4D09-837D-B9D8F8939605}" type="presParOf" srcId="{37483079-2681-47C5-9C48-48EFC1DF6EA1}" destId="{2238233D-3B70-4128-8D24-FA45DF12496E}" srcOrd="0" destOrd="0" presId="urn:microsoft.com/office/officeart/2005/8/layout/lProcess3"/>
    <dgm:cxn modelId="{5B1BF035-37BC-4E24-A2AA-DFB92828CFA0}" type="presParOf" srcId="{785E67B5-BD3D-44AC-8018-3E950CF22C60}" destId="{8AB78BB6-11A4-451B-A1E3-7B12590A6992}" srcOrd="1" destOrd="0" presId="urn:microsoft.com/office/officeart/2005/8/layout/lProcess3"/>
    <dgm:cxn modelId="{9E9A94C1-A418-4924-BB9D-20B11A296993}" type="presParOf" srcId="{785E67B5-BD3D-44AC-8018-3E950CF22C60}" destId="{1D3B1BBD-3CBB-4C10-B995-45151C718F62}" srcOrd="2" destOrd="0" presId="urn:microsoft.com/office/officeart/2005/8/layout/lProcess3"/>
    <dgm:cxn modelId="{1CC84328-26DB-4AC0-99D2-0B56712A8787}" type="presParOf" srcId="{1D3B1BBD-3CBB-4C10-B995-45151C718F62}" destId="{758DB797-B2A8-44BD-B819-A5B3FA42F236}" srcOrd="0" destOrd="0" presId="urn:microsoft.com/office/officeart/2005/8/layout/lProcess3"/>
    <dgm:cxn modelId="{45A0041A-09AD-4856-8CCE-9AC2FB90C11D}" type="presParOf" srcId="{785E67B5-BD3D-44AC-8018-3E950CF22C60}" destId="{23F294FC-F8FC-44A0-BC6C-E767E150679C}" srcOrd="3" destOrd="0" presId="urn:microsoft.com/office/officeart/2005/8/layout/lProcess3"/>
    <dgm:cxn modelId="{1203B749-E6EF-4662-B559-7CEA9555C34D}" type="presParOf" srcId="{785E67B5-BD3D-44AC-8018-3E950CF22C60}" destId="{1A2DAEE5-0E47-44C5-8E8B-6270223C8A6B}" srcOrd="4" destOrd="0" presId="urn:microsoft.com/office/officeart/2005/8/layout/lProcess3"/>
    <dgm:cxn modelId="{9A1172C4-E0F5-447F-9A1D-810AE43ECBA8}" type="presParOf" srcId="{1A2DAEE5-0E47-44C5-8E8B-6270223C8A6B}" destId="{563FBE0A-0C60-420C-B340-2A30BF256F6C}" srcOrd="0" destOrd="0" presId="urn:microsoft.com/office/officeart/2005/8/layout/lProcess3"/>
    <dgm:cxn modelId="{A2672D55-FB71-4B8B-BEB1-1B3D0F496C4D}" type="presParOf" srcId="{785E67B5-BD3D-44AC-8018-3E950CF22C60}" destId="{2D5DF387-F703-4E62-9D99-85B1797638C6}" srcOrd="5" destOrd="0" presId="urn:microsoft.com/office/officeart/2005/8/layout/lProcess3"/>
    <dgm:cxn modelId="{D5B04DF6-FB4D-4467-B771-389E2074E30D}" type="presParOf" srcId="{785E67B5-BD3D-44AC-8018-3E950CF22C60}" destId="{CF361BAC-35C4-490A-A112-04F991574F16}" srcOrd="6" destOrd="0" presId="urn:microsoft.com/office/officeart/2005/8/layout/lProcess3"/>
    <dgm:cxn modelId="{180F2B76-81E0-4B89-BEA1-7729D4977FCA}" type="presParOf" srcId="{CF361BAC-35C4-490A-A112-04F991574F16}" destId="{F97E3256-5125-46F7-9DE1-9C255374BCF1}" srcOrd="0" destOrd="0" presId="urn:microsoft.com/office/officeart/2005/8/layout/l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31B02C0-208F-4145-963B-80121F8040ED}" type="doc">
      <dgm:prSet loTypeId="urn:microsoft.com/office/officeart/2005/8/layout/process1" loCatId="process" qsTypeId="urn:microsoft.com/office/officeart/2005/8/quickstyle/simple1" qsCatId="simple" csTypeId="urn:microsoft.com/office/officeart/2005/8/colors/accent0_3" csCatId="mainScheme"/>
      <dgm:spPr/>
      <dgm:t>
        <a:bodyPr/>
        <a:lstStyle/>
        <a:p>
          <a:endParaRPr lang="ru-RU"/>
        </a:p>
      </dgm:t>
    </dgm:pt>
    <dgm:pt modelId="{0A5DFE23-04C0-4B93-BB79-DC2016E3473D}">
      <dgm:prSet custT="1"/>
      <dgm:spPr/>
      <dgm:t>
        <a:bodyPr/>
        <a:lstStyle/>
        <a:p>
          <a:pPr rtl="0"/>
          <a:r>
            <a:rPr lang="ro-RO" sz="2000" b="1" i="1" dirty="0" smtClean="0">
              <a:latin typeface="Times New Roman" panose="02020603050405020304" pitchFamily="18" charset="0"/>
              <a:cs typeface="Times New Roman" panose="02020603050405020304" pitchFamily="18" charset="0"/>
            </a:rPr>
            <a:t>Procedeele de forţă </a:t>
          </a:r>
          <a:r>
            <a:rPr lang="ro-RO" sz="2000" dirty="0" smtClean="0">
              <a:latin typeface="Times New Roman" panose="02020603050405020304" pitchFamily="18" charset="0"/>
              <a:cs typeface="Times New Roman" panose="02020603050405020304" pitchFamily="18" charset="0"/>
            </a:rPr>
            <a:t>se bazează pe distrugerea obiectivelor luptei informaţionale prin diferite categorii de armament (clasic, radioelectronic, informatic) pentru obţinerea superiorităţii informaţionale prin diferenţa cantitativă a informaţiei necesare pentru îndeplinirea misiunii de conducere a trupelor. </a:t>
          </a:r>
          <a:endParaRPr lang="ru-RU" sz="2000" dirty="0">
            <a:latin typeface="Times New Roman" panose="02020603050405020304" pitchFamily="18" charset="0"/>
            <a:cs typeface="Times New Roman" panose="02020603050405020304" pitchFamily="18" charset="0"/>
          </a:endParaRPr>
        </a:p>
      </dgm:t>
    </dgm:pt>
    <dgm:pt modelId="{73ED4625-F36C-4C2F-9BCB-6B6DC38ED4CD}" type="parTrans" cxnId="{66F1B1FA-124B-4882-9082-0044FBC4B14A}">
      <dgm:prSet/>
      <dgm:spPr/>
      <dgm:t>
        <a:bodyPr/>
        <a:lstStyle/>
        <a:p>
          <a:endParaRPr lang="ru-RU"/>
        </a:p>
      </dgm:t>
    </dgm:pt>
    <dgm:pt modelId="{EA04265E-B785-4F19-9394-5A6E50CB507C}" type="sibTrans" cxnId="{66F1B1FA-124B-4882-9082-0044FBC4B14A}">
      <dgm:prSet/>
      <dgm:spPr/>
      <dgm:t>
        <a:bodyPr/>
        <a:lstStyle/>
        <a:p>
          <a:endParaRPr lang="ru-RU"/>
        </a:p>
      </dgm:t>
    </dgm:pt>
    <dgm:pt modelId="{10D39712-7353-47A8-83EB-17319201B718}">
      <dgm:prSet custT="1"/>
      <dgm:spPr/>
      <dgm:t>
        <a:bodyPr/>
        <a:lstStyle/>
        <a:p>
          <a:pPr rtl="0"/>
          <a:r>
            <a:rPr lang="ro-RO" sz="2000" b="1" i="1" dirty="0" smtClean="0">
              <a:latin typeface="Times New Roman" panose="02020603050405020304" pitchFamily="18" charset="0"/>
              <a:cs typeface="Times New Roman" panose="02020603050405020304" pitchFamily="18" charset="0"/>
            </a:rPr>
            <a:t>Procedeele inteligente </a:t>
          </a:r>
          <a:r>
            <a:rPr lang="ro-RO" sz="2000" dirty="0" smtClean="0">
              <a:latin typeface="Times New Roman" panose="02020603050405020304" pitchFamily="18" charset="0"/>
              <a:cs typeface="Times New Roman" panose="02020603050405020304" pitchFamily="18" charset="0"/>
            </a:rPr>
            <a:t>sunt orientate spre intoxicarea cu informaţii credibile a conducerii inamicului şi se materializează prin diferenţa calitativă a informaţiilor. </a:t>
          </a:r>
          <a:endParaRPr lang="ru-RU" sz="2000" dirty="0">
            <a:latin typeface="Times New Roman" panose="02020603050405020304" pitchFamily="18" charset="0"/>
            <a:cs typeface="Times New Roman" panose="02020603050405020304" pitchFamily="18" charset="0"/>
          </a:endParaRPr>
        </a:p>
      </dgm:t>
    </dgm:pt>
    <dgm:pt modelId="{78DFD936-A778-4D17-BA15-15987C9F26B9}" type="parTrans" cxnId="{A56C2056-F41D-4218-8AEA-64855ED12916}">
      <dgm:prSet/>
      <dgm:spPr/>
      <dgm:t>
        <a:bodyPr/>
        <a:lstStyle/>
        <a:p>
          <a:endParaRPr lang="ru-RU"/>
        </a:p>
      </dgm:t>
    </dgm:pt>
    <dgm:pt modelId="{532F5864-DE03-44CF-B575-369439A6C50E}" type="sibTrans" cxnId="{A56C2056-F41D-4218-8AEA-64855ED12916}">
      <dgm:prSet/>
      <dgm:spPr/>
      <dgm:t>
        <a:bodyPr/>
        <a:lstStyle/>
        <a:p>
          <a:endParaRPr lang="ru-RU"/>
        </a:p>
      </dgm:t>
    </dgm:pt>
    <dgm:pt modelId="{B5D792EB-C843-4EE4-904D-55E5953D913F}">
      <dgm:prSet custT="1"/>
      <dgm:spPr/>
      <dgm:t>
        <a:bodyPr/>
        <a:lstStyle/>
        <a:p>
          <a:pPr rtl="0"/>
          <a:r>
            <a:rPr lang="ro-RO" sz="2000" b="1" i="1" dirty="0" smtClean="0">
              <a:latin typeface="Times New Roman" panose="02020603050405020304" pitchFamily="18" charset="0"/>
              <a:cs typeface="Times New Roman" panose="02020603050405020304" pitchFamily="18" charset="0"/>
            </a:rPr>
            <a:t>Procedeele combinate </a:t>
          </a:r>
          <a:r>
            <a:rPr lang="ro-RO" sz="2000" dirty="0" smtClean="0">
              <a:latin typeface="Times New Roman" panose="02020603050405020304" pitchFamily="18" charset="0"/>
              <a:cs typeface="Times New Roman" panose="02020603050405020304" pitchFamily="18" charset="0"/>
            </a:rPr>
            <a:t>includ cele două procedee şi asigură calitativ şi cantitativ superioritate informaţională asupra situaţiei de luptă. </a:t>
          </a:r>
          <a:endParaRPr lang="ru-RU" sz="2000" dirty="0">
            <a:latin typeface="Times New Roman" panose="02020603050405020304" pitchFamily="18" charset="0"/>
            <a:cs typeface="Times New Roman" panose="02020603050405020304" pitchFamily="18" charset="0"/>
          </a:endParaRPr>
        </a:p>
      </dgm:t>
    </dgm:pt>
    <dgm:pt modelId="{2FAA5A89-9702-4D62-B8B6-71F820E7730E}" type="parTrans" cxnId="{3F0D12BA-CB64-4DFC-974B-986D7DAEF70A}">
      <dgm:prSet/>
      <dgm:spPr/>
      <dgm:t>
        <a:bodyPr/>
        <a:lstStyle/>
        <a:p>
          <a:endParaRPr lang="ru-RU"/>
        </a:p>
      </dgm:t>
    </dgm:pt>
    <dgm:pt modelId="{186C38B9-2FCC-4C9D-8126-D827336F9359}" type="sibTrans" cxnId="{3F0D12BA-CB64-4DFC-974B-986D7DAEF70A}">
      <dgm:prSet/>
      <dgm:spPr/>
      <dgm:t>
        <a:bodyPr/>
        <a:lstStyle/>
        <a:p>
          <a:endParaRPr lang="ru-RU"/>
        </a:p>
      </dgm:t>
    </dgm:pt>
    <dgm:pt modelId="{C0AC3926-9D9D-4F38-9AB7-29B8338D026D}" type="pres">
      <dgm:prSet presAssocID="{231B02C0-208F-4145-963B-80121F8040ED}" presName="Name0" presStyleCnt="0">
        <dgm:presLayoutVars>
          <dgm:dir/>
          <dgm:resizeHandles val="exact"/>
        </dgm:presLayoutVars>
      </dgm:prSet>
      <dgm:spPr/>
    </dgm:pt>
    <dgm:pt modelId="{EA13CFE2-D2F4-4A46-BA60-20BC70BEA0F2}" type="pres">
      <dgm:prSet presAssocID="{0A5DFE23-04C0-4B93-BB79-DC2016E3473D}" presName="node" presStyleLbl="node1" presStyleIdx="0" presStyleCnt="3">
        <dgm:presLayoutVars>
          <dgm:bulletEnabled val="1"/>
        </dgm:presLayoutVars>
      </dgm:prSet>
      <dgm:spPr/>
    </dgm:pt>
    <dgm:pt modelId="{0F5F6BD4-5207-47BB-BD44-4B7D5FDEFAD1}" type="pres">
      <dgm:prSet presAssocID="{EA04265E-B785-4F19-9394-5A6E50CB507C}" presName="sibTrans" presStyleLbl="sibTrans2D1" presStyleIdx="0" presStyleCnt="2"/>
      <dgm:spPr/>
    </dgm:pt>
    <dgm:pt modelId="{F6934D9E-9895-4429-9CF2-8DE9B621C425}" type="pres">
      <dgm:prSet presAssocID="{EA04265E-B785-4F19-9394-5A6E50CB507C}" presName="connectorText" presStyleLbl="sibTrans2D1" presStyleIdx="0" presStyleCnt="2"/>
      <dgm:spPr/>
    </dgm:pt>
    <dgm:pt modelId="{D4C4D7DA-BF43-4A0C-92B0-65B9E111FB71}" type="pres">
      <dgm:prSet presAssocID="{10D39712-7353-47A8-83EB-17319201B718}" presName="node" presStyleLbl="node1" presStyleIdx="1" presStyleCnt="3">
        <dgm:presLayoutVars>
          <dgm:bulletEnabled val="1"/>
        </dgm:presLayoutVars>
      </dgm:prSet>
      <dgm:spPr/>
    </dgm:pt>
    <dgm:pt modelId="{C03B6C94-12DB-4B38-BEB6-397373494479}" type="pres">
      <dgm:prSet presAssocID="{532F5864-DE03-44CF-B575-369439A6C50E}" presName="sibTrans" presStyleLbl="sibTrans2D1" presStyleIdx="1" presStyleCnt="2"/>
      <dgm:spPr/>
    </dgm:pt>
    <dgm:pt modelId="{EFF73896-E16D-4F03-A858-21678B82E703}" type="pres">
      <dgm:prSet presAssocID="{532F5864-DE03-44CF-B575-369439A6C50E}" presName="connectorText" presStyleLbl="sibTrans2D1" presStyleIdx="1" presStyleCnt="2"/>
      <dgm:spPr/>
    </dgm:pt>
    <dgm:pt modelId="{78666F71-9A01-4B95-8D9A-435A9C778398}" type="pres">
      <dgm:prSet presAssocID="{B5D792EB-C843-4EE4-904D-55E5953D913F}" presName="node" presStyleLbl="node1" presStyleIdx="2" presStyleCnt="3">
        <dgm:presLayoutVars>
          <dgm:bulletEnabled val="1"/>
        </dgm:presLayoutVars>
      </dgm:prSet>
      <dgm:spPr/>
    </dgm:pt>
  </dgm:ptLst>
  <dgm:cxnLst>
    <dgm:cxn modelId="{66F1B1FA-124B-4882-9082-0044FBC4B14A}" srcId="{231B02C0-208F-4145-963B-80121F8040ED}" destId="{0A5DFE23-04C0-4B93-BB79-DC2016E3473D}" srcOrd="0" destOrd="0" parTransId="{73ED4625-F36C-4C2F-9BCB-6B6DC38ED4CD}" sibTransId="{EA04265E-B785-4F19-9394-5A6E50CB507C}"/>
    <dgm:cxn modelId="{A704B1D6-F770-4E22-994C-5E44E2FC14C9}" type="presOf" srcId="{B5D792EB-C843-4EE4-904D-55E5953D913F}" destId="{78666F71-9A01-4B95-8D9A-435A9C778398}" srcOrd="0" destOrd="0" presId="urn:microsoft.com/office/officeart/2005/8/layout/process1"/>
    <dgm:cxn modelId="{156ABF2A-22E6-4CBF-B643-D30D069925F8}" type="presOf" srcId="{EA04265E-B785-4F19-9394-5A6E50CB507C}" destId="{F6934D9E-9895-4429-9CF2-8DE9B621C425}" srcOrd="1" destOrd="0" presId="urn:microsoft.com/office/officeart/2005/8/layout/process1"/>
    <dgm:cxn modelId="{C3634C4A-A24D-4214-8167-0CA08734256D}" type="presOf" srcId="{532F5864-DE03-44CF-B575-369439A6C50E}" destId="{C03B6C94-12DB-4B38-BEB6-397373494479}" srcOrd="0" destOrd="0" presId="urn:microsoft.com/office/officeart/2005/8/layout/process1"/>
    <dgm:cxn modelId="{61236C1A-51A2-49E2-913D-7D359EE447A0}" type="presOf" srcId="{10D39712-7353-47A8-83EB-17319201B718}" destId="{D4C4D7DA-BF43-4A0C-92B0-65B9E111FB71}" srcOrd="0" destOrd="0" presId="urn:microsoft.com/office/officeart/2005/8/layout/process1"/>
    <dgm:cxn modelId="{AD435F5E-6472-4C40-9E0C-8EAD485D5B16}" type="presOf" srcId="{0A5DFE23-04C0-4B93-BB79-DC2016E3473D}" destId="{EA13CFE2-D2F4-4A46-BA60-20BC70BEA0F2}" srcOrd="0" destOrd="0" presId="urn:microsoft.com/office/officeart/2005/8/layout/process1"/>
    <dgm:cxn modelId="{A56C2056-F41D-4218-8AEA-64855ED12916}" srcId="{231B02C0-208F-4145-963B-80121F8040ED}" destId="{10D39712-7353-47A8-83EB-17319201B718}" srcOrd="1" destOrd="0" parTransId="{78DFD936-A778-4D17-BA15-15987C9F26B9}" sibTransId="{532F5864-DE03-44CF-B575-369439A6C50E}"/>
    <dgm:cxn modelId="{579014C7-3340-4CF0-A0F0-8241E45DAEDE}" type="presOf" srcId="{EA04265E-B785-4F19-9394-5A6E50CB507C}" destId="{0F5F6BD4-5207-47BB-BD44-4B7D5FDEFAD1}" srcOrd="0" destOrd="0" presId="urn:microsoft.com/office/officeart/2005/8/layout/process1"/>
    <dgm:cxn modelId="{5B5D3FDC-0118-463D-81FC-24D86E7ACCAA}" type="presOf" srcId="{532F5864-DE03-44CF-B575-369439A6C50E}" destId="{EFF73896-E16D-4F03-A858-21678B82E703}" srcOrd="1" destOrd="0" presId="urn:microsoft.com/office/officeart/2005/8/layout/process1"/>
    <dgm:cxn modelId="{A3EBC36B-F38B-4A29-AC63-D957FBDA960F}" type="presOf" srcId="{231B02C0-208F-4145-963B-80121F8040ED}" destId="{C0AC3926-9D9D-4F38-9AB7-29B8338D026D}" srcOrd="0" destOrd="0" presId="urn:microsoft.com/office/officeart/2005/8/layout/process1"/>
    <dgm:cxn modelId="{3F0D12BA-CB64-4DFC-974B-986D7DAEF70A}" srcId="{231B02C0-208F-4145-963B-80121F8040ED}" destId="{B5D792EB-C843-4EE4-904D-55E5953D913F}" srcOrd="2" destOrd="0" parTransId="{2FAA5A89-9702-4D62-B8B6-71F820E7730E}" sibTransId="{186C38B9-2FCC-4C9D-8126-D827336F9359}"/>
    <dgm:cxn modelId="{C116704B-D962-4388-BE9B-155F3C2EAB7B}" type="presParOf" srcId="{C0AC3926-9D9D-4F38-9AB7-29B8338D026D}" destId="{EA13CFE2-D2F4-4A46-BA60-20BC70BEA0F2}" srcOrd="0" destOrd="0" presId="urn:microsoft.com/office/officeart/2005/8/layout/process1"/>
    <dgm:cxn modelId="{EC3883FB-0BC9-41B8-B3AD-5D240D17A48E}" type="presParOf" srcId="{C0AC3926-9D9D-4F38-9AB7-29B8338D026D}" destId="{0F5F6BD4-5207-47BB-BD44-4B7D5FDEFAD1}" srcOrd="1" destOrd="0" presId="urn:microsoft.com/office/officeart/2005/8/layout/process1"/>
    <dgm:cxn modelId="{619F5841-3CE2-4963-A92B-6DFAD34011DF}" type="presParOf" srcId="{0F5F6BD4-5207-47BB-BD44-4B7D5FDEFAD1}" destId="{F6934D9E-9895-4429-9CF2-8DE9B621C425}" srcOrd="0" destOrd="0" presId="urn:microsoft.com/office/officeart/2005/8/layout/process1"/>
    <dgm:cxn modelId="{B3D8F76C-96A8-4B33-AE13-1EF0038FF578}" type="presParOf" srcId="{C0AC3926-9D9D-4F38-9AB7-29B8338D026D}" destId="{D4C4D7DA-BF43-4A0C-92B0-65B9E111FB71}" srcOrd="2" destOrd="0" presId="urn:microsoft.com/office/officeart/2005/8/layout/process1"/>
    <dgm:cxn modelId="{34AE4EB5-1FCE-49ED-B597-8B8BB9760766}" type="presParOf" srcId="{C0AC3926-9D9D-4F38-9AB7-29B8338D026D}" destId="{C03B6C94-12DB-4B38-BEB6-397373494479}" srcOrd="3" destOrd="0" presId="urn:microsoft.com/office/officeart/2005/8/layout/process1"/>
    <dgm:cxn modelId="{BAF747A5-DF17-4239-BE18-1D3731974C7A}" type="presParOf" srcId="{C03B6C94-12DB-4B38-BEB6-397373494479}" destId="{EFF73896-E16D-4F03-A858-21678B82E703}" srcOrd="0" destOrd="0" presId="urn:microsoft.com/office/officeart/2005/8/layout/process1"/>
    <dgm:cxn modelId="{8FF3BFD8-358A-4D21-8DEE-1F4B39027D6D}" type="presParOf" srcId="{C0AC3926-9D9D-4F38-9AB7-29B8338D026D}" destId="{78666F71-9A01-4B95-8D9A-435A9C77839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5031C5D-86B6-4021-8413-567848A15C49}" type="doc">
      <dgm:prSet loTypeId="urn:microsoft.com/office/officeart/2008/layout/PictureStrips" loCatId="list" qsTypeId="urn:microsoft.com/office/officeart/2005/8/quickstyle/simple1" qsCatId="simple" csTypeId="urn:microsoft.com/office/officeart/2005/8/colors/accent0_3" csCatId="mainScheme" phldr="1"/>
      <dgm:spPr/>
      <dgm:t>
        <a:bodyPr/>
        <a:lstStyle/>
        <a:p>
          <a:endParaRPr lang="ru-RU"/>
        </a:p>
      </dgm:t>
    </dgm:pt>
    <dgm:pt modelId="{ADF490D6-C2A7-4531-ABDC-95B05E368188}">
      <dgm:prSet custT="1"/>
      <dgm:spPr/>
      <dgm:t>
        <a:bodyPr/>
        <a:lstStyle/>
        <a:p>
          <a:pPr rtl="0"/>
          <a:r>
            <a:rPr lang="ro-RO" sz="1600" i="1" dirty="0" smtClean="0">
              <a:latin typeface="Times New Roman" panose="02020603050405020304" pitchFamily="18" charset="0"/>
              <a:cs typeface="Times New Roman" panose="02020603050405020304" pitchFamily="18" charset="0"/>
            </a:rPr>
            <a:t>- Hack-eri</a:t>
          </a:r>
          <a:r>
            <a:rPr lang="ro-RO" sz="1600" dirty="0" smtClean="0">
              <a:latin typeface="Times New Roman" panose="02020603050405020304" pitchFamily="18" charset="0"/>
              <a:cs typeface="Times New Roman" panose="02020603050405020304" pitchFamily="18" charset="0"/>
            </a:rPr>
            <a:t> – cei ce pătrund fraudulos pentru a demonstra vulnerabilitatea sistemele de calcul şi reţelelor prin exploatarea sistemelor administrate deficient sau a punctelor slabe ale sistemelor;</a:t>
          </a:r>
          <a:endParaRPr lang="ru-RU" sz="1600" dirty="0">
            <a:latin typeface="Times New Roman" panose="02020603050405020304" pitchFamily="18" charset="0"/>
            <a:cs typeface="Times New Roman" panose="02020603050405020304" pitchFamily="18" charset="0"/>
          </a:endParaRPr>
        </a:p>
      </dgm:t>
    </dgm:pt>
    <dgm:pt modelId="{C6176830-7E84-4532-9880-31D2EB7FCAC0}" type="parTrans" cxnId="{E5823F4A-DA7F-4A5F-AAF1-D24B04D18ACC}">
      <dgm:prSet/>
      <dgm:spPr/>
      <dgm:t>
        <a:bodyPr/>
        <a:lstStyle/>
        <a:p>
          <a:endParaRPr lang="ru-RU"/>
        </a:p>
      </dgm:t>
    </dgm:pt>
    <dgm:pt modelId="{E9842782-08DB-41C3-AC51-6699E93F7564}" type="sibTrans" cxnId="{E5823F4A-DA7F-4A5F-AAF1-D24B04D18ACC}">
      <dgm:prSet/>
      <dgm:spPr/>
      <dgm:t>
        <a:bodyPr/>
        <a:lstStyle/>
        <a:p>
          <a:endParaRPr lang="ru-RU"/>
        </a:p>
      </dgm:t>
    </dgm:pt>
    <dgm:pt modelId="{1DAA1DF7-9C9F-4AA7-9539-652305003974}">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Crack-eri</a:t>
          </a:r>
          <a:r>
            <a:rPr lang="ro-RO" sz="1600" dirty="0" smtClean="0">
              <a:latin typeface="Times New Roman" panose="02020603050405020304" pitchFamily="18" charset="0"/>
              <a:cs typeface="Times New Roman" panose="02020603050405020304" pitchFamily="18" charset="0"/>
            </a:rPr>
            <a:t> – cei ce pătrund în sistemele de calcul, încercând să distrugă, să modifice (altereze) informaţiile sau să exploateze informativ aceste sisteme; </a:t>
          </a:r>
          <a:endParaRPr lang="ru-RU" sz="1600" dirty="0">
            <a:latin typeface="Times New Roman" panose="02020603050405020304" pitchFamily="18" charset="0"/>
            <a:cs typeface="Times New Roman" panose="02020603050405020304" pitchFamily="18" charset="0"/>
          </a:endParaRPr>
        </a:p>
      </dgm:t>
    </dgm:pt>
    <dgm:pt modelId="{8CB4F1E6-3987-49D9-B43E-8C40C3B6F29A}" type="parTrans" cxnId="{FBAB97D6-C898-44F7-AC88-421471DDC098}">
      <dgm:prSet/>
      <dgm:spPr/>
      <dgm:t>
        <a:bodyPr/>
        <a:lstStyle/>
        <a:p>
          <a:endParaRPr lang="ru-RU"/>
        </a:p>
      </dgm:t>
    </dgm:pt>
    <dgm:pt modelId="{C0ADDFB3-9160-470E-9DDF-80E7D8525B96}" type="sibTrans" cxnId="{FBAB97D6-C898-44F7-AC88-421471DDC098}">
      <dgm:prSet/>
      <dgm:spPr/>
      <dgm:t>
        <a:bodyPr/>
        <a:lstStyle/>
        <a:p>
          <a:endParaRPr lang="ru-RU"/>
        </a:p>
      </dgm:t>
    </dgm:pt>
    <dgm:pt modelId="{7309AB5E-5984-4ACD-8400-74F70898BC49}">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Phreak-eri</a:t>
          </a:r>
          <a:r>
            <a:rPr lang="ro-RO" sz="1600" dirty="0" smtClean="0">
              <a:latin typeface="Times New Roman" panose="02020603050405020304" pitchFamily="18" charset="0"/>
              <a:cs typeface="Times New Roman" panose="02020603050405020304" pitchFamily="18" charset="0"/>
            </a:rPr>
            <a:t> – exploatează liniile telefonice, sistemul telefonic celular pentru fraudă, frauda de cartele electronice şi carduri bancare; </a:t>
          </a:r>
          <a:endParaRPr lang="ru-RU" sz="1600" dirty="0">
            <a:latin typeface="Times New Roman" panose="02020603050405020304" pitchFamily="18" charset="0"/>
            <a:cs typeface="Times New Roman" panose="02020603050405020304" pitchFamily="18" charset="0"/>
          </a:endParaRPr>
        </a:p>
      </dgm:t>
    </dgm:pt>
    <dgm:pt modelId="{1E9C17DB-C453-40E5-9A6B-9ED1F1583220}" type="parTrans" cxnId="{2A5C841C-6605-4C14-921E-29601512EE30}">
      <dgm:prSet/>
      <dgm:spPr/>
      <dgm:t>
        <a:bodyPr/>
        <a:lstStyle/>
        <a:p>
          <a:endParaRPr lang="ru-RU"/>
        </a:p>
      </dgm:t>
    </dgm:pt>
    <dgm:pt modelId="{7A5A02AE-02F7-4494-96B8-503A9C27588B}" type="sibTrans" cxnId="{2A5C841C-6605-4C14-921E-29601512EE30}">
      <dgm:prSet/>
      <dgm:spPr/>
      <dgm:t>
        <a:bodyPr/>
        <a:lstStyle/>
        <a:p>
          <a:endParaRPr lang="ru-RU"/>
        </a:p>
      </dgm:t>
    </dgm:pt>
    <dgm:pt modelId="{A358F611-6257-4DB2-AD83-E65B15D17209}">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Socio-ingineri</a:t>
          </a:r>
          <a:r>
            <a:rPr lang="ro-RO" sz="1600" dirty="0" smtClean="0">
              <a:latin typeface="Times New Roman" panose="02020603050405020304" pitchFamily="18" charset="0"/>
              <a:cs typeface="Times New Roman" panose="02020603050405020304" pitchFamily="18" charset="0"/>
            </a:rPr>
            <a:t> – culegători de informaţii prin fraudă, de parole sau informaţii vitale; </a:t>
          </a:r>
          <a:endParaRPr lang="ru-RU" sz="1600" dirty="0">
            <a:latin typeface="Times New Roman" panose="02020603050405020304" pitchFamily="18" charset="0"/>
            <a:cs typeface="Times New Roman" panose="02020603050405020304" pitchFamily="18" charset="0"/>
          </a:endParaRPr>
        </a:p>
      </dgm:t>
    </dgm:pt>
    <dgm:pt modelId="{5BE37213-1E12-4AF6-B9F8-9993B2B1C4E2}" type="parTrans" cxnId="{4D368080-1AD1-4746-B2D6-E8D089FC5B28}">
      <dgm:prSet/>
      <dgm:spPr/>
      <dgm:t>
        <a:bodyPr/>
        <a:lstStyle/>
        <a:p>
          <a:endParaRPr lang="ru-RU"/>
        </a:p>
      </dgm:t>
    </dgm:pt>
    <dgm:pt modelId="{9A9D9DBB-6D35-4091-9BCE-BEDE8F540270}" type="sibTrans" cxnId="{4D368080-1AD1-4746-B2D6-E8D089FC5B28}">
      <dgm:prSet/>
      <dgm:spPr/>
      <dgm:t>
        <a:bodyPr/>
        <a:lstStyle/>
        <a:p>
          <a:endParaRPr lang="ru-RU"/>
        </a:p>
      </dgm:t>
    </dgm:pt>
    <dgm:pt modelId="{046D0550-8F54-4C80-8951-BF3D96D47B1F}">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Hrasher-ii</a:t>
          </a:r>
          <a:r>
            <a:rPr lang="ro-RO" sz="1600" dirty="0" smtClean="0">
              <a:latin typeface="Times New Roman" panose="02020603050405020304" pitchFamily="18" charset="0"/>
              <a:cs typeface="Times New Roman" panose="02020603050405020304" pitchFamily="18" charset="0"/>
            </a:rPr>
            <a:t> (bătăuşii) – utilizează metode de culegere fizică a informaţiilor; </a:t>
          </a:r>
          <a:endParaRPr lang="ru-RU" sz="1600" dirty="0">
            <a:latin typeface="Times New Roman" panose="02020603050405020304" pitchFamily="18" charset="0"/>
            <a:cs typeface="Times New Roman" panose="02020603050405020304" pitchFamily="18" charset="0"/>
          </a:endParaRPr>
        </a:p>
      </dgm:t>
    </dgm:pt>
    <dgm:pt modelId="{E178D948-AF26-4892-9859-C553E4A298EF}" type="parTrans" cxnId="{FABA3941-7F06-4ABC-8094-D0E01A642265}">
      <dgm:prSet/>
      <dgm:spPr/>
      <dgm:t>
        <a:bodyPr/>
        <a:lstStyle/>
        <a:p>
          <a:endParaRPr lang="ru-RU"/>
        </a:p>
      </dgm:t>
    </dgm:pt>
    <dgm:pt modelId="{AA6EC81D-4D4D-4DA3-85EE-7F9A9267C1EE}" type="sibTrans" cxnId="{FABA3941-7F06-4ABC-8094-D0E01A642265}">
      <dgm:prSet/>
      <dgm:spPr/>
      <dgm:t>
        <a:bodyPr/>
        <a:lstStyle/>
        <a:p>
          <a:endParaRPr lang="ru-RU"/>
        </a:p>
      </dgm:t>
    </dgm:pt>
    <dgm:pt modelId="{D28802D8-E131-4120-8ADE-8BD0D8382688}">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Dimpster-ii </a:t>
          </a:r>
          <a:r>
            <a:rPr lang="ro-RO" sz="1600" dirty="0" smtClean="0">
              <a:latin typeface="Times New Roman" panose="02020603050405020304" pitchFamily="18" charset="0"/>
              <a:cs typeface="Times New Roman" panose="02020603050405020304" pitchFamily="18" charset="0"/>
            </a:rPr>
            <a:t>(scafandrii sau căutătorii în gunoaie) – umblă în gunoaiele organizaţiei pentru a găsi informaţii valoroase; </a:t>
          </a:r>
          <a:endParaRPr lang="ru-RU" sz="1600" dirty="0">
            <a:latin typeface="Times New Roman" panose="02020603050405020304" pitchFamily="18" charset="0"/>
            <a:cs typeface="Times New Roman" panose="02020603050405020304" pitchFamily="18" charset="0"/>
          </a:endParaRPr>
        </a:p>
      </dgm:t>
    </dgm:pt>
    <dgm:pt modelId="{C278FFD1-BBDC-4668-AD80-38B4EB6F686C}" type="parTrans" cxnId="{BD23D53C-8009-4C59-8582-E3832417C276}">
      <dgm:prSet/>
      <dgm:spPr/>
      <dgm:t>
        <a:bodyPr/>
        <a:lstStyle/>
        <a:p>
          <a:endParaRPr lang="ru-RU"/>
        </a:p>
      </dgm:t>
    </dgm:pt>
    <dgm:pt modelId="{C66B574A-97F0-4617-A882-A9F9A7A998F0}" type="sibTrans" cxnId="{BD23D53C-8009-4C59-8582-E3832417C276}">
      <dgm:prSet/>
      <dgm:spPr/>
      <dgm:t>
        <a:bodyPr/>
        <a:lstStyle/>
        <a:p>
          <a:endParaRPr lang="ru-RU"/>
        </a:p>
      </dgm:t>
    </dgm:pt>
    <dgm:pt modelId="{B37D962D-E366-418A-96CF-7B05243B6EB5}">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Hack-erii de cablu TV</a:t>
          </a:r>
          <a:r>
            <a:rPr lang="ro-RO" sz="1600" dirty="0" smtClean="0">
              <a:latin typeface="Times New Roman" panose="02020603050405020304" pitchFamily="18" charset="0"/>
              <a:cs typeface="Times New Roman" panose="02020603050405020304" pitchFamily="18" charset="0"/>
            </a:rPr>
            <a:t> – folosirea gratuită a emisiunilor TV; </a:t>
          </a:r>
          <a:endParaRPr lang="ru-RU" sz="1600" dirty="0">
            <a:latin typeface="Times New Roman" panose="02020603050405020304" pitchFamily="18" charset="0"/>
            <a:cs typeface="Times New Roman" panose="02020603050405020304" pitchFamily="18" charset="0"/>
          </a:endParaRPr>
        </a:p>
      </dgm:t>
    </dgm:pt>
    <dgm:pt modelId="{ACB699C4-E9D0-46DC-96A0-11453FE253F2}" type="parTrans" cxnId="{17A34569-02E0-48F5-B5EC-A67A2A84C25C}">
      <dgm:prSet/>
      <dgm:spPr/>
      <dgm:t>
        <a:bodyPr/>
        <a:lstStyle/>
        <a:p>
          <a:endParaRPr lang="ru-RU"/>
        </a:p>
      </dgm:t>
    </dgm:pt>
    <dgm:pt modelId="{C2611505-3AE5-423E-AAF1-C581873E5FEF}" type="sibTrans" cxnId="{17A34569-02E0-48F5-B5EC-A67A2A84C25C}">
      <dgm:prSet/>
      <dgm:spPr/>
      <dgm:t>
        <a:bodyPr/>
        <a:lstStyle/>
        <a:p>
          <a:endParaRPr lang="ru-RU"/>
        </a:p>
      </dgm:t>
    </dgm:pt>
    <dgm:pt modelId="{103D0EA9-45E4-4A0E-8151-FE6CAA706C97}">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Creatorii de viruşi</a:t>
          </a:r>
          <a:r>
            <a:rPr lang="ro-RO"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dgm:t>
    </dgm:pt>
    <dgm:pt modelId="{C2182287-30AF-4E9D-A613-1C81304F69FB}" type="parTrans" cxnId="{201C58AA-23E9-47EF-A622-83748835C161}">
      <dgm:prSet/>
      <dgm:spPr/>
      <dgm:t>
        <a:bodyPr/>
        <a:lstStyle/>
        <a:p>
          <a:endParaRPr lang="ru-RU"/>
        </a:p>
      </dgm:t>
    </dgm:pt>
    <dgm:pt modelId="{A42D1DEC-343F-4E43-89AC-15C90AC8BF3E}" type="sibTrans" cxnId="{201C58AA-23E9-47EF-A622-83748835C161}">
      <dgm:prSet/>
      <dgm:spPr/>
      <dgm:t>
        <a:bodyPr/>
        <a:lstStyle/>
        <a:p>
          <a:endParaRPr lang="ru-RU"/>
        </a:p>
      </dgm:t>
    </dgm:pt>
    <dgm:pt modelId="{CC814CAF-CB98-49CF-9EBE-18515AEB3882}">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Screen droppers</a:t>
          </a:r>
          <a:r>
            <a:rPr lang="ro-RO" sz="1600" dirty="0" smtClean="0">
              <a:latin typeface="Times New Roman" panose="02020603050405020304" pitchFamily="18" charset="0"/>
              <a:cs typeface="Times New Roman" panose="02020603050405020304" pitchFamily="18" charset="0"/>
            </a:rPr>
            <a:t> (culegătorii de ecran) – monitorizează de la distanţă, pe ascuns, ecranele calculatoarelor utilizând radiaţia electromagnetică a acestora; </a:t>
          </a:r>
          <a:endParaRPr lang="ru-RU" sz="1600" dirty="0">
            <a:latin typeface="Times New Roman" panose="02020603050405020304" pitchFamily="18" charset="0"/>
            <a:cs typeface="Times New Roman" panose="02020603050405020304" pitchFamily="18" charset="0"/>
          </a:endParaRPr>
        </a:p>
      </dgm:t>
    </dgm:pt>
    <dgm:pt modelId="{F32917C6-0D8E-443E-8B83-41EFC4F2DCD3}" type="parTrans" cxnId="{E3E174DD-B159-4FFB-A53D-D1C798837F57}">
      <dgm:prSet/>
      <dgm:spPr/>
      <dgm:t>
        <a:bodyPr/>
        <a:lstStyle/>
        <a:p>
          <a:endParaRPr lang="ru-RU"/>
        </a:p>
      </dgm:t>
    </dgm:pt>
    <dgm:pt modelId="{954A6867-BF1A-42BE-BDEC-8F5224BD9CE4}" type="sibTrans" cxnId="{E3E174DD-B159-4FFB-A53D-D1C798837F57}">
      <dgm:prSet/>
      <dgm:spPr/>
      <dgm:t>
        <a:bodyPr/>
        <a:lstStyle/>
        <a:p>
          <a:endParaRPr lang="ru-RU"/>
        </a:p>
      </dgm:t>
    </dgm:pt>
    <dgm:pt modelId="{48E9BFF0-7A2B-44AA-A382-4A9A4C055B53}">
      <dgm:prSet custT="1"/>
      <dgm:spPr/>
      <dgm:t>
        <a:bodyPr/>
        <a:lstStyle/>
        <a:p>
          <a:pPr rtl="0"/>
          <a:r>
            <a:rPr lang="ro-RO" sz="1600" dirty="0" smtClean="0">
              <a:latin typeface="Times New Roman" panose="02020603050405020304" pitchFamily="18" charset="0"/>
              <a:cs typeface="Times New Roman" panose="02020603050405020304" pitchFamily="18" charset="0"/>
            </a:rPr>
            <a:t>- </a:t>
          </a:r>
          <a:r>
            <a:rPr lang="ro-RO" sz="1600" i="1" dirty="0" smtClean="0">
              <a:latin typeface="Times New Roman" panose="02020603050405020304" pitchFamily="18" charset="0"/>
              <a:cs typeface="Times New Roman" panose="02020603050405020304" pitchFamily="18" charset="0"/>
            </a:rPr>
            <a:t>Utilizatorul intern</a:t>
          </a:r>
          <a:r>
            <a:rPr lang="ro-RO" sz="1600" dirty="0" smtClean="0">
              <a:latin typeface="Times New Roman" panose="02020603050405020304" pitchFamily="18" charset="0"/>
              <a:cs typeface="Times New Roman" panose="02020603050405020304" pitchFamily="18" charset="0"/>
            </a:rPr>
            <a:t> – oricine din cei de mai sus care au acces oficial nelimitat la informaţii şi sistemul intern ale organizaţiei. </a:t>
          </a:r>
          <a:endParaRPr lang="ru-RU" sz="1600" dirty="0">
            <a:latin typeface="Times New Roman" panose="02020603050405020304" pitchFamily="18" charset="0"/>
            <a:cs typeface="Times New Roman" panose="02020603050405020304" pitchFamily="18" charset="0"/>
          </a:endParaRPr>
        </a:p>
      </dgm:t>
    </dgm:pt>
    <dgm:pt modelId="{8A2A5195-40C0-450A-A460-C8CE98E69A12}" type="parTrans" cxnId="{198594FC-DCE9-486F-92BA-873B8CE3C483}">
      <dgm:prSet/>
      <dgm:spPr/>
      <dgm:t>
        <a:bodyPr/>
        <a:lstStyle/>
        <a:p>
          <a:endParaRPr lang="ru-RU"/>
        </a:p>
      </dgm:t>
    </dgm:pt>
    <dgm:pt modelId="{A64E1FAA-BE12-4F45-9C72-6FA81D4A71DD}" type="sibTrans" cxnId="{198594FC-DCE9-486F-92BA-873B8CE3C483}">
      <dgm:prSet/>
      <dgm:spPr/>
      <dgm:t>
        <a:bodyPr/>
        <a:lstStyle/>
        <a:p>
          <a:endParaRPr lang="ru-RU"/>
        </a:p>
      </dgm:t>
    </dgm:pt>
    <dgm:pt modelId="{BB976CBC-1757-48E4-BD66-26C7A48138CE}" type="pres">
      <dgm:prSet presAssocID="{F5031C5D-86B6-4021-8413-567848A15C49}" presName="Name0" presStyleCnt="0">
        <dgm:presLayoutVars>
          <dgm:dir/>
          <dgm:resizeHandles val="exact"/>
        </dgm:presLayoutVars>
      </dgm:prSet>
      <dgm:spPr/>
    </dgm:pt>
    <dgm:pt modelId="{B81D9251-DF95-427B-8003-E3748F5CC430}" type="pres">
      <dgm:prSet presAssocID="{ADF490D6-C2A7-4531-ABDC-95B05E368188}" presName="composite" presStyleCnt="0"/>
      <dgm:spPr/>
    </dgm:pt>
    <dgm:pt modelId="{C68F8C6B-97BB-4197-9AF4-3AE065C0E1CE}" type="pres">
      <dgm:prSet presAssocID="{ADF490D6-C2A7-4531-ABDC-95B05E368188}" presName="rect1" presStyleLbl="trAlignAcc1" presStyleIdx="0" presStyleCnt="10">
        <dgm:presLayoutVars>
          <dgm:bulletEnabled val="1"/>
        </dgm:presLayoutVars>
      </dgm:prSet>
      <dgm:spPr/>
    </dgm:pt>
    <dgm:pt modelId="{83F2C6D9-30B4-42F9-9ECF-81BDC3C27C28}" type="pres">
      <dgm:prSet presAssocID="{ADF490D6-C2A7-4531-ABDC-95B05E368188}" presName="rect2" presStyleLbl="fgImgPlace1" presStyleIdx="0" presStyleCnt="10"/>
      <dgm:spPr/>
    </dgm:pt>
    <dgm:pt modelId="{562B4226-D406-4EBB-8580-738E41BB5B46}" type="pres">
      <dgm:prSet presAssocID="{E9842782-08DB-41C3-AC51-6699E93F7564}" presName="sibTrans" presStyleCnt="0"/>
      <dgm:spPr/>
    </dgm:pt>
    <dgm:pt modelId="{D17700B0-5323-479F-85F7-A9BAD244CBD7}" type="pres">
      <dgm:prSet presAssocID="{1DAA1DF7-9C9F-4AA7-9539-652305003974}" presName="composite" presStyleCnt="0"/>
      <dgm:spPr/>
    </dgm:pt>
    <dgm:pt modelId="{1979E89A-B4F7-4A54-B619-545CB404FA0F}" type="pres">
      <dgm:prSet presAssocID="{1DAA1DF7-9C9F-4AA7-9539-652305003974}" presName="rect1" presStyleLbl="trAlignAcc1" presStyleIdx="1" presStyleCnt="10">
        <dgm:presLayoutVars>
          <dgm:bulletEnabled val="1"/>
        </dgm:presLayoutVars>
      </dgm:prSet>
      <dgm:spPr/>
    </dgm:pt>
    <dgm:pt modelId="{C3A4D8EF-6ABC-4E3F-A3F8-82C9ADFCAF36}" type="pres">
      <dgm:prSet presAssocID="{1DAA1DF7-9C9F-4AA7-9539-652305003974}" presName="rect2" presStyleLbl="fgImgPlace1" presStyleIdx="1" presStyleCnt="10"/>
      <dgm:spPr/>
    </dgm:pt>
    <dgm:pt modelId="{9976B58B-24B8-4631-B3C4-AEE894CCCA89}" type="pres">
      <dgm:prSet presAssocID="{C0ADDFB3-9160-470E-9DDF-80E7D8525B96}" presName="sibTrans" presStyleCnt="0"/>
      <dgm:spPr/>
    </dgm:pt>
    <dgm:pt modelId="{1AC1866D-7C15-4E4C-A6B1-41520362ECF2}" type="pres">
      <dgm:prSet presAssocID="{7309AB5E-5984-4ACD-8400-74F70898BC49}" presName="composite" presStyleCnt="0"/>
      <dgm:spPr/>
    </dgm:pt>
    <dgm:pt modelId="{2E9D6125-31FB-4AC3-B5D2-983B02F3322C}" type="pres">
      <dgm:prSet presAssocID="{7309AB5E-5984-4ACD-8400-74F70898BC49}" presName="rect1" presStyleLbl="trAlignAcc1" presStyleIdx="2" presStyleCnt="10">
        <dgm:presLayoutVars>
          <dgm:bulletEnabled val="1"/>
        </dgm:presLayoutVars>
      </dgm:prSet>
      <dgm:spPr/>
    </dgm:pt>
    <dgm:pt modelId="{BF5D5CC5-03C2-4BA5-BC76-192A7B43D8A8}" type="pres">
      <dgm:prSet presAssocID="{7309AB5E-5984-4ACD-8400-74F70898BC49}" presName="rect2" presStyleLbl="fgImgPlace1" presStyleIdx="2" presStyleCnt="10"/>
      <dgm:spPr/>
    </dgm:pt>
    <dgm:pt modelId="{7E9D3205-15FD-4D10-BF51-50C85E13CBCF}" type="pres">
      <dgm:prSet presAssocID="{7A5A02AE-02F7-4494-96B8-503A9C27588B}" presName="sibTrans" presStyleCnt="0"/>
      <dgm:spPr/>
    </dgm:pt>
    <dgm:pt modelId="{C9274492-9F0D-46BB-8723-2D86345781DF}" type="pres">
      <dgm:prSet presAssocID="{A358F611-6257-4DB2-AD83-E65B15D17209}" presName="composite" presStyleCnt="0"/>
      <dgm:spPr/>
    </dgm:pt>
    <dgm:pt modelId="{1D915B50-6A75-4CDB-B735-76F30DB87648}" type="pres">
      <dgm:prSet presAssocID="{A358F611-6257-4DB2-AD83-E65B15D17209}" presName="rect1" presStyleLbl="trAlignAcc1" presStyleIdx="3" presStyleCnt="10">
        <dgm:presLayoutVars>
          <dgm:bulletEnabled val="1"/>
        </dgm:presLayoutVars>
      </dgm:prSet>
      <dgm:spPr/>
    </dgm:pt>
    <dgm:pt modelId="{BFDCEBD2-1D43-4905-BC00-4D8DF28334A4}" type="pres">
      <dgm:prSet presAssocID="{A358F611-6257-4DB2-AD83-E65B15D17209}" presName="rect2" presStyleLbl="fgImgPlace1" presStyleIdx="3" presStyleCnt="10"/>
      <dgm:spPr/>
    </dgm:pt>
    <dgm:pt modelId="{9DE69E63-EA9D-4593-8F80-4F30B721418D}" type="pres">
      <dgm:prSet presAssocID="{9A9D9DBB-6D35-4091-9BCE-BEDE8F540270}" presName="sibTrans" presStyleCnt="0"/>
      <dgm:spPr/>
    </dgm:pt>
    <dgm:pt modelId="{FD44BECF-0A5C-40C2-93A4-9D17FF1256CF}" type="pres">
      <dgm:prSet presAssocID="{046D0550-8F54-4C80-8951-BF3D96D47B1F}" presName="composite" presStyleCnt="0"/>
      <dgm:spPr/>
    </dgm:pt>
    <dgm:pt modelId="{00D31ED7-76AD-4575-B124-12A6549A267C}" type="pres">
      <dgm:prSet presAssocID="{046D0550-8F54-4C80-8951-BF3D96D47B1F}" presName="rect1" presStyleLbl="trAlignAcc1" presStyleIdx="4" presStyleCnt="10">
        <dgm:presLayoutVars>
          <dgm:bulletEnabled val="1"/>
        </dgm:presLayoutVars>
      </dgm:prSet>
      <dgm:spPr/>
    </dgm:pt>
    <dgm:pt modelId="{EF04B864-8BC7-4AE9-A731-A1130C3C8A86}" type="pres">
      <dgm:prSet presAssocID="{046D0550-8F54-4C80-8951-BF3D96D47B1F}" presName="rect2" presStyleLbl="fgImgPlace1" presStyleIdx="4" presStyleCnt="10"/>
      <dgm:spPr/>
    </dgm:pt>
    <dgm:pt modelId="{4FE98DDE-96E0-47AD-BA82-4BBD69685C80}" type="pres">
      <dgm:prSet presAssocID="{AA6EC81D-4D4D-4DA3-85EE-7F9A9267C1EE}" presName="sibTrans" presStyleCnt="0"/>
      <dgm:spPr/>
    </dgm:pt>
    <dgm:pt modelId="{F7960F5A-5CD5-4C58-97F1-1008F3CB411A}" type="pres">
      <dgm:prSet presAssocID="{D28802D8-E131-4120-8ADE-8BD0D8382688}" presName="composite" presStyleCnt="0"/>
      <dgm:spPr/>
    </dgm:pt>
    <dgm:pt modelId="{29BA559B-11D6-4374-B6BC-B7B13CBDEBFE}" type="pres">
      <dgm:prSet presAssocID="{D28802D8-E131-4120-8ADE-8BD0D8382688}" presName="rect1" presStyleLbl="trAlignAcc1" presStyleIdx="5" presStyleCnt="10">
        <dgm:presLayoutVars>
          <dgm:bulletEnabled val="1"/>
        </dgm:presLayoutVars>
      </dgm:prSet>
      <dgm:spPr/>
    </dgm:pt>
    <dgm:pt modelId="{9A756E36-8B10-4400-842A-6D30DFF4C913}" type="pres">
      <dgm:prSet presAssocID="{D28802D8-E131-4120-8ADE-8BD0D8382688}" presName="rect2" presStyleLbl="fgImgPlace1" presStyleIdx="5" presStyleCnt="10"/>
      <dgm:spPr/>
    </dgm:pt>
    <dgm:pt modelId="{B1FEFD7E-26A2-4C88-B747-2274362E036D}" type="pres">
      <dgm:prSet presAssocID="{C66B574A-97F0-4617-A882-A9F9A7A998F0}" presName="sibTrans" presStyleCnt="0"/>
      <dgm:spPr/>
    </dgm:pt>
    <dgm:pt modelId="{7190B35F-4954-4C95-B2ED-3BFC443A435D}" type="pres">
      <dgm:prSet presAssocID="{B37D962D-E366-418A-96CF-7B05243B6EB5}" presName="composite" presStyleCnt="0"/>
      <dgm:spPr/>
    </dgm:pt>
    <dgm:pt modelId="{7ABD91BE-D2FD-418E-843F-93C573C1F522}" type="pres">
      <dgm:prSet presAssocID="{B37D962D-E366-418A-96CF-7B05243B6EB5}" presName="rect1" presStyleLbl="trAlignAcc1" presStyleIdx="6" presStyleCnt="10">
        <dgm:presLayoutVars>
          <dgm:bulletEnabled val="1"/>
        </dgm:presLayoutVars>
      </dgm:prSet>
      <dgm:spPr/>
    </dgm:pt>
    <dgm:pt modelId="{6CC7D530-0191-408F-A454-A719A7B8DCEB}" type="pres">
      <dgm:prSet presAssocID="{B37D962D-E366-418A-96CF-7B05243B6EB5}" presName="rect2" presStyleLbl="fgImgPlace1" presStyleIdx="6" presStyleCnt="10"/>
      <dgm:spPr/>
    </dgm:pt>
    <dgm:pt modelId="{B06625FF-3DBB-477D-901A-F449956064C6}" type="pres">
      <dgm:prSet presAssocID="{C2611505-3AE5-423E-AAF1-C581873E5FEF}" presName="sibTrans" presStyleCnt="0"/>
      <dgm:spPr/>
    </dgm:pt>
    <dgm:pt modelId="{6E08C633-B22E-4E02-A2A4-61A7D18B82C7}" type="pres">
      <dgm:prSet presAssocID="{103D0EA9-45E4-4A0E-8151-FE6CAA706C97}" presName="composite" presStyleCnt="0"/>
      <dgm:spPr/>
    </dgm:pt>
    <dgm:pt modelId="{24AA6028-CC85-43D5-A8C4-8054AD3A8CBD}" type="pres">
      <dgm:prSet presAssocID="{103D0EA9-45E4-4A0E-8151-FE6CAA706C97}" presName="rect1" presStyleLbl="trAlignAcc1" presStyleIdx="7" presStyleCnt="10">
        <dgm:presLayoutVars>
          <dgm:bulletEnabled val="1"/>
        </dgm:presLayoutVars>
      </dgm:prSet>
      <dgm:spPr/>
    </dgm:pt>
    <dgm:pt modelId="{43E693B1-152E-4A07-8A9D-150C26C1DDC6}" type="pres">
      <dgm:prSet presAssocID="{103D0EA9-45E4-4A0E-8151-FE6CAA706C97}" presName="rect2" presStyleLbl="fgImgPlace1" presStyleIdx="7" presStyleCnt="10"/>
      <dgm:spPr/>
    </dgm:pt>
    <dgm:pt modelId="{302199F3-5FE9-4AFD-87A0-B656BE0ECE70}" type="pres">
      <dgm:prSet presAssocID="{A42D1DEC-343F-4E43-89AC-15C90AC8BF3E}" presName="sibTrans" presStyleCnt="0"/>
      <dgm:spPr/>
    </dgm:pt>
    <dgm:pt modelId="{131E11F5-B680-407D-ACF2-029E1C212AC3}" type="pres">
      <dgm:prSet presAssocID="{CC814CAF-CB98-49CF-9EBE-18515AEB3882}" presName="composite" presStyleCnt="0"/>
      <dgm:spPr/>
    </dgm:pt>
    <dgm:pt modelId="{CCBA3354-FF91-445A-AC06-04097C51E691}" type="pres">
      <dgm:prSet presAssocID="{CC814CAF-CB98-49CF-9EBE-18515AEB3882}" presName="rect1" presStyleLbl="trAlignAcc1" presStyleIdx="8" presStyleCnt="10">
        <dgm:presLayoutVars>
          <dgm:bulletEnabled val="1"/>
        </dgm:presLayoutVars>
      </dgm:prSet>
      <dgm:spPr/>
    </dgm:pt>
    <dgm:pt modelId="{7BC7304B-8A97-4593-BB4C-B8021FF001CB}" type="pres">
      <dgm:prSet presAssocID="{CC814CAF-CB98-49CF-9EBE-18515AEB3882}" presName="rect2" presStyleLbl="fgImgPlace1" presStyleIdx="8" presStyleCnt="10"/>
      <dgm:spPr/>
    </dgm:pt>
    <dgm:pt modelId="{7E2184E9-7775-4E34-84A1-22C90FD75C65}" type="pres">
      <dgm:prSet presAssocID="{954A6867-BF1A-42BE-BDEC-8F5224BD9CE4}" presName="sibTrans" presStyleCnt="0"/>
      <dgm:spPr/>
    </dgm:pt>
    <dgm:pt modelId="{22871F16-D277-4F3C-A3F9-A0D28D209579}" type="pres">
      <dgm:prSet presAssocID="{48E9BFF0-7A2B-44AA-A382-4A9A4C055B53}" presName="composite" presStyleCnt="0"/>
      <dgm:spPr/>
    </dgm:pt>
    <dgm:pt modelId="{271B8466-8EF6-4761-B25C-4F0AA016E65F}" type="pres">
      <dgm:prSet presAssocID="{48E9BFF0-7A2B-44AA-A382-4A9A4C055B53}" presName="rect1" presStyleLbl="trAlignAcc1" presStyleIdx="9" presStyleCnt="10">
        <dgm:presLayoutVars>
          <dgm:bulletEnabled val="1"/>
        </dgm:presLayoutVars>
      </dgm:prSet>
      <dgm:spPr/>
    </dgm:pt>
    <dgm:pt modelId="{8FACC15D-9C21-4A14-96C8-7FAA36035816}" type="pres">
      <dgm:prSet presAssocID="{48E9BFF0-7A2B-44AA-A382-4A9A4C055B53}" presName="rect2" presStyleLbl="fgImgPlace1" presStyleIdx="9" presStyleCnt="10"/>
      <dgm:spPr/>
    </dgm:pt>
  </dgm:ptLst>
  <dgm:cxnLst>
    <dgm:cxn modelId="{7567A937-ACDA-4DC5-A422-91F2A1C756FB}" type="presOf" srcId="{103D0EA9-45E4-4A0E-8151-FE6CAA706C97}" destId="{24AA6028-CC85-43D5-A8C4-8054AD3A8CBD}" srcOrd="0" destOrd="0" presId="urn:microsoft.com/office/officeart/2008/layout/PictureStrips"/>
    <dgm:cxn modelId="{201C58AA-23E9-47EF-A622-83748835C161}" srcId="{F5031C5D-86B6-4021-8413-567848A15C49}" destId="{103D0EA9-45E4-4A0E-8151-FE6CAA706C97}" srcOrd="7" destOrd="0" parTransId="{C2182287-30AF-4E9D-A613-1C81304F69FB}" sibTransId="{A42D1DEC-343F-4E43-89AC-15C90AC8BF3E}"/>
    <dgm:cxn modelId="{89722156-CD90-4A6F-B851-6927D6B6C91C}" type="presOf" srcId="{F5031C5D-86B6-4021-8413-567848A15C49}" destId="{BB976CBC-1757-48E4-BD66-26C7A48138CE}" srcOrd="0" destOrd="0" presId="urn:microsoft.com/office/officeart/2008/layout/PictureStrips"/>
    <dgm:cxn modelId="{7212D0F9-0A15-425E-8D24-A04CA85F2910}" type="presOf" srcId="{D28802D8-E131-4120-8ADE-8BD0D8382688}" destId="{29BA559B-11D6-4374-B6BC-B7B13CBDEBFE}" srcOrd="0" destOrd="0" presId="urn:microsoft.com/office/officeart/2008/layout/PictureStrips"/>
    <dgm:cxn modelId="{E5823F4A-DA7F-4A5F-AAF1-D24B04D18ACC}" srcId="{F5031C5D-86B6-4021-8413-567848A15C49}" destId="{ADF490D6-C2A7-4531-ABDC-95B05E368188}" srcOrd="0" destOrd="0" parTransId="{C6176830-7E84-4532-9880-31D2EB7FCAC0}" sibTransId="{E9842782-08DB-41C3-AC51-6699E93F7564}"/>
    <dgm:cxn modelId="{CDD73BBA-0449-4E13-9279-66715AD8B29D}" type="presOf" srcId="{1DAA1DF7-9C9F-4AA7-9539-652305003974}" destId="{1979E89A-B4F7-4A54-B619-545CB404FA0F}" srcOrd="0" destOrd="0" presId="urn:microsoft.com/office/officeart/2008/layout/PictureStrips"/>
    <dgm:cxn modelId="{D67C3F25-BD1C-423D-84CF-BF007F0E1127}" type="presOf" srcId="{046D0550-8F54-4C80-8951-BF3D96D47B1F}" destId="{00D31ED7-76AD-4575-B124-12A6549A267C}" srcOrd="0" destOrd="0" presId="urn:microsoft.com/office/officeart/2008/layout/PictureStrips"/>
    <dgm:cxn modelId="{41CC4142-4F93-4499-9CE4-CFFD06EF3C37}" type="presOf" srcId="{48E9BFF0-7A2B-44AA-A382-4A9A4C055B53}" destId="{271B8466-8EF6-4761-B25C-4F0AA016E65F}" srcOrd="0" destOrd="0" presId="urn:microsoft.com/office/officeart/2008/layout/PictureStrips"/>
    <dgm:cxn modelId="{A7267BC6-D8F2-4A21-BCF7-553BEDE44D7B}" type="presOf" srcId="{B37D962D-E366-418A-96CF-7B05243B6EB5}" destId="{7ABD91BE-D2FD-418E-843F-93C573C1F522}" srcOrd="0" destOrd="0" presId="urn:microsoft.com/office/officeart/2008/layout/PictureStrips"/>
    <dgm:cxn modelId="{2A5C841C-6605-4C14-921E-29601512EE30}" srcId="{F5031C5D-86B6-4021-8413-567848A15C49}" destId="{7309AB5E-5984-4ACD-8400-74F70898BC49}" srcOrd="2" destOrd="0" parTransId="{1E9C17DB-C453-40E5-9A6B-9ED1F1583220}" sibTransId="{7A5A02AE-02F7-4494-96B8-503A9C27588B}"/>
    <dgm:cxn modelId="{198594FC-DCE9-486F-92BA-873B8CE3C483}" srcId="{F5031C5D-86B6-4021-8413-567848A15C49}" destId="{48E9BFF0-7A2B-44AA-A382-4A9A4C055B53}" srcOrd="9" destOrd="0" parTransId="{8A2A5195-40C0-450A-A460-C8CE98E69A12}" sibTransId="{A64E1FAA-BE12-4F45-9C72-6FA81D4A71DD}"/>
    <dgm:cxn modelId="{E3E174DD-B159-4FFB-A53D-D1C798837F57}" srcId="{F5031C5D-86B6-4021-8413-567848A15C49}" destId="{CC814CAF-CB98-49CF-9EBE-18515AEB3882}" srcOrd="8" destOrd="0" parTransId="{F32917C6-0D8E-443E-8B83-41EFC4F2DCD3}" sibTransId="{954A6867-BF1A-42BE-BDEC-8F5224BD9CE4}"/>
    <dgm:cxn modelId="{17A34569-02E0-48F5-B5EC-A67A2A84C25C}" srcId="{F5031C5D-86B6-4021-8413-567848A15C49}" destId="{B37D962D-E366-418A-96CF-7B05243B6EB5}" srcOrd="6" destOrd="0" parTransId="{ACB699C4-E9D0-46DC-96A0-11453FE253F2}" sibTransId="{C2611505-3AE5-423E-AAF1-C581873E5FEF}"/>
    <dgm:cxn modelId="{BD23D53C-8009-4C59-8582-E3832417C276}" srcId="{F5031C5D-86B6-4021-8413-567848A15C49}" destId="{D28802D8-E131-4120-8ADE-8BD0D8382688}" srcOrd="5" destOrd="0" parTransId="{C278FFD1-BBDC-4668-AD80-38B4EB6F686C}" sibTransId="{C66B574A-97F0-4617-A882-A9F9A7A998F0}"/>
    <dgm:cxn modelId="{4D368080-1AD1-4746-B2D6-E8D089FC5B28}" srcId="{F5031C5D-86B6-4021-8413-567848A15C49}" destId="{A358F611-6257-4DB2-AD83-E65B15D17209}" srcOrd="3" destOrd="0" parTransId="{5BE37213-1E12-4AF6-B9F8-9993B2B1C4E2}" sibTransId="{9A9D9DBB-6D35-4091-9BCE-BEDE8F540270}"/>
    <dgm:cxn modelId="{F90374F0-FCB9-4F03-A6A2-2A0E7508FB32}" type="presOf" srcId="{7309AB5E-5984-4ACD-8400-74F70898BC49}" destId="{2E9D6125-31FB-4AC3-B5D2-983B02F3322C}" srcOrd="0" destOrd="0" presId="urn:microsoft.com/office/officeart/2008/layout/PictureStrips"/>
    <dgm:cxn modelId="{FABA3941-7F06-4ABC-8094-D0E01A642265}" srcId="{F5031C5D-86B6-4021-8413-567848A15C49}" destId="{046D0550-8F54-4C80-8951-BF3D96D47B1F}" srcOrd="4" destOrd="0" parTransId="{E178D948-AF26-4892-9859-C553E4A298EF}" sibTransId="{AA6EC81D-4D4D-4DA3-85EE-7F9A9267C1EE}"/>
    <dgm:cxn modelId="{FBAB97D6-C898-44F7-AC88-421471DDC098}" srcId="{F5031C5D-86B6-4021-8413-567848A15C49}" destId="{1DAA1DF7-9C9F-4AA7-9539-652305003974}" srcOrd="1" destOrd="0" parTransId="{8CB4F1E6-3987-49D9-B43E-8C40C3B6F29A}" sibTransId="{C0ADDFB3-9160-470E-9DDF-80E7D8525B96}"/>
    <dgm:cxn modelId="{7C4C53C0-4F77-440E-B64D-0F604096DA68}" type="presOf" srcId="{A358F611-6257-4DB2-AD83-E65B15D17209}" destId="{1D915B50-6A75-4CDB-B735-76F30DB87648}" srcOrd="0" destOrd="0" presId="urn:microsoft.com/office/officeart/2008/layout/PictureStrips"/>
    <dgm:cxn modelId="{801099D1-31C8-48F8-BF90-8271F1CFC914}" type="presOf" srcId="{CC814CAF-CB98-49CF-9EBE-18515AEB3882}" destId="{CCBA3354-FF91-445A-AC06-04097C51E691}" srcOrd="0" destOrd="0" presId="urn:microsoft.com/office/officeart/2008/layout/PictureStrips"/>
    <dgm:cxn modelId="{A84521B1-F178-419C-8881-F7781FE24252}" type="presOf" srcId="{ADF490D6-C2A7-4531-ABDC-95B05E368188}" destId="{C68F8C6B-97BB-4197-9AF4-3AE065C0E1CE}" srcOrd="0" destOrd="0" presId="urn:microsoft.com/office/officeart/2008/layout/PictureStrips"/>
    <dgm:cxn modelId="{40BBC3AE-F672-4D72-96CA-71BD9F78803A}" type="presParOf" srcId="{BB976CBC-1757-48E4-BD66-26C7A48138CE}" destId="{B81D9251-DF95-427B-8003-E3748F5CC430}" srcOrd="0" destOrd="0" presId="urn:microsoft.com/office/officeart/2008/layout/PictureStrips"/>
    <dgm:cxn modelId="{559A0897-C734-4ADD-806B-352E4E162A6C}" type="presParOf" srcId="{B81D9251-DF95-427B-8003-E3748F5CC430}" destId="{C68F8C6B-97BB-4197-9AF4-3AE065C0E1CE}" srcOrd="0" destOrd="0" presId="urn:microsoft.com/office/officeart/2008/layout/PictureStrips"/>
    <dgm:cxn modelId="{1766E812-1A88-4CD8-8800-5815164A8071}" type="presParOf" srcId="{B81D9251-DF95-427B-8003-E3748F5CC430}" destId="{83F2C6D9-30B4-42F9-9ECF-81BDC3C27C28}" srcOrd="1" destOrd="0" presId="urn:microsoft.com/office/officeart/2008/layout/PictureStrips"/>
    <dgm:cxn modelId="{A4850322-FBBB-4B3E-8B66-0EBB6472751A}" type="presParOf" srcId="{BB976CBC-1757-48E4-BD66-26C7A48138CE}" destId="{562B4226-D406-4EBB-8580-738E41BB5B46}" srcOrd="1" destOrd="0" presId="urn:microsoft.com/office/officeart/2008/layout/PictureStrips"/>
    <dgm:cxn modelId="{F785BF44-0311-4D31-B4DF-BD935B2E9E46}" type="presParOf" srcId="{BB976CBC-1757-48E4-BD66-26C7A48138CE}" destId="{D17700B0-5323-479F-85F7-A9BAD244CBD7}" srcOrd="2" destOrd="0" presId="urn:microsoft.com/office/officeart/2008/layout/PictureStrips"/>
    <dgm:cxn modelId="{F0036F2F-CBE3-4985-AE1A-58071D13B83B}" type="presParOf" srcId="{D17700B0-5323-479F-85F7-A9BAD244CBD7}" destId="{1979E89A-B4F7-4A54-B619-545CB404FA0F}" srcOrd="0" destOrd="0" presId="urn:microsoft.com/office/officeart/2008/layout/PictureStrips"/>
    <dgm:cxn modelId="{7BAB0E10-C97F-4D11-BDF8-431CF0B02A81}" type="presParOf" srcId="{D17700B0-5323-479F-85F7-A9BAD244CBD7}" destId="{C3A4D8EF-6ABC-4E3F-A3F8-82C9ADFCAF36}" srcOrd="1" destOrd="0" presId="urn:microsoft.com/office/officeart/2008/layout/PictureStrips"/>
    <dgm:cxn modelId="{D1DDFC1F-08A8-478E-9E49-2A2D38B44F34}" type="presParOf" srcId="{BB976CBC-1757-48E4-BD66-26C7A48138CE}" destId="{9976B58B-24B8-4631-B3C4-AEE894CCCA89}" srcOrd="3" destOrd="0" presId="urn:microsoft.com/office/officeart/2008/layout/PictureStrips"/>
    <dgm:cxn modelId="{39D0EA53-B0D1-4DE1-969A-EC9F19146E5D}" type="presParOf" srcId="{BB976CBC-1757-48E4-BD66-26C7A48138CE}" destId="{1AC1866D-7C15-4E4C-A6B1-41520362ECF2}" srcOrd="4" destOrd="0" presId="urn:microsoft.com/office/officeart/2008/layout/PictureStrips"/>
    <dgm:cxn modelId="{E8EF1E7D-1FFD-4ABC-8AEE-CA6CBA84061D}" type="presParOf" srcId="{1AC1866D-7C15-4E4C-A6B1-41520362ECF2}" destId="{2E9D6125-31FB-4AC3-B5D2-983B02F3322C}" srcOrd="0" destOrd="0" presId="urn:microsoft.com/office/officeart/2008/layout/PictureStrips"/>
    <dgm:cxn modelId="{743F20A7-4DE3-4DFE-ACB3-1B372870C318}" type="presParOf" srcId="{1AC1866D-7C15-4E4C-A6B1-41520362ECF2}" destId="{BF5D5CC5-03C2-4BA5-BC76-192A7B43D8A8}" srcOrd="1" destOrd="0" presId="urn:microsoft.com/office/officeart/2008/layout/PictureStrips"/>
    <dgm:cxn modelId="{5762EC77-F27B-4E00-9C11-E92CF36216C2}" type="presParOf" srcId="{BB976CBC-1757-48E4-BD66-26C7A48138CE}" destId="{7E9D3205-15FD-4D10-BF51-50C85E13CBCF}" srcOrd="5" destOrd="0" presId="urn:microsoft.com/office/officeart/2008/layout/PictureStrips"/>
    <dgm:cxn modelId="{6A523957-C163-49A6-AC5C-3BA7578233EB}" type="presParOf" srcId="{BB976CBC-1757-48E4-BD66-26C7A48138CE}" destId="{C9274492-9F0D-46BB-8723-2D86345781DF}" srcOrd="6" destOrd="0" presId="urn:microsoft.com/office/officeart/2008/layout/PictureStrips"/>
    <dgm:cxn modelId="{6A2B078E-CECD-4C30-9EDB-0218E52D562A}" type="presParOf" srcId="{C9274492-9F0D-46BB-8723-2D86345781DF}" destId="{1D915B50-6A75-4CDB-B735-76F30DB87648}" srcOrd="0" destOrd="0" presId="urn:microsoft.com/office/officeart/2008/layout/PictureStrips"/>
    <dgm:cxn modelId="{20A214D1-D982-4A13-A486-84A219F813D7}" type="presParOf" srcId="{C9274492-9F0D-46BB-8723-2D86345781DF}" destId="{BFDCEBD2-1D43-4905-BC00-4D8DF28334A4}" srcOrd="1" destOrd="0" presId="urn:microsoft.com/office/officeart/2008/layout/PictureStrips"/>
    <dgm:cxn modelId="{12B9A769-D9DA-409E-AE99-8133B3616FAD}" type="presParOf" srcId="{BB976CBC-1757-48E4-BD66-26C7A48138CE}" destId="{9DE69E63-EA9D-4593-8F80-4F30B721418D}" srcOrd="7" destOrd="0" presId="urn:microsoft.com/office/officeart/2008/layout/PictureStrips"/>
    <dgm:cxn modelId="{38F09E3E-0665-4009-97C3-4B7C6B4A1893}" type="presParOf" srcId="{BB976CBC-1757-48E4-BD66-26C7A48138CE}" destId="{FD44BECF-0A5C-40C2-93A4-9D17FF1256CF}" srcOrd="8" destOrd="0" presId="urn:microsoft.com/office/officeart/2008/layout/PictureStrips"/>
    <dgm:cxn modelId="{6DF8C500-96D4-485C-841C-53C875C72E20}" type="presParOf" srcId="{FD44BECF-0A5C-40C2-93A4-9D17FF1256CF}" destId="{00D31ED7-76AD-4575-B124-12A6549A267C}" srcOrd="0" destOrd="0" presId="urn:microsoft.com/office/officeart/2008/layout/PictureStrips"/>
    <dgm:cxn modelId="{8408D19E-8DBC-4190-896C-85CD672A6A97}" type="presParOf" srcId="{FD44BECF-0A5C-40C2-93A4-9D17FF1256CF}" destId="{EF04B864-8BC7-4AE9-A731-A1130C3C8A86}" srcOrd="1" destOrd="0" presId="urn:microsoft.com/office/officeart/2008/layout/PictureStrips"/>
    <dgm:cxn modelId="{193C8D06-133F-41DF-936A-518B1CC4F89D}" type="presParOf" srcId="{BB976CBC-1757-48E4-BD66-26C7A48138CE}" destId="{4FE98DDE-96E0-47AD-BA82-4BBD69685C80}" srcOrd="9" destOrd="0" presId="urn:microsoft.com/office/officeart/2008/layout/PictureStrips"/>
    <dgm:cxn modelId="{87B0CFCC-DBB7-4E7D-9B1F-9B8FF89992E8}" type="presParOf" srcId="{BB976CBC-1757-48E4-BD66-26C7A48138CE}" destId="{F7960F5A-5CD5-4C58-97F1-1008F3CB411A}" srcOrd="10" destOrd="0" presId="urn:microsoft.com/office/officeart/2008/layout/PictureStrips"/>
    <dgm:cxn modelId="{294944AF-583A-4C56-B297-E3B9AE9A1C6C}" type="presParOf" srcId="{F7960F5A-5CD5-4C58-97F1-1008F3CB411A}" destId="{29BA559B-11D6-4374-B6BC-B7B13CBDEBFE}" srcOrd="0" destOrd="0" presId="urn:microsoft.com/office/officeart/2008/layout/PictureStrips"/>
    <dgm:cxn modelId="{552FFA4E-908B-435B-AB3C-A732FC66EB84}" type="presParOf" srcId="{F7960F5A-5CD5-4C58-97F1-1008F3CB411A}" destId="{9A756E36-8B10-4400-842A-6D30DFF4C913}" srcOrd="1" destOrd="0" presId="urn:microsoft.com/office/officeart/2008/layout/PictureStrips"/>
    <dgm:cxn modelId="{A0A34D5B-A187-4C7E-BBE7-E0DD8B96DB70}" type="presParOf" srcId="{BB976CBC-1757-48E4-BD66-26C7A48138CE}" destId="{B1FEFD7E-26A2-4C88-B747-2274362E036D}" srcOrd="11" destOrd="0" presId="urn:microsoft.com/office/officeart/2008/layout/PictureStrips"/>
    <dgm:cxn modelId="{7FEEEDDF-B038-44A6-9AF8-C6D48A761FBA}" type="presParOf" srcId="{BB976CBC-1757-48E4-BD66-26C7A48138CE}" destId="{7190B35F-4954-4C95-B2ED-3BFC443A435D}" srcOrd="12" destOrd="0" presId="urn:microsoft.com/office/officeart/2008/layout/PictureStrips"/>
    <dgm:cxn modelId="{1D3CDEA9-A46F-4F53-B591-49203C98D338}" type="presParOf" srcId="{7190B35F-4954-4C95-B2ED-3BFC443A435D}" destId="{7ABD91BE-D2FD-418E-843F-93C573C1F522}" srcOrd="0" destOrd="0" presId="urn:microsoft.com/office/officeart/2008/layout/PictureStrips"/>
    <dgm:cxn modelId="{F48AD70A-9C27-4AE9-8169-E2473CEA5544}" type="presParOf" srcId="{7190B35F-4954-4C95-B2ED-3BFC443A435D}" destId="{6CC7D530-0191-408F-A454-A719A7B8DCEB}" srcOrd="1" destOrd="0" presId="urn:microsoft.com/office/officeart/2008/layout/PictureStrips"/>
    <dgm:cxn modelId="{E15403DF-716C-4547-9ADE-47BB9B436973}" type="presParOf" srcId="{BB976CBC-1757-48E4-BD66-26C7A48138CE}" destId="{B06625FF-3DBB-477D-901A-F449956064C6}" srcOrd="13" destOrd="0" presId="urn:microsoft.com/office/officeart/2008/layout/PictureStrips"/>
    <dgm:cxn modelId="{1D8188B4-E548-4F2E-B65D-F9635E8F84DB}" type="presParOf" srcId="{BB976CBC-1757-48E4-BD66-26C7A48138CE}" destId="{6E08C633-B22E-4E02-A2A4-61A7D18B82C7}" srcOrd="14" destOrd="0" presId="urn:microsoft.com/office/officeart/2008/layout/PictureStrips"/>
    <dgm:cxn modelId="{72FF09A5-3B2F-49C7-9887-C2A4363F2A80}" type="presParOf" srcId="{6E08C633-B22E-4E02-A2A4-61A7D18B82C7}" destId="{24AA6028-CC85-43D5-A8C4-8054AD3A8CBD}" srcOrd="0" destOrd="0" presId="urn:microsoft.com/office/officeart/2008/layout/PictureStrips"/>
    <dgm:cxn modelId="{1880A6AF-38C0-4993-99DF-7A36BEBFB29C}" type="presParOf" srcId="{6E08C633-B22E-4E02-A2A4-61A7D18B82C7}" destId="{43E693B1-152E-4A07-8A9D-150C26C1DDC6}" srcOrd="1" destOrd="0" presId="urn:microsoft.com/office/officeart/2008/layout/PictureStrips"/>
    <dgm:cxn modelId="{13FD7617-D044-43D5-ACCB-890B16EEE291}" type="presParOf" srcId="{BB976CBC-1757-48E4-BD66-26C7A48138CE}" destId="{302199F3-5FE9-4AFD-87A0-B656BE0ECE70}" srcOrd="15" destOrd="0" presId="urn:microsoft.com/office/officeart/2008/layout/PictureStrips"/>
    <dgm:cxn modelId="{20FE098A-F06A-4A94-9E20-DDD60FE6E44A}" type="presParOf" srcId="{BB976CBC-1757-48E4-BD66-26C7A48138CE}" destId="{131E11F5-B680-407D-ACF2-029E1C212AC3}" srcOrd="16" destOrd="0" presId="urn:microsoft.com/office/officeart/2008/layout/PictureStrips"/>
    <dgm:cxn modelId="{4DCF0F96-BE53-42C1-AF57-5772DF48292C}" type="presParOf" srcId="{131E11F5-B680-407D-ACF2-029E1C212AC3}" destId="{CCBA3354-FF91-445A-AC06-04097C51E691}" srcOrd="0" destOrd="0" presId="urn:microsoft.com/office/officeart/2008/layout/PictureStrips"/>
    <dgm:cxn modelId="{1576BC64-259C-4A87-AB1C-68B2A9758AAE}" type="presParOf" srcId="{131E11F5-B680-407D-ACF2-029E1C212AC3}" destId="{7BC7304B-8A97-4593-BB4C-B8021FF001CB}" srcOrd="1" destOrd="0" presId="urn:microsoft.com/office/officeart/2008/layout/PictureStrips"/>
    <dgm:cxn modelId="{4177584D-BDAE-4911-969E-329B70B767C0}" type="presParOf" srcId="{BB976CBC-1757-48E4-BD66-26C7A48138CE}" destId="{7E2184E9-7775-4E34-84A1-22C90FD75C65}" srcOrd="17" destOrd="0" presId="urn:microsoft.com/office/officeart/2008/layout/PictureStrips"/>
    <dgm:cxn modelId="{E790BAEA-D342-434A-A74E-EED56683CA9F}" type="presParOf" srcId="{BB976CBC-1757-48E4-BD66-26C7A48138CE}" destId="{22871F16-D277-4F3C-A3F9-A0D28D209579}" srcOrd="18" destOrd="0" presId="urn:microsoft.com/office/officeart/2008/layout/PictureStrips"/>
    <dgm:cxn modelId="{7BB67978-9133-4FA2-B654-9FBD1274348D}" type="presParOf" srcId="{22871F16-D277-4F3C-A3F9-A0D28D209579}" destId="{271B8466-8EF6-4761-B25C-4F0AA016E65F}" srcOrd="0" destOrd="0" presId="urn:microsoft.com/office/officeart/2008/layout/PictureStrips"/>
    <dgm:cxn modelId="{240BF96E-2335-4B09-AEEE-DCB9F88D6E80}" type="presParOf" srcId="{22871F16-D277-4F3C-A3F9-A0D28D209579}" destId="{8FACC15D-9C21-4A14-96C8-7FAA36035816}"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F03800C-16B6-4612-8D9B-E0BFB7BC5EA1}">
      <dsp:nvSpPr>
        <dsp:cNvPr id="0" name=""/>
        <dsp:cNvSpPr/>
      </dsp:nvSpPr>
      <dsp:spPr>
        <a:xfrm>
          <a:off x="0" y="1421124"/>
          <a:ext cx="12195176" cy="2016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370D6E-C5C9-4CCF-BFB3-66D4B595DFF6}">
      <dsp:nvSpPr>
        <dsp:cNvPr id="0" name=""/>
        <dsp:cNvSpPr/>
      </dsp:nvSpPr>
      <dsp:spPr>
        <a:xfrm>
          <a:off x="553189" y="44245"/>
          <a:ext cx="11631769" cy="14949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2664" tIns="0" rIns="322664" bIns="0" numCol="1" spcCol="1270" anchor="ctr" anchorCtr="0">
          <a:noAutofit/>
        </a:bodyPr>
        <a:lstStyle/>
        <a:p>
          <a:pPr lvl="0" algn="just" defTabSz="1244600">
            <a:lnSpc>
              <a:spcPct val="90000"/>
            </a:lnSpc>
            <a:spcBef>
              <a:spcPct val="0"/>
            </a:spcBef>
            <a:spcAft>
              <a:spcPct val="35000"/>
            </a:spcAft>
          </a:pPr>
          <a:r>
            <a:rPr lang="ro-RO" sz="2800" i="1" kern="1200" dirty="0" smtClean="0">
              <a:latin typeface="Times New Roman" panose="02020603050405020304" pitchFamily="18" charset="0"/>
              <a:cs typeface="Times New Roman" panose="02020603050405020304" pitchFamily="18" charset="0"/>
            </a:rPr>
            <a:t>Confidenţialitatea</a:t>
          </a:r>
          <a:r>
            <a:rPr lang="ro-RO" sz="2800" kern="1200" dirty="0" smtClean="0">
              <a:latin typeface="Times New Roman" panose="02020603050405020304" pitchFamily="18" charset="0"/>
              <a:cs typeface="Times New Roman" panose="02020603050405020304" pitchFamily="18" charset="0"/>
            </a:rPr>
            <a:t>: în domeniul civil, se vorbeşte despre secretul medical, secretul bancar etc.; în domeniul militar, se vorbeşte despre secretul de apărare. </a:t>
          </a:r>
          <a:endParaRPr lang="ru-RU" sz="2800" kern="1200" dirty="0">
            <a:latin typeface="Times New Roman" panose="02020603050405020304" pitchFamily="18" charset="0"/>
            <a:cs typeface="Times New Roman" panose="02020603050405020304" pitchFamily="18" charset="0"/>
          </a:endParaRPr>
        </a:p>
      </dsp:txBody>
      <dsp:txXfrm>
        <a:off x="626167" y="117223"/>
        <a:ext cx="11485813" cy="1349002"/>
      </dsp:txXfrm>
    </dsp:sp>
    <dsp:sp modelId="{D5BCD30C-91E1-4286-A044-1E103D8FF983}">
      <dsp:nvSpPr>
        <dsp:cNvPr id="0" name=""/>
        <dsp:cNvSpPr/>
      </dsp:nvSpPr>
      <dsp:spPr>
        <a:xfrm>
          <a:off x="0" y="3042803"/>
          <a:ext cx="12195176" cy="2016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701CC3F-A4D6-452B-BCEC-FB80EC3CB275}">
      <dsp:nvSpPr>
        <dsp:cNvPr id="0" name=""/>
        <dsp:cNvSpPr/>
      </dsp:nvSpPr>
      <dsp:spPr>
        <a:xfrm>
          <a:off x="553189" y="1665924"/>
          <a:ext cx="11631769" cy="14949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2664" tIns="0" rIns="322664" bIns="0" numCol="1" spcCol="1270" anchor="ctr" anchorCtr="0">
          <a:noAutofit/>
        </a:bodyPr>
        <a:lstStyle/>
        <a:p>
          <a:pPr lvl="0" algn="l" defTabSz="1244600">
            <a:lnSpc>
              <a:spcPct val="90000"/>
            </a:lnSpc>
            <a:spcBef>
              <a:spcPct val="0"/>
            </a:spcBef>
            <a:spcAft>
              <a:spcPct val="35000"/>
            </a:spcAft>
          </a:pPr>
          <a:r>
            <a:rPr lang="ro-RO" sz="2800" i="1" kern="1200" dirty="0" smtClean="0">
              <a:latin typeface="Times New Roman" panose="02020603050405020304" pitchFamily="18" charset="0"/>
              <a:cs typeface="Times New Roman" panose="02020603050405020304" pitchFamily="18" charset="0"/>
            </a:rPr>
            <a:t>Integritatea informaţiilor</a:t>
          </a:r>
          <a:r>
            <a:rPr lang="ro-RO" sz="2800" kern="1200" dirty="0" smtClean="0">
              <a:latin typeface="Times New Roman" panose="02020603050405020304" pitchFamily="18" charset="0"/>
              <a:cs typeface="Times New Roman" panose="02020603050405020304" pitchFamily="18" charset="0"/>
            </a:rPr>
            <a:t>: în domeniul civil, putem exemplifica prin situaţia reală a unui cont bancar, iar în domeniul apărării, prin obiectivul ce trebuie atins de o rachetă. Dacă aceste informaţii sunt modificate fără ştirea autorului, riscurile sunt uriaşe.</a:t>
          </a:r>
          <a:endParaRPr lang="ru-RU" sz="2800" kern="1200" dirty="0">
            <a:latin typeface="Times New Roman" panose="02020603050405020304" pitchFamily="18" charset="0"/>
            <a:cs typeface="Times New Roman" panose="02020603050405020304" pitchFamily="18" charset="0"/>
          </a:endParaRPr>
        </a:p>
      </dsp:txBody>
      <dsp:txXfrm>
        <a:off x="626167" y="1738902"/>
        <a:ext cx="11485813" cy="1349002"/>
      </dsp:txXfrm>
    </dsp:sp>
    <dsp:sp modelId="{28DA6F93-718D-493D-864D-822DFE6037FA}">
      <dsp:nvSpPr>
        <dsp:cNvPr id="0" name=""/>
        <dsp:cNvSpPr/>
      </dsp:nvSpPr>
      <dsp:spPr>
        <a:xfrm>
          <a:off x="0" y="4664482"/>
          <a:ext cx="12195176" cy="201600"/>
        </a:xfrm>
        <a:prstGeom prst="rect">
          <a:avLst/>
        </a:prstGeom>
        <a:solidFill>
          <a:schemeClr val="lt2">
            <a:alpha val="90000"/>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6A5A7AB-5349-4D41-9C20-93E5CDF366FA}">
      <dsp:nvSpPr>
        <dsp:cNvPr id="0" name=""/>
        <dsp:cNvSpPr/>
      </dsp:nvSpPr>
      <dsp:spPr>
        <a:xfrm>
          <a:off x="553189" y="3287603"/>
          <a:ext cx="11631769" cy="1494958"/>
        </a:xfrm>
        <a:prstGeom prst="roundRect">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22664" tIns="0" rIns="322664" bIns="0" numCol="1" spcCol="1270" anchor="ctr" anchorCtr="0">
          <a:noAutofit/>
        </a:bodyPr>
        <a:lstStyle/>
        <a:p>
          <a:pPr lvl="0" algn="just" defTabSz="1244600">
            <a:lnSpc>
              <a:spcPct val="90000"/>
            </a:lnSpc>
            <a:spcBef>
              <a:spcPct val="0"/>
            </a:spcBef>
            <a:spcAft>
              <a:spcPct val="35000"/>
            </a:spcAft>
          </a:pPr>
          <a:r>
            <a:rPr lang="ro-RO" sz="2800" i="1" kern="1200" dirty="0" smtClean="0">
              <a:latin typeface="Times New Roman" panose="02020603050405020304" pitchFamily="18" charset="0"/>
              <a:cs typeface="Times New Roman" panose="02020603050405020304" pitchFamily="18" charset="0"/>
            </a:rPr>
            <a:t>Disponibilitatea</a:t>
          </a:r>
          <a:r>
            <a:rPr lang="ro-RO" sz="2800" kern="1200" dirty="0" smtClean="0">
              <a:latin typeface="Times New Roman" panose="02020603050405020304" pitchFamily="18" charset="0"/>
              <a:cs typeface="Times New Roman" panose="02020603050405020304" pitchFamily="18" charset="0"/>
            </a:rPr>
            <a:t>: reprezintă accesibilitatea informaţiilor la momentul oportun. De exemplu, accesul la un serviciu, cum este </a:t>
          </a:r>
          <a:r>
            <a:rPr lang="ro-RO" sz="2800" i="1" kern="1200" dirty="0" smtClean="0">
              <a:latin typeface="Times New Roman" panose="02020603050405020304" pitchFamily="18" charset="0"/>
              <a:cs typeface="Times New Roman" panose="02020603050405020304" pitchFamily="18" charset="0"/>
            </a:rPr>
            <a:t>internetul</a:t>
          </a:r>
          <a:r>
            <a:rPr lang="ro-RO" sz="2800" kern="1200" dirty="0" smtClean="0">
              <a:latin typeface="Times New Roman" panose="02020603050405020304" pitchFamily="18" charset="0"/>
              <a:cs typeface="Times New Roman" panose="02020603050405020304" pitchFamily="18" charset="0"/>
            </a:rPr>
            <a:t>, sau de exemplu în domeniul militar, accesul unui stat major la situaţia tactică. </a:t>
          </a:r>
          <a:endParaRPr lang="ru-RU" sz="2800" kern="1200" dirty="0">
            <a:latin typeface="Times New Roman" panose="02020603050405020304" pitchFamily="18" charset="0"/>
            <a:cs typeface="Times New Roman" panose="02020603050405020304" pitchFamily="18" charset="0"/>
          </a:endParaRPr>
        </a:p>
      </dsp:txBody>
      <dsp:txXfrm>
        <a:off x="626167" y="3360581"/>
        <a:ext cx="11485813" cy="134900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CDCE1B-15C1-4E8F-9A44-620C63950946}">
      <dsp:nvSpPr>
        <dsp:cNvPr id="0" name=""/>
        <dsp:cNvSpPr/>
      </dsp:nvSpPr>
      <dsp:spPr>
        <a:xfrm rot="16200000">
          <a:off x="1601" y="8"/>
          <a:ext cx="4685109" cy="4690918"/>
        </a:xfrm>
        <a:prstGeom prst="upArrow">
          <a:avLst>
            <a:gd name="adj1" fmla="val 50000"/>
            <a:gd name="adj2" fmla="val 35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o-RO" sz="1700" i="1" kern="1200" dirty="0" smtClean="0">
              <a:latin typeface="Times New Roman" panose="02020603050405020304" pitchFamily="18" charset="0"/>
              <a:cs typeface="Times New Roman" panose="02020603050405020304" pitchFamily="18" charset="0"/>
            </a:rPr>
            <a:t>Componenta ofensivă</a:t>
          </a:r>
          <a:r>
            <a:rPr lang="ro-RO" sz="1700" kern="1200" dirty="0" smtClean="0">
              <a:latin typeface="Times New Roman" panose="02020603050405020304" pitchFamily="18" charset="0"/>
              <a:cs typeface="Times New Roman" panose="02020603050405020304" pitchFamily="18" charset="0"/>
            </a:rPr>
            <a:t> se poate manifesta prin exploatarea informaţiilor părţii adverse (fie prin interferare, fie prin manipulare) desfăşurând: </a:t>
          </a:r>
          <a:r>
            <a:rPr lang="ro-RO" sz="1700" i="1" kern="1200" dirty="0" smtClean="0">
              <a:latin typeface="Times New Roman" panose="02020603050405020304" pitchFamily="18" charset="0"/>
              <a:cs typeface="Times New Roman" panose="02020603050405020304" pitchFamily="18" charset="0"/>
            </a:rPr>
            <a:t>acţiuni de manipulare prin propagandă</a:t>
          </a:r>
          <a:r>
            <a:rPr lang="ro-RO" sz="1700" kern="1200" dirty="0" smtClean="0">
              <a:latin typeface="Times New Roman" panose="02020603050405020304" pitchFamily="18" charset="0"/>
              <a:cs typeface="Times New Roman" panose="02020603050405020304" pitchFamily="18" charset="0"/>
            </a:rPr>
            <a:t>, </a:t>
          </a:r>
          <a:r>
            <a:rPr lang="ro-RO" sz="1700" i="1" kern="1200" dirty="0" smtClean="0">
              <a:latin typeface="Times New Roman" panose="02020603050405020304" pitchFamily="18" charset="0"/>
              <a:cs typeface="Times New Roman" panose="02020603050405020304" pitchFamily="18" charset="0"/>
            </a:rPr>
            <a:t>descurajare</a:t>
          </a:r>
          <a:r>
            <a:rPr lang="ro-RO" sz="1700" kern="1200" dirty="0" smtClean="0">
              <a:latin typeface="Times New Roman" panose="02020603050405020304" pitchFamily="18" charset="0"/>
              <a:cs typeface="Times New Roman" panose="02020603050405020304" pitchFamily="18" charset="0"/>
            </a:rPr>
            <a:t>, </a:t>
          </a:r>
          <a:r>
            <a:rPr lang="ro-RO" sz="1700" i="1" kern="1200" dirty="0" smtClean="0">
              <a:latin typeface="Times New Roman" panose="02020603050405020304" pitchFamily="18" charset="0"/>
              <a:cs typeface="Times New Roman" panose="02020603050405020304" pitchFamily="18" charset="0"/>
            </a:rPr>
            <a:t>ameninţare cu forţa, demonstraţii, ultimatumuri</a:t>
          </a:r>
          <a:r>
            <a:rPr lang="ro-RO" sz="1700" kern="1200" dirty="0" smtClean="0">
              <a:latin typeface="Times New Roman" panose="02020603050405020304" pitchFamily="18" charset="0"/>
              <a:cs typeface="Times New Roman" panose="02020603050405020304" pitchFamily="18" charset="0"/>
            </a:rPr>
            <a:t>, precum şi acţiuni </a:t>
          </a:r>
          <a:r>
            <a:rPr lang="ro-RO" sz="1700" i="1" kern="1200" dirty="0" smtClean="0">
              <a:latin typeface="Times New Roman" panose="02020603050405020304" pitchFamily="18" charset="0"/>
              <a:cs typeface="Times New Roman" panose="02020603050405020304" pitchFamily="18" charset="0"/>
            </a:rPr>
            <a:t>terorist­diversioniste</a:t>
          </a:r>
          <a:r>
            <a:rPr lang="ro-RO" sz="1700" kern="1200" dirty="0" smtClean="0">
              <a:latin typeface="Times New Roman" panose="02020603050405020304" pitchFamily="18" charset="0"/>
              <a:cs typeface="Times New Roman" panose="02020603050405020304" pitchFamily="18" charset="0"/>
            </a:rPr>
            <a:t>; </a:t>
          </a:r>
          <a:endParaRPr lang="ru-RU" sz="1700" kern="1200" dirty="0">
            <a:latin typeface="Times New Roman" panose="02020603050405020304" pitchFamily="18" charset="0"/>
            <a:cs typeface="Times New Roman" panose="02020603050405020304" pitchFamily="18" charset="0"/>
          </a:endParaRPr>
        </a:p>
      </dsp:txBody>
      <dsp:txXfrm rot="5400000">
        <a:off x="818591" y="1174189"/>
        <a:ext cx="3871024" cy="2342555"/>
      </dsp:txXfrm>
    </dsp:sp>
    <dsp:sp modelId="{26F87574-F9E8-44D3-AEED-97791C1A5190}">
      <dsp:nvSpPr>
        <dsp:cNvPr id="0" name=""/>
        <dsp:cNvSpPr/>
      </dsp:nvSpPr>
      <dsp:spPr>
        <a:xfrm rot="5400000">
          <a:off x="7505289" y="8"/>
          <a:ext cx="4685109" cy="4690918"/>
        </a:xfrm>
        <a:prstGeom prst="upArrow">
          <a:avLst>
            <a:gd name="adj1" fmla="val 50000"/>
            <a:gd name="adj2" fmla="val 35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ctr" defTabSz="755650">
            <a:lnSpc>
              <a:spcPct val="90000"/>
            </a:lnSpc>
            <a:spcBef>
              <a:spcPct val="0"/>
            </a:spcBef>
            <a:spcAft>
              <a:spcPct val="35000"/>
            </a:spcAft>
          </a:pPr>
          <a:r>
            <a:rPr lang="ro-RO" sz="1700" i="1" kern="1200" dirty="0" smtClean="0">
              <a:latin typeface="Times New Roman" panose="02020603050405020304" pitchFamily="18" charset="0"/>
              <a:cs typeface="Times New Roman" panose="02020603050405020304" pitchFamily="18" charset="0"/>
            </a:rPr>
            <a:t>Componenta defensivă</a:t>
          </a:r>
          <a:r>
            <a:rPr lang="ro-RO" sz="1700" kern="1200" dirty="0" smtClean="0">
              <a:latin typeface="Times New Roman" panose="02020603050405020304" pitchFamily="18" charset="0"/>
              <a:cs typeface="Times New Roman" panose="02020603050405020304" pitchFamily="18" charset="0"/>
            </a:rPr>
            <a:t> se poate manifesta prin: protejarea tehnică hardware a echipamentelor individuale şi reţelelor de comunicaţii şi calculatoare; creşterea gradului de redundanţă a informaţiilor; </a:t>
          </a:r>
          <a:endParaRPr lang="ru-RU" sz="1700" kern="1200" dirty="0">
            <a:latin typeface="Times New Roman" panose="02020603050405020304" pitchFamily="18" charset="0"/>
            <a:cs typeface="Times New Roman" panose="02020603050405020304" pitchFamily="18" charset="0"/>
          </a:endParaRPr>
        </a:p>
      </dsp:txBody>
      <dsp:txXfrm rot="-5400000">
        <a:off x="7502385" y="1174189"/>
        <a:ext cx="3871024" cy="23425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825C25-0CFD-4C27-8899-5A9364F7DB4D}">
      <dsp:nvSpPr>
        <dsp:cNvPr id="0" name=""/>
        <dsp:cNvSpPr/>
      </dsp:nvSpPr>
      <dsp:spPr>
        <a:xfrm>
          <a:off x="5496222" y="1051"/>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de comandă şi control</a:t>
          </a:r>
          <a:endParaRPr lang="ru-RU" sz="1500" b="1" i="1" kern="1200" dirty="0">
            <a:latin typeface="Times New Roman" panose="02020603050405020304" pitchFamily="18" charset="0"/>
            <a:cs typeface="Times New Roman" panose="02020603050405020304" pitchFamily="18" charset="0"/>
          </a:endParaRPr>
        </a:p>
      </dsp:txBody>
      <dsp:txXfrm>
        <a:off x="5671893" y="176722"/>
        <a:ext cx="848212" cy="848212"/>
      </dsp:txXfrm>
    </dsp:sp>
    <dsp:sp modelId="{6E3A2504-F526-4153-B631-1AC20EA3648E}">
      <dsp:nvSpPr>
        <dsp:cNvPr id="0" name=""/>
        <dsp:cNvSpPr/>
      </dsp:nvSpPr>
      <dsp:spPr>
        <a:xfrm rot="1542857">
          <a:off x="6739894" y="785304"/>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6744633" y="845511"/>
        <a:ext cx="223316" cy="242909"/>
      </dsp:txXfrm>
    </dsp:sp>
    <dsp:sp modelId="{6785024C-D80A-4F62-A4A6-FE2B8D0C61B6}">
      <dsp:nvSpPr>
        <dsp:cNvPr id="0" name=""/>
        <dsp:cNvSpPr/>
      </dsp:nvSpPr>
      <dsp:spPr>
        <a:xfrm>
          <a:off x="7119305" y="782687"/>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„supremaţiei informaţiilor”</a:t>
          </a:r>
          <a:endParaRPr lang="ru-RU" sz="1500" b="1" i="1" kern="1200" dirty="0">
            <a:latin typeface="Times New Roman" panose="02020603050405020304" pitchFamily="18" charset="0"/>
            <a:cs typeface="Times New Roman" panose="02020603050405020304" pitchFamily="18" charset="0"/>
          </a:endParaRPr>
        </a:p>
      </dsp:txBody>
      <dsp:txXfrm>
        <a:off x="7294976" y="958358"/>
        <a:ext cx="848212" cy="848212"/>
      </dsp:txXfrm>
    </dsp:sp>
    <dsp:sp modelId="{3A86DAE0-744C-4A5E-B382-40C5AB758E9B}">
      <dsp:nvSpPr>
        <dsp:cNvPr id="0" name=""/>
        <dsp:cNvSpPr/>
      </dsp:nvSpPr>
      <dsp:spPr>
        <a:xfrm rot="4628571">
          <a:off x="7757995" y="2049396"/>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7795200" y="2083712"/>
        <a:ext cx="223316" cy="242909"/>
      </dsp:txXfrm>
    </dsp:sp>
    <dsp:sp modelId="{9F59E771-AF61-4CCA-872B-8D9706FAE4AE}">
      <dsp:nvSpPr>
        <dsp:cNvPr id="0" name=""/>
        <dsp:cNvSpPr/>
      </dsp:nvSpPr>
      <dsp:spPr>
        <a:xfrm>
          <a:off x="7520173" y="2539006"/>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electronic</a:t>
          </a:r>
          <a:endParaRPr lang="ru-RU" sz="1500" b="1" i="1" kern="1200" dirty="0">
            <a:latin typeface="Times New Roman" panose="02020603050405020304" pitchFamily="18" charset="0"/>
            <a:cs typeface="Times New Roman" panose="02020603050405020304" pitchFamily="18" charset="0"/>
          </a:endParaRPr>
        </a:p>
      </dsp:txBody>
      <dsp:txXfrm>
        <a:off x="7695844" y="2714677"/>
        <a:ext cx="848212" cy="848212"/>
      </dsp:txXfrm>
    </dsp:sp>
    <dsp:sp modelId="{1099474C-29F5-47C4-BB1F-50D7CF0AFCC0}">
      <dsp:nvSpPr>
        <dsp:cNvPr id="0" name=""/>
        <dsp:cNvSpPr/>
      </dsp:nvSpPr>
      <dsp:spPr>
        <a:xfrm rot="7714286">
          <a:off x="7404464" y="3633528"/>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rot="10800000">
        <a:off x="7482154" y="3677085"/>
        <a:ext cx="223316" cy="242909"/>
      </dsp:txXfrm>
    </dsp:sp>
    <dsp:sp modelId="{3A7AB9E4-0271-4ABE-8144-F6B79A97F827}">
      <dsp:nvSpPr>
        <dsp:cNvPr id="0" name=""/>
        <dsp:cNvSpPr/>
      </dsp:nvSpPr>
      <dsp:spPr>
        <a:xfrm>
          <a:off x="6396965" y="3947464"/>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psihologic</a:t>
          </a:r>
          <a:endParaRPr lang="ru-RU" sz="1500" b="1" i="1" kern="1200" dirty="0">
            <a:latin typeface="Times New Roman" panose="02020603050405020304" pitchFamily="18" charset="0"/>
            <a:cs typeface="Times New Roman" panose="02020603050405020304" pitchFamily="18" charset="0"/>
          </a:endParaRPr>
        </a:p>
      </dsp:txBody>
      <dsp:txXfrm>
        <a:off x="6572636" y="4123135"/>
        <a:ext cx="848212" cy="848212"/>
      </dsp:txXfrm>
    </dsp:sp>
    <dsp:sp modelId="{19702465-FD99-4D16-8BB7-8449C64060A7}">
      <dsp:nvSpPr>
        <dsp:cNvPr id="0" name=""/>
        <dsp:cNvSpPr/>
      </dsp:nvSpPr>
      <dsp:spPr>
        <a:xfrm rot="10800000">
          <a:off x="5945517" y="4344816"/>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rot="10800000">
        <a:off x="6041224" y="4425786"/>
        <a:ext cx="223316" cy="242909"/>
      </dsp:txXfrm>
    </dsp:sp>
    <dsp:sp modelId="{73B4E2C1-9E9E-482B-B89A-87D09727C287}">
      <dsp:nvSpPr>
        <dsp:cNvPr id="0" name=""/>
        <dsp:cNvSpPr/>
      </dsp:nvSpPr>
      <dsp:spPr>
        <a:xfrm>
          <a:off x="4595479" y="3947464"/>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hacker-ilor</a:t>
          </a:r>
          <a:endParaRPr lang="ru-RU" sz="1500" b="1" i="1" kern="1200" dirty="0">
            <a:latin typeface="Times New Roman" panose="02020603050405020304" pitchFamily="18" charset="0"/>
            <a:cs typeface="Times New Roman" panose="02020603050405020304" pitchFamily="18" charset="0"/>
          </a:endParaRPr>
        </a:p>
      </dsp:txBody>
      <dsp:txXfrm>
        <a:off x="4771150" y="4123135"/>
        <a:ext cx="848212" cy="848212"/>
      </dsp:txXfrm>
    </dsp:sp>
    <dsp:sp modelId="{3FC7B719-6587-4CB1-8003-50C3EFD367FE}">
      <dsp:nvSpPr>
        <dsp:cNvPr id="0" name=""/>
        <dsp:cNvSpPr/>
      </dsp:nvSpPr>
      <dsp:spPr>
        <a:xfrm rot="13885714">
          <a:off x="4479770" y="3647646"/>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rot="10800000">
        <a:off x="4557460" y="3766029"/>
        <a:ext cx="223316" cy="242909"/>
      </dsp:txXfrm>
    </dsp:sp>
    <dsp:sp modelId="{E219756B-BA34-498E-A1B2-198B4C7FA930}">
      <dsp:nvSpPr>
        <dsp:cNvPr id="0" name=""/>
        <dsp:cNvSpPr/>
      </dsp:nvSpPr>
      <dsp:spPr>
        <a:xfrm>
          <a:off x="3472271" y="2539006"/>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informaţiilor economice;</a:t>
          </a:r>
          <a:endParaRPr lang="ru-RU" sz="1500" b="1" i="1" kern="1200" dirty="0">
            <a:latin typeface="Times New Roman" panose="02020603050405020304" pitchFamily="18" charset="0"/>
            <a:cs typeface="Times New Roman" panose="02020603050405020304" pitchFamily="18" charset="0"/>
          </a:endParaRPr>
        </a:p>
      </dsp:txBody>
      <dsp:txXfrm>
        <a:off x="3647942" y="2714677"/>
        <a:ext cx="848212" cy="848212"/>
      </dsp:txXfrm>
    </dsp:sp>
    <dsp:sp modelId="{970ADD60-B4C7-4D9E-9336-7A8EEFFC3259}">
      <dsp:nvSpPr>
        <dsp:cNvPr id="0" name=""/>
        <dsp:cNvSpPr/>
      </dsp:nvSpPr>
      <dsp:spPr>
        <a:xfrm rot="16971429">
          <a:off x="4110962" y="2067001"/>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4148167" y="2194625"/>
        <a:ext cx="223316" cy="242909"/>
      </dsp:txXfrm>
    </dsp:sp>
    <dsp:sp modelId="{0231B132-7C48-499C-ADC7-2BFF30483313}">
      <dsp:nvSpPr>
        <dsp:cNvPr id="0" name=""/>
        <dsp:cNvSpPr/>
      </dsp:nvSpPr>
      <dsp:spPr>
        <a:xfrm>
          <a:off x="3873140" y="782687"/>
          <a:ext cx="1199554" cy="1199554"/>
        </a:xfrm>
        <a:prstGeom prst="ellipse">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Războiul în spaţiul de luptă al realităţii virtuale</a:t>
          </a:r>
          <a:endParaRPr lang="ru-RU" sz="1500" b="1" i="1" kern="1200" dirty="0">
            <a:latin typeface="Times New Roman" panose="02020603050405020304" pitchFamily="18" charset="0"/>
            <a:cs typeface="Times New Roman" panose="02020603050405020304" pitchFamily="18" charset="0"/>
          </a:endParaRPr>
        </a:p>
      </dsp:txBody>
      <dsp:txXfrm>
        <a:off x="4048811" y="958358"/>
        <a:ext cx="848212" cy="848212"/>
      </dsp:txXfrm>
    </dsp:sp>
    <dsp:sp modelId="{EE33535E-B66E-482F-B373-F15EF3ED1F28}">
      <dsp:nvSpPr>
        <dsp:cNvPr id="0" name=""/>
        <dsp:cNvSpPr/>
      </dsp:nvSpPr>
      <dsp:spPr>
        <a:xfrm rot="20057143">
          <a:off x="5116812" y="793139"/>
          <a:ext cx="319023" cy="40484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ru-RU" sz="1900" kern="1200"/>
        </a:p>
      </dsp:txBody>
      <dsp:txXfrm>
        <a:off x="5121551" y="894872"/>
        <a:ext cx="223316" cy="24290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B7C185-1130-459A-878B-EE33E28E88BA}">
      <dsp:nvSpPr>
        <dsp:cNvPr id="0" name=""/>
        <dsp:cNvSpPr/>
      </dsp:nvSpPr>
      <dsp:spPr>
        <a:xfrm>
          <a:off x="1417114" y="69894"/>
          <a:ext cx="9357771" cy="1360882"/>
        </a:xfrm>
        <a:prstGeom prst="rightArrow">
          <a:avLst>
            <a:gd name="adj1" fmla="val 50000"/>
            <a:gd name="adj2" fmla="val 5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216040" numCol="1" spcCol="1270" anchor="ctr" anchorCtr="0">
          <a:noAutofit/>
        </a:bodyPr>
        <a:lstStyle/>
        <a:p>
          <a:pPr lvl="0" algn="l" defTabSz="666750">
            <a:lnSpc>
              <a:spcPct val="90000"/>
            </a:lnSpc>
            <a:spcBef>
              <a:spcPct val="0"/>
            </a:spcBef>
            <a:spcAft>
              <a:spcPct val="35000"/>
            </a:spcAft>
          </a:pPr>
          <a:r>
            <a:rPr lang="ro-RO" sz="1500" b="1" i="1" kern="1200" dirty="0" smtClean="0">
              <a:latin typeface="Times New Roman" panose="02020603050405020304" pitchFamily="18" charset="0"/>
              <a:cs typeface="Times New Roman" panose="02020603050405020304" pitchFamily="18" charset="0"/>
            </a:rPr>
            <a:t>Principiul „decapitării”</a:t>
          </a:r>
          <a:endParaRPr lang="ru-RU" sz="1500" b="1" kern="1200" dirty="0">
            <a:latin typeface="Times New Roman" panose="02020603050405020304" pitchFamily="18" charset="0"/>
            <a:cs typeface="Times New Roman" panose="02020603050405020304" pitchFamily="18" charset="0"/>
          </a:endParaRPr>
        </a:p>
      </dsp:txBody>
      <dsp:txXfrm>
        <a:off x="1417114" y="410115"/>
        <a:ext cx="9017551" cy="680441"/>
      </dsp:txXfrm>
    </dsp:sp>
    <dsp:sp modelId="{27E6CA4F-A5B0-4856-B99A-41051539883C}">
      <dsp:nvSpPr>
        <dsp:cNvPr id="0" name=""/>
        <dsp:cNvSpPr/>
      </dsp:nvSpPr>
      <dsp:spPr>
        <a:xfrm>
          <a:off x="1417114" y="1117574"/>
          <a:ext cx="1729503" cy="2498798"/>
        </a:xfrm>
        <a:prstGeom prst="rect">
          <a:avLst/>
        </a:prstGeom>
        <a:solidFill>
          <a:schemeClr val="lt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ro-RO" sz="1500" kern="1200" dirty="0" smtClean="0">
              <a:latin typeface="Times New Roman" panose="02020603050405020304" pitchFamily="18" charset="0"/>
              <a:cs typeface="Times New Roman" panose="02020603050405020304" pitchFamily="18" charset="0"/>
            </a:rPr>
            <a:t>Comanda şi controlul, suportul decizional, comunicaţiile, sunt ţinte primare în planificarea operaţiilor informaţionale, în intenţia de a separa conducerea de execuţie; </a:t>
          </a:r>
          <a:endParaRPr lang="ru-RU" sz="1500" kern="1200" dirty="0">
            <a:latin typeface="Times New Roman" panose="02020603050405020304" pitchFamily="18" charset="0"/>
            <a:cs typeface="Times New Roman" panose="02020603050405020304" pitchFamily="18" charset="0"/>
          </a:endParaRPr>
        </a:p>
      </dsp:txBody>
      <dsp:txXfrm>
        <a:off x="1417114" y="1117574"/>
        <a:ext cx="1729503" cy="2498798"/>
      </dsp:txXfrm>
    </dsp:sp>
    <dsp:sp modelId="{44910039-7C02-43D3-B860-AFA9C61285A6}">
      <dsp:nvSpPr>
        <dsp:cNvPr id="0" name=""/>
        <dsp:cNvSpPr/>
      </dsp:nvSpPr>
      <dsp:spPr>
        <a:xfrm>
          <a:off x="3146430" y="523697"/>
          <a:ext cx="7628454" cy="1360882"/>
        </a:xfrm>
        <a:prstGeom prst="rightArrow">
          <a:avLst>
            <a:gd name="adj1" fmla="val 50000"/>
            <a:gd name="adj2" fmla="val 5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216040" numCol="1" spcCol="1270" anchor="ctr" anchorCtr="0">
          <a:noAutofit/>
        </a:bodyPr>
        <a:lstStyle/>
        <a:p>
          <a:pPr lvl="0" algn="l" defTabSz="666750">
            <a:lnSpc>
              <a:spcPct val="90000"/>
            </a:lnSpc>
            <a:spcBef>
              <a:spcPct val="0"/>
            </a:spcBef>
            <a:spcAft>
              <a:spcPct val="35000"/>
            </a:spcAft>
          </a:pPr>
          <a:r>
            <a:rPr lang="ro-RO" sz="1500" i="1" kern="1200" dirty="0" smtClean="0">
              <a:latin typeface="Times New Roman" panose="02020603050405020304" pitchFamily="18" charset="0"/>
              <a:cs typeface="Times New Roman" panose="02020603050405020304" pitchFamily="18" charset="0"/>
            </a:rPr>
            <a:t>Principiul întâietăţii senzorilor</a:t>
          </a:r>
          <a:endParaRPr lang="ru-RU" sz="1500" kern="1200" dirty="0">
            <a:latin typeface="Times New Roman" panose="02020603050405020304" pitchFamily="18" charset="0"/>
            <a:cs typeface="Times New Roman" panose="02020603050405020304" pitchFamily="18" charset="0"/>
          </a:endParaRPr>
        </a:p>
      </dsp:txBody>
      <dsp:txXfrm>
        <a:off x="3146430" y="863918"/>
        <a:ext cx="7288234" cy="680441"/>
      </dsp:txXfrm>
    </dsp:sp>
    <dsp:sp modelId="{054AC529-DA14-40D7-8B60-2B2F3A2C399A}">
      <dsp:nvSpPr>
        <dsp:cNvPr id="0" name=""/>
        <dsp:cNvSpPr/>
      </dsp:nvSpPr>
      <dsp:spPr>
        <a:xfrm>
          <a:off x="3146430" y="1571377"/>
          <a:ext cx="1729503" cy="2498798"/>
        </a:xfrm>
        <a:prstGeom prst="rect">
          <a:avLst/>
        </a:prstGeom>
        <a:solidFill>
          <a:schemeClr val="lt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ro-RO" sz="1500" kern="1200" dirty="0" smtClean="0">
              <a:latin typeface="Times New Roman" panose="02020603050405020304" pitchFamily="18" charset="0"/>
              <a:cs typeface="Times New Roman" panose="02020603050405020304" pitchFamily="18" charset="0"/>
            </a:rPr>
            <a:t>Toţi senzorii adversarului trebuie să fie distruşi sau reduşi la tăcere înainte de angajarea în luptă; </a:t>
          </a:r>
          <a:endParaRPr lang="ru-RU" sz="1500" kern="1200" dirty="0">
            <a:latin typeface="Times New Roman" panose="02020603050405020304" pitchFamily="18" charset="0"/>
            <a:cs typeface="Times New Roman" panose="02020603050405020304" pitchFamily="18" charset="0"/>
          </a:endParaRPr>
        </a:p>
      </dsp:txBody>
      <dsp:txXfrm>
        <a:off x="3146430" y="1571377"/>
        <a:ext cx="1729503" cy="2498798"/>
      </dsp:txXfrm>
    </dsp:sp>
    <dsp:sp modelId="{A172725D-5D8A-49A4-B245-A7EA668E1540}">
      <dsp:nvSpPr>
        <dsp:cNvPr id="0" name=""/>
        <dsp:cNvSpPr/>
      </dsp:nvSpPr>
      <dsp:spPr>
        <a:xfrm>
          <a:off x="4875746" y="977499"/>
          <a:ext cx="5899138" cy="1360882"/>
        </a:xfrm>
        <a:prstGeom prst="rightArrow">
          <a:avLst>
            <a:gd name="adj1" fmla="val 50000"/>
            <a:gd name="adj2" fmla="val 5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216040" numCol="1" spcCol="1270" anchor="ctr" anchorCtr="0">
          <a:noAutofit/>
        </a:bodyPr>
        <a:lstStyle/>
        <a:p>
          <a:pPr lvl="0" algn="l" defTabSz="666750">
            <a:lnSpc>
              <a:spcPct val="90000"/>
            </a:lnSpc>
            <a:spcBef>
              <a:spcPct val="0"/>
            </a:spcBef>
            <a:spcAft>
              <a:spcPct val="35000"/>
            </a:spcAft>
          </a:pPr>
          <a:r>
            <a:rPr lang="ro-RO" sz="1500" i="1" kern="1200" dirty="0" smtClean="0">
              <a:latin typeface="Times New Roman" panose="02020603050405020304" pitchFamily="18" charset="0"/>
              <a:cs typeface="Times New Roman" panose="02020603050405020304" pitchFamily="18" charset="0"/>
            </a:rPr>
            <a:t>Principiul cunoştinţelor</a:t>
          </a:r>
          <a:r>
            <a:rPr lang="ro-RO" sz="1500" kern="1200" dirty="0" smtClean="0">
              <a:latin typeface="Times New Roman" panose="02020603050405020304" pitchFamily="18" charset="0"/>
              <a:cs typeface="Times New Roman" panose="02020603050405020304" pitchFamily="18" charset="0"/>
            </a:rPr>
            <a:t> </a:t>
          </a:r>
          <a:endParaRPr lang="ru-RU" sz="1500" kern="1200" dirty="0">
            <a:latin typeface="Times New Roman" panose="02020603050405020304" pitchFamily="18" charset="0"/>
            <a:cs typeface="Times New Roman" panose="02020603050405020304" pitchFamily="18" charset="0"/>
          </a:endParaRPr>
        </a:p>
      </dsp:txBody>
      <dsp:txXfrm>
        <a:off x="4875746" y="1317720"/>
        <a:ext cx="5558918" cy="680441"/>
      </dsp:txXfrm>
    </dsp:sp>
    <dsp:sp modelId="{92C2E7DD-E5C2-4363-822F-B6EF23E1AF52}">
      <dsp:nvSpPr>
        <dsp:cNvPr id="0" name=""/>
        <dsp:cNvSpPr/>
      </dsp:nvSpPr>
      <dsp:spPr>
        <a:xfrm>
          <a:off x="4875746" y="2025179"/>
          <a:ext cx="1729503" cy="2498798"/>
        </a:xfrm>
        <a:prstGeom prst="rect">
          <a:avLst/>
        </a:prstGeom>
        <a:solidFill>
          <a:schemeClr val="lt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ro-RO" sz="1500" kern="1200" dirty="0" smtClean="0">
              <a:latin typeface="Times New Roman" panose="02020603050405020304" pitchFamily="18" charset="0"/>
              <a:cs typeface="Times New Roman" panose="02020603050405020304" pitchFamily="18" charset="0"/>
            </a:rPr>
            <a:t>Cât mai multe informaţii trebuie să fie disponibile la cei care au nevoie de el; </a:t>
          </a:r>
          <a:endParaRPr lang="ru-RU" sz="1500" kern="1200" dirty="0">
            <a:latin typeface="Times New Roman" panose="02020603050405020304" pitchFamily="18" charset="0"/>
            <a:cs typeface="Times New Roman" panose="02020603050405020304" pitchFamily="18" charset="0"/>
          </a:endParaRPr>
        </a:p>
      </dsp:txBody>
      <dsp:txXfrm>
        <a:off x="4875746" y="2025179"/>
        <a:ext cx="1729503" cy="2498798"/>
      </dsp:txXfrm>
    </dsp:sp>
    <dsp:sp modelId="{CFDFC4ED-FA06-4A51-AC5D-9BDFC7149C12}">
      <dsp:nvSpPr>
        <dsp:cNvPr id="0" name=""/>
        <dsp:cNvSpPr/>
      </dsp:nvSpPr>
      <dsp:spPr>
        <a:xfrm>
          <a:off x="6605998" y="1431301"/>
          <a:ext cx="4168886" cy="1360882"/>
        </a:xfrm>
        <a:prstGeom prst="rightArrow">
          <a:avLst>
            <a:gd name="adj1" fmla="val 50000"/>
            <a:gd name="adj2" fmla="val 5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216040" numCol="1" spcCol="1270" anchor="ctr" anchorCtr="0">
          <a:noAutofit/>
        </a:bodyPr>
        <a:lstStyle/>
        <a:p>
          <a:pPr lvl="0" algn="l" defTabSz="666750">
            <a:lnSpc>
              <a:spcPct val="90000"/>
            </a:lnSpc>
            <a:spcBef>
              <a:spcPct val="0"/>
            </a:spcBef>
            <a:spcAft>
              <a:spcPct val="35000"/>
            </a:spcAft>
          </a:pPr>
          <a:r>
            <a:rPr lang="ro-RO" sz="1500" i="1" kern="1200" dirty="0" smtClean="0">
              <a:latin typeface="Times New Roman" panose="02020603050405020304" pitchFamily="18" charset="0"/>
              <a:cs typeface="Times New Roman" panose="02020603050405020304" pitchFamily="18" charset="0"/>
            </a:rPr>
            <a:t>Principiul promptitudinii</a:t>
          </a:r>
          <a:endParaRPr lang="ru-RU" sz="1500" kern="1200" dirty="0">
            <a:latin typeface="Times New Roman" panose="02020603050405020304" pitchFamily="18" charset="0"/>
            <a:cs typeface="Times New Roman" panose="02020603050405020304" pitchFamily="18" charset="0"/>
          </a:endParaRPr>
        </a:p>
      </dsp:txBody>
      <dsp:txXfrm>
        <a:off x="6605998" y="1771522"/>
        <a:ext cx="3828666" cy="680441"/>
      </dsp:txXfrm>
    </dsp:sp>
    <dsp:sp modelId="{7A48C152-1B78-4433-9237-6A6AB22A3CB9}">
      <dsp:nvSpPr>
        <dsp:cNvPr id="0" name=""/>
        <dsp:cNvSpPr/>
      </dsp:nvSpPr>
      <dsp:spPr>
        <a:xfrm>
          <a:off x="6605998" y="2478981"/>
          <a:ext cx="1729503" cy="2498798"/>
        </a:xfrm>
        <a:prstGeom prst="rect">
          <a:avLst/>
        </a:prstGeom>
        <a:solidFill>
          <a:schemeClr val="lt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ro-RO" sz="1500" kern="1200" dirty="0" smtClean="0">
              <a:latin typeface="Times New Roman" panose="02020603050405020304" pitchFamily="18" charset="0"/>
              <a:cs typeface="Times New Roman" panose="02020603050405020304" pitchFamily="18" charset="0"/>
            </a:rPr>
            <a:t>Stabileşte existenţa unei capacităţi de decizie scurtă şi a unei politici de urgenţă, ce recunoaşte natura senzitivă a informaţiei; </a:t>
          </a:r>
          <a:endParaRPr lang="ru-RU" sz="1500" kern="1200" dirty="0">
            <a:latin typeface="Times New Roman" panose="02020603050405020304" pitchFamily="18" charset="0"/>
            <a:cs typeface="Times New Roman" panose="02020603050405020304" pitchFamily="18" charset="0"/>
          </a:endParaRPr>
        </a:p>
      </dsp:txBody>
      <dsp:txXfrm>
        <a:off x="6605998" y="2478981"/>
        <a:ext cx="1729503" cy="2498798"/>
      </dsp:txXfrm>
    </dsp:sp>
    <dsp:sp modelId="{3273BE86-15C7-4886-9FCA-A587C701F279}">
      <dsp:nvSpPr>
        <dsp:cNvPr id="0" name=""/>
        <dsp:cNvSpPr/>
      </dsp:nvSpPr>
      <dsp:spPr>
        <a:xfrm>
          <a:off x="8335314" y="1885104"/>
          <a:ext cx="2439570" cy="1360882"/>
        </a:xfrm>
        <a:prstGeom prst="rightArrow">
          <a:avLst>
            <a:gd name="adj1" fmla="val 50000"/>
            <a:gd name="adj2" fmla="val 5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254000" bIns="216040" numCol="1" spcCol="1270" anchor="ctr" anchorCtr="0">
          <a:noAutofit/>
        </a:bodyPr>
        <a:lstStyle/>
        <a:p>
          <a:pPr lvl="0" algn="l" defTabSz="666750">
            <a:lnSpc>
              <a:spcPct val="90000"/>
            </a:lnSpc>
            <a:spcBef>
              <a:spcPct val="0"/>
            </a:spcBef>
            <a:spcAft>
              <a:spcPct val="35000"/>
            </a:spcAft>
          </a:pPr>
          <a:r>
            <a:rPr lang="ro-RO" sz="1500" i="1" kern="1200" dirty="0" smtClean="0">
              <a:latin typeface="Times New Roman" panose="02020603050405020304" pitchFamily="18" charset="0"/>
              <a:cs typeface="Times New Roman" panose="02020603050405020304" pitchFamily="18" charset="0"/>
            </a:rPr>
            <a:t>Principiul interoperabilităţii</a:t>
          </a:r>
          <a:r>
            <a:rPr lang="ro-RO" sz="1500" kern="1200" dirty="0" smtClean="0">
              <a:latin typeface="Times New Roman" panose="02020603050405020304" pitchFamily="18" charset="0"/>
              <a:cs typeface="Times New Roman" panose="02020603050405020304" pitchFamily="18" charset="0"/>
            </a:rPr>
            <a:t> </a:t>
          </a:r>
          <a:endParaRPr lang="ru-RU" sz="1500" kern="1200" dirty="0">
            <a:latin typeface="Times New Roman" panose="02020603050405020304" pitchFamily="18" charset="0"/>
            <a:cs typeface="Times New Roman" panose="02020603050405020304" pitchFamily="18" charset="0"/>
          </a:endParaRPr>
        </a:p>
      </dsp:txBody>
      <dsp:txXfrm>
        <a:off x="8335314" y="2225325"/>
        <a:ext cx="2099350" cy="680441"/>
      </dsp:txXfrm>
    </dsp:sp>
    <dsp:sp modelId="{4BD361CD-6180-4B1C-B5E0-F21F94699E81}">
      <dsp:nvSpPr>
        <dsp:cNvPr id="0" name=""/>
        <dsp:cNvSpPr/>
      </dsp:nvSpPr>
      <dsp:spPr>
        <a:xfrm>
          <a:off x="8335314" y="2932784"/>
          <a:ext cx="1729503" cy="2498798"/>
        </a:xfrm>
        <a:prstGeom prst="rect">
          <a:avLst/>
        </a:prstGeom>
        <a:solidFill>
          <a:schemeClr val="lt2">
            <a:hueOff val="0"/>
            <a:satOff val="0"/>
            <a:lumOff val="0"/>
            <a:alphaOff val="0"/>
          </a:schemeClr>
        </a:solidFill>
        <a:ln w="15875" cap="flat" cmpd="sng" algn="ctr">
          <a:solidFill>
            <a:schemeClr val="dk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ro-RO" sz="1500" kern="1200" dirty="0" smtClean="0">
              <a:latin typeface="Times New Roman" panose="02020603050405020304" pitchFamily="18" charset="0"/>
              <a:cs typeface="Times New Roman" panose="02020603050405020304" pitchFamily="18" charset="0"/>
            </a:rPr>
            <a:t>Sistemele informatice şi de comunicaţii trebuie să fie, pe cât posibil, interoperabile, astfel încât informaţiile să fie viabile;</a:t>
          </a:r>
          <a:endParaRPr lang="ru-RU" sz="1500" kern="1200" dirty="0">
            <a:latin typeface="Times New Roman" panose="02020603050405020304" pitchFamily="18" charset="0"/>
            <a:cs typeface="Times New Roman" panose="02020603050405020304" pitchFamily="18" charset="0"/>
          </a:endParaRPr>
        </a:p>
      </dsp:txBody>
      <dsp:txXfrm>
        <a:off x="8335314" y="2932784"/>
        <a:ext cx="1729503" cy="249879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38233D-3B70-4128-8D24-FA45DF12496E}">
      <dsp:nvSpPr>
        <dsp:cNvPr id="0" name=""/>
        <dsp:cNvSpPr/>
      </dsp:nvSpPr>
      <dsp:spPr>
        <a:xfrm>
          <a:off x="2961925" y="826"/>
          <a:ext cx="6268149" cy="1113038"/>
        </a:xfrm>
        <a:prstGeom prst="chevron">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o-RO" sz="1400" b="1" i="1" kern="1200" dirty="0" smtClean="0">
              <a:latin typeface="Times New Roman" panose="02020603050405020304" pitchFamily="18" charset="0"/>
              <a:cs typeface="Times New Roman" panose="02020603050405020304" pitchFamily="18" charset="0"/>
            </a:rPr>
            <a:t>Acţiunea informaţională </a:t>
          </a:r>
          <a:r>
            <a:rPr lang="ro-RO" sz="1400" kern="1200" dirty="0" smtClean="0">
              <a:latin typeface="Times New Roman" panose="02020603050405020304" pitchFamily="18" charset="0"/>
              <a:cs typeface="Times New Roman" panose="02020603050405020304" pitchFamily="18" charset="0"/>
            </a:rPr>
            <a:t>reprezintă folosirea organizată a forţelor şi mijloacelor de luptă informaţională în mod organizat pentru îndeplinirea misiunilor de obţinere sau păstrare a superiorităţii informaţionale asupra inamicului. </a:t>
          </a:r>
          <a:endParaRPr lang="ru-RU" sz="1400" kern="1200" dirty="0">
            <a:latin typeface="Times New Roman" panose="02020603050405020304" pitchFamily="18" charset="0"/>
            <a:cs typeface="Times New Roman" panose="02020603050405020304" pitchFamily="18" charset="0"/>
          </a:endParaRPr>
        </a:p>
      </dsp:txBody>
      <dsp:txXfrm>
        <a:off x="3518444" y="826"/>
        <a:ext cx="5155111" cy="1113038"/>
      </dsp:txXfrm>
    </dsp:sp>
    <dsp:sp modelId="{758DB797-B2A8-44BD-B819-A5B3FA42F236}">
      <dsp:nvSpPr>
        <dsp:cNvPr id="0" name=""/>
        <dsp:cNvSpPr/>
      </dsp:nvSpPr>
      <dsp:spPr>
        <a:xfrm>
          <a:off x="2961925" y="1165454"/>
          <a:ext cx="6268149" cy="1113038"/>
        </a:xfrm>
        <a:prstGeom prst="chevron">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o-RO" sz="1400" b="1" i="1" kern="1200" dirty="0" smtClean="0">
              <a:latin typeface="Times New Roman" panose="02020603050405020304" pitchFamily="18" charset="0"/>
              <a:cs typeface="Times New Roman" panose="02020603050405020304" pitchFamily="18" charset="0"/>
            </a:rPr>
            <a:t>Atacul informaţional </a:t>
          </a:r>
          <a:r>
            <a:rPr lang="ro-RO" sz="1400" kern="1200" dirty="0" smtClean="0">
              <a:latin typeface="Times New Roman" panose="02020603050405020304" pitchFamily="18" charset="0"/>
              <a:cs typeface="Times New Roman" panose="02020603050405020304" pitchFamily="18" charset="0"/>
            </a:rPr>
            <a:t>cuprinde totalitatea acţiunilor informaţionale active, desfăşurate de forţele şi mijloacele unor unităţi diferite, asupra unui element sau unui grup de elemente ale sistemelor informaţionale ale inamicului, în scopul îndeplinirii misiunilor tactice parţiale de luptă informaţională. </a:t>
          </a:r>
          <a:endParaRPr lang="ru-RU" sz="1400" kern="1200" dirty="0">
            <a:latin typeface="Times New Roman" panose="02020603050405020304" pitchFamily="18" charset="0"/>
            <a:cs typeface="Times New Roman" panose="02020603050405020304" pitchFamily="18" charset="0"/>
          </a:endParaRPr>
        </a:p>
      </dsp:txBody>
      <dsp:txXfrm>
        <a:off x="3518444" y="1165454"/>
        <a:ext cx="5155111" cy="1113038"/>
      </dsp:txXfrm>
    </dsp:sp>
    <dsp:sp modelId="{563FBE0A-0C60-420C-B340-2A30BF256F6C}">
      <dsp:nvSpPr>
        <dsp:cNvPr id="0" name=""/>
        <dsp:cNvSpPr/>
      </dsp:nvSpPr>
      <dsp:spPr>
        <a:xfrm>
          <a:off x="2961925" y="2330082"/>
          <a:ext cx="6268149" cy="1113038"/>
        </a:xfrm>
        <a:prstGeom prst="chevron">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o-RO" sz="1400" b="1" kern="1200" dirty="0" smtClean="0">
              <a:latin typeface="Times New Roman" panose="02020603050405020304" pitchFamily="18" charset="0"/>
              <a:cs typeface="Times New Roman" panose="02020603050405020304" pitchFamily="18" charset="0"/>
            </a:rPr>
            <a:t>Lupta informaţională </a:t>
          </a:r>
          <a:r>
            <a:rPr lang="ro-RO" sz="1400" kern="1200" dirty="0" smtClean="0">
              <a:latin typeface="Times New Roman" panose="02020603050405020304" pitchFamily="18" charset="0"/>
              <a:cs typeface="Times New Roman" panose="02020603050405020304" pitchFamily="18" charset="0"/>
            </a:rPr>
            <a:t>reprezintă totalitatea acţiunilor şi atacurilor informaţionale, desfăşurate după o idee comună de către forţele şi mijloacele speciale pentru îndeplinirea unei misiuni operative a luptei informaţionale.</a:t>
          </a:r>
          <a:endParaRPr lang="ru-RU" sz="1400" kern="1200" dirty="0">
            <a:latin typeface="Times New Roman" panose="02020603050405020304" pitchFamily="18" charset="0"/>
            <a:cs typeface="Times New Roman" panose="02020603050405020304" pitchFamily="18" charset="0"/>
          </a:endParaRPr>
        </a:p>
      </dsp:txBody>
      <dsp:txXfrm>
        <a:off x="3518444" y="2330082"/>
        <a:ext cx="5155111" cy="1113038"/>
      </dsp:txXfrm>
    </dsp:sp>
    <dsp:sp modelId="{F97E3256-5125-46F7-9DE1-9C255374BCF1}">
      <dsp:nvSpPr>
        <dsp:cNvPr id="0" name=""/>
        <dsp:cNvSpPr/>
      </dsp:nvSpPr>
      <dsp:spPr>
        <a:xfrm>
          <a:off x="2961925" y="3494711"/>
          <a:ext cx="6268149" cy="1113038"/>
        </a:xfrm>
        <a:prstGeom prst="chevron">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8890" rIns="0" bIns="8890" numCol="1" spcCol="1270" anchor="ctr" anchorCtr="0">
          <a:noAutofit/>
        </a:bodyPr>
        <a:lstStyle/>
        <a:p>
          <a:pPr lvl="0" algn="ctr" defTabSz="622300" rtl="0">
            <a:lnSpc>
              <a:spcPct val="90000"/>
            </a:lnSpc>
            <a:spcBef>
              <a:spcPct val="0"/>
            </a:spcBef>
            <a:spcAft>
              <a:spcPct val="35000"/>
            </a:spcAft>
          </a:pPr>
          <a:r>
            <a:rPr lang="ro-RO" sz="1400" b="1" kern="1200" dirty="0" smtClean="0">
              <a:latin typeface="Times New Roman" panose="02020603050405020304" pitchFamily="18" charset="0"/>
              <a:cs typeface="Times New Roman" panose="02020603050405020304" pitchFamily="18" charset="0"/>
            </a:rPr>
            <a:t>Operaţia informaţională </a:t>
          </a:r>
          <a:r>
            <a:rPr lang="ro-RO" sz="1400" kern="1200" dirty="0" smtClean="0">
              <a:latin typeface="Times New Roman" panose="02020603050405020304" pitchFamily="18" charset="0"/>
              <a:cs typeface="Times New Roman" panose="02020603050405020304" pitchFamily="18" charset="0"/>
            </a:rPr>
            <a:t>constituie totalitatea misiunilor specifice desfăşurate corespunzător scopului, locului şi timpului prevăzut pentru acţiunile, atacurile şi luptele informaţionale, având la bază intenţii unice în scopul îndeplinirii misiunilor de război informaţional în teatrul de acţiuni militare, la nivel operativ sau strategic. </a:t>
          </a:r>
          <a:endParaRPr lang="ru-RU" sz="1400" kern="1200" dirty="0">
            <a:latin typeface="Times New Roman" panose="02020603050405020304" pitchFamily="18" charset="0"/>
            <a:cs typeface="Times New Roman" panose="02020603050405020304" pitchFamily="18" charset="0"/>
          </a:endParaRPr>
        </a:p>
      </dsp:txBody>
      <dsp:txXfrm>
        <a:off x="3518444" y="3494711"/>
        <a:ext cx="5155111" cy="111303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13CFE2-D2F4-4A46-BA60-20BC70BEA0F2}">
      <dsp:nvSpPr>
        <dsp:cNvPr id="0" name=""/>
        <dsp:cNvSpPr/>
      </dsp:nvSpPr>
      <dsp:spPr>
        <a:xfrm>
          <a:off x="10715" y="289315"/>
          <a:ext cx="3202781" cy="381331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o-RO" sz="2000" b="1" i="1" kern="1200" dirty="0" smtClean="0">
              <a:latin typeface="Times New Roman" panose="02020603050405020304" pitchFamily="18" charset="0"/>
              <a:cs typeface="Times New Roman" panose="02020603050405020304" pitchFamily="18" charset="0"/>
            </a:rPr>
            <a:t>Procedeele de forţă </a:t>
          </a:r>
          <a:r>
            <a:rPr lang="ro-RO" sz="2000" kern="1200" dirty="0" smtClean="0">
              <a:latin typeface="Times New Roman" panose="02020603050405020304" pitchFamily="18" charset="0"/>
              <a:cs typeface="Times New Roman" panose="02020603050405020304" pitchFamily="18" charset="0"/>
            </a:rPr>
            <a:t>se bazează pe distrugerea obiectivelor luptei informaţionale prin diferite categorii de armament (clasic, radioelectronic, informatic) pentru obţinerea superiorităţii informaţionale prin diferenţa cantitativă a informaţiei necesare pentru îndeplinirea misiunii de conducere a trupelor. </a:t>
          </a:r>
          <a:endParaRPr lang="ru-RU" sz="2000" kern="1200" dirty="0">
            <a:latin typeface="Times New Roman" panose="02020603050405020304" pitchFamily="18" charset="0"/>
            <a:cs typeface="Times New Roman" panose="02020603050405020304" pitchFamily="18" charset="0"/>
          </a:endParaRPr>
        </a:p>
      </dsp:txBody>
      <dsp:txXfrm>
        <a:off x="104521" y="383121"/>
        <a:ext cx="3015169" cy="3625699"/>
      </dsp:txXfrm>
    </dsp:sp>
    <dsp:sp modelId="{0F5F6BD4-5207-47BB-BD44-4B7D5FDEFAD1}">
      <dsp:nvSpPr>
        <dsp:cNvPr id="0" name=""/>
        <dsp:cNvSpPr/>
      </dsp:nvSpPr>
      <dsp:spPr>
        <a:xfrm>
          <a:off x="3533775" y="1798826"/>
          <a:ext cx="678989" cy="79428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endParaRPr lang="ru-RU" sz="3800" kern="1200"/>
        </a:p>
      </dsp:txBody>
      <dsp:txXfrm>
        <a:off x="3533775" y="1957684"/>
        <a:ext cx="475292" cy="476573"/>
      </dsp:txXfrm>
    </dsp:sp>
    <dsp:sp modelId="{D4C4D7DA-BF43-4A0C-92B0-65B9E111FB71}">
      <dsp:nvSpPr>
        <dsp:cNvPr id="0" name=""/>
        <dsp:cNvSpPr/>
      </dsp:nvSpPr>
      <dsp:spPr>
        <a:xfrm>
          <a:off x="4494609" y="289315"/>
          <a:ext cx="3202781" cy="381331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o-RO" sz="2000" b="1" i="1" kern="1200" dirty="0" smtClean="0">
              <a:latin typeface="Times New Roman" panose="02020603050405020304" pitchFamily="18" charset="0"/>
              <a:cs typeface="Times New Roman" panose="02020603050405020304" pitchFamily="18" charset="0"/>
            </a:rPr>
            <a:t>Procedeele inteligente </a:t>
          </a:r>
          <a:r>
            <a:rPr lang="ro-RO" sz="2000" kern="1200" dirty="0" smtClean="0">
              <a:latin typeface="Times New Roman" panose="02020603050405020304" pitchFamily="18" charset="0"/>
              <a:cs typeface="Times New Roman" panose="02020603050405020304" pitchFamily="18" charset="0"/>
            </a:rPr>
            <a:t>sunt orientate spre intoxicarea cu informaţii credibile a conducerii inamicului şi se materializează prin diferenţa calitativă a informaţiilor. </a:t>
          </a:r>
          <a:endParaRPr lang="ru-RU" sz="2000" kern="1200" dirty="0">
            <a:latin typeface="Times New Roman" panose="02020603050405020304" pitchFamily="18" charset="0"/>
            <a:cs typeface="Times New Roman" panose="02020603050405020304" pitchFamily="18" charset="0"/>
          </a:endParaRPr>
        </a:p>
      </dsp:txBody>
      <dsp:txXfrm>
        <a:off x="4588415" y="383121"/>
        <a:ext cx="3015169" cy="3625699"/>
      </dsp:txXfrm>
    </dsp:sp>
    <dsp:sp modelId="{C03B6C94-12DB-4B38-BEB6-397373494479}">
      <dsp:nvSpPr>
        <dsp:cNvPr id="0" name=""/>
        <dsp:cNvSpPr/>
      </dsp:nvSpPr>
      <dsp:spPr>
        <a:xfrm>
          <a:off x="8017668" y="1798826"/>
          <a:ext cx="678989" cy="794289"/>
        </a:xfrm>
        <a:prstGeom prst="rightArrow">
          <a:avLst>
            <a:gd name="adj1" fmla="val 60000"/>
            <a:gd name="adj2" fmla="val 50000"/>
          </a:avLst>
        </a:prstGeom>
        <a:solidFill>
          <a:schemeClr val="dk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89100">
            <a:lnSpc>
              <a:spcPct val="90000"/>
            </a:lnSpc>
            <a:spcBef>
              <a:spcPct val="0"/>
            </a:spcBef>
            <a:spcAft>
              <a:spcPct val="35000"/>
            </a:spcAft>
          </a:pPr>
          <a:endParaRPr lang="ru-RU" sz="3800" kern="1200"/>
        </a:p>
      </dsp:txBody>
      <dsp:txXfrm>
        <a:off x="8017668" y="1957684"/>
        <a:ext cx="475292" cy="476573"/>
      </dsp:txXfrm>
    </dsp:sp>
    <dsp:sp modelId="{78666F71-9A01-4B95-8D9A-435A9C778398}">
      <dsp:nvSpPr>
        <dsp:cNvPr id="0" name=""/>
        <dsp:cNvSpPr/>
      </dsp:nvSpPr>
      <dsp:spPr>
        <a:xfrm>
          <a:off x="8978503" y="289315"/>
          <a:ext cx="3202781" cy="3813311"/>
        </a:xfrm>
        <a:prstGeom prst="roundRect">
          <a:avLst>
            <a:gd name="adj" fmla="val 10000"/>
          </a:avLst>
        </a:prstGeom>
        <a:solidFill>
          <a:schemeClr val="dk2">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0">
            <a:lnSpc>
              <a:spcPct val="90000"/>
            </a:lnSpc>
            <a:spcBef>
              <a:spcPct val="0"/>
            </a:spcBef>
            <a:spcAft>
              <a:spcPct val="35000"/>
            </a:spcAft>
          </a:pPr>
          <a:r>
            <a:rPr lang="ro-RO" sz="2000" b="1" i="1" kern="1200" dirty="0" smtClean="0">
              <a:latin typeface="Times New Roman" panose="02020603050405020304" pitchFamily="18" charset="0"/>
              <a:cs typeface="Times New Roman" panose="02020603050405020304" pitchFamily="18" charset="0"/>
            </a:rPr>
            <a:t>Procedeele combinate </a:t>
          </a:r>
          <a:r>
            <a:rPr lang="ro-RO" sz="2000" kern="1200" dirty="0" smtClean="0">
              <a:latin typeface="Times New Roman" panose="02020603050405020304" pitchFamily="18" charset="0"/>
              <a:cs typeface="Times New Roman" panose="02020603050405020304" pitchFamily="18" charset="0"/>
            </a:rPr>
            <a:t>includ cele două procedee şi asigură calitativ şi cantitativ superioritate informaţională asupra situaţiei de luptă. </a:t>
          </a:r>
          <a:endParaRPr lang="ru-RU" sz="2000" kern="1200" dirty="0">
            <a:latin typeface="Times New Roman" panose="02020603050405020304" pitchFamily="18" charset="0"/>
            <a:cs typeface="Times New Roman" panose="02020603050405020304" pitchFamily="18" charset="0"/>
          </a:endParaRPr>
        </a:p>
      </dsp:txBody>
      <dsp:txXfrm>
        <a:off x="9072309" y="383121"/>
        <a:ext cx="3015169" cy="362569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8F8C6B-97BB-4197-9AF4-3AE065C0E1CE}">
      <dsp:nvSpPr>
        <dsp:cNvPr id="0" name=""/>
        <dsp:cNvSpPr/>
      </dsp:nvSpPr>
      <dsp:spPr>
        <a:xfrm>
          <a:off x="241336" y="251987"/>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i="1" kern="1200" dirty="0" smtClean="0">
              <a:latin typeface="Times New Roman" panose="02020603050405020304" pitchFamily="18" charset="0"/>
              <a:cs typeface="Times New Roman" panose="02020603050405020304" pitchFamily="18" charset="0"/>
            </a:rPr>
            <a:t>- Hack-eri</a:t>
          </a:r>
          <a:r>
            <a:rPr lang="ro-RO" sz="1600" kern="1200" dirty="0" smtClean="0">
              <a:latin typeface="Times New Roman" panose="02020603050405020304" pitchFamily="18" charset="0"/>
              <a:cs typeface="Times New Roman" panose="02020603050405020304" pitchFamily="18" charset="0"/>
            </a:rPr>
            <a:t> – cei ce pătrund fraudulos pentru a demonstra vulnerabilitatea sistemele de calcul şi reţelelor prin exploatarea sistemelor administrate deficient sau a punctelor slabe ale sistemelor;</a:t>
          </a:r>
          <a:endParaRPr lang="ru-RU" sz="1600" kern="1200" dirty="0">
            <a:latin typeface="Times New Roman" panose="02020603050405020304" pitchFamily="18" charset="0"/>
            <a:cs typeface="Times New Roman" panose="02020603050405020304" pitchFamily="18" charset="0"/>
          </a:endParaRPr>
        </a:p>
      </dsp:txBody>
      <dsp:txXfrm>
        <a:off x="241336" y="251987"/>
        <a:ext cx="3726180" cy="1164431"/>
      </dsp:txXfrm>
    </dsp:sp>
    <dsp:sp modelId="{83F2C6D9-30B4-42F9-9ECF-81BDC3C27C28}">
      <dsp:nvSpPr>
        <dsp:cNvPr id="0" name=""/>
        <dsp:cNvSpPr/>
      </dsp:nvSpPr>
      <dsp:spPr>
        <a:xfrm>
          <a:off x="86079" y="83792"/>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979E89A-B4F7-4A54-B619-545CB404FA0F}">
      <dsp:nvSpPr>
        <dsp:cNvPr id="0" name=""/>
        <dsp:cNvSpPr/>
      </dsp:nvSpPr>
      <dsp:spPr>
        <a:xfrm>
          <a:off x="4310538" y="251987"/>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Crack-eri</a:t>
          </a:r>
          <a:r>
            <a:rPr lang="ro-RO" sz="1600" kern="1200" dirty="0" smtClean="0">
              <a:latin typeface="Times New Roman" panose="02020603050405020304" pitchFamily="18" charset="0"/>
              <a:cs typeface="Times New Roman" panose="02020603050405020304" pitchFamily="18" charset="0"/>
            </a:rPr>
            <a:t> – cei ce pătrund în sistemele de calcul, încercând să distrugă, să modifice (altereze) informaţiile sau să exploateze informativ aceste sisteme; </a:t>
          </a:r>
          <a:endParaRPr lang="ru-RU" sz="1600" kern="1200" dirty="0">
            <a:latin typeface="Times New Roman" panose="02020603050405020304" pitchFamily="18" charset="0"/>
            <a:cs typeface="Times New Roman" panose="02020603050405020304" pitchFamily="18" charset="0"/>
          </a:endParaRPr>
        </a:p>
      </dsp:txBody>
      <dsp:txXfrm>
        <a:off x="4310538" y="251987"/>
        <a:ext cx="3726180" cy="1164431"/>
      </dsp:txXfrm>
    </dsp:sp>
    <dsp:sp modelId="{C3A4D8EF-6ABC-4E3F-A3F8-82C9ADFCAF36}">
      <dsp:nvSpPr>
        <dsp:cNvPr id="0" name=""/>
        <dsp:cNvSpPr/>
      </dsp:nvSpPr>
      <dsp:spPr>
        <a:xfrm>
          <a:off x="4155281" y="83792"/>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E9D6125-31FB-4AC3-B5D2-983B02F3322C}">
      <dsp:nvSpPr>
        <dsp:cNvPr id="0" name=""/>
        <dsp:cNvSpPr/>
      </dsp:nvSpPr>
      <dsp:spPr>
        <a:xfrm>
          <a:off x="8379740" y="251987"/>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Phreak-eri</a:t>
          </a:r>
          <a:r>
            <a:rPr lang="ro-RO" sz="1600" kern="1200" dirty="0" smtClean="0">
              <a:latin typeface="Times New Roman" panose="02020603050405020304" pitchFamily="18" charset="0"/>
              <a:cs typeface="Times New Roman" panose="02020603050405020304" pitchFamily="18" charset="0"/>
            </a:rPr>
            <a:t> – exploatează liniile telefonice, sistemul telefonic celular pentru fraudă, frauda de cartele electronice şi carduri bancare; </a:t>
          </a:r>
          <a:endParaRPr lang="ru-RU" sz="1600" kern="1200" dirty="0">
            <a:latin typeface="Times New Roman" panose="02020603050405020304" pitchFamily="18" charset="0"/>
            <a:cs typeface="Times New Roman" panose="02020603050405020304" pitchFamily="18" charset="0"/>
          </a:endParaRPr>
        </a:p>
      </dsp:txBody>
      <dsp:txXfrm>
        <a:off x="8379740" y="251987"/>
        <a:ext cx="3726180" cy="1164431"/>
      </dsp:txXfrm>
    </dsp:sp>
    <dsp:sp modelId="{BF5D5CC5-03C2-4BA5-BC76-192A7B43D8A8}">
      <dsp:nvSpPr>
        <dsp:cNvPr id="0" name=""/>
        <dsp:cNvSpPr/>
      </dsp:nvSpPr>
      <dsp:spPr>
        <a:xfrm>
          <a:off x="8224483" y="83792"/>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D915B50-6A75-4CDB-B735-76F30DB87648}">
      <dsp:nvSpPr>
        <dsp:cNvPr id="0" name=""/>
        <dsp:cNvSpPr/>
      </dsp:nvSpPr>
      <dsp:spPr>
        <a:xfrm>
          <a:off x="241336" y="1717877"/>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Socio-ingineri</a:t>
          </a:r>
          <a:r>
            <a:rPr lang="ro-RO" sz="1600" kern="1200" dirty="0" smtClean="0">
              <a:latin typeface="Times New Roman" panose="02020603050405020304" pitchFamily="18" charset="0"/>
              <a:cs typeface="Times New Roman" panose="02020603050405020304" pitchFamily="18" charset="0"/>
            </a:rPr>
            <a:t> – culegători de informaţii prin fraudă, de parole sau informaţii vitale; </a:t>
          </a:r>
          <a:endParaRPr lang="ru-RU" sz="1600" kern="1200" dirty="0">
            <a:latin typeface="Times New Roman" panose="02020603050405020304" pitchFamily="18" charset="0"/>
            <a:cs typeface="Times New Roman" panose="02020603050405020304" pitchFamily="18" charset="0"/>
          </a:endParaRPr>
        </a:p>
      </dsp:txBody>
      <dsp:txXfrm>
        <a:off x="241336" y="1717877"/>
        <a:ext cx="3726180" cy="1164431"/>
      </dsp:txXfrm>
    </dsp:sp>
    <dsp:sp modelId="{BFDCEBD2-1D43-4905-BC00-4D8DF28334A4}">
      <dsp:nvSpPr>
        <dsp:cNvPr id="0" name=""/>
        <dsp:cNvSpPr/>
      </dsp:nvSpPr>
      <dsp:spPr>
        <a:xfrm>
          <a:off x="86079" y="1549681"/>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0D31ED7-76AD-4575-B124-12A6549A267C}">
      <dsp:nvSpPr>
        <dsp:cNvPr id="0" name=""/>
        <dsp:cNvSpPr/>
      </dsp:nvSpPr>
      <dsp:spPr>
        <a:xfrm>
          <a:off x="4310538" y="1717877"/>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Hrasher-ii</a:t>
          </a:r>
          <a:r>
            <a:rPr lang="ro-RO" sz="1600" kern="1200" dirty="0" smtClean="0">
              <a:latin typeface="Times New Roman" panose="02020603050405020304" pitchFamily="18" charset="0"/>
              <a:cs typeface="Times New Roman" panose="02020603050405020304" pitchFamily="18" charset="0"/>
            </a:rPr>
            <a:t> (bătăuşii) – utilizează metode de culegere fizică a informaţiilor; </a:t>
          </a:r>
          <a:endParaRPr lang="ru-RU" sz="1600" kern="1200" dirty="0">
            <a:latin typeface="Times New Roman" panose="02020603050405020304" pitchFamily="18" charset="0"/>
            <a:cs typeface="Times New Roman" panose="02020603050405020304" pitchFamily="18" charset="0"/>
          </a:endParaRPr>
        </a:p>
      </dsp:txBody>
      <dsp:txXfrm>
        <a:off x="4310538" y="1717877"/>
        <a:ext cx="3726180" cy="1164431"/>
      </dsp:txXfrm>
    </dsp:sp>
    <dsp:sp modelId="{EF04B864-8BC7-4AE9-A731-A1130C3C8A86}">
      <dsp:nvSpPr>
        <dsp:cNvPr id="0" name=""/>
        <dsp:cNvSpPr/>
      </dsp:nvSpPr>
      <dsp:spPr>
        <a:xfrm>
          <a:off x="4155281" y="1549681"/>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BA559B-11D6-4374-B6BC-B7B13CBDEBFE}">
      <dsp:nvSpPr>
        <dsp:cNvPr id="0" name=""/>
        <dsp:cNvSpPr/>
      </dsp:nvSpPr>
      <dsp:spPr>
        <a:xfrm>
          <a:off x="8379740" y="1717877"/>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Dimpster-ii </a:t>
          </a:r>
          <a:r>
            <a:rPr lang="ro-RO" sz="1600" kern="1200" dirty="0" smtClean="0">
              <a:latin typeface="Times New Roman" panose="02020603050405020304" pitchFamily="18" charset="0"/>
              <a:cs typeface="Times New Roman" panose="02020603050405020304" pitchFamily="18" charset="0"/>
            </a:rPr>
            <a:t>(scafandrii sau căutătorii în gunoaie) – umblă în gunoaiele organizaţiei pentru a găsi informaţii valoroase; </a:t>
          </a:r>
          <a:endParaRPr lang="ru-RU" sz="1600" kern="1200" dirty="0">
            <a:latin typeface="Times New Roman" panose="02020603050405020304" pitchFamily="18" charset="0"/>
            <a:cs typeface="Times New Roman" panose="02020603050405020304" pitchFamily="18" charset="0"/>
          </a:endParaRPr>
        </a:p>
      </dsp:txBody>
      <dsp:txXfrm>
        <a:off x="8379740" y="1717877"/>
        <a:ext cx="3726180" cy="1164431"/>
      </dsp:txXfrm>
    </dsp:sp>
    <dsp:sp modelId="{9A756E36-8B10-4400-842A-6D30DFF4C913}">
      <dsp:nvSpPr>
        <dsp:cNvPr id="0" name=""/>
        <dsp:cNvSpPr/>
      </dsp:nvSpPr>
      <dsp:spPr>
        <a:xfrm>
          <a:off x="8224483" y="1549681"/>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BD91BE-D2FD-418E-843F-93C573C1F522}">
      <dsp:nvSpPr>
        <dsp:cNvPr id="0" name=""/>
        <dsp:cNvSpPr/>
      </dsp:nvSpPr>
      <dsp:spPr>
        <a:xfrm>
          <a:off x="241336" y="3183766"/>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Hack-erii de cablu TV</a:t>
          </a:r>
          <a:r>
            <a:rPr lang="ro-RO" sz="1600" kern="1200" dirty="0" smtClean="0">
              <a:latin typeface="Times New Roman" panose="02020603050405020304" pitchFamily="18" charset="0"/>
              <a:cs typeface="Times New Roman" panose="02020603050405020304" pitchFamily="18" charset="0"/>
            </a:rPr>
            <a:t> – folosirea gratuită a emisiunilor TV; </a:t>
          </a:r>
          <a:endParaRPr lang="ru-RU" sz="1600" kern="1200" dirty="0">
            <a:latin typeface="Times New Roman" panose="02020603050405020304" pitchFamily="18" charset="0"/>
            <a:cs typeface="Times New Roman" panose="02020603050405020304" pitchFamily="18" charset="0"/>
          </a:endParaRPr>
        </a:p>
      </dsp:txBody>
      <dsp:txXfrm>
        <a:off x="241336" y="3183766"/>
        <a:ext cx="3726180" cy="1164431"/>
      </dsp:txXfrm>
    </dsp:sp>
    <dsp:sp modelId="{6CC7D530-0191-408F-A454-A719A7B8DCEB}">
      <dsp:nvSpPr>
        <dsp:cNvPr id="0" name=""/>
        <dsp:cNvSpPr/>
      </dsp:nvSpPr>
      <dsp:spPr>
        <a:xfrm>
          <a:off x="86079" y="3015571"/>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4AA6028-CC85-43D5-A8C4-8054AD3A8CBD}">
      <dsp:nvSpPr>
        <dsp:cNvPr id="0" name=""/>
        <dsp:cNvSpPr/>
      </dsp:nvSpPr>
      <dsp:spPr>
        <a:xfrm>
          <a:off x="4310538" y="3183766"/>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Creatorii de viruşi</a:t>
          </a:r>
          <a:r>
            <a:rPr lang="ro-RO" sz="1600" kern="1200" dirty="0" smtClean="0">
              <a:latin typeface="Times New Roman" panose="02020603050405020304" pitchFamily="18" charset="0"/>
              <a:cs typeface="Times New Roman" panose="02020603050405020304" pitchFamily="18" charset="0"/>
            </a:rPr>
            <a:t>; </a:t>
          </a:r>
          <a:endParaRPr lang="ru-RU" sz="1600" kern="1200" dirty="0">
            <a:latin typeface="Times New Roman" panose="02020603050405020304" pitchFamily="18" charset="0"/>
            <a:cs typeface="Times New Roman" panose="02020603050405020304" pitchFamily="18" charset="0"/>
          </a:endParaRPr>
        </a:p>
      </dsp:txBody>
      <dsp:txXfrm>
        <a:off x="4310538" y="3183766"/>
        <a:ext cx="3726180" cy="1164431"/>
      </dsp:txXfrm>
    </dsp:sp>
    <dsp:sp modelId="{43E693B1-152E-4A07-8A9D-150C26C1DDC6}">
      <dsp:nvSpPr>
        <dsp:cNvPr id="0" name=""/>
        <dsp:cNvSpPr/>
      </dsp:nvSpPr>
      <dsp:spPr>
        <a:xfrm>
          <a:off x="4155281" y="3015571"/>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CBA3354-FF91-445A-AC06-04097C51E691}">
      <dsp:nvSpPr>
        <dsp:cNvPr id="0" name=""/>
        <dsp:cNvSpPr/>
      </dsp:nvSpPr>
      <dsp:spPr>
        <a:xfrm>
          <a:off x="8379740" y="3183766"/>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Screen droppers</a:t>
          </a:r>
          <a:r>
            <a:rPr lang="ro-RO" sz="1600" kern="1200" dirty="0" smtClean="0">
              <a:latin typeface="Times New Roman" panose="02020603050405020304" pitchFamily="18" charset="0"/>
              <a:cs typeface="Times New Roman" panose="02020603050405020304" pitchFamily="18" charset="0"/>
            </a:rPr>
            <a:t> (culegătorii de ecran) – monitorizează de la distanţă, pe ascuns, ecranele calculatoarelor utilizând radiaţia electromagnetică a acestora; </a:t>
          </a:r>
          <a:endParaRPr lang="ru-RU" sz="1600" kern="1200" dirty="0">
            <a:latin typeface="Times New Roman" panose="02020603050405020304" pitchFamily="18" charset="0"/>
            <a:cs typeface="Times New Roman" panose="02020603050405020304" pitchFamily="18" charset="0"/>
          </a:endParaRPr>
        </a:p>
      </dsp:txBody>
      <dsp:txXfrm>
        <a:off x="8379740" y="3183766"/>
        <a:ext cx="3726180" cy="1164431"/>
      </dsp:txXfrm>
    </dsp:sp>
    <dsp:sp modelId="{7BC7304B-8A97-4593-BB4C-B8021FF001CB}">
      <dsp:nvSpPr>
        <dsp:cNvPr id="0" name=""/>
        <dsp:cNvSpPr/>
      </dsp:nvSpPr>
      <dsp:spPr>
        <a:xfrm>
          <a:off x="8224483" y="3015571"/>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71B8466-8EF6-4761-B25C-4F0AA016E65F}">
      <dsp:nvSpPr>
        <dsp:cNvPr id="0" name=""/>
        <dsp:cNvSpPr/>
      </dsp:nvSpPr>
      <dsp:spPr>
        <a:xfrm>
          <a:off x="4310538" y="4649656"/>
          <a:ext cx="3726180" cy="1164431"/>
        </a:xfrm>
        <a:prstGeom prst="rect">
          <a:avLst/>
        </a:prstGeom>
        <a:solidFill>
          <a:schemeClr val="lt2">
            <a:alpha val="40000"/>
            <a:hueOff val="0"/>
            <a:satOff val="0"/>
            <a:lumOff val="0"/>
            <a:alphaOff val="0"/>
          </a:schemeClr>
        </a:solidFill>
        <a:ln w="9525" cap="flat" cmpd="sng" algn="ctr">
          <a:solidFill>
            <a:schemeClr val="dk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788708" tIns="60960" rIns="60960" bIns="60960" numCol="1" spcCol="1270" anchor="ctr" anchorCtr="0">
          <a:noAutofit/>
        </a:bodyPr>
        <a:lstStyle/>
        <a:p>
          <a:pPr lvl="0" algn="l" defTabSz="711200" rtl="0">
            <a:lnSpc>
              <a:spcPct val="90000"/>
            </a:lnSpc>
            <a:spcBef>
              <a:spcPct val="0"/>
            </a:spcBef>
            <a:spcAft>
              <a:spcPct val="35000"/>
            </a:spcAft>
          </a:pPr>
          <a:r>
            <a:rPr lang="ro-RO" sz="1600" kern="1200" dirty="0" smtClean="0">
              <a:latin typeface="Times New Roman" panose="02020603050405020304" pitchFamily="18" charset="0"/>
              <a:cs typeface="Times New Roman" panose="02020603050405020304" pitchFamily="18" charset="0"/>
            </a:rPr>
            <a:t>- </a:t>
          </a:r>
          <a:r>
            <a:rPr lang="ro-RO" sz="1600" i="1" kern="1200" dirty="0" smtClean="0">
              <a:latin typeface="Times New Roman" panose="02020603050405020304" pitchFamily="18" charset="0"/>
              <a:cs typeface="Times New Roman" panose="02020603050405020304" pitchFamily="18" charset="0"/>
            </a:rPr>
            <a:t>Utilizatorul intern</a:t>
          </a:r>
          <a:r>
            <a:rPr lang="ro-RO" sz="1600" kern="1200" dirty="0" smtClean="0">
              <a:latin typeface="Times New Roman" panose="02020603050405020304" pitchFamily="18" charset="0"/>
              <a:cs typeface="Times New Roman" panose="02020603050405020304" pitchFamily="18" charset="0"/>
            </a:rPr>
            <a:t> – oricine din cei de mai sus care au acces oficial nelimitat la informaţii şi sistemul intern ale organizaţiei. </a:t>
          </a:r>
          <a:endParaRPr lang="ru-RU" sz="1600" kern="1200" dirty="0">
            <a:latin typeface="Times New Roman" panose="02020603050405020304" pitchFamily="18" charset="0"/>
            <a:cs typeface="Times New Roman" panose="02020603050405020304" pitchFamily="18" charset="0"/>
          </a:endParaRPr>
        </a:p>
      </dsp:txBody>
      <dsp:txXfrm>
        <a:off x="4310538" y="4649656"/>
        <a:ext cx="3726180" cy="1164431"/>
      </dsp:txXfrm>
    </dsp:sp>
    <dsp:sp modelId="{8FACC15D-9C21-4A14-96C8-7FAA36035816}">
      <dsp:nvSpPr>
        <dsp:cNvPr id="0" name=""/>
        <dsp:cNvSpPr/>
      </dsp:nvSpPr>
      <dsp:spPr>
        <a:xfrm>
          <a:off x="4155281" y="4481460"/>
          <a:ext cx="815101" cy="1222652"/>
        </a:xfrm>
        <a:prstGeom prst="rect">
          <a:avLst/>
        </a:prstGeom>
        <a:solidFill>
          <a:schemeClr val="dk2">
            <a:tint val="50000"/>
            <a:hueOff val="0"/>
            <a:satOff val="0"/>
            <a:lumOff val="0"/>
            <a:alphaOff val="0"/>
          </a:schemeClr>
        </a:solidFill>
        <a:ln w="15875" cap="flat" cmpd="sng" algn="ctr">
          <a:solidFill>
            <a:schemeClr val="l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lProcess3">
  <dgm:title val=""/>
  <dgm:desc val=""/>
  <dgm:catLst>
    <dgm:cat type="process" pri="11000"/>
    <dgm:cat type="convert"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2"/>
      </dgm:ptLst>
      <dgm:cxnLst>
        <dgm:cxn modelId="4" srcId="0" destId="1" srcOrd="0" destOrd="0"/>
        <dgm:cxn modelId="5" srcId="1" destId="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chPref val="3"/>
      <dgm:dir/>
      <dgm:animLvl val="lvl"/>
      <dgm:resizeHandles/>
    </dgm:varLst>
    <dgm:choose name="Name1">
      <dgm:if name="Name2" func="var" arg="dir" op="equ" val="norm">
        <dgm:alg type="lin">
          <dgm:param type="linDir" val="fromT"/>
          <dgm:param type="vertAlign" val="mid"/>
          <dgm:param type="nodeHorzAlign" val="l"/>
          <dgm:param type="nodeVertAlign" val="t"/>
          <dgm:param type="fallback" val="2D"/>
        </dgm:alg>
      </dgm:if>
      <dgm:else name="Name3">
        <dgm:alg type="lin">
          <dgm:param type="linDir" val="fromT"/>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w" for="des" forName="bigChev" refType="w"/>
      <dgm:constr type="h" for="des" forName="bigChev" refType="w" refFor="des" refForName="bigChev" op="equ" fact="0.4"/>
      <dgm:constr type="w" for="des" forName="node" refType="w" refFor="des" refForName="bigChev" fact="0.83"/>
      <dgm:constr type="h" for="des" forName="node" refType="w" refFor="des" refForName="node" op="equ" fact="0.4"/>
      <dgm:constr type="w" for="des" forName="parTrans" refType="w" refFor="des" refForName="bigChev" op="equ" fact="-0.13"/>
      <dgm:constr type="w" for="des" forName="sibTrans" refType="w" refFor="des" refForName="node" op="equ" fact="-0.14"/>
      <dgm:constr type="h" for="ch" forName="vSp" refType="h" refFor="des" refForName="bigChev" op="equ" fact="0.14"/>
      <dgm:constr type="primFontSz" for="des" forName="node" op="equ"/>
      <dgm:constr type="primFontSz" for="des" forName="bigChev" op="equ"/>
    </dgm:constrLst>
    <dgm:ruleLst/>
    <dgm:forEach name="Name4" axis="ch" ptType="node">
      <dgm:layoutNode name="horFlow">
        <dgm:choose name="Name5">
          <dgm:if name="Name6" func="var" arg="dir" op="equ" val="norm">
            <dgm:alg type="lin">
              <dgm:param type="linDir" val="fromL"/>
              <dgm:param type="nodeHorzAlign" val="l"/>
              <dgm:param type="nodeVertAlign" val="mid"/>
              <dgm:param type="fallback" val="2D"/>
            </dgm:alg>
          </dgm:if>
          <dgm:else name="Name7">
            <dgm:alg type="lin">
              <dgm:param type="linDir" val="fromR"/>
              <dgm:param type="nodeHorzAlign" val="r"/>
              <dgm:param type="nodeVertAlign" val="mid"/>
              <dgm:param type="fallback" val="2D"/>
            </dgm:alg>
          </dgm:else>
        </dgm:choose>
        <dgm:shape xmlns:r="http://schemas.openxmlformats.org/officeDocument/2006/relationships" r:blip="">
          <dgm:adjLst/>
        </dgm:shape>
        <dgm:presOf/>
        <dgm:constrLst/>
        <dgm:ruleLst/>
        <dgm:layoutNode name="bigChev" styleLbl="node1">
          <dgm:alg type="tx"/>
          <dgm:choose name="Name8">
            <dgm:if name="Name9" func="var" arg="dir" op="equ" val="norm">
              <dgm:shape xmlns:r="http://schemas.openxmlformats.org/officeDocument/2006/relationships" type="chevron" r:blip="">
                <dgm:adjLst/>
              </dgm:shape>
              <dgm:presOf axis="self"/>
              <dgm:constrLst>
                <dgm:constr type="primFontSz" val="65"/>
                <dgm:constr type="rMarg"/>
                <dgm:constr type="lMarg" refType="primFontSz" fact="0.1"/>
                <dgm:constr type="tMarg" refType="primFontSz" fact="0.05"/>
                <dgm:constr type="bMarg" refType="primFontSz" fact="0.05"/>
              </dgm:constrLst>
            </dgm:if>
            <dgm:else name="Name10">
              <dgm:shape xmlns:r="http://schemas.openxmlformats.org/officeDocument/2006/relationships" rot="180" type="chevron" r:blip="">
                <dgm:adjLst/>
              </dgm:shape>
              <dgm:presOf axis="self"/>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parTransForEach" axis="ch" ptType="parTrans" cnt="1">
          <dgm:layoutNode name="parTrans">
            <dgm:alg type="sp"/>
            <dgm:shape xmlns:r="http://schemas.openxmlformats.org/officeDocument/2006/relationships" r:blip="">
              <dgm:adjLst/>
            </dgm:shape>
            <dgm:presOf/>
            <dgm:constrLst/>
            <dgm:ruleLst/>
          </dgm:layoutNode>
        </dgm:forEach>
        <dgm:forEach name="Name11" axis="ch" ptType="node">
          <dgm:layoutNode name="node" styleLbl="alignAccFollowNode1">
            <dgm:varLst>
              <dgm:bulletEnabled val="1"/>
            </dgm:varLst>
            <dgm:alg type="tx"/>
            <dgm:choose name="Name12">
              <dgm:if name="Name13" func="var" arg="dir" op="equ" val="norm">
                <dgm:shape xmlns:r="http://schemas.openxmlformats.org/officeDocument/2006/relationships" type="chevron" r:blip="">
                  <dgm:adjLst/>
                </dgm:shape>
                <dgm:presOf axis="desOrSelf" ptType="node"/>
                <dgm:constrLst>
                  <dgm:constr type="primFontSz" val="65"/>
                  <dgm:constr type="rMarg"/>
                  <dgm:constr type="lMarg" refType="primFontSz" fact="0.1"/>
                  <dgm:constr type="tMarg" refType="primFontSz" fact="0.05"/>
                  <dgm:constr type="bMarg" refType="primFontSz" fact="0.05"/>
                </dgm:constrLst>
              </dgm:if>
              <dgm:else name="Name14">
                <dgm:shape xmlns:r="http://schemas.openxmlformats.org/officeDocument/2006/relationships" rot="180" type="chevron" r:blip="">
                  <dgm:adjLst/>
                </dgm:shape>
                <dgm:presOf axis="desOrSelf" ptType="node"/>
                <dgm:constrLst>
                  <dgm:constr type="primFontSz" val="65"/>
                  <dgm:constr type="lMarg"/>
                  <dgm:constr type="rMarg" refType="primFontSz" fact="0.1"/>
                  <dgm:constr type="tMarg" refType="primFontSz" fact="0.05"/>
                  <dgm:constr type="bMarg" refType="primFontSz" fact="0.05"/>
                </dgm:constrLst>
              </dgm:else>
            </dgm:choose>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choose name="Name15">
        <dgm:if name="Name16" axis="self" ptType="node" func="revPos" op="gte" val="2">
          <dgm:layoutNode name="vSp">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o-RO"/>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79F359C-8A6F-4B0E-80A5-F4730AABB28D}" type="datetimeFigureOut">
              <a:rPr lang="ro-RO" smtClean="0"/>
              <a:t>15.11.2023</a:t>
            </a:fld>
            <a:endParaRPr lang="ro-RO"/>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o-RO"/>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o-RO"/>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o-RO"/>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27CC5CB-513E-4076-8761-379ECCC355EC}" type="slidenum">
              <a:rPr lang="ro-RO" smtClean="0"/>
              <a:t>‹#›</a:t>
            </a:fld>
            <a:endParaRPr lang="ro-RO"/>
          </a:p>
        </p:txBody>
      </p:sp>
    </p:spTree>
    <p:extLst>
      <p:ext uri="{BB962C8B-B14F-4D97-AF65-F5344CB8AC3E}">
        <p14:creationId xmlns:p14="http://schemas.microsoft.com/office/powerpoint/2010/main" val="11646268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o-RO" dirty="0"/>
          </a:p>
        </p:txBody>
      </p:sp>
      <p:sp>
        <p:nvSpPr>
          <p:cNvPr id="4" name="Номер слайда 3"/>
          <p:cNvSpPr>
            <a:spLocks noGrp="1"/>
          </p:cNvSpPr>
          <p:nvPr>
            <p:ph type="sldNum" sz="quarter" idx="10"/>
          </p:nvPr>
        </p:nvSpPr>
        <p:spPr/>
        <p:txBody>
          <a:bodyPr/>
          <a:lstStyle/>
          <a:p>
            <a:fld id="{627CC5CB-513E-4076-8761-379ECCC355EC}" type="slidenum">
              <a:rPr lang="ro-RO" smtClean="0"/>
              <a:t>9</a:t>
            </a:fld>
            <a:endParaRPr lang="ro-RO"/>
          </a:p>
        </p:txBody>
      </p:sp>
    </p:spTree>
    <p:extLst>
      <p:ext uri="{BB962C8B-B14F-4D97-AF65-F5344CB8AC3E}">
        <p14:creationId xmlns:p14="http://schemas.microsoft.com/office/powerpoint/2010/main" val="2703774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tx2">
                  <a:lumMod val="5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94B8DD0-CDC8-444C-A358-BE8F4DD9D922}" type="datetimeFigureOut">
              <a:rPr lang="ro-RO" smtClean="0"/>
              <a:t>15.11.2023</a:t>
            </a:fld>
            <a:endParaRPr lang="ro-RO"/>
          </a:p>
        </p:txBody>
      </p:sp>
      <p:sp>
        <p:nvSpPr>
          <p:cNvPr id="5" name="Footer Placeholder 4"/>
          <p:cNvSpPr>
            <a:spLocks noGrp="1"/>
          </p:cNvSpPr>
          <p:nvPr>
            <p:ph type="ftr" sz="quarter" idx="11"/>
          </p:nvPr>
        </p:nvSpPr>
        <p:spPr>
          <a:xfrm>
            <a:off x="1876424" y="5410201"/>
            <a:ext cx="5124886" cy="365125"/>
          </a:xfrm>
        </p:spPr>
        <p:txBody>
          <a:bodyPr/>
          <a:lstStyle/>
          <a:p>
            <a:endParaRPr lang="ro-RO"/>
          </a:p>
        </p:txBody>
      </p:sp>
      <p:sp>
        <p:nvSpPr>
          <p:cNvPr id="6" name="Slide Number Placeholder 5"/>
          <p:cNvSpPr>
            <a:spLocks noGrp="1"/>
          </p:cNvSpPr>
          <p:nvPr>
            <p:ph type="sldNum" sz="quarter" idx="12"/>
          </p:nvPr>
        </p:nvSpPr>
        <p:spPr>
          <a:xfrm>
            <a:off x="9896911" y="5410199"/>
            <a:ext cx="771089" cy="365125"/>
          </a:xfrm>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22288271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ru-RU" smtClean="0"/>
              <a:t>Вставка рисунка</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39907253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7593283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624062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ru-RU" smtClean="0"/>
              <a:t>Образец заголовка</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366785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894B8DD0-CDC8-444C-A358-BE8F4DD9D922}" type="datetimeFigureOut">
              <a:rPr lang="ro-RO" smtClean="0"/>
              <a:t>15.11.2023</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27032644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ru-RU" smtClean="0"/>
              <a:t>Вставка рисунка</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fld id="{894B8DD0-CDC8-444C-A358-BE8F4DD9D922}" type="datetimeFigureOut">
              <a:rPr lang="ro-RO" smtClean="0"/>
              <a:t>15.11.2023</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1123721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4B8DD0-CDC8-444C-A358-BE8F4DD9D922}" type="datetimeFigureOut">
              <a:rPr lang="ro-RO" smtClean="0"/>
              <a:t>15.11.2023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121530590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4B8DD0-CDC8-444C-A358-BE8F4DD9D922}" type="datetimeFigureOut">
              <a:rPr lang="ro-RO" smtClean="0"/>
              <a:t>15.11.2023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825294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94B8DD0-CDC8-444C-A358-BE8F4DD9D922}" type="datetimeFigureOut">
              <a:rPr lang="ro-RO" smtClean="0"/>
              <a:t>15.11.2023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19820366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ru-RU" smtClean="0"/>
              <a:t>Образец заголовка</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94B8DD0-CDC8-444C-A358-BE8F4DD9D922}" type="datetimeFigureOut">
              <a:rPr lang="ro-RO" smtClean="0"/>
              <a:t>15.11.2023</a:t>
            </a:fld>
            <a:endParaRPr lang="ro-RO"/>
          </a:p>
        </p:txBody>
      </p:sp>
      <p:sp>
        <p:nvSpPr>
          <p:cNvPr id="5" name="Footer Placeholder 4"/>
          <p:cNvSpPr>
            <a:spLocks noGrp="1"/>
          </p:cNvSpPr>
          <p:nvPr>
            <p:ph type="ftr" sz="quarter" idx="11"/>
          </p:nvPr>
        </p:nvSpPr>
        <p:spPr/>
        <p:txBody>
          <a:bodyPr/>
          <a:lstStyle/>
          <a:p>
            <a:endParaRPr lang="ro-RO"/>
          </a:p>
        </p:txBody>
      </p:sp>
      <p:sp>
        <p:nvSpPr>
          <p:cNvPr id="6" name="Slide Number Placeholder 5"/>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3903958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3416805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41410" y="3073397"/>
            <a:ext cx="4878391"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3073397"/>
            <a:ext cx="4875210" cy="271780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94B8DD0-CDC8-444C-A358-BE8F4DD9D922}" type="datetimeFigureOut">
              <a:rPr lang="ro-RO" smtClean="0"/>
              <a:t>15.11.2023</a:t>
            </a:fld>
            <a:endParaRPr lang="ro-RO"/>
          </a:p>
        </p:txBody>
      </p:sp>
      <p:sp>
        <p:nvSpPr>
          <p:cNvPr id="8" name="Footer Placeholder 7"/>
          <p:cNvSpPr>
            <a:spLocks noGrp="1"/>
          </p:cNvSpPr>
          <p:nvPr>
            <p:ph type="ftr" sz="quarter" idx="11"/>
          </p:nvPr>
        </p:nvSpPr>
        <p:spPr/>
        <p:txBody>
          <a:bodyPr/>
          <a:lstStyle/>
          <a:p>
            <a:endParaRPr lang="ro-RO"/>
          </a:p>
        </p:txBody>
      </p:sp>
      <p:sp>
        <p:nvSpPr>
          <p:cNvPr id="9" name="Slide Number Placeholder 8"/>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4185287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94B8DD0-CDC8-444C-A358-BE8F4DD9D922}" type="datetimeFigureOut">
              <a:rPr lang="ro-RO" smtClean="0"/>
              <a:t>15.11.2023</a:t>
            </a:fld>
            <a:endParaRPr lang="ro-RO"/>
          </a:p>
        </p:txBody>
      </p:sp>
      <p:sp>
        <p:nvSpPr>
          <p:cNvPr id="4" name="Footer Placeholder 3"/>
          <p:cNvSpPr>
            <a:spLocks noGrp="1"/>
          </p:cNvSpPr>
          <p:nvPr>
            <p:ph type="ftr" sz="quarter" idx="11"/>
          </p:nvPr>
        </p:nvSpPr>
        <p:spPr/>
        <p:txBody>
          <a:bodyPr/>
          <a:lstStyle/>
          <a:p>
            <a:endParaRPr lang="ro-RO"/>
          </a:p>
        </p:txBody>
      </p:sp>
      <p:sp>
        <p:nvSpPr>
          <p:cNvPr id="5" name="Slide Number Placeholder 4"/>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38885876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4B8DD0-CDC8-444C-A358-BE8F4DD9D922}" type="datetimeFigureOut">
              <a:rPr lang="ro-RO" smtClean="0"/>
              <a:t>15.11.2023</a:t>
            </a:fld>
            <a:endParaRPr lang="ro-RO"/>
          </a:p>
        </p:txBody>
      </p:sp>
      <p:sp>
        <p:nvSpPr>
          <p:cNvPr id="3" name="Footer Placeholder 2"/>
          <p:cNvSpPr>
            <a:spLocks noGrp="1"/>
          </p:cNvSpPr>
          <p:nvPr>
            <p:ph type="ftr" sz="quarter" idx="11"/>
          </p:nvPr>
        </p:nvSpPr>
        <p:spPr/>
        <p:txBody>
          <a:bodyPr/>
          <a:lstStyle/>
          <a:p>
            <a:endParaRPr lang="ro-RO"/>
          </a:p>
        </p:txBody>
      </p:sp>
      <p:sp>
        <p:nvSpPr>
          <p:cNvPr id="4" name="Slide Number Placeholder 3"/>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22418342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ru-RU" smtClean="0"/>
              <a:t>Образец заголовка</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41067671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894B8DD0-CDC8-444C-A358-BE8F4DD9D922}" type="datetimeFigureOut">
              <a:rPr lang="ro-RO" smtClean="0"/>
              <a:t>15.11.2023</a:t>
            </a:fld>
            <a:endParaRPr lang="ro-RO"/>
          </a:p>
        </p:txBody>
      </p:sp>
      <p:sp>
        <p:nvSpPr>
          <p:cNvPr id="6" name="Footer Placeholder 5"/>
          <p:cNvSpPr>
            <a:spLocks noGrp="1"/>
          </p:cNvSpPr>
          <p:nvPr>
            <p:ph type="ftr" sz="quarter" idx="11"/>
          </p:nvPr>
        </p:nvSpPr>
        <p:spPr/>
        <p:txBody>
          <a:bodyPr/>
          <a:lstStyle/>
          <a:p>
            <a:endParaRPr lang="ro-RO"/>
          </a:p>
        </p:txBody>
      </p:sp>
      <p:sp>
        <p:nvSpPr>
          <p:cNvPr id="7" name="Slide Number Placeholder 6"/>
          <p:cNvSpPr>
            <a:spLocks noGrp="1"/>
          </p:cNvSpPr>
          <p:nvPr>
            <p:ph type="sldNum" sz="quarter" idx="12"/>
          </p:nvPr>
        </p:nvSpPr>
        <p:spPr/>
        <p:txBody>
          <a:bodyPr/>
          <a:lstStyle/>
          <a:p>
            <a:fld id="{D7A9FD1B-229B-4FAA-A744-F3E1B5C5C774}" type="slidenum">
              <a:rPr lang="ro-RO" smtClean="0"/>
              <a:t>‹#›</a:t>
            </a:fld>
            <a:endParaRPr lang="ro-RO"/>
          </a:p>
        </p:txBody>
      </p:sp>
    </p:spTree>
    <p:extLst>
      <p:ext uri="{BB962C8B-B14F-4D97-AF65-F5344CB8AC3E}">
        <p14:creationId xmlns:p14="http://schemas.microsoft.com/office/powerpoint/2010/main" val="270969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duotone>
              <a:prstClr val="black"/>
              <a:schemeClr val="tx2">
                <a:tint val="45000"/>
                <a:satMod val="400000"/>
              </a:schemeClr>
            </a:duotone>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a:gradFill flip="none" rotWithShape="1">
            <a:gsLst>
              <a:gs pos="0">
                <a:schemeClr val="tx2"/>
              </a:gs>
              <a:gs pos="100000">
                <a:schemeClr val="tx2">
                  <a:lumMod val="50000"/>
                </a:schemeClr>
              </a:gs>
            </a:gsLst>
            <a:lin ang="5400000" scaled="0"/>
            <a:tileRect/>
          </a:gradFill>
        </p:grpSpPr>
        <p:grpSp>
          <p:nvGrpSpPr>
            <p:cNvPr id="9" name="Group 8"/>
            <p:cNvGrpSpPr/>
            <p:nvPr/>
          </p:nvGrpSpPr>
          <p:grpSpPr>
            <a:xfrm>
              <a:off x="-14288" y="0"/>
              <a:ext cx="1220788" cy="6858001"/>
              <a:chOff x="-14288" y="0"/>
              <a:chExt cx="1220788" cy="6858001"/>
            </a:xfrm>
            <a:grp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p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94B8DD0-CDC8-444C-A358-BE8F4DD9D922}" type="datetimeFigureOut">
              <a:rPr lang="ro-RO" smtClean="0"/>
              <a:t>15.11.2023</a:t>
            </a:fld>
            <a:endParaRPr lang="ro-RO"/>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ro-RO"/>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7A9FD1B-229B-4FAA-A744-F3E1B5C5C774}" type="slidenum">
              <a:rPr lang="ro-RO" smtClean="0"/>
              <a:t>‹#›</a:t>
            </a:fld>
            <a:endParaRPr lang="ro-RO"/>
          </a:p>
        </p:txBody>
      </p:sp>
    </p:spTree>
    <p:extLst>
      <p:ext uri="{BB962C8B-B14F-4D97-AF65-F5344CB8AC3E}">
        <p14:creationId xmlns:p14="http://schemas.microsoft.com/office/powerpoint/2010/main" val="1363238551"/>
      </p:ext>
    </p:extLst>
  </p:cSld>
  <p:clrMap bg1="dk1" tx1="lt1" bg2="dk2" tx2="lt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 id="2147483751" r:id="rId13"/>
    <p:sldLayoutId id="2147483752" r:id="rId14"/>
    <p:sldLayoutId id="2147483753" r:id="rId15"/>
    <p:sldLayoutId id="2147483754" r:id="rId16"/>
    <p:sldLayoutId id="214748375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o-RO" dirty="0">
                <a:latin typeface="Times New Roman" panose="02020603050405020304" pitchFamily="18" charset="0"/>
                <a:cs typeface="Times New Roman" panose="02020603050405020304" pitchFamily="18" charset="0"/>
              </a:rPr>
              <a:t>RĂZBOIUL </a:t>
            </a:r>
            <a:r>
              <a:rPr lang="ro-RO" dirty="0" smtClean="0">
                <a:latin typeface="Times New Roman" panose="02020603050405020304" pitchFamily="18" charset="0"/>
                <a:cs typeface="Times New Roman" panose="02020603050405020304" pitchFamily="18" charset="0"/>
              </a:rPr>
              <a:t>INFORMAŢIONAL</a:t>
            </a:r>
            <a:endParaRPr lang="ro-RO"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lstStyle/>
          <a:p>
            <a:pPr algn="r"/>
            <a:r>
              <a:rPr lang="ro-RO" dirty="0" smtClean="0"/>
              <a:t>A realizat: buga alexandru</a:t>
            </a:r>
          </a:p>
          <a:p>
            <a:pPr algn="r"/>
            <a:r>
              <a:rPr lang="ro-RO" dirty="0" smtClean="0"/>
              <a:t>Cordonator: BUSUNCIAN </a:t>
            </a:r>
            <a:r>
              <a:rPr lang="ro-RO" dirty="0"/>
              <a:t>Tatiana., Dr., Conf. Univ.</a:t>
            </a:r>
            <a:endParaRPr lang="ru-RU" dirty="0"/>
          </a:p>
          <a:p>
            <a:pPr algn="r"/>
            <a:endParaRPr lang="ro-RO" dirty="0"/>
          </a:p>
        </p:txBody>
      </p:sp>
    </p:spTree>
    <p:extLst>
      <p:ext uri="{BB962C8B-B14F-4D97-AF65-F5344CB8AC3E}">
        <p14:creationId xmlns:p14="http://schemas.microsoft.com/office/powerpoint/2010/main" val="10422954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1478570"/>
          </a:xfrm>
        </p:spPr>
        <p:txBody>
          <a:bodyPr>
            <a:normAutofit fontScale="90000"/>
          </a:bodyPr>
          <a:lstStyle/>
          <a:p>
            <a:pPr algn="ctr"/>
            <a:r>
              <a:rPr lang="ro-RO" dirty="0">
                <a:latin typeface="Times New Roman" panose="02020603050405020304" pitchFamily="18" charset="0"/>
                <a:cs typeface="Times New Roman" panose="02020603050405020304" pitchFamily="18" charset="0"/>
              </a:rPr>
              <a:t>Forme principale, procedee de luptă,</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forţe şi mijloace de ducere a războiului informaţional</a:t>
            </a:r>
            <a:endParaRPr lang="ro-RO" dirty="0"/>
          </a:p>
        </p:txBody>
      </p:sp>
      <p:sp>
        <p:nvSpPr>
          <p:cNvPr id="3" name="Объект 2"/>
          <p:cNvSpPr>
            <a:spLocks noGrp="1"/>
          </p:cNvSpPr>
          <p:nvPr>
            <p:ph idx="1"/>
          </p:nvPr>
        </p:nvSpPr>
        <p:spPr>
          <a:xfrm>
            <a:off x="1141412" y="1478570"/>
            <a:ext cx="9905999" cy="987489"/>
          </a:xfrm>
        </p:spPr>
        <p:txBody>
          <a:bodyPr/>
          <a:lstStyle/>
          <a:p>
            <a:pPr marL="0" indent="0" algn="ctr">
              <a:buNone/>
            </a:pPr>
            <a:r>
              <a:rPr lang="ro-RO" dirty="0">
                <a:latin typeface="Times New Roman" panose="02020603050405020304" pitchFamily="18" charset="0"/>
                <a:cs typeface="Times New Roman" panose="02020603050405020304" pitchFamily="18" charset="0"/>
              </a:rPr>
              <a:t>Procedeele luptei informaţionale sunt de trei categorii de bază: </a:t>
            </a:r>
            <a:r>
              <a:rPr lang="ro-RO" i="1" dirty="0">
                <a:latin typeface="Times New Roman" panose="02020603050405020304" pitchFamily="18" charset="0"/>
                <a:cs typeface="Times New Roman" panose="02020603050405020304" pitchFamily="18" charset="0"/>
              </a:rPr>
              <a:t>de forţă</a:t>
            </a:r>
            <a:r>
              <a:rPr lang="ro-RO" dirty="0">
                <a:latin typeface="Times New Roman" panose="02020603050405020304" pitchFamily="18" charset="0"/>
                <a:cs typeface="Times New Roman" panose="02020603050405020304" pitchFamily="18" charset="0"/>
              </a:rPr>
              <a:t>, </a:t>
            </a:r>
            <a:r>
              <a:rPr lang="ro-RO" i="1" dirty="0">
                <a:latin typeface="Times New Roman" panose="02020603050405020304" pitchFamily="18" charset="0"/>
                <a:cs typeface="Times New Roman" panose="02020603050405020304" pitchFamily="18" charset="0"/>
              </a:rPr>
              <a:t>inteligente</a:t>
            </a:r>
            <a:r>
              <a:rPr lang="ro-RO" dirty="0">
                <a:latin typeface="Times New Roman" panose="02020603050405020304" pitchFamily="18" charset="0"/>
                <a:cs typeface="Times New Roman" panose="02020603050405020304" pitchFamily="18" charset="0"/>
              </a:rPr>
              <a:t> şi </a:t>
            </a:r>
            <a:r>
              <a:rPr lang="ro-RO" i="1" dirty="0">
                <a:latin typeface="Times New Roman" panose="02020603050405020304" pitchFamily="18" charset="0"/>
                <a:cs typeface="Times New Roman" panose="02020603050405020304" pitchFamily="18" charset="0"/>
              </a:rPr>
              <a:t>combinate</a:t>
            </a:r>
            <a:r>
              <a:rPr lang="ro-RO" dirty="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a:p>
            <a:pPr algn="ctr"/>
            <a:endParaRPr lang="ro-RO" dirty="0">
              <a:latin typeface="Times New Roman" panose="02020603050405020304" pitchFamily="18" charset="0"/>
              <a:cs typeface="Times New Roman" panose="02020603050405020304" pitchFamily="18" charset="0"/>
            </a:endParaRPr>
          </a:p>
        </p:txBody>
      </p:sp>
      <p:graphicFrame>
        <p:nvGraphicFramePr>
          <p:cNvPr id="5" name="Схема 4"/>
          <p:cNvGraphicFramePr/>
          <p:nvPr>
            <p:extLst>
              <p:ext uri="{D42A27DB-BD31-4B8C-83A1-F6EECF244321}">
                <p14:modId xmlns:p14="http://schemas.microsoft.com/office/powerpoint/2010/main" val="3456776638"/>
              </p:ext>
            </p:extLst>
          </p:nvPr>
        </p:nvGraphicFramePr>
        <p:xfrm>
          <a:off x="0" y="2466058"/>
          <a:ext cx="12192000" cy="43919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7576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960120"/>
          </a:xfrm>
        </p:spPr>
        <p:txBody>
          <a:bodyPr>
            <a:normAutofit fontScale="90000"/>
          </a:bodyPr>
          <a:lstStyle/>
          <a:p>
            <a:pPr algn="ctr"/>
            <a:r>
              <a:rPr lang="ro-RO" dirty="0" smtClean="0">
                <a:latin typeface="Times New Roman" panose="02020603050405020304" pitchFamily="18" charset="0"/>
                <a:cs typeface="Times New Roman" panose="02020603050405020304" pitchFamily="18" charset="0"/>
              </a:rPr>
              <a:t/>
            </a:r>
            <a:br>
              <a:rPr lang="ro-RO" dirty="0" smtClean="0">
                <a:latin typeface="Times New Roman" panose="02020603050405020304" pitchFamily="18" charset="0"/>
                <a:cs typeface="Times New Roman" panose="02020603050405020304" pitchFamily="18" charset="0"/>
              </a:rPr>
            </a:br>
            <a:r>
              <a:rPr lang="ro-RO" dirty="0" smtClean="0">
                <a:latin typeface="Times New Roman" panose="02020603050405020304" pitchFamily="18" charset="0"/>
                <a:cs typeface="Times New Roman" panose="02020603050405020304" pitchFamily="18" charset="0"/>
              </a:rPr>
              <a:t>Forţe </a:t>
            </a:r>
            <a:r>
              <a:rPr lang="ro-RO" dirty="0">
                <a:latin typeface="Times New Roman" panose="02020603050405020304" pitchFamily="18" charset="0"/>
                <a:cs typeface="Times New Roman" panose="02020603050405020304" pitchFamily="18" charset="0"/>
              </a:rPr>
              <a:t>şi mijloace specializate de ducere a războiului informaţional</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endParaRPr lang="ro-RO"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1487127019"/>
              </p:ext>
            </p:extLst>
          </p:nvPr>
        </p:nvGraphicFramePr>
        <p:xfrm>
          <a:off x="0" y="960120"/>
          <a:ext cx="12192000" cy="58978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737845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0"/>
            <a:ext cx="9905998" cy="676656"/>
          </a:xfrm>
        </p:spPr>
        <p:txBody>
          <a:bodyPr/>
          <a:lstStyle/>
          <a:p>
            <a:pPr algn="ctr"/>
            <a:r>
              <a:rPr lang="ro-RO" dirty="0" smtClean="0">
                <a:latin typeface="Times New Roman" panose="02020603050405020304" pitchFamily="18" charset="0"/>
                <a:cs typeface="Times New Roman" panose="02020603050405020304" pitchFamily="18" charset="0"/>
              </a:rPr>
              <a:t>CONCLUZII</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676656"/>
            <a:ext cx="9905999" cy="6181344"/>
          </a:xfrm>
        </p:spPr>
        <p:txBody>
          <a:bodyPr>
            <a:normAutofit fontScale="92500" lnSpcReduction="10000"/>
          </a:bodyPr>
          <a:lstStyle/>
          <a:p>
            <a:pPr algn="ctr"/>
            <a:r>
              <a:rPr lang="ro-RO" sz="2800" dirty="0">
                <a:latin typeface="Times New Roman" panose="02020603050405020304" pitchFamily="18" charset="0"/>
                <a:cs typeface="Times New Roman" panose="02020603050405020304" pitchFamily="18" charset="0"/>
              </a:rPr>
              <a:t>Tehnologia informaţiei şi comunicaţiilor a evoluat foarte mult şi oferă acum soluţii pentru multe dintre preocupările omenirii, şi, implicit, pentru domeniul militar. Este de asemenea evident, evidenţiere mult vizibilă în business, că nu tehnologia reprezintă punctul nevralgic al unui sistem, ci cultura organizaţională şi structura operaţională. Din acest motiv, trebuie subliniat încă o dată că, în ceea ce priveşte Războiul informaţional, tehnologia oferă soluţii la toate provocările teoretice enunţate de către iniţiatorii conceptului sau de către responsabilii militari, dar nu poate înlocui aspectele referitoare la resursa umană. </a:t>
            </a:r>
            <a:endParaRPr lang="ru-RU" sz="2800" dirty="0">
              <a:latin typeface="Times New Roman" panose="02020603050405020304" pitchFamily="18" charset="0"/>
              <a:cs typeface="Times New Roman" panose="02020603050405020304" pitchFamily="18" charset="0"/>
            </a:endParaRPr>
          </a:p>
          <a:p>
            <a:pPr algn="ctr"/>
            <a:r>
              <a:rPr lang="ro-RO" sz="2800" dirty="0">
                <a:latin typeface="Times New Roman" panose="02020603050405020304" pitchFamily="18" charset="0"/>
                <a:cs typeface="Times New Roman" panose="02020603050405020304" pitchFamily="18" charset="0"/>
              </a:rPr>
              <a:t>Totodată, trebuie menţionat faptul că informatizarea globală a societăţii, poate duce într-un viitor apropiat la folosirea mai intensă a armei informaţionale contemporane pe timpul războiului informaţional</a:t>
            </a:r>
            <a:r>
              <a:rPr lang="ro-RO" sz="2800" dirty="0" smtClean="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endParaRPr lang="ro-RO" dirty="0"/>
          </a:p>
        </p:txBody>
      </p:sp>
    </p:spTree>
    <p:extLst>
      <p:ext uri="{BB962C8B-B14F-4D97-AF65-F5344CB8AC3E}">
        <p14:creationId xmlns:p14="http://schemas.microsoft.com/office/powerpoint/2010/main" val="234650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676656"/>
          </a:xfrm>
        </p:spPr>
        <p:txBody>
          <a:bodyPr/>
          <a:lstStyle/>
          <a:p>
            <a:pPr algn="ctr"/>
            <a:r>
              <a:rPr lang="ro-RO" dirty="0" smtClean="0">
                <a:latin typeface="Times New Roman" panose="02020603050405020304" pitchFamily="18" charset="0"/>
                <a:cs typeface="Times New Roman" panose="02020603050405020304" pitchFamily="18" charset="0"/>
              </a:rPr>
              <a:t>Bibliografie</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676656"/>
            <a:ext cx="9905999" cy="6181344"/>
          </a:xfrm>
        </p:spPr>
        <p:txBody>
          <a:bodyPr>
            <a:normAutofit fontScale="92500" lnSpcReduction="10000"/>
          </a:bodyPr>
          <a:lstStyle/>
          <a:p>
            <a:pPr algn="just"/>
            <a:r>
              <a:rPr lang="ro-RO" dirty="0">
                <a:latin typeface="Times New Roman" panose="02020603050405020304" pitchFamily="18" charset="0"/>
                <a:cs typeface="Times New Roman" panose="02020603050405020304" pitchFamily="18" charset="0"/>
              </a:rPr>
              <a:t>-ARADAVOAICE, GHEORGHE.; STANCU, VALENTIN, </a:t>
            </a:r>
            <a:r>
              <a:rPr lang="ro-RO" i="1" dirty="0">
                <a:latin typeface="Times New Roman" panose="02020603050405020304" pitchFamily="18" charset="0"/>
                <a:cs typeface="Times New Roman" panose="02020603050405020304" pitchFamily="18" charset="0"/>
              </a:rPr>
              <a:t>Razboaiele de azi si de maine, agresiuni nonconventionale</a:t>
            </a:r>
            <a:r>
              <a:rPr lang="ro-RO" dirty="0">
                <a:latin typeface="Times New Roman" panose="02020603050405020304" pitchFamily="18" charset="0"/>
                <a:cs typeface="Times New Roman" panose="02020603050405020304" pitchFamily="18" charset="0"/>
              </a:rPr>
              <a:t>,</a:t>
            </a:r>
            <a:r>
              <a:rPr lang="ro-RO" i="1" dirty="0">
                <a:latin typeface="Times New Roman" panose="02020603050405020304" pitchFamily="18" charset="0"/>
                <a:cs typeface="Times New Roman" panose="02020603050405020304" pitchFamily="18" charset="0"/>
              </a:rPr>
              <a:t> </a:t>
            </a:r>
            <a:r>
              <a:rPr lang="ro-RO" dirty="0">
                <a:latin typeface="Times New Roman" panose="02020603050405020304" pitchFamily="18" charset="0"/>
                <a:cs typeface="Times New Roman" panose="02020603050405020304" pitchFamily="18" charset="0"/>
              </a:rPr>
              <a:t>Editura. Militara, Bucuresti, 1999;</a:t>
            </a:r>
          </a:p>
          <a:p>
            <a:pPr algn="just"/>
            <a:r>
              <a:rPr lang="ro-RO" dirty="0">
                <a:latin typeface="Times New Roman" panose="02020603050405020304" pitchFamily="18" charset="0"/>
                <a:cs typeface="Times New Roman" panose="02020603050405020304" pitchFamily="18" charset="0"/>
              </a:rPr>
              <a:t>-IONEL MARIN </a:t>
            </a:r>
            <a:r>
              <a:rPr lang="ro-RO" i="1" dirty="0">
                <a:latin typeface="Times New Roman" panose="02020603050405020304" pitchFamily="18" charset="0"/>
                <a:cs typeface="Times New Roman" panose="02020603050405020304" pitchFamily="18" charset="0"/>
              </a:rPr>
              <a:t>Comunitatea de Informatii, solutia problemelor de securitate,</a:t>
            </a:r>
            <a:r>
              <a:rPr lang="ro-RO" dirty="0">
                <a:latin typeface="Times New Roman" panose="02020603050405020304" pitchFamily="18" charset="0"/>
                <a:cs typeface="Times New Roman" panose="02020603050405020304" pitchFamily="18" charset="0"/>
              </a:rPr>
              <a:t> Editura ANI, Bucuresti, 2004;</a:t>
            </a:r>
          </a:p>
          <a:p>
            <a:pPr algn="just"/>
            <a:r>
              <a:rPr lang="ro-RO" dirty="0">
                <a:latin typeface="Times New Roman" panose="02020603050405020304" pitchFamily="18" charset="0"/>
                <a:cs typeface="Times New Roman" panose="02020603050405020304" pitchFamily="18" charset="0"/>
              </a:rPr>
              <a:t>-MAXIM DOBRINOIU, </a:t>
            </a:r>
            <a:r>
              <a:rPr lang="ro-RO" i="1" dirty="0">
                <a:latin typeface="Times New Roman" panose="02020603050405020304" pitchFamily="18" charset="0"/>
                <a:cs typeface="Times New Roman" panose="02020603050405020304" pitchFamily="18" charset="0"/>
              </a:rPr>
              <a:t>Infractiuni in domeniul informatic</a:t>
            </a:r>
            <a:r>
              <a:rPr lang="ro-RO" dirty="0">
                <a:latin typeface="Times New Roman" panose="02020603050405020304" pitchFamily="18" charset="0"/>
                <a:cs typeface="Times New Roman" panose="02020603050405020304" pitchFamily="18" charset="0"/>
              </a:rPr>
              <a:t>, Editura C.H.Beck, Bucuresti, 2006;</a:t>
            </a:r>
          </a:p>
          <a:p>
            <a:pPr algn="just"/>
            <a:r>
              <a:rPr lang="ro-RO" dirty="0">
                <a:latin typeface="Times New Roman" panose="02020603050405020304" pitchFamily="18" charset="0"/>
                <a:cs typeface="Times New Roman" panose="02020603050405020304" pitchFamily="18" charset="0"/>
              </a:rPr>
              <a:t>-STAN PETRESCU, </a:t>
            </a:r>
            <a:r>
              <a:rPr lang="ro-RO" i="1" dirty="0">
                <a:latin typeface="Times New Roman" panose="02020603050405020304" pitchFamily="18" charset="0"/>
                <a:cs typeface="Times New Roman" panose="02020603050405020304" pitchFamily="18" charset="0"/>
              </a:rPr>
              <a:t>Arta si puterea Informatiilor</a:t>
            </a:r>
            <a:r>
              <a:rPr lang="ro-RO" dirty="0">
                <a:latin typeface="Times New Roman" panose="02020603050405020304" pitchFamily="18" charset="0"/>
                <a:cs typeface="Times New Roman" panose="02020603050405020304" pitchFamily="18" charset="0"/>
              </a:rPr>
              <a:t>, Editura Militara, Bucuresti, 2003;</a:t>
            </a:r>
          </a:p>
          <a:p>
            <a:pPr algn="just"/>
            <a:r>
              <a:rPr lang="ro-RO" dirty="0">
                <a:latin typeface="Times New Roman" panose="02020603050405020304" pitchFamily="18" charset="0"/>
                <a:cs typeface="Times New Roman" panose="02020603050405020304" pitchFamily="18" charset="0"/>
              </a:rPr>
              <a:t>-SUN TZU, </a:t>
            </a:r>
            <a:r>
              <a:rPr lang="ro-RO" i="1" dirty="0">
                <a:latin typeface="Times New Roman" panose="02020603050405020304" pitchFamily="18" charset="0"/>
                <a:cs typeface="Times New Roman" panose="02020603050405020304" pitchFamily="18" charset="0"/>
              </a:rPr>
              <a:t>Arta razboiului</a:t>
            </a:r>
            <a:r>
              <a:rPr lang="ro-RO" dirty="0">
                <a:latin typeface="Times New Roman" panose="02020603050405020304" pitchFamily="18" charset="0"/>
                <a:cs typeface="Times New Roman" panose="02020603050405020304" pitchFamily="18" charset="0"/>
              </a:rPr>
              <a:t>, Editura Antet XX Press, Bucuresti, 1993;</a:t>
            </a:r>
          </a:p>
          <a:p>
            <a:pPr algn="just"/>
            <a:r>
              <a:rPr lang="ro-RO" dirty="0">
                <a:latin typeface="Times New Roman" panose="02020603050405020304" pitchFamily="18" charset="0"/>
                <a:cs typeface="Times New Roman" panose="02020603050405020304" pitchFamily="18" charset="0"/>
              </a:rPr>
              <a:t>-coord. NITA, MARIAN, </a:t>
            </a:r>
            <a:r>
              <a:rPr lang="ro-RO" i="1" dirty="0">
                <a:latin typeface="Times New Roman" panose="02020603050405020304" pitchFamily="18" charset="0"/>
                <a:cs typeface="Times New Roman" panose="02020603050405020304" pitchFamily="18" charset="0"/>
              </a:rPr>
              <a:t>A x-a sesiune de comunicari stiintifice " Securitate si Societate: provocarile mileniului trei" sectiunea: Psihologie si sociologie militara</a:t>
            </a:r>
            <a:r>
              <a:rPr lang="ro-RO" dirty="0">
                <a:latin typeface="Times New Roman" panose="02020603050405020304" pitchFamily="18" charset="0"/>
                <a:cs typeface="Times New Roman" panose="02020603050405020304" pitchFamily="18" charset="0"/>
              </a:rPr>
              <a:t>, Editura ANI, Bucuresti, 2004;</a:t>
            </a:r>
          </a:p>
          <a:p>
            <a:pPr algn="just"/>
            <a:r>
              <a:rPr lang="ro-RO" dirty="0">
                <a:latin typeface="Times New Roman" panose="02020603050405020304" pitchFamily="18" charset="0"/>
                <a:cs typeface="Times New Roman" panose="02020603050405020304" pitchFamily="18" charset="0"/>
              </a:rPr>
              <a:t>- </a:t>
            </a:r>
            <a:r>
              <a:rPr lang="ro-RO" i="1" dirty="0">
                <a:latin typeface="Times New Roman" panose="02020603050405020304" pitchFamily="18" charset="0"/>
                <a:cs typeface="Times New Roman" panose="02020603050405020304" pitchFamily="18" charset="0"/>
              </a:rPr>
              <a:t>Doctrina Nationala a Informatiilor pentru securitate</a:t>
            </a:r>
            <a:r>
              <a:rPr lang="ro-RO" dirty="0">
                <a:latin typeface="Times New Roman" panose="02020603050405020304" pitchFamily="18" charset="0"/>
                <a:cs typeface="Times New Roman" panose="02020603050405020304" pitchFamily="18" charset="0"/>
              </a:rPr>
              <a:t>, Editura SRI, Bucuresti, 2004</a:t>
            </a:r>
            <a:r>
              <a:rPr lang="ro-RO" dirty="0" smtClean="0">
                <a:latin typeface="Times New Roman" panose="02020603050405020304" pitchFamily="18" charset="0"/>
                <a:cs typeface="Times New Roman" panose="02020603050405020304" pitchFamily="18" charset="0"/>
              </a:rPr>
              <a:t>;</a:t>
            </a:r>
            <a:endParaRPr lang="ro-RO"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05294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0"/>
            <a:ext cx="9905998" cy="832104"/>
          </a:xfrm>
        </p:spPr>
        <p:txBody>
          <a:bodyPr/>
          <a:lstStyle/>
          <a:p>
            <a:pPr algn="ctr"/>
            <a:r>
              <a:rPr lang="ro-RO" dirty="0" smtClean="0">
                <a:latin typeface="Times New Roman" panose="02020603050405020304" pitchFamily="18" charset="0"/>
                <a:cs typeface="Times New Roman" panose="02020603050405020304" pitchFamily="18" charset="0"/>
              </a:rPr>
              <a:t>cuprins</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1" y="832104"/>
            <a:ext cx="9905999" cy="6025896"/>
          </a:xfrm>
        </p:spPr>
        <p:txBody>
          <a:bodyPr>
            <a:noAutofit/>
          </a:bodyPr>
          <a:lstStyle/>
          <a:p>
            <a:r>
              <a:rPr lang="ro-RO" sz="2800" dirty="0" smtClean="0">
                <a:latin typeface="Times New Roman" panose="02020603050405020304" pitchFamily="18" charset="0"/>
                <a:cs typeface="Times New Roman" panose="02020603050405020304" pitchFamily="18" charset="0"/>
              </a:rPr>
              <a:t>Introducere</a:t>
            </a:r>
          </a:p>
          <a:p>
            <a:r>
              <a:rPr lang="ro-RO" sz="2800" dirty="0">
                <a:latin typeface="Times New Roman" panose="02020603050405020304" pitchFamily="18" charset="0"/>
                <a:cs typeface="Times New Roman" panose="02020603050405020304" pitchFamily="18" charset="0"/>
              </a:rPr>
              <a:t>Războiului informaţional: definire, caracteristici şi </a:t>
            </a:r>
            <a:r>
              <a:rPr lang="ro-RO" sz="2800" dirty="0" smtClean="0">
                <a:latin typeface="Times New Roman" panose="02020603050405020304" pitchFamily="18" charset="0"/>
                <a:cs typeface="Times New Roman" panose="02020603050405020304" pitchFamily="18" charset="0"/>
              </a:rPr>
              <a:t>componente</a:t>
            </a:r>
          </a:p>
          <a:p>
            <a:r>
              <a:rPr lang="ro-RO" sz="2800" dirty="0">
                <a:latin typeface="Times New Roman" panose="02020603050405020304" pitchFamily="18" charset="0"/>
                <a:cs typeface="Times New Roman" panose="02020603050405020304" pitchFamily="18" charset="0"/>
              </a:rPr>
              <a:t>Forme ale războiului </a:t>
            </a:r>
            <a:r>
              <a:rPr lang="ro-RO" sz="2800" dirty="0" smtClean="0">
                <a:latin typeface="Times New Roman" panose="02020603050405020304" pitchFamily="18" charset="0"/>
                <a:cs typeface="Times New Roman" panose="02020603050405020304" pitchFamily="18" charset="0"/>
              </a:rPr>
              <a:t>informaţional</a:t>
            </a:r>
          </a:p>
          <a:p>
            <a:r>
              <a:rPr lang="ro-RO" sz="2800" dirty="0">
                <a:latin typeface="Times New Roman" panose="02020603050405020304" pitchFamily="18" charset="0"/>
                <a:cs typeface="Times New Roman" panose="02020603050405020304" pitchFamily="18" charset="0"/>
              </a:rPr>
              <a:t>Principii de bază ale războiului </a:t>
            </a:r>
            <a:r>
              <a:rPr lang="ro-RO" sz="2800" dirty="0" smtClean="0">
                <a:latin typeface="Times New Roman" panose="02020603050405020304" pitchFamily="18" charset="0"/>
                <a:cs typeface="Times New Roman" panose="02020603050405020304" pitchFamily="18" charset="0"/>
              </a:rPr>
              <a:t>informaţional</a:t>
            </a:r>
          </a:p>
          <a:p>
            <a:r>
              <a:rPr lang="ro-RO" sz="2800" dirty="0">
                <a:latin typeface="Times New Roman" panose="02020603050405020304" pitchFamily="18" charset="0"/>
                <a:cs typeface="Times New Roman" panose="02020603050405020304" pitchFamily="18" charset="0"/>
              </a:rPr>
              <a:t>Forme principale, procedee de </a:t>
            </a:r>
            <a:r>
              <a:rPr lang="ro-RO" sz="2800" dirty="0" smtClean="0">
                <a:latin typeface="Times New Roman" panose="02020603050405020304" pitchFamily="18" charset="0"/>
                <a:cs typeface="Times New Roman" panose="02020603050405020304" pitchFamily="18" charset="0"/>
              </a:rPr>
              <a:t>luptă, forţe </a:t>
            </a:r>
            <a:r>
              <a:rPr lang="ro-RO" sz="2800" dirty="0">
                <a:latin typeface="Times New Roman" panose="02020603050405020304" pitchFamily="18" charset="0"/>
                <a:cs typeface="Times New Roman" panose="02020603050405020304" pitchFamily="18" charset="0"/>
              </a:rPr>
              <a:t>şi mijloace de ducere a războiului </a:t>
            </a:r>
            <a:r>
              <a:rPr lang="ro-RO" sz="2800" dirty="0" smtClean="0">
                <a:latin typeface="Times New Roman" panose="02020603050405020304" pitchFamily="18" charset="0"/>
                <a:cs typeface="Times New Roman" panose="02020603050405020304" pitchFamily="18" charset="0"/>
              </a:rPr>
              <a:t>informaţional</a:t>
            </a:r>
          </a:p>
          <a:p>
            <a:r>
              <a:rPr lang="ro-RO" sz="2800" dirty="0" smtClean="0">
                <a:latin typeface="Times New Roman" panose="02020603050405020304" pitchFamily="18" charset="0"/>
                <a:cs typeface="Times New Roman" panose="02020603050405020304" pitchFamily="18" charset="0"/>
              </a:rPr>
              <a:t>Concluzii</a:t>
            </a:r>
          </a:p>
          <a:p>
            <a:r>
              <a:rPr lang="ro-RO" sz="2800" dirty="0" smtClean="0">
                <a:latin typeface="Times New Roman" panose="02020603050405020304" pitchFamily="18" charset="0"/>
                <a:cs typeface="Times New Roman" panose="02020603050405020304" pitchFamily="18" charset="0"/>
              </a:rPr>
              <a:t>Biblografie</a:t>
            </a:r>
            <a:endParaRPr lang="ro-RO"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8665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0"/>
            <a:ext cx="9905998" cy="566928"/>
          </a:xfrm>
        </p:spPr>
        <p:txBody>
          <a:bodyPr>
            <a:normAutofit fontScale="90000"/>
          </a:bodyPr>
          <a:lstStyle/>
          <a:p>
            <a:pPr algn="ctr"/>
            <a:r>
              <a:rPr lang="ro-RO" dirty="0" smtClean="0">
                <a:latin typeface="Times New Roman" panose="02020603050405020304" pitchFamily="18" charset="0"/>
                <a:cs typeface="Times New Roman" panose="02020603050405020304" pitchFamily="18" charset="0"/>
              </a:rPr>
              <a:t>introducere</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649224"/>
            <a:ext cx="9905999" cy="6208776"/>
          </a:xfrm>
        </p:spPr>
        <p:txBody>
          <a:bodyPr>
            <a:normAutofit lnSpcReduction="10000"/>
          </a:bodyPr>
          <a:lstStyle/>
          <a:p>
            <a:pPr algn="just">
              <a:lnSpc>
                <a:spcPct val="110000"/>
              </a:lnSpc>
            </a:pPr>
            <a:r>
              <a:rPr lang="ro-RO" dirty="0">
                <a:latin typeface="Times New Roman" panose="02020603050405020304" pitchFamily="18" charset="0"/>
                <a:cs typeface="Times New Roman" panose="02020603050405020304" pitchFamily="18" charset="0"/>
              </a:rPr>
              <a:t>Războiul informaţional este o formă de conflict specifică sfârşitului secolului XX şi începutul secolului XXI, care, prin operaţiile desfăşurate, este un instrument al descurajării strategice atât în plan global cât şi în diferite teatre de operaţii. </a:t>
            </a:r>
            <a:endParaRPr lang="ru-RU" dirty="0">
              <a:latin typeface="Times New Roman" panose="02020603050405020304" pitchFamily="18" charset="0"/>
              <a:cs typeface="Times New Roman" panose="02020603050405020304" pitchFamily="18" charset="0"/>
            </a:endParaRPr>
          </a:p>
          <a:p>
            <a:pPr algn="just">
              <a:lnSpc>
                <a:spcPct val="110000"/>
              </a:lnSpc>
            </a:pPr>
            <a:r>
              <a:rPr lang="ro-RO" dirty="0">
                <a:latin typeface="Times New Roman" panose="02020603050405020304" pitchFamily="18" charset="0"/>
                <a:cs typeface="Times New Roman" panose="02020603050405020304" pitchFamily="18" charset="0"/>
              </a:rPr>
              <a:t>Războiul informaţional ar putea fi definit ca o acţiune de negare, exploatare, distorsionare sau distrugere a informaţiilor şi a mijloacelor de comandă, control şi de procesare ale inamicului, protejându-le pe cele proprii, concomitent cu exploatarea funcţiilor informaţiei militare. </a:t>
            </a:r>
            <a:endParaRPr lang="ru-RU" dirty="0">
              <a:latin typeface="Times New Roman" panose="02020603050405020304" pitchFamily="18" charset="0"/>
              <a:cs typeface="Times New Roman" panose="02020603050405020304" pitchFamily="18" charset="0"/>
            </a:endParaRPr>
          </a:p>
          <a:p>
            <a:pPr algn="just">
              <a:lnSpc>
                <a:spcPct val="110000"/>
              </a:lnSpc>
            </a:pPr>
            <a:r>
              <a:rPr lang="ro-RO" dirty="0">
                <a:latin typeface="Times New Roman" panose="02020603050405020304" pitchFamily="18" charset="0"/>
                <a:cs typeface="Times New Roman" panose="02020603050405020304" pitchFamily="18" charset="0"/>
              </a:rPr>
              <a:t>Revoluţia tehnologică în domeniul calculatoarelor şi comunicaţiilor a făcut ca importanţa informaţiei să crească într-un ritm mai rapid decât înainte, ceea ce a dus la colectarea, procesarea, păstrarea şi diseminarea acesteia pe distanţe mai mari şi la mai mulţi utilizatori. În aceste condiţii, este de înţeles preocuparea tot mai mare pe care statele o acordă războiului informaţional ca război politic, ca parte componentă a politicii statului, atât pentru promovarea, cât şi pentru protejarea intereselor naţionale.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31690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o-RO" dirty="0">
                <a:latin typeface="Times New Roman" panose="02020603050405020304" pitchFamily="18" charset="0"/>
                <a:cs typeface="Times New Roman" panose="02020603050405020304" pitchFamily="18" charset="0"/>
              </a:rPr>
              <a:t>Războiului informaţional: definire, caracteristici şi </a:t>
            </a:r>
            <a:r>
              <a:rPr lang="ro-RO" dirty="0" smtClean="0">
                <a:latin typeface="Times New Roman" panose="02020603050405020304" pitchFamily="18" charset="0"/>
                <a:cs typeface="Times New Roman" panose="02020603050405020304" pitchFamily="18" charset="0"/>
              </a:rPr>
              <a:t>componente</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5156200" y="0"/>
            <a:ext cx="5891209" cy="6858000"/>
          </a:xfrm>
        </p:spPr>
        <p:txBody>
          <a:bodyPr>
            <a:normAutofit lnSpcReduction="10000"/>
          </a:bodyPr>
          <a:lstStyle/>
          <a:p>
            <a:pPr algn="just"/>
            <a:r>
              <a:rPr lang="ro-RO" dirty="0">
                <a:latin typeface="Times New Roman" panose="02020603050405020304" pitchFamily="18" charset="0"/>
                <a:cs typeface="Times New Roman" panose="02020603050405020304" pitchFamily="18" charset="0"/>
              </a:rPr>
              <a:t>Războiul informaţional este o acţiune „întreprinsă pentru obţinerea superiorităţii informatice prin deteriorarea sistemelor informatice inamice şi </a:t>
            </a:r>
            <a:r>
              <a:rPr lang="ro-RO" dirty="0" smtClean="0">
                <a:latin typeface="Times New Roman" panose="02020603050405020304" pitchFamily="18" charset="0"/>
                <a:cs typeface="Times New Roman" panose="02020603050405020304" pitchFamily="18" charset="0"/>
              </a:rPr>
              <a:t>protejarea </a:t>
            </a:r>
            <a:r>
              <a:rPr lang="ro-RO" dirty="0">
                <a:latin typeface="Times New Roman" panose="02020603050405020304" pitchFamily="18" charset="0"/>
                <a:cs typeface="Times New Roman" panose="02020603050405020304" pitchFamily="18" charset="0"/>
              </a:rPr>
              <a:t>celor proprii</a:t>
            </a:r>
            <a:r>
              <a:rPr lang="ro-RO" dirty="0" smtClean="0">
                <a:latin typeface="Times New Roman" panose="02020603050405020304" pitchFamily="18" charset="0"/>
                <a:cs typeface="Times New Roman" panose="02020603050405020304" pitchFamily="18" charset="0"/>
              </a:rPr>
              <a:t>”.</a:t>
            </a:r>
          </a:p>
          <a:p>
            <a:pPr algn="just"/>
            <a:r>
              <a:rPr lang="ro-RO" dirty="0" smtClean="0">
                <a:latin typeface="Times New Roman" panose="02020603050405020304" pitchFamily="18" charset="0"/>
                <a:cs typeface="Times New Roman" panose="02020603050405020304" pitchFamily="18" charset="0"/>
              </a:rPr>
              <a:t>Războiul informaţional mai poate fi definit ca „acţiunile întreprinse pentru a dobândi o înţelegere relativ mare a punctelor forte, slăbiciunilor şi centrelor de greutate ale infrastructurii militare, politice, sociale şi economice ale adversarului” sau ca „acţiuni întreprinse pentru obţinerea superiorităţii informaţionale în sprijinul strategiei militare internaţionale, prin afectarea informaţiilor şi sistemului informaţional ale adversarului, apărându-le în acelaşi timp pe cele proprii”. </a:t>
            </a:r>
            <a:endParaRPr lang="ro-RO" dirty="0">
              <a:latin typeface="Times New Roman" panose="02020603050405020304" pitchFamily="18" charset="0"/>
              <a:cs typeface="Times New Roman" panose="02020603050405020304" pitchFamily="18" charset="0"/>
            </a:endParaRPr>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6705" y="2249484"/>
            <a:ext cx="3856037" cy="340616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extLst>
      <p:ext uri="{BB962C8B-B14F-4D97-AF65-F5344CB8AC3E}">
        <p14:creationId xmlns:p14="http://schemas.microsoft.com/office/powerpoint/2010/main" val="3632625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1124712"/>
          </a:xfrm>
        </p:spPr>
        <p:txBody>
          <a:bodyPr>
            <a:normAutofit/>
          </a:bodyPr>
          <a:lstStyle/>
          <a:p>
            <a:pPr algn="ctr"/>
            <a:r>
              <a:rPr lang="ro-RO" dirty="0">
                <a:latin typeface="Times New Roman" panose="02020603050405020304" pitchFamily="18" charset="0"/>
                <a:cs typeface="Times New Roman" panose="02020603050405020304" pitchFamily="18" charset="0"/>
              </a:rPr>
              <a:t>Războiului informaţional: definire, caracteristici şi componente</a:t>
            </a:r>
            <a:endParaRPr lang="ro-RO" dirty="0"/>
          </a:p>
        </p:txBody>
      </p:sp>
      <p:sp>
        <p:nvSpPr>
          <p:cNvPr id="5" name="Объект 4"/>
          <p:cNvSpPr>
            <a:spLocks noGrp="1"/>
          </p:cNvSpPr>
          <p:nvPr>
            <p:ph idx="1"/>
          </p:nvPr>
        </p:nvSpPr>
        <p:spPr>
          <a:xfrm>
            <a:off x="1141413" y="1124712"/>
            <a:ext cx="9905999" cy="1042416"/>
          </a:xfrm>
        </p:spPr>
        <p:txBody>
          <a:bodyPr/>
          <a:lstStyle/>
          <a:p>
            <a:pPr marL="0" indent="0" algn="ctr">
              <a:buNone/>
            </a:pPr>
            <a:r>
              <a:rPr lang="ro-RO" dirty="0">
                <a:latin typeface="Times New Roman" panose="02020603050405020304" pitchFamily="18" charset="0"/>
                <a:cs typeface="Times New Roman" panose="02020603050405020304" pitchFamily="18" charset="0"/>
              </a:rPr>
              <a:t>Informaţia este vulnerabilă şi atacabilă. Trebuie protejate trei </a:t>
            </a:r>
            <a:r>
              <a:rPr lang="ro-RO" b="1" i="1" dirty="0">
                <a:latin typeface="Times New Roman" panose="02020603050405020304" pitchFamily="18" charset="0"/>
                <a:cs typeface="Times New Roman" panose="02020603050405020304" pitchFamily="18" charset="0"/>
              </a:rPr>
              <a:t>caracteristici</a:t>
            </a:r>
            <a:r>
              <a:rPr lang="ro-RO" dirty="0">
                <a:latin typeface="Times New Roman" panose="02020603050405020304" pitchFamily="18" charset="0"/>
                <a:cs typeface="Times New Roman" panose="02020603050405020304" pitchFamily="18" charset="0"/>
              </a:rPr>
              <a:t> ale acesteia: </a:t>
            </a:r>
            <a:r>
              <a:rPr lang="ro-RO" b="1" dirty="0">
                <a:latin typeface="Times New Roman" panose="02020603050405020304" pitchFamily="18" charset="0"/>
                <a:cs typeface="Times New Roman" panose="02020603050405020304" pitchFamily="18" charset="0"/>
              </a:rPr>
              <a:t>c</a:t>
            </a:r>
            <a:r>
              <a:rPr lang="ro-RO" b="1" i="1" dirty="0">
                <a:latin typeface="Times New Roman" panose="02020603050405020304" pitchFamily="18" charset="0"/>
                <a:cs typeface="Times New Roman" panose="02020603050405020304" pitchFamily="18" charset="0"/>
              </a:rPr>
              <a:t>onfidenţialitatea</a:t>
            </a:r>
            <a:r>
              <a:rPr lang="ro-RO" b="1" dirty="0">
                <a:latin typeface="Times New Roman" panose="02020603050405020304" pitchFamily="18" charset="0"/>
                <a:cs typeface="Times New Roman" panose="02020603050405020304" pitchFamily="18" charset="0"/>
              </a:rPr>
              <a:t>, </a:t>
            </a:r>
            <a:r>
              <a:rPr lang="ro-RO" b="1" i="1" dirty="0">
                <a:latin typeface="Times New Roman" panose="02020603050405020304" pitchFamily="18" charset="0"/>
                <a:cs typeface="Times New Roman" panose="02020603050405020304" pitchFamily="18" charset="0"/>
              </a:rPr>
              <a:t>integritatea</a:t>
            </a:r>
            <a:r>
              <a:rPr lang="ro-RO" b="1" dirty="0">
                <a:latin typeface="Times New Roman" panose="02020603050405020304" pitchFamily="18" charset="0"/>
                <a:cs typeface="Times New Roman" panose="02020603050405020304" pitchFamily="18" charset="0"/>
              </a:rPr>
              <a:t> şi </a:t>
            </a:r>
            <a:r>
              <a:rPr lang="ro-RO" b="1" i="1" dirty="0">
                <a:latin typeface="Times New Roman" panose="02020603050405020304" pitchFamily="18" charset="0"/>
                <a:cs typeface="Times New Roman" panose="02020603050405020304" pitchFamily="18" charset="0"/>
              </a:rPr>
              <a:t>disponibilitatea</a:t>
            </a:r>
            <a:r>
              <a:rPr lang="ro-RO" b="1" dirty="0">
                <a:latin typeface="Times New Roman" panose="02020603050405020304" pitchFamily="18" charset="0"/>
                <a:cs typeface="Times New Roman" panose="02020603050405020304" pitchFamily="18" charset="0"/>
              </a:rPr>
              <a:t>.</a:t>
            </a:r>
            <a:endParaRPr lang="ru-RU" b="1" dirty="0">
              <a:latin typeface="Times New Roman" panose="02020603050405020304" pitchFamily="18" charset="0"/>
              <a:cs typeface="Times New Roman" panose="02020603050405020304" pitchFamily="18" charset="0"/>
            </a:endParaRPr>
          </a:p>
        </p:txBody>
      </p:sp>
      <p:graphicFrame>
        <p:nvGraphicFramePr>
          <p:cNvPr id="7" name="Схема 6"/>
          <p:cNvGraphicFramePr/>
          <p:nvPr>
            <p:extLst>
              <p:ext uri="{D42A27DB-BD31-4B8C-83A1-F6EECF244321}">
                <p14:modId xmlns:p14="http://schemas.microsoft.com/office/powerpoint/2010/main" val="1006088174"/>
              </p:ext>
            </p:extLst>
          </p:nvPr>
        </p:nvGraphicFramePr>
        <p:xfrm>
          <a:off x="-3176" y="1947672"/>
          <a:ext cx="12195176" cy="49103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254220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1143000"/>
          </a:xfrm>
        </p:spPr>
        <p:txBody>
          <a:bodyPr/>
          <a:lstStyle/>
          <a:p>
            <a:pPr algn="ctr"/>
            <a:r>
              <a:rPr lang="ro-RO" dirty="0">
                <a:latin typeface="Times New Roman" panose="02020603050405020304" pitchFamily="18" charset="0"/>
                <a:cs typeface="Times New Roman" panose="02020603050405020304" pitchFamily="18" charset="0"/>
              </a:rPr>
              <a:t>Războiului informaţional: definire, caracteristici şi componente</a:t>
            </a:r>
            <a:endParaRPr lang="ro-RO" dirty="0"/>
          </a:p>
        </p:txBody>
      </p:sp>
      <p:sp>
        <p:nvSpPr>
          <p:cNvPr id="3" name="Объект 2"/>
          <p:cNvSpPr>
            <a:spLocks noGrp="1"/>
          </p:cNvSpPr>
          <p:nvPr>
            <p:ph idx="1"/>
          </p:nvPr>
        </p:nvSpPr>
        <p:spPr>
          <a:xfrm>
            <a:off x="1141412" y="1143000"/>
            <a:ext cx="9905999" cy="1024065"/>
          </a:xfrm>
        </p:spPr>
        <p:txBody>
          <a:bodyPr/>
          <a:lstStyle/>
          <a:p>
            <a:pPr marL="0" indent="0" algn="ctr">
              <a:buNone/>
            </a:pPr>
            <a:r>
              <a:rPr lang="ro-RO" dirty="0">
                <a:latin typeface="Times New Roman" panose="02020603050405020304" pitchFamily="18" charset="0"/>
                <a:cs typeface="Times New Roman" panose="02020603050405020304" pitchFamily="18" charset="0"/>
              </a:rPr>
              <a:t>Războiul informaţional cuprinde două </a:t>
            </a:r>
            <a:r>
              <a:rPr lang="ro-RO" b="1" i="1" dirty="0">
                <a:latin typeface="Times New Roman" panose="02020603050405020304" pitchFamily="18" charset="0"/>
                <a:cs typeface="Times New Roman" panose="02020603050405020304" pitchFamily="18" charset="0"/>
              </a:rPr>
              <a:t>componente</a:t>
            </a:r>
            <a:r>
              <a:rPr lang="ro-RO" dirty="0">
                <a:latin typeface="Times New Roman" panose="02020603050405020304" pitchFamily="18" charset="0"/>
                <a:cs typeface="Times New Roman" panose="02020603050405020304" pitchFamily="18" charset="0"/>
              </a:rPr>
              <a:t> operaţionale: una </a:t>
            </a:r>
            <a:r>
              <a:rPr lang="ro-RO" b="1" i="1" dirty="0">
                <a:latin typeface="Times New Roman" panose="02020603050405020304" pitchFamily="18" charset="0"/>
                <a:cs typeface="Times New Roman" panose="02020603050405020304" pitchFamily="18" charset="0"/>
              </a:rPr>
              <a:t>ofensivă</a:t>
            </a:r>
            <a:r>
              <a:rPr lang="ro-RO" dirty="0">
                <a:latin typeface="Times New Roman" panose="02020603050405020304" pitchFamily="18" charset="0"/>
                <a:cs typeface="Times New Roman" panose="02020603050405020304" pitchFamily="18" charset="0"/>
              </a:rPr>
              <a:t> şi alta </a:t>
            </a:r>
            <a:r>
              <a:rPr lang="ro-RO" b="1" i="1" dirty="0">
                <a:latin typeface="Times New Roman" panose="02020603050405020304" pitchFamily="18" charset="0"/>
                <a:cs typeface="Times New Roman" panose="02020603050405020304" pitchFamily="18" charset="0"/>
              </a:rPr>
              <a:t>defensivă. </a:t>
            </a:r>
            <a:endParaRPr lang="ru-RU" b="1" i="1" dirty="0">
              <a:latin typeface="Times New Roman" panose="02020603050405020304" pitchFamily="18" charset="0"/>
              <a:cs typeface="Times New Roman" panose="02020603050405020304" pitchFamily="18" charset="0"/>
            </a:endParaRPr>
          </a:p>
          <a:p>
            <a:pPr marL="0" indent="0">
              <a:buNone/>
            </a:pPr>
            <a:endParaRPr lang="ro-RO" dirty="0"/>
          </a:p>
        </p:txBody>
      </p:sp>
      <p:graphicFrame>
        <p:nvGraphicFramePr>
          <p:cNvPr id="4" name="Схема 3"/>
          <p:cNvGraphicFramePr/>
          <p:nvPr>
            <p:extLst>
              <p:ext uri="{D42A27DB-BD31-4B8C-83A1-F6EECF244321}">
                <p14:modId xmlns:p14="http://schemas.microsoft.com/office/powerpoint/2010/main" val="74629049"/>
              </p:ext>
            </p:extLst>
          </p:nvPr>
        </p:nvGraphicFramePr>
        <p:xfrm>
          <a:off x="0" y="2167065"/>
          <a:ext cx="12192000" cy="46909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40560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0"/>
            <a:ext cx="9905998" cy="832104"/>
          </a:xfrm>
        </p:spPr>
        <p:txBody>
          <a:bodyPr/>
          <a:lstStyle/>
          <a:p>
            <a:pPr algn="ctr"/>
            <a:r>
              <a:rPr lang="ro-RO" dirty="0">
                <a:latin typeface="Times New Roman" panose="02020603050405020304" pitchFamily="18" charset="0"/>
                <a:cs typeface="Times New Roman" panose="02020603050405020304" pitchFamily="18" charset="0"/>
              </a:rPr>
              <a:t>Forme ale războiului </a:t>
            </a:r>
            <a:r>
              <a:rPr lang="ro-RO" dirty="0" smtClean="0">
                <a:latin typeface="Times New Roman" panose="02020603050405020304" pitchFamily="18" charset="0"/>
                <a:cs typeface="Times New Roman" panose="02020603050405020304" pitchFamily="18" charset="0"/>
              </a:rPr>
              <a:t>informaţional</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1" y="832105"/>
            <a:ext cx="9905999" cy="877824"/>
          </a:xfrm>
        </p:spPr>
        <p:txBody>
          <a:bodyPr>
            <a:normAutofit fontScale="92500" lnSpcReduction="10000"/>
          </a:bodyPr>
          <a:lstStyle/>
          <a:p>
            <a:pPr marL="0" indent="0" algn="ctr">
              <a:buNone/>
            </a:pPr>
            <a:r>
              <a:rPr lang="ro-RO" b="1" i="1" dirty="0">
                <a:latin typeface="Times New Roman" panose="02020603050405020304" pitchFamily="18" charset="0"/>
                <a:cs typeface="Times New Roman" panose="02020603050405020304" pitchFamily="18" charset="0"/>
              </a:rPr>
              <a:t>Formele de bază</a:t>
            </a:r>
            <a:r>
              <a:rPr lang="ro-RO" dirty="0">
                <a:latin typeface="Times New Roman" panose="02020603050405020304" pitchFamily="18" charset="0"/>
                <a:cs typeface="Times New Roman" panose="02020603050405020304" pitchFamily="18" charset="0"/>
              </a:rPr>
              <a:t> ale războiului informaţional, care implică protecţia, manipularea, degradarea şi anularea informaţiei, sunt:</a:t>
            </a:r>
            <a:endParaRPr lang="ro-RO" dirty="0">
              <a:latin typeface="Times New Roman" panose="02020603050405020304" pitchFamily="18" charset="0"/>
              <a:cs typeface="Times New Roman" panose="02020603050405020304" pitchFamily="18" charset="0"/>
            </a:endParaRPr>
          </a:p>
        </p:txBody>
      </p:sp>
      <p:graphicFrame>
        <p:nvGraphicFramePr>
          <p:cNvPr id="4" name="Схема 3"/>
          <p:cNvGraphicFramePr/>
          <p:nvPr>
            <p:extLst>
              <p:ext uri="{D42A27DB-BD31-4B8C-83A1-F6EECF244321}">
                <p14:modId xmlns:p14="http://schemas.microsoft.com/office/powerpoint/2010/main" val="336936970"/>
              </p:ext>
            </p:extLst>
          </p:nvPr>
        </p:nvGraphicFramePr>
        <p:xfrm>
          <a:off x="0" y="1709928"/>
          <a:ext cx="12192000" cy="51480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8073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2" y="0"/>
            <a:ext cx="9905998" cy="908530"/>
          </a:xfrm>
        </p:spPr>
        <p:txBody>
          <a:bodyPr>
            <a:normAutofit fontScale="90000"/>
          </a:bodyPr>
          <a:lstStyle/>
          <a:p>
            <a:pPr algn="ctr"/>
            <a:r>
              <a:rPr lang="ro-RO" dirty="0" smtClean="0">
                <a:latin typeface="Times New Roman" panose="02020603050405020304" pitchFamily="18" charset="0"/>
                <a:cs typeface="Times New Roman" panose="02020603050405020304" pitchFamily="18" charset="0"/>
              </a:rPr>
              <a:t/>
            </a:r>
            <a:br>
              <a:rPr lang="ro-RO" dirty="0" smtClean="0">
                <a:latin typeface="Times New Roman" panose="02020603050405020304" pitchFamily="18" charset="0"/>
                <a:cs typeface="Times New Roman" panose="02020603050405020304" pitchFamily="18" charset="0"/>
              </a:rPr>
            </a:br>
            <a:r>
              <a:rPr lang="ro-RO" dirty="0" smtClean="0">
                <a:latin typeface="Times New Roman" panose="02020603050405020304" pitchFamily="18" charset="0"/>
                <a:cs typeface="Times New Roman" panose="02020603050405020304" pitchFamily="18" charset="0"/>
              </a:rPr>
              <a:t>Principii </a:t>
            </a:r>
            <a:r>
              <a:rPr lang="ro-RO" dirty="0">
                <a:latin typeface="Times New Roman" panose="02020603050405020304" pitchFamily="18" charset="0"/>
                <a:cs typeface="Times New Roman" panose="02020603050405020304" pitchFamily="18" charset="0"/>
              </a:rPr>
              <a:t>de bază ale războiului informaţional</a:t>
            </a:r>
            <a:r>
              <a:rPr lang="ru-RU" dirty="0"/>
              <a:t/>
            </a:r>
            <a:br>
              <a:rPr lang="ru-RU" dirty="0"/>
            </a:b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1" y="908530"/>
            <a:ext cx="9905999" cy="447993"/>
          </a:xfrm>
        </p:spPr>
        <p:txBody>
          <a:bodyPr>
            <a:normAutofit fontScale="92500" lnSpcReduction="20000"/>
          </a:bodyPr>
          <a:lstStyle/>
          <a:p>
            <a:pPr marL="0" indent="0" algn="ctr">
              <a:buNone/>
            </a:pPr>
            <a:r>
              <a:rPr lang="ro-RO" b="1" i="1" dirty="0">
                <a:latin typeface="Times New Roman" panose="02020603050405020304" pitchFamily="18" charset="0"/>
                <a:cs typeface="Times New Roman" panose="02020603050405020304" pitchFamily="18" charset="0"/>
              </a:rPr>
              <a:t>Războiul informaţional are ca bază următoarele principii: </a:t>
            </a:r>
            <a:endParaRPr lang="ru-RU" b="1" i="1" dirty="0">
              <a:latin typeface="Times New Roman" panose="02020603050405020304" pitchFamily="18" charset="0"/>
              <a:cs typeface="Times New Roman" panose="02020603050405020304" pitchFamily="18" charset="0"/>
            </a:endParaRPr>
          </a:p>
          <a:p>
            <a:endParaRPr lang="ro-RO" dirty="0"/>
          </a:p>
        </p:txBody>
      </p:sp>
      <p:graphicFrame>
        <p:nvGraphicFramePr>
          <p:cNvPr id="4" name="Схема 3"/>
          <p:cNvGraphicFramePr/>
          <p:nvPr>
            <p:extLst>
              <p:ext uri="{D42A27DB-BD31-4B8C-83A1-F6EECF244321}">
                <p14:modId xmlns:p14="http://schemas.microsoft.com/office/powerpoint/2010/main" val="1391986432"/>
              </p:ext>
            </p:extLst>
          </p:nvPr>
        </p:nvGraphicFramePr>
        <p:xfrm>
          <a:off x="0" y="1356523"/>
          <a:ext cx="12192000" cy="55014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191860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41413" y="0"/>
            <a:ext cx="9905998" cy="1478570"/>
          </a:xfrm>
        </p:spPr>
        <p:txBody>
          <a:bodyPr>
            <a:normAutofit fontScale="90000"/>
          </a:bodyPr>
          <a:lstStyle/>
          <a:p>
            <a:pPr algn="ctr"/>
            <a:r>
              <a:rPr lang="ro-RO" dirty="0">
                <a:latin typeface="Times New Roman" panose="02020603050405020304" pitchFamily="18" charset="0"/>
                <a:cs typeface="Times New Roman" panose="02020603050405020304" pitchFamily="18" charset="0"/>
              </a:rPr>
              <a:t>Forme principale, procedee de luptă,</a:t>
            </a: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o-RO" dirty="0">
                <a:latin typeface="Times New Roman" panose="02020603050405020304" pitchFamily="18" charset="0"/>
                <a:cs typeface="Times New Roman" panose="02020603050405020304" pitchFamily="18" charset="0"/>
              </a:rPr>
              <a:t>forţe şi mijloace de ducere a războiului </a:t>
            </a:r>
            <a:r>
              <a:rPr lang="ro-RO" dirty="0" smtClean="0">
                <a:latin typeface="Times New Roman" panose="02020603050405020304" pitchFamily="18" charset="0"/>
                <a:cs typeface="Times New Roman" panose="02020603050405020304" pitchFamily="18" charset="0"/>
              </a:rPr>
              <a:t>informaţional</a:t>
            </a:r>
            <a:endParaRPr lang="ro-RO"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41412" y="1478570"/>
            <a:ext cx="9905999" cy="770854"/>
          </a:xfrm>
        </p:spPr>
        <p:txBody>
          <a:bodyPr>
            <a:normAutofit fontScale="85000" lnSpcReduction="10000"/>
          </a:bodyPr>
          <a:lstStyle/>
          <a:p>
            <a:pPr marL="0" indent="0" algn="ctr">
              <a:buNone/>
            </a:pPr>
            <a:r>
              <a:rPr lang="ro-RO" b="1" i="1" dirty="0">
                <a:latin typeface="Times New Roman" panose="02020603050405020304" pitchFamily="18" charset="0"/>
                <a:cs typeface="Times New Roman" panose="02020603050405020304" pitchFamily="18" charset="0"/>
              </a:rPr>
              <a:t>Formele principale</a:t>
            </a:r>
            <a:r>
              <a:rPr lang="ro-RO" dirty="0">
                <a:latin typeface="Times New Roman" panose="02020603050405020304" pitchFamily="18" charset="0"/>
                <a:cs typeface="Times New Roman" panose="02020603050405020304" pitchFamily="18" charset="0"/>
              </a:rPr>
              <a:t> de ducere a războiului informaţional, conform specialiştilor militari, sunt: </a:t>
            </a:r>
            <a:r>
              <a:rPr lang="ro-RO" i="1" dirty="0">
                <a:latin typeface="Times New Roman" panose="02020603050405020304" pitchFamily="18" charset="0"/>
                <a:cs typeface="Times New Roman" panose="02020603050405020304" pitchFamily="18" charset="0"/>
              </a:rPr>
              <a:t>acţiunea informaţională</a:t>
            </a:r>
            <a:r>
              <a:rPr lang="ro-RO" dirty="0">
                <a:latin typeface="Times New Roman" panose="02020603050405020304" pitchFamily="18" charset="0"/>
                <a:cs typeface="Times New Roman" panose="02020603050405020304" pitchFamily="18" charset="0"/>
              </a:rPr>
              <a:t>, </a:t>
            </a:r>
            <a:r>
              <a:rPr lang="ro-RO" i="1" dirty="0">
                <a:latin typeface="Times New Roman" panose="02020603050405020304" pitchFamily="18" charset="0"/>
                <a:cs typeface="Times New Roman" panose="02020603050405020304" pitchFamily="18" charset="0"/>
              </a:rPr>
              <a:t>atacul informaţional</a:t>
            </a:r>
            <a:r>
              <a:rPr lang="ro-RO" dirty="0">
                <a:latin typeface="Times New Roman" panose="02020603050405020304" pitchFamily="18" charset="0"/>
                <a:cs typeface="Times New Roman" panose="02020603050405020304" pitchFamily="18" charset="0"/>
              </a:rPr>
              <a:t>, </a:t>
            </a:r>
            <a:r>
              <a:rPr lang="ro-RO" i="1" dirty="0">
                <a:latin typeface="Times New Roman" panose="02020603050405020304" pitchFamily="18" charset="0"/>
                <a:cs typeface="Times New Roman" panose="02020603050405020304" pitchFamily="18" charset="0"/>
              </a:rPr>
              <a:t>lupta informaţională</a:t>
            </a:r>
            <a:r>
              <a:rPr lang="ro-RO" dirty="0">
                <a:latin typeface="Times New Roman" panose="02020603050405020304" pitchFamily="18" charset="0"/>
                <a:cs typeface="Times New Roman" panose="02020603050405020304" pitchFamily="18" charset="0"/>
              </a:rPr>
              <a:t> şi </a:t>
            </a:r>
            <a:r>
              <a:rPr lang="ro-RO" i="1" dirty="0">
                <a:latin typeface="Times New Roman" panose="02020603050405020304" pitchFamily="18" charset="0"/>
                <a:cs typeface="Times New Roman" panose="02020603050405020304" pitchFamily="18" charset="0"/>
              </a:rPr>
              <a:t>operaţia informaţională</a:t>
            </a:r>
            <a:r>
              <a:rPr lang="ro-RO" dirty="0">
                <a:latin typeface="Times New Roman" panose="02020603050405020304" pitchFamily="18" charset="0"/>
                <a:cs typeface="Times New Roman" panose="02020603050405020304" pitchFamily="18" charset="0"/>
              </a:rPr>
              <a:t>. </a:t>
            </a:r>
            <a:endParaRPr lang="ro-RO" dirty="0">
              <a:latin typeface="Times New Roman" panose="02020603050405020304" pitchFamily="18" charset="0"/>
              <a:cs typeface="Times New Roman" panose="02020603050405020304" pitchFamily="18" charset="0"/>
            </a:endParaRPr>
          </a:p>
        </p:txBody>
      </p:sp>
      <p:graphicFrame>
        <p:nvGraphicFramePr>
          <p:cNvPr id="5" name="Схема 4"/>
          <p:cNvGraphicFramePr/>
          <p:nvPr>
            <p:extLst>
              <p:ext uri="{D42A27DB-BD31-4B8C-83A1-F6EECF244321}">
                <p14:modId xmlns:p14="http://schemas.microsoft.com/office/powerpoint/2010/main" val="4053595687"/>
              </p:ext>
            </p:extLst>
          </p:nvPr>
        </p:nvGraphicFramePr>
        <p:xfrm>
          <a:off x="0" y="2249424"/>
          <a:ext cx="12192000" cy="460857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834884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Контур">
  <a:themeElements>
    <a:clrScheme name="Контур">
      <a:dk1>
        <a:sysClr val="windowText" lastClr="000000"/>
      </a:dk1>
      <a:lt1>
        <a:sysClr val="window" lastClr="FFFFFF"/>
      </a:lt1>
      <a:dk2>
        <a:srgbClr val="252C36"/>
      </a:dk2>
      <a:lt2>
        <a:srgbClr val="7C96A3"/>
      </a:lt2>
      <a:accent1>
        <a:srgbClr val="4FD093"/>
      </a:accent1>
      <a:accent2>
        <a:srgbClr val="54BCDF"/>
      </a:accent2>
      <a:accent3>
        <a:srgbClr val="A262D0"/>
      </a:accent3>
      <a:accent4>
        <a:srgbClr val="D7537B"/>
      </a:accent4>
      <a:accent5>
        <a:srgbClr val="E78045"/>
      </a:accent5>
      <a:accent6>
        <a:srgbClr val="84C350"/>
      </a:accent6>
      <a:hlink>
        <a:srgbClr val="22FFFF"/>
      </a:hlink>
      <a:folHlink>
        <a:srgbClr val="9BF3FD"/>
      </a:folHlink>
    </a:clrScheme>
    <a:fontScheme name="Контур">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онтур">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40000"/>
              </a:schemeClr>
            </a:gs>
            <a:gs pos="100000">
              <a:schemeClr val="phClr">
                <a:shade val="92000"/>
                <a:hueMod val="104000"/>
                <a:satMod val="140000"/>
                <a:lumMod val="48000"/>
              </a:schemeClr>
            </a:gs>
          </a:gsLst>
          <a:lin ang="5040000" scaled="0"/>
        </a:gradFill>
        <a:blipFill>
          <a:blip xmlns:r="http://schemas.openxmlformats.org/officeDocument/2006/relationships" r:embed="rId1">
            <a:duotone>
              <a:schemeClr val="phClr">
                <a:shade val="48000"/>
                <a:hueMod val="106000"/>
                <a:satMod val="140000"/>
                <a:lumMod val="42000"/>
              </a:schemeClr>
              <a:schemeClr val="phClr">
                <a:tint val="98000"/>
                <a:hueMod val="92000"/>
                <a:satMod val="220000"/>
                <a:lumMod val="9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142578CA-DEC9-49C3-80AF-C113973CC9A9}"/>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Контур</Template>
  <TotalTime>140</TotalTime>
  <Words>1334</Words>
  <Application>Microsoft Office PowerPoint</Application>
  <PresentationFormat>Широкоэкранный</PresentationFormat>
  <Paragraphs>82</Paragraphs>
  <Slides>13</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Calibri</vt:lpstr>
      <vt:lpstr>Times New Roman</vt:lpstr>
      <vt:lpstr>Trebuchet MS</vt:lpstr>
      <vt:lpstr>Tw Cen MT</vt:lpstr>
      <vt:lpstr>Контур</vt:lpstr>
      <vt:lpstr>RĂZBOIUL INFORMAŢIONAL</vt:lpstr>
      <vt:lpstr>cuprins</vt:lpstr>
      <vt:lpstr>introducere</vt:lpstr>
      <vt:lpstr>Războiului informaţional: definire, caracteristici şi componente</vt:lpstr>
      <vt:lpstr>Războiului informaţional: definire, caracteristici şi componente</vt:lpstr>
      <vt:lpstr>Războiului informaţional: definire, caracteristici şi componente</vt:lpstr>
      <vt:lpstr>Forme ale războiului informaţional</vt:lpstr>
      <vt:lpstr> Principii de bază ale războiului informaţional </vt:lpstr>
      <vt:lpstr>Forme principale, procedee de luptă, forţe şi mijloace de ducere a războiului informaţional</vt:lpstr>
      <vt:lpstr>Forme principale, procedee de luptă, forţe şi mijloace de ducere a războiului informaţional</vt:lpstr>
      <vt:lpstr> Forţe şi mijloace specializate de ducere a războiului informaţional </vt:lpstr>
      <vt:lpstr>CONCLUZII</vt:lpstr>
      <vt:lpstr>Bibliografie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RĂZBOIUL INFORMAŢIONAL</dc:title>
  <dc:creator>Cratos</dc:creator>
  <cp:lastModifiedBy>Cratos</cp:lastModifiedBy>
  <cp:revision>14</cp:revision>
  <dcterms:created xsi:type="dcterms:W3CDTF">2023-11-15T07:47:50Z</dcterms:created>
  <dcterms:modified xsi:type="dcterms:W3CDTF">2023-11-15T11:39:15Z</dcterms:modified>
</cp:coreProperties>
</file>