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3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7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0948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924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82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8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2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1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5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0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9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5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isa.europa.eu/publications/cyber-security-strategies-pap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375365"/>
            <a:ext cx="8915399" cy="1855441"/>
          </a:xfrm>
        </p:spPr>
        <p:txBody>
          <a:bodyPr>
            <a:normAutofit/>
          </a:bodyPr>
          <a:lstStyle/>
          <a:p>
            <a:r>
              <a:rPr lang="ro-RO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 cibernetică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104264"/>
            <a:ext cx="8915399" cy="908348"/>
          </a:xfrm>
        </p:spPr>
        <p:txBody>
          <a:bodyPr>
            <a:normAutofit/>
          </a:bodyPr>
          <a:lstStyle/>
          <a:p>
            <a:pPr algn="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Gupal Vitalina</a:t>
            </a:r>
          </a:p>
          <a:p>
            <a:pPr algn="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Gr.SSN01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355" y="457198"/>
            <a:ext cx="7864200" cy="160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221480" algn="l"/>
              </a:tabLs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UNIVERSITATEA DE STAT DIN MOLDOVA</a:t>
            </a:r>
            <a:endParaRPr lang="x-non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099560" algn="l"/>
              </a:tabLs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FACULTATEA RELAȚII INTERNAȚIONALE ȘTIINȚE POLITICE ȘI </a:t>
            </a:r>
            <a:r>
              <a:rPr lang="ro-RO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endParaRPr lang="x-non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4966" y="6141493"/>
            <a:ext cx="3493697" cy="621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Chișinău 2023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62" y="457197"/>
            <a:ext cx="1834770" cy="19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49" y="624110"/>
            <a:ext cx="9662164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eficienţei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securităţii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informaţionale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90" y="2133600"/>
            <a:ext cx="10221722" cy="37776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ocupă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protejarea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neautorizat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prisma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autorizării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utilizatorilor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protejării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stabilindu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precise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folosire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sz="2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principii</a:t>
            </a:r>
            <a:r>
              <a:rPr lang="en-US" sz="2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Confidenţialitatea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concretizează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oferirea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condiţiilor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păstrare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conformitate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restricţiile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descrise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proiectanţi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autorizate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luându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prevenire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neautorizat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Integritatea</a:t>
            </a:r>
            <a:r>
              <a:rPr lang="en-U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păstrate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consultare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ilegale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accidental. De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expuse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pericolului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distrugerii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Integritatea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corectitudinii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asigurării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încrederii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Accesibilitatea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date,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autorizaţi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230" y="1528549"/>
            <a:ext cx="9921922" cy="4367284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lângă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capital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oameni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valoare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oricărei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societăți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interacționează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calculatorul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întreprindă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măsurile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enumerate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funcționar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digitalizării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sectorului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instruit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modalitatea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spațiul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cetățean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țării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noastre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are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spațiul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urmează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navigheze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areal virtual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243" y="1514901"/>
            <a:ext cx="10235370" cy="45992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DYSON, E., GILDER, G., KEYWORTH, G., TOFFLER, A., Cyberspace and the American Dream: A Magna Carta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Knowledge Age, The Information Society 12/3, 1996, pp. 295–308.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Ghid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funcționari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2018. https://stisc.gov.md/sites/defaut/files/ghiduri/GHID%20de%20securitate%20cibernetică%20pent ru%20funcționarii%20publici.pdf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Moldova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299 din 21.12.2017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aprobarea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Concepţiei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securităţii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informaţionaleba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Moldova.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Monitorul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Republicii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Moldova,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48-57 art. 122 din 16.02.2018. https://www.legis.md/cautare/getResults?doc_id=105660&amp;lang=ro 4. National Cyber Security Strategies. Setting the course for national efforts to strengthen security in cyberspace. European Network and Information Security Agency (ENISA): Mai 2012. https:// </a:t>
            </a:r>
            <a:r>
              <a:rPr lang="en-US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www.enisa.europa.eu/publications/cyber-security-strategies-paper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OPREA D.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Iași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2017.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ROTHKOPF, D. J.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Cyberpolitik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Changing Nature of Power in the Information Age, Journal of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InternationalAffairs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51/2, 1998, pp. 325–60.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Cuprins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Noțiunea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Securitate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Amenințări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eficienţei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securităţii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informaţionale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Concluzie</a:t>
            </a:r>
            <a:endParaRPr lang="ro-RO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79" y="4156880"/>
            <a:ext cx="2529384" cy="238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Introducere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49" y="1719618"/>
            <a:ext cx="6823881" cy="4449170"/>
          </a:xfrm>
        </p:spPr>
        <p:txBody>
          <a:bodyPr>
            <a:normAutofit/>
          </a:bodyPr>
          <a:lstStyle/>
          <a:p>
            <a:pPr marL="274320" algn="just" fontAlgn="base">
              <a:spcBef>
                <a:spcPts val="0"/>
              </a:spcBef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vizează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sensibile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obținând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infractorii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întrerup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distrug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întregi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algn="just" fontAlgn="base">
              <a:spcBef>
                <a:spcPts val="0"/>
              </a:spcBef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eficientă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esențială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oricărei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afaceri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mijlocii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adesea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lipsesc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bazată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dificilă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cantității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date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algn="just">
              <a:spcBef>
                <a:spcPts val="0"/>
              </a:spcBef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64" y="1828799"/>
            <a:ext cx="3290374" cy="330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Noțiunea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MO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ecuritate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41" y="1746913"/>
            <a:ext cx="5995229" cy="415388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preventive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împotriva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furtului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compromisului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atacului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Necesită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înțelegere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potențialelor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amenințări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informaționale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virușii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intenționate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Strategiile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identității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riscurilor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gestionarea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incidentelor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numeroase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hardware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corporative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guvernamentale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17" y="2476887"/>
            <a:ext cx="4484190" cy="28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3496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Amenințări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2" y="1897039"/>
            <a:ext cx="10645254" cy="432633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PHISHING: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înșelăciune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mediul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care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constă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folosirea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identității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obținerea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confidențiale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Atacatorii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social engineering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victimele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dezvăluie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autentificare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Țintele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întâlnite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site-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instituțiilor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băncile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ținte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plată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furnizorii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internet,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organizațiile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non-profit,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coletărie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site-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guvernamentale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SPAM: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nesolicitate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publicitate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dubioase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emarketingului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proprietarii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site-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un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conținut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indecent.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Mesajele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spam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trimise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infectate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troieni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botnet (o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compromise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trimiterea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spam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atacuri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site-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știrea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posesorilor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calculatoarelor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respective).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Mesajele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spam,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deși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program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malițios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sine, pot include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atașamente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internet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periculoase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siguranța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VIRUȘI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virușii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autocopiază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știrea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Virusul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operare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informatice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Amenințări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379" y="2133600"/>
            <a:ext cx="9853233" cy="377762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ADWARE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care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afișează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reclame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acestuia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reclame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pot fi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afișate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fereastra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tip pop-up (care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deschide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reclame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deasupra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tuturor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ferestrelor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adware pot fi considerate 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spyware care nu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colectează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de marketing, ci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transmit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reclame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ROOTKIT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colecție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mențină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calculator.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rootkit-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utilizează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se “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ascunde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rămână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nedetectat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Rootkit-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Unix,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Linux, Windows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 fi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cunoscute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malițioase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HACKER: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pătrunde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proprietarului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controalelor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administrative.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Amenințări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securității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cibernetice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57" y="2133600"/>
            <a:ext cx="10631155" cy="377762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VIERMI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se pot auto-replica.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rețeaua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ași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trimite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propriile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noduri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calculatoare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reușind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intervenția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vreunui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deosebire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un virus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vierme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are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nevoie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atașat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un program existent.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Viermii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provoacă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daune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simplul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virușii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corup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aproape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fișiere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computerul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țintă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TROIENI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prezintă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forma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realitate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create cu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confidențiale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neautorizate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infectat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SPYWARE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software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malițios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atașate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obicei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gratuite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jocuri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schimbat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fișiere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video chat etc.), care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captează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ascuns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 de marketing (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site-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urilor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le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vizitează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pantofi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cluburi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ș.a.m.d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folosesc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utilizatorului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reclame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nesolicitate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335" y="624110"/>
            <a:ext cx="9580278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eficienţei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securităţii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informaţionale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5" y="1928884"/>
            <a:ext cx="10567229" cy="3777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fizică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concretiza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 diverse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împrejmuiri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amplasamentelor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lacăte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alarmă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intervenţie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urgenţă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presupune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selecţia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urmărirea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supravegherea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angajaţilor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Criptarea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informaţiilor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protejarea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distanţă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făcându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neinteligibile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recepţiona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Studierea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tehnicilor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specializate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intruşilor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acestora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pătrunde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configuraţia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69" y="637758"/>
            <a:ext cx="94847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Mecanisme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eficienţei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securităţii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sistemelor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informaţionale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946" y="2019869"/>
            <a:ext cx="6605517" cy="4094328"/>
          </a:xfrm>
        </p:spPr>
        <p:txBody>
          <a:bodyPr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Suprimarea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radiaţiilor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compromiţătoare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operaţiune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prelucrare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radiaţii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acustice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pot fi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interceptate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Este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imprimantelor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cablurilor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legătură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echipamentelor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ş.a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Securitatea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liniilor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comunicaţie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comunicării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interconectează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încât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intruşii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82" y="2339690"/>
            <a:ext cx="3919499" cy="261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0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1544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Wisp</vt:lpstr>
      <vt:lpstr>Securitate cibernetică</vt:lpstr>
      <vt:lpstr>Cuprins</vt:lpstr>
      <vt:lpstr>Introducere </vt:lpstr>
      <vt:lpstr>Noțiunea de securitate cibernetică </vt:lpstr>
      <vt:lpstr>Amenințări la adresa securității cibernetice</vt:lpstr>
      <vt:lpstr>Amenințări la adresa securității cibernetice</vt:lpstr>
      <vt:lpstr>Amenințări la adresa securității cibernetice</vt:lpstr>
      <vt:lpstr>Mecanisme de asigurare a eficienţei securităţii sistemelor informaţionale</vt:lpstr>
      <vt:lpstr>Mecanisme de asigurare a eficienţei securităţii sistemelor informaţionale </vt:lpstr>
      <vt:lpstr>Mecanisme de asigurare a eficienţei securităţii sistemelor informaţionale</vt:lpstr>
      <vt:lpstr>Concluzie</vt:lpstr>
      <vt:lpstr>BIBLIOGRAFIE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Securitate cibernetică</dc:title>
  <dc:creator>User-06</dc:creator>
  <cp:lastModifiedBy>Lenovo</cp:lastModifiedBy>
  <cp:revision>8</cp:revision>
  <dcterms:created xsi:type="dcterms:W3CDTF">2023-11-16T09:56:36Z</dcterms:created>
  <dcterms:modified xsi:type="dcterms:W3CDTF">2023-11-16T11:42:03Z</dcterms:modified>
</cp:coreProperties>
</file>